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26"/>
    <a:srgbClr val="C23864"/>
    <a:srgbClr val="3D4F91"/>
    <a:srgbClr val="FFCB2E"/>
    <a:srgbClr val="80CDD9"/>
    <a:srgbClr val="E34D57"/>
    <a:srgbClr val="A12D56"/>
    <a:srgbClr val="4D3370"/>
    <a:srgbClr val="5198D6"/>
    <a:srgbClr val="FFB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5"/>
    <p:restoredTop sz="96255"/>
  </p:normalViewPr>
  <p:slideViewPr>
    <p:cSldViewPr snapToGrid="0">
      <p:cViewPr>
        <p:scale>
          <a:sx n="95" d="100"/>
          <a:sy n="95" d="100"/>
        </p:scale>
        <p:origin x="7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F265-AB20-DEA0-9C6F-E917DA83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D4D91-CC63-7BC7-2E05-570499F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E443-3DCA-2301-287B-D1D9BE71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FDB2-ADA8-096B-9989-FCF9DFBC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1A055-B8F8-38D7-C437-3237557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E7DC-36DC-79C1-5B05-E7D85913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8F02E-1D69-8828-F13C-F68CDFBDE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060CC-72E8-3574-A78E-8933ABA6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A1E8-00C4-D1E1-549B-4746BB55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BB16-5D9F-FF65-4D2E-91C4BC00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A7FF3-63D4-9110-8EB0-1532BB9E8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6C851-CCE6-A88B-2532-E97A9148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4000D-8A8C-78F2-99D3-2D53761E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FE9D1-62C7-751F-C8B9-F33F68ED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EF37-C7F3-3A9E-F2BD-9037D66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F7DE-0926-EEA1-42F4-8D39459D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9826-A2EB-596C-B731-01FF5CCD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BDFD-705B-8261-FD32-D58A4833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833F-1582-6802-489A-AEB6648C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A4FE-C996-F050-13A2-FEF38162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D5D2-BAB5-E0AA-DEB5-C53F50A8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32DAD-6EF9-B2F2-30B7-1B33E397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0C0E-BE34-EBE1-DC6E-53523706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1729-77DD-FD8C-C60D-0CD545A2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7FDA9-6647-6075-2E2F-AC0D48B5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1F08-1494-87B9-6E64-77C2C0B8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A7053-7092-6AF5-D62B-7F9000D9B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47B3E-D1F6-8A87-2FA6-1B6CFDA8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E170-CABC-70EE-01CB-A7466655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41932-094D-1095-6708-91D6C665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A10A7-9F48-E667-63A6-9C347193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BFDA-FED1-1A0B-DB00-07A3C850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345D6-A2BF-430D-57FF-9CD80DD3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3E116-2EF5-8992-E4A6-3CBEA7F6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3272C-9F3E-AFFC-2021-2A02A5DC0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21B96-B4E1-403D-9C30-E42AD5B9A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8E1C5-832F-550C-E782-AEDEFB2C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905FA-D7BD-AD77-6AC2-5B87A707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8869A-71FA-0496-A0E0-65CE7A2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D184-C230-23FB-47B6-9AB08930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9AA9F-9464-3976-2DB3-4AC51B53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BF43-3513-9791-4993-9F15EAD5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0F220-1A25-CCD3-9993-FBDFE1DC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1524-E3EE-94C9-6891-B2131F93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D634E-F3A8-8CC7-0B71-7EE02BB8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6F640-C9A5-DC8D-02D6-1E2E731B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E597-16C1-D254-C5E6-A103AB06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69C9-0583-85AD-D5A1-FC6BE8AF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A5DBF-BDE7-E39C-9597-9B615E3D2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46B4-D647-C2BF-FEB5-8912A99D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A313E-DF48-5941-A00F-73BE16BC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FF061-D5C6-FE81-E6D7-E245704E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8980-74E3-D74E-7320-0431621F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1223D-CD39-9A49-21BF-6C602EB4C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00053-45B8-8C92-EDB0-62E79129D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21CD-9AAB-6E37-A1F0-33471B95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F4880-BFBC-1A69-7718-0FFF07B8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B1279-3F24-594C-481A-049E20AF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CBBEB-2B35-5E1B-D594-4880122D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560AB-A071-9BDB-6F4D-79559415A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D7B8-ED76-08C3-69A3-F5F1259ED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721B-B14E-4C4E-9D41-FEE7BA35D169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C0FC-85C6-F16F-0838-CCE3E3939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7177-AEFD-D529-D35C-7CEA667A6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A67B-529E-EC4D-B808-D1535A71B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1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97B316-A008-B110-CB41-5697CB10B299}"/>
              </a:ext>
            </a:extLst>
          </p:cNvPr>
          <p:cNvGrpSpPr/>
          <p:nvPr/>
        </p:nvGrpSpPr>
        <p:grpSpPr>
          <a:xfrm>
            <a:off x="10080359" y="963135"/>
            <a:ext cx="1225029" cy="2816111"/>
            <a:chOff x="18338273" y="2819818"/>
            <a:chExt cx="2419452" cy="5561863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AAE77DEA-2216-B574-ED18-634DFC2C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2001" y="2819818"/>
              <a:ext cx="1955724" cy="5561863"/>
            </a:xfrm>
            <a:custGeom>
              <a:avLst/>
              <a:gdLst>
                <a:gd name="T0" fmla="*/ 1497 w 2994"/>
                <a:gd name="T1" fmla="*/ 0 h 8514"/>
                <a:gd name="T2" fmla="*/ 788 w 2994"/>
                <a:gd name="T3" fmla="*/ 0 h 8514"/>
                <a:gd name="T4" fmla="*/ 788 w 2994"/>
                <a:gd name="T5" fmla="*/ 506 h 8514"/>
                <a:gd name="T6" fmla="*/ 788 w 2994"/>
                <a:gd name="T7" fmla="*/ 506 h 8514"/>
                <a:gd name="T8" fmla="*/ 0 w 2994"/>
                <a:gd name="T9" fmla="*/ 4256 h 8514"/>
                <a:gd name="T10" fmla="*/ 0 w 2994"/>
                <a:gd name="T11" fmla="*/ 4256 h 8514"/>
                <a:gd name="T12" fmla="*/ 788 w 2994"/>
                <a:gd name="T13" fmla="*/ 8005 h 8514"/>
                <a:gd name="T14" fmla="*/ 788 w 2994"/>
                <a:gd name="T15" fmla="*/ 8513 h 8514"/>
                <a:gd name="T16" fmla="*/ 1497 w 2994"/>
                <a:gd name="T17" fmla="*/ 8513 h 8514"/>
                <a:gd name="T18" fmla="*/ 1497 w 2994"/>
                <a:gd name="T19" fmla="*/ 8513 h 8514"/>
                <a:gd name="T20" fmla="*/ 2993 w 2994"/>
                <a:gd name="T21" fmla="*/ 4256 h 8514"/>
                <a:gd name="T22" fmla="*/ 2993 w 2994"/>
                <a:gd name="T23" fmla="*/ 4256 h 8514"/>
                <a:gd name="T24" fmla="*/ 1497 w 2994"/>
                <a:gd name="T25" fmla="*/ 0 h 8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4" h="8514">
                  <a:moveTo>
                    <a:pt x="1497" y="0"/>
                  </a:moveTo>
                  <a:lnTo>
                    <a:pt x="788" y="0"/>
                  </a:lnTo>
                  <a:lnTo>
                    <a:pt x="788" y="506"/>
                  </a:lnTo>
                  <a:lnTo>
                    <a:pt x="788" y="506"/>
                  </a:lnTo>
                  <a:cubicBezTo>
                    <a:pt x="319" y="1226"/>
                    <a:pt x="0" y="2635"/>
                    <a:pt x="0" y="4256"/>
                  </a:cubicBezTo>
                  <a:lnTo>
                    <a:pt x="0" y="4256"/>
                  </a:lnTo>
                  <a:cubicBezTo>
                    <a:pt x="0" y="5877"/>
                    <a:pt x="319" y="7287"/>
                    <a:pt x="788" y="8005"/>
                  </a:cubicBezTo>
                  <a:lnTo>
                    <a:pt x="788" y="8513"/>
                  </a:lnTo>
                  <a:lnTo>
                    <a:pt x="1497" y="8513"/>
                  </a:lnTo>
                  <a:lnTo>
                    <a:pt x="1497" y="8513"/>
                  </a:lnTo>
                  <a:cubicBezTo>
                    <a:pt x="2323" y="8513"/>
                    <a:pt x="2993" y="6606"/>
                    <a:pt x="2993" y="4256"/>
                  </a:cubicBezTo>
                  <a:lnTo>
                    <a:pt x="2993" y="4256"/>
                  </a:lnTo>
                  <a:cubicBezTo>
                    <a:pt x="2993" y="1905"/>
                    <a:pt x="2323" y="0"/>
                    <a:pt x="1497" y="0"/>
                  </a:cubicBezTo>
                </a:path>
              </a:pathLst>
            </a:custGeom>
            <a:solidFill>
              <a:srgbClr val="4D33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2">
              <a:extLst>
                <a:ext uri="{FF2B5EF4-FFF2-40B4-BE49-F238E27FC236}">
                  <a16:creationId xmlns:a16="http://schemas.microsoft.com/office/drawing/2014/main" id="{D0084040-FB98-5B3C-FA0D-1C29EEBBA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8273" y="2819818"/>
              <a:ext cx="1955726" cy="5561863"/>
            </a:xfrm>
            <a:custGeom>
              <a:avLst/>
              <a:gdLst>
                <a:gd name="T0" fmla="*/ 2991 w 2992"/>
                <a:gd name="T1" fmla="*/ 4256 h 8514"/>
                <a:gd name="T2" fmla="*/ 2991 w 2992"/>
                <a:gd name="T3" fmla="*/ 4256 h 8514"/>
                <a:gd name="T4" fmla="*/ 1496 w 2992"/>
                <a:gd name="T5" fmla="*/ 8513 h 8514"/>
                <a:gd name="T6" fmla="*/ 1496 w 2992"/>
                <a:gd name="T7" fmla="*/ 8513 h 8514"/>
                <a:gd name="T8" fmla="*/ 0 w 2992"/>
                <a:gd name="T9" fmla="*/ 4256 h 8514"/>
                <a:gd name="T10" fmla="*/ 0 w 2992"/>
                <a:gd name="T11" fmla="*/ 4256 h 8514"/>
                <a:gd name="T12" fmla="*/ 1496 w 2992"/>
                <a:gd name="T13" fmla="*/ 0 h 8514"/>
                <a:gd name="T14" fmla="*/ 1496 w 2992"/>
                <a:gd name="T15" fmla="*/ 0 h 8514"/>
                <a:gd name="T16" fmla="*/ 2991 w 2992"/>
                <a:gd name="T17" fmla="*/ 4256 h 8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2" h="8514">
                  <a:moveTo>
                    <a:pt x="2991" y="4256"/>
                  </a:moveTo>
                  <a:lnTo>
                    <a:pt x="2991" y="4256"/>
                  </a:lnTo>
                  <a:cubicBezTo>
                    <a:pt x="2991" y="6606"/>
                    <a:pt x="2322" y="8513"/>
                    <a:pt x="1496" y="8513"/>
                  </a:cubicBezTo>
                  <a:lnTo>
                    <a:pt x="1496" y="8513"/>
                  </a:lnTo>
                  <a:cubicBezTo>
                    <a:pt x="669" y="8513"/>
                    <a:pt x="0" y="6606"/>
                    <a:pt x="0" y="4256"/>
                  </a:cubicBezTo>
                  <a:lnTo>
                    <a:pt x="0" y="4256"/>
                  </a:lnTo>
                  <a:cubicBezTo>
                    <a:pt x="0" y="1905"/>
                    <a:pt x="669" y="0"/>
                    <a:pt x="1496" y="0"/>
                  </a:cubicBezTo>
                  <a:lnTo>
                    <a:pt x="1496" y="0"/>
                  </a:lnTo>
                  <a:cubicBezTo>
                    <a:pt x="2322" y="0"/>
                    <a:pt x="2991" y="1905"/>
                    <a:pt x="2991" y="425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95E09FF-08C9-F3F3-4F5D-573EC282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9245" y="3381476"/>
              <a:ext cx="1561124" cy="4438547"/>
            </a:xfrm>
            <a:custGeom>
              <a:avLst/>
              <a:gdLst>
                <a:gd name="T0" fmla="*/ 2388 w 2389"/>
                <a:gd name="T1" fmla="*/ 3398 h 6796"/>
                <a:gd name="T2" fmla="*/ 2388 w 2389"/>
                <a:gd name="T3" fmla="*/ 3398 h 6796"/>
                <a:gd name="T4" fmla="*/ 1194 w 2389"/>
                <a:gd name="T5" fmla="*/ 6795 h 6796"/>
                <a:gd name="T6" fmla="*/ 1194 w 2389"/>
                <a:gd name="T7" fmla="*/ 6795 h 6796"/>
                <a:gd name="T8" fmla="*/ 0 w 2389"/>
                <a:gd name="T9" fmla="*/ 3398 h 6796"/>
                <a:gd name="T10" fmla="*/ 0 w 2389"/>
                <a:gd name="T11" fmla="*/ 3398 h 6796"/>
                <a:gd name="T12" fmla="*/ 1194 w 2389"/>
                <a:gd name="T13" fmla="*/ 0 h 6796"/>
                <a:gd name="T14" fmla="*/ 1194 w 2389"/>
                <a:gd name="T15" fmla="*/ 0 h 6796"/>
                <a:gd name="T16" fmla="*/ 2388 w 2389"/>
                <a:gd name="T17" fmla="*/ 3398 h 6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9" h="6796">
                  <a:moveTo>
                    <a:pt x="2388" y="3398"/>
                  </a:moveTo>
                  <a:lnTo>
                    <a:pt x="2388" y="3398"/>
                  </a:lnTo>
                  <a:cubicBezTo>
                    <a:pt x="2388" y="5275"/>
                    <a:pt x="1853" y="6795"/>
                    <a:pt x="1194" y="6795"/>
                  </a:cubicBezTo>
                  <a:lnTo>
                    <a:pt x="1194" y="6795"/>
                  </a:lnTo>
                  <a:cubicBezTo>
                    <a:pt x="534" y="6795"/>
                    <a:pt x="0" y="5275"/>
                    <a:pt x="0" y="3398"/>
                  </a:cubicBezTo>
                  <a:lnTo>
                    <a:pt x="0" y="3398"/>
                  </a:lnTo>
                  <a:cubicBezTo>
                    <a:pt x="0" y="1521"/>
                    <a:pt x="534" y="0"/>
                    <a:pt x="1194" y="0"/>
                  </a:cubicBezTo>
                  <a:lnTo>
                    <a:pt x="1194" y="0"/>
                  </a:lnTo>
                  <a:cubicBezTo>
                    <a:pt x="1853" y="0"/>
                    <a:pt x="2388" y="1521"/>
                    <a:pt x="2388" y="3398"/>
                  </a:cubicBezTo>
                </a:path>
              </a:pathLst>
            </a:custGeom>
            <a:solidFill>
              <a:srgbClr val="80CD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0356FEFC-0EBC-2094-8E0F-D02E74F6F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7500" y="4020903"/>
              <a:ext cx="1111797" cy="3159693"/>
            </a:xfrm>
            <a:custGeom>
              <a:avLst/>
              <a:gdLst>
                <a:gd name="T0" fmla="*/ 1701 w 1702"/>
                <a:gd name="T1" fmla="*/ 2419 h 4838"/>
                <a:gd name="T2" fmla="*/ 1701 w 1702"/>
                <a:gd name="T3" fmla="*/ 2419 h 4838"/>
                <a:gd name="T4" fmla="*/ 851 w 1702"/>
                <a:gd name="T5" fmla="*/ 4837 h 4838"/>
                <a:gd name="T6" fmla="*/ 851 w 1702"/>
                <a:gd name="T7" fmla="*/ 4837 h 4838"/>
                <a:gd name="T8" fmla="*/ 0 w 1702"/>
                <a:gd name="T9" fmla="*/ 2419 h 4838"/>
                <a:gd name="T10" fmla="*/ 0 w 1702"/>
                <a:gd name="T11" fmla="*/ 2419 h 4838"/>
                <a:gd name="T12" fmla="*/ 851 w 1702"/>
                <a:gd name="T13" fmla="*/ 0 h 4838"/>
                <a:gd name="T14" fmla="*/ 851 w 1702"/>
                <a:gd name="T15" fmla="*/ 0 h 4838"/>
                <a:gd name="T16" fmla="*/ 1701 w 1702"/>
                <a:gd name="T17" fmla="*/ 2419 h 4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2" h="4838">
                  <a:moveTo>
                    <a:pt x="1701" y="2419"/>
                  </a:moveTo>
                  <a:lnTo>
                    <a:pt x="1701" y="2419"/>
                  </a:lnTo>
                  <a:cubicBezTo>
                    <a:pt x="1701" y="3755"/>
                    <a:pt x="1320" y="4837"/>
                    <a:pt x="851" y="4837"/>
                  </a:cubicBezTo>
                  <a:lnTo>
                    <a:pt x="851" y="4837"/>
                  </a:lnTo>
                  <a:cubicBezTo>
                    <a:pt x="381" y="4837"/>
                    <a:pt x="0" y="3755"/>
                    <a:pt x="0" y="2419"/>
                  </a:cubicBezTo>
                  <a:lnTo>
                    <a:pt x="0" y="2419"/>
                  </a:lnTo>
                  <a:cubicBezTo>
                    <a:pt x="0" y="1083"/>
                    <a:pt x="381" y="0"/>
                    <a:pt x="851" y="0"/>
                  </a:cubicBezTo>
                  <a:lnTo>
                    <a:pt x="851" y="0"/>
                  </a:lnTo>
                  <a:cubicBezTo>
                    <a:pt x="1320" y="0"/>
                    <a:pt x="1701" y="1083"/>
                    <a:pt x="1701" y="24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951AD49-1C9D-F32D-90E0-5744C3E7C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2874" y="4556639"/>
              <a:ext cx="734476" cy="2088220"/>
            </a:xfrm>
            <a:custGeom>
              <a:avLst/>
              <a:gdLst>
                <a:gd name="T0" fmla="*/ 1123 w 1124"/>
                <a:gd name="T1" fmla="*/ 1597 h 3195"/>
                <a:gd name="T2" fmla="*/ 1123 w 1124"/>
                <a:gd name="T3" fmla="*/ 1597 h 3195"/>
                <a:gd name="T4" fmla="*/ 561 w 1124"/>
                <a:gd name="T5" fmla="*/ 3194 h 3195"/>
                <a:gd name="T6" fmla="*/ 561 w 1124"/>
                <a:gd name="T7" fmla="*/ 3194 h 3195"/>
                <a:gd name="T8" fmla="*/ 0 w 1124"/>
                <a:gd name="T9" fmla="*/ 1597 h 3195"/>
                <a:gd name="T10" fmla="*/ 0 w 1124"/>
                <a:gd name="T11" fmla="*/ 1597 h 3195"/>
                <a:gd name="T12" fmla="*/ 561 w 1124"/>
                <a:gd name="T13" fmla="*/ 0 h 3195"/>
                <a:gd name="T14" fmla="*/ 561 w 1124"/>
                <a:gd name="T15" fmla="*/ 0 h 3195"/>
                <a:gd name="T16" fmla="*/ 1123 w 1124"/>
                <a:gd name="T17" fmla="*/ 1597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4" h="3195">
                  <a:moveTo>
                    <a:pt x="1123" y="1597"/>
                  </a:moveTo>
                  <a:lnTo>
                    <a:pt x="1123" y="1597"/>
                  </a:lnTo>
                  <a:cubicBezTo>
                    <a:pt x="1123" y="2479"/>
                    <a:pt x="871" y="3194"/>
                    <a:pt x="561" y="3194"/>
                  </a:cubicBezTo>
                  <a:lnTo>
                    <a:pt x="561" y="3194"/>
                  </a:lnTo>
                  <a:cubicBezTo>
                    <a:pt x="252" y="3194"/>
                    <a:pt x="0" y="2479"/>
                    <a:pt x="0" y="1597"/>
                  </a:cubicBezTo>
                  <a:lnTo>
                    <a:pt x="0" y="1597"/>
                  </a:lnTo>
                  <a:cubicBezTo>
                    <a:pt x="0" y="714"/>
                    <a:pt x="252" y="0"/>
                    <a:pt x="561" y="0"/>
                  </a:cubicBezTo>
                  <a:lnTo>
                    <a:pt x="561" y="0"/>
                  </a:lnTo>
                  <a:cubicBezTo>
                    <a:pt x="871" y="0"/>
                    <a:pt x="1123" y="714"/>
                    <a:pt x="1123" y="159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5ABAEF0-45B1-91BB-E681-4C0DE33FE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5530" y="5132700"/>
              <a:ext cx="328354" cy="936099"/>
            </a:xfrm>
            <a:custGeom>
              <a:avLst/>
              <a:gdLst>
                <a:gd name="T0" fmla="*/ 503 w 504"/>
                <a:gd name="T1" fmla="*/ 716 h 1432"/>
                <a:gd name="T2" fmla="*/ 503 w 504"/>
                <a:gd name="T3" fmla="*/ 716 h 1432"/>
                <a:gd name="T4" fmla="*/ 252 w 504"/>
                <a:gd name="T5" fmla="*/ 1431 h 1432"/>
                <a:gd name="T6" fmla="*/ 252 w 504"/>
                <a:gd name="T7" fmla="*/ 1431 h 1432"/>
                <a:gd name="T8" fmla="*/ 0 w 504"/>
                <a:gd name="T9" fmla="*/ 716 h 1432"/>
                <a:gd name="T10" fmla="*/ 0 w 504"/>
                <a:gd name="T11" fmla="*/ 716 h 1432"/>
                <a:gd name="T12" fmla="*/ 252 w 504"/>
                <a:gd name="T13" fmla="*/ 0 h 1432"/>
                <a:gd name="T14" fmla="*/ 252 w 504"/>
                <a:gd name="T15" fmla="*/ 0 h 1432"/>
                <a:gd name="T16" fmla="*/ 503 w 504"/>
                <a:gd name="T17" fmla="*/ 716 h 1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4" h="1432">
                  <a:moveTo>
                    <a:pt x="503" y="716"/>
                  </a:moveTo>
                  <a:lnTo>
                    <a:pt x="503" y="716"/>
                  </a:lnTo>
                  <a:cubicBezTo>
                    <a:pt x="503" y="1112"/>
                    <a:pt x="390" y="1431"/>
                    <a:pt x="252" y="1431"/>
                  </a:cubicBezTo>
                  <a:lnTo>
                    <a:pt x="252" y="1431"/>
                  </a:lnTo>
                  <a:cubicBezTo>
                    <a:pt x="113" y="1431"/>
                    <a:pt x="0" y="1112"/>
                    <a:pt x="0" y="716"/>
                  </a:cubicBezTo>
                  <a:lnTo>
                    <a:pt x="0" y="716"/>
                  </a:lnTo>
                  <a:cubicBezTo>
                    <a:pt x="0" y="321"/>
                    <a:pt x="113" y="0"/>
                    <a:pt x="252" y="0"/>
                  </a:cubicBezTo>
                  <a:lnTo>
                    <a:pt x="252" y="0"/>
                  </a:lnTo>
                  <a:cubicBezTo>
                    <a:pt x="390" y="0"/>
                    <a:pt x="503" y="321"/>
                    <a:pt x="503" y="71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Right Arrow 5">
            <a:extLst>
              <a:ext uri="{FF2B5EF4-FFF2-40B4-BE49-F238E27FC236}">
                <a16:creationId xmlns:a16="http://schemas.microsoft.com/office/drawing/2014/main" id="{8230CE6E-B463-F474-F6D5-2C0A5DC74DEA}"/>
              </a:ext>
            </a:extLst>
          </p:cNvPr>
          <p:cNvSpPr/>
          <p:nvPr/>
        </p:nvSpPr>
        <p:spPr>
          <a:xfrm rot="20602143">
            <a:off x="-84943" y="3698029"/>
            <a:ext cx="10758654" cy="3988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E34D57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Freeform 690">
            <a:extLst>
              <a:ext uri="{FF2B5EF4-FFF2-40B4-BE49-F238E27FC236}">
                <a16:creationId xmlns:a16="http://schemas.microsoft.com/office/drawing/2014/main" id="{EACCAAB1-D432-A8B4-7376-53300CA2E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63" y="3427932"/>
            <a:ext cx="549237" cy="490389"/>
          </a:xfrm>
          <a:custGeom>
            <a:avLst/>
            <a:gdLst/>
            <a:ahLst/>
            <a:cxnLst/>
            <a:rect l="0" t="0" r="r" b="b"/>
            <a:pathLst>
              <a:path w="310790" h="277453">
                <a:moveTo>
                  <a:pt x="301056" y="246940"/>
                </a:moveTo>
                <a:cubicBezTo>
                  <a:pt x="299975" y="247299"/>
                  <a:pt x="298893" y="247299"/>
                  <a:pt x="297812" y="248017"/>
                </a:cubicBezTo>
                <a:cubicBezTo>
                  <a:pt x="297451" y="248017"/>
                  <a:pt x="297091" y="248017"/>
                  <a:pt x="296730" y="248376"/>
                </a:cubicBezTo>
                <a:cubicBezTo>
                  <a:pt x="296009" y="248376"/>
                  <a:pt x="294928" y="249093"/>
                  <a:pt x="293846" y="249452"/>
                </a:cubicBezTo>
                <a:cubicBezTo>
                  <a:pt x="293846" y="249452"/>
                  <a:pt x="293846" y="249452"/>
                  <a:pt x="293846" y="249811"/>
                </a:cubicBezTo>
                <a:cubicBezTo>
                  <a:pt x="292765" y="250170"/>
                  <a:pt x="291683" y="250888"/>
                  <a:pt x="290602" y="251606"/>
                </a:cubicBezTo>
                <a:lnTo>
                  <a:pt x="290241" y="251965"/>
                </a:lnTo>
                <a:cubicBezTo>
                  <a:pt x="289160" y="252683"/>
                  <a:pt x="288439" y="253760"/>
                  <a:pt x="287718" y="254478"/>
                </a:cubicBezTo>
                <a:cubicBezTo>
                  <a:pt x="286636" y="255196"/>
                  <a:pt x="285915" y="255914"/>
                  <a:pt x="285194" y="256991"/>
                </a:cubicBezTo>
                <a:cubicBezTo>
                  <a:pt x="285194" y="257350"/>
                  <a:pt x="285194" y="257350"/>
                  <a:pt x="284834" y="257709"/>
                </a:cubicBezTo>
                <a:cubicBezTo>
                  <a:pt x="284113" y="258786"/>
                  <a:pt x="283752" y="259504"/>
                  <a:pt x="283031" y="260581"/>
                </a:cubicBezTo>
                <a:cubicBezTo>
                  <a:pt x="283031" y="260940"/>
                  <a:pt x="283031" y="260940"/>
                  <a:pt x="283031" y="260940"/>
                </a:cubicBezTo>
                <a:cubicBezTo>
                  <a:pt x="282310" y="261658"/>
                  <a:pt x="281950" y="262735"/>
                  <a:pt x="281589" y="263812"/>
                </a:cubicBezTo>
                <a:cubicBezTo>
                  <a:pt x="281589" y="264171"/>
                  <a:pt x="281589" y="264171"/>
                  <a:pt x="281229" y="264530"/>
                </a:cubicBezTo>
                <a:cubicBezTo>
                  <a:pt x="280868" y="265607"/>
                  <a:pt x="280508" y="266684"/>
                  <a:pt x="280508" y="267761"/>
                </a:cubicBezTo>
                <a:cubicBezTo>
                  <a:pt x="280508" y="267761"/>
                  <a:pt x="280508" y="267761"/>
                  <a:pt x="280508" y="268120"/>
                </a:cubicBezTo>
                <a:lnTo>
                  <a:pt x="300696" y="268120"/>
                </a:lnTo>
                <a:cubicBezTo>
                  <a:pt x="301056" y="268120"/>
                  <a:pt x="301056" y="267761"/>
                  <a:pt x="301056" y="267402"/>
                </a:cubicBezTo>
                <a:lnTo>
                  <a:pt x="301056" y="246940"/>
                </a:lnTo>
                <a:close/>
                <a:moveTo>
                  <a:pt x="56998" y="246940"/>
                </a:moveTo>
                <a:lnTo>
                  <a:pt x="56998" y="267402"/>
                </a:lnTo>
                <a:cubicBezTo>
                  <a:pt x="56998" y="267761"/>
                  <a:pt x="57358" y="268120"/>
                  <a:pt x="57358" y="268120"/>
                </a:cubicBezTo>
                <a:lnTo>
                  <a:pt x="78267" y="268120"/>
                </a:lnTo>
                <a:cubicBezTo>
                  <a:pt x="78267" y="267761"/>
                  <a:pt x="78267" y="267761"/>
                  <a:pt x="78267" y="267761"/>
                </a:cubicBezTo>
                <a:cubicBezTo>
                  <a:pt x="77907" y="266684"/>
                  <a:pt x="77546" y="265607"/>
                  <a:pt x="77186" y="264171"/>
                </a:cubicBezTo>
                <a:cubicBezTo>
                  <a:pt x="77186" y="264171"/>
                  <a:pt x="77186" y="263812"/>
                  <a:pt x="76825" y="263812"/>
                </a:cubicBezTo>
                <a:cubicBezTo>
                  <a:pt x="76825" y="262735"/>
                  <a:pt x="76465" y="261658"/>
                  <a:pt x="75744" y="260940"/>
                </a:cubicBezTo>
                <a:cubicBezTo>
                  <a:pt x="75744" y="260940"/>
                  <a:pt x="75744" y="260581"/>
                  <a:pt x="75744" y="260222"/>
                </a:cubicBezTo>
                <a:cubicBezTo>
                  <a:pt x="75023" y="259145"/>
                  <a:pt x="74302" y="258427"/>
                  <a:pt x="73581" y="257350"/>
                </a:cubicBezTo>
                <a:cubicBezTo>
                  <a:pt x="73581" y="257350"/>
                  <a:pt x="73220" y="256991"/>
                  <a:pt x="73220" y="256632"/>
                </a:cubicBezTo>
                <a:cubicBezTo>
                  <a:pt x="72499" y="255914"/>
                  <a:pt x="71778" y="255196"/>
                  <a:pt x="71057" y="254119"/>
                </a:cubicBezTo>
                <a:cubicBezTo>
                  <a:pt x="69976" y="253401"/>
                  <a:pt x="69255" y="252324"/>
                  <a:pt x="68173" y="251965"/>
                </a:cubicBezTo>
                <a:cubicBezTo>
                  <a:pt x="68173" y="251606"/>
                  <a:pt x="67813" y="251606"/>
                  <a:pt x="67452" y="251606"/>
                </a:cubicBezTo>
                <a:cubicBezTo>
                  <a:pt x="66731" y="250529"/>
                  <a:pt x="65650" y="250170"/>
                  <a:pt x="64568" y="249452"/>
                </a:cubicBezTo>
                <a:cubicBezTo>
                  <a:pt x="64568" y="249452"/>
                  <a:pt x="64568" y="249452"/>
                  <a:pt x="64208" y="249452"/>
                </a:cubicBezTo>
                <a:cubicBezTo>
                  <a:pt x="63487" y="248734"/>
                  <a:pt x="62405" y="248376"/>
                  <a:pt x="61324" y="248017"/>
                </a:cubicBezTo>
                <a:cubicBezTo>
                  <a:pt x="60963" y="248017"/>
                  <a:pt x="60963" y="248017"/>
                  <a:pt x="60603" y="248017"/>
                </a:cubicBezTo>
                <a:cubicBezTo>
                  <a:pt x="59521" y="247299"/>
                  <a:pt x="58440" y="246940"/>
                  <a:pt x="57358" y="246940"/>
                </a:cubicBezTo>
                <a:cubicBezTo>
                  <a:pt x="56998" y="246940"/>
                  <a:pt x="56998" y="246940"/>
                  <a:pt x="56998" y="246940"/>
                </a:cubicBezTo>
                <a:close/>
                <a:moveTo>
                  <a:pt x="244034" y="195069"/>
                </a:moveTo>
                <a:cubicBezTo>
                  <a:pt x="240444" y="195069"/>
                  <a:pt x="237932" y="197940"/>
                  <a:pt x="237932" y="201170"/>
                </a:cubicBezTo>
                <a:lnTo>
                  <a:pt x="237932" y="211220"/>
                </a:lnTo>
                <a:cubicBezTo>
                  <a:pt x="237932" y="214809"/>
                  <a:pt x="240444" y="217680"/>
                  <a:pt x="244034" y="217680"/>
                </a:cubicBezTo>
                <a:lnTo>
                  <a:pt x="254083" y="217680"/>
                </a:lnTo>
                <a:cubicBezTo>
                  <a:pt x="257672" y="217680"/>
                  <a:pt x="260185" y="214809"/>
                  <a:pt x="260185" y="211220"/>
                </a:cubicBezTo>
                <a:lnTo>
                  <a:pt x="260185" y="201170"/>
                </a:lnTo>
                <a:cubicBezTo>
                  <a:pt x="260185" y="197940"/>
                  <a:pt x="257672" y="195069"/>
                  <a:pt x="254083" y="195069"/>
                </a:cubicBezTo>
                <a:lnTo>
                  <a:pt x="244034" y="195069"/>
                </a:lnTo>
                <a:close/>
                <a:moveTo>
                  <a:pt x="102746" y="195069"/>
                </a:moveTo>
                <a:cubicBezTo>
                  <a:pt x="99156" y="195069"/>
                  <a:pt x="96643" y="197940"/>
                  <a:pt x="96643" y="201170"/>
                </a:cubicBezTo>
                <a:lnTo>
                  <a:pt x="96643" y="211220"/>
                </a:lnTo>
                <a:cubicBezTo>
                  <a:pt x="96643" y="214809"/>
                  <a:pt x="99156" y="217680"/>
                  <a:pt x="102746" y="217680"/>
                </a:cubicBezTo>
                <a:lnTo>
                  <a:pt x="113154" y="217680"/>
                </a:lnTo>
                <a:cubicBezTo>
                  <a:pt x="116384" y="217680"/>
                  <a:pt x="118897" y="214809"/>
                  <a:pt x="118897" y="211220"/>
                </a:cubicBezTo>
                <a:lnTo>
                  <a:pt x="118897" y="201170"/>
                </a:lnTo>
                <a:cubicBezTo>
                  <a:pt x="118897" y="197940"/>
                  <a:pt x="116384" y="195069"/>
                  <a:pt x="113154" y="195069"/>
                </a:cubicBezTo>
                <a:lnTo>
                  <a:pt x="102746" y="195069"/>
                </a:lnTo>
                <a:close/>
                <a:moveTo>
                  <a:pt x="244034" y="185737"/>
                </a:moveTo>
                <a:lnTo>
                  <a:pt x="254083" y="185737"/>
                </a:lnTo>
                <a:cubicBezTo>
                  <a:pt x="262697" y="185737"/>
                  <a:pt x="269516" y="192556"/>
                  <a:pt x="269516" y="201170"/>
                </a:cubicBezTo>
                <a:lnTo>
                  <a:pt x="269516" y="211220"/>
                </a:lnTo>
                <a:cubicBezTo>
                  <a:pt x="269516" y="219834"/>
                  <a:pt x="262697" y="226653"/>
                  <a:pt x="254083" y="226653"/>
                </a:cubicBezTo>
                <a:lnTo>
                  <a:pt x="244034" y="226653"/>
                </a:lnTo>
                <a:cubicBezTo>
                  <a:pt x="235420" y="226653"/>
                  <a:pt x="228600" y="219834"/>
                  <a:pt x="228600" y="211220"/>
                </a:cubicBezTo>
                <a:lnTo>
                  <a:pt x="228600" y="201170"/>
                </a:lnTo>
                <a:cubicBezTo>
                  <a:pt x="228600" y="192556"/>
                  <a:pt x="235420" y="185737"/>
                  <a:pt x="244034" y="185737"/>
                </a:cubicBezTo>
                <a:close/>
                <a:moveTo>
                  <a:pt x="102746" y="185737"/>
                </a:moveTo>
                <a:lnTo>
                  <a:pt x="113154" y="185737"/>
                </a:lnTo>
                <a:cubicBezTo>
                  <a:pt x="121409" y="185737"/>
                  <a:pt x="128228" y="192556"/>
                  <a:pt x="128228" y="201170"/>
                </a:cubicBezTo>
                <a:lnTo>
                  <a:pt x="128228" y="211220"/>
                </a:lnTo>
                <a:cubicBezTo>
                  <a:pt x="128228" y="219834"/>
                  <a:pt x="121409" y="226653"/>
                  <a:pt x="113154" y="226653"/>
                </a:cubicBezTo>
                <a:lnTo>
                  <a:pt x="102746" y="226653"/>
                </a:lnTo>
                <a:cubicBezTo>
                  <a:pt x="94490" y="226653"/>
                  <a:pt x="87312" y="219834"/>
                  <a:pt x="87312" y="211220"/>
                </a:cubicBezTo>
                <a:lnTo>
                  <a:pt x="87312" y="201170"/>
                </a:lnTo>
                <a:cubicBezTo>
                  <a:pt x="87312" y="192556"/>
                  <a:pt x="94490" y="185737"/>
                  <a:pt x="102746" y="185737"/>
                </a:cubicBezTo>
                <a:close/>
                <a:moveTo>
                  <a:pt x="178228" y="160337"/>
                </a:moveTo>
                <a:cubicBezTo>
                  <a:pt x="181151" y="160337"/>
                  <a:pt x="182978" y="162504"/>
                  <a:pt x="182978" y="165031"/>
                </a:cubicBezTo>
                <a:lnTo>
                  <a:pt x="182978" y="169725"/>
                </a:lnTo>
                <a:cubicBezTo>
                  <a:pt x="190651" y="171169"/>
                  <a:pt x="196862" y="175863"/>
                  <a:pt x="199785" y="182363"/>
                </a:cubicBezTo>
                <a:cubicBezTo>
                  <a:pt x="200516" y="184890"/>
                  <a:pt x="199785" y="187779"/>
                  <a:pt x="196862" y="188862"/>
                </a:cubicBezTo>
                <a:cubicBezTo>
                  <a:pt x="194670" y="189584"/>
                  <a:pt x="191747" y="188501"/>
                  <a:pt x="190651" y="185974"/>
                </a:cubicBezTo>
                <a:cubicBezTo>
                  <a:pt x="188824" y="181641"/>
                  <a:pt x="184074" y="178752"/>
                  <a:pt x="178228" y="178752"/>
                </a:cubicBezTo>
                <a:cubicBezTo>
                  <a:pt x="170921" y="178752"/>
                  <a:pt x="165075" y="183807"/>
                  <a:pt x="165075" y="190307"/>
                </a:cubicBezTo>
                <a:cubicBezTo>
                  <a:pt x="165075" y="197889"/>
                  <a:pt x="169459" y="201500"/>
                  <a:pt x="178228" y="201500"/>
                </a:cubicBezTo>
                <a:cubicBezTo>
                  <a:pt x="195401" y="201500"/>
                  <a:pt x="201247" y="212332"/>
                  <a:pt x="201247" y="222443"/>
                </a:cubicBezTo>
                <a:cubicBezTo>
                  <a:pt x="201247" y="232553"/>
                  <a:pt x="193574" y="240858"/>
                  <a:pt x="182978" y="242663"/>
                </a:cubicBezTo>
                <a:lnTo>
                  <a:pt x="182978" y="247357"/>
                </a:lnTo>
                <a:cubicBezTo>
                  <a:pt x="182978" y="250246"/>
                  <a:pt x="181151" y="252051"/>
                  <a:pt x="178228" y="252051"/>
                </a:cubicBezTo>
                <a:cubicBezTo>
                  <a:pt x="175671" y="252051"/>
                  <a:pt x="173479" y="250246"/>
                  <a:pt x="173479" y="247357"/>
                </a:cubicBezTo>
                <a:lnTo>
                  <a:pt x="173479" y="242663"/>
                </a:lnTo>
                <a:cubicBezTo>
                  <a:pt x="166536" y="241219"/>
                  <a:pt x="159960" y="236525"/>
                  <a:pt x="157402" y="230025"/>
                </a:cubicBezTo>
                <a:cubicBezTo>
                  <a:pt x="156306" y="227859"/>
                  <a:pt x="157402" y="224970"/>
                  <a:pt x="159960" y="223887"/>
                </a:cubicBezTo>
                <a:cubicBezTo>
                  <a:pt x="162152" y="222804"/>
                  <a:pt x="165075" y="223887"/>
                  <a:pt x="166171" y="226414"/>
                </a:cubicBezTo>
                <a:cubicBezTo>
                  <a:pt x="167998" y="230747"/>
                  <a:pt x="173113" y="233997"/>
                  <a:pt x="178594" y="233997"/>
                </a:cubicBezTo>
                <a:cubicBezTo>
                  <a:pt x="185901" y="233997"/>
                  <a:pt x="191747" y="228942"/>
                  <a:pt x="191747" y="222443"/>
                </a:cubicBezTo>
                <a:cubicBezTo>
                  <a:pt x="191747" y="214860"/>
                  <a:pt x="186997" y="210888"/>
                  <a:pt x="178228" y="210888"/>
                </a:cubicBezTo>
                <a:cubicBezTo>
                  <a:pt x="161421" y="210888"/>
                  <a:pt x="155575" y="200056"/>
                  <a:pt x="155575" y="190307"/>
                </a:cubicBezTo>
                <a:cubicBezTo>
                  <a:pt x="155575" y="180196"/>
                  <a:pt x="163248" y="171530"/>
                  <a:pt x="173479" y="169725"/>
                </a:cubicBezTo>
                <a:lnTo>
                  <a:pt x="173479" y="165031"/>
                </a:lnTo>
                <a:cubicBezTo>
                  <a:pt x="173479" y="162504"/>
                  <a:pt x="175671" y="160337"/>
                  <a:pt x="178228" y="160337"/>
                </a:cubicBezTo>
                <a:close/>
                <a:moveTo>
                  <a:pt x="280508" y="144271"/>
                </a:moveTo>
                <a:cubicBezTo>
                  <a:pt x="280508" y="145707"/>
                  <a:pt x="280868" y="146783"/>
                  <a:pt x="281229" y="147860"/>
                </a:cubicBezTo>
                <a:cubicBezTo>
                  <a:pt x="281589" y="147860"/>
                  <a:pt x="281589" y="148219"/>
                  <a:pt x="281589" y="148578"/>
                </a:cubicBezTo>
                <a:cubicBezTo>
                  <a:pt x="281950" y="149296"/>
                  <a:pt x="282310" y="150373"/>
                  <a:pt x="283031" y="151450"/>
                </a:cubicBezTo>
                <a:cubicBezTo>
                  <a:pt x="283031" y="151450"/>
                  <a:pt x="283031" y="151450"/>
                  <a:pt x="283031" y="151809"/>
                </a:cubicBezTo>
                <a:cubicBezTo>
                  <a:pt x="283752" y="152886"/>
                  <a:pt x="284113" y="153604"/>
                  <a:pt x="284834" y="154681"/>
                </a:cubicBezTo>
                <a:cubicBezTo>
                  <a:pt x="285194" y="155040"/>
                  <a:pt x="285194" y="155040"/>
                  <a:pt x="285194" y="155399"/>
                </a:cubicBezTo>
                <a:cubicBezTo>
                  <a:pt x="285915" y="156117"/>
                  <a:pt x="286636" y="156835"/>
                  <a:pt x="287718" y="157912"/>
                </a:cubicBezTo>
                <a:cubicBezTo>
                  <a:pt x="288439" y="158630"/>
                  <a:pt x="289160" y="159707"/>
                  <a:pt x="290241" y="160066"/>
                </a:cubicBezTo>
                <a:cubicBezTo>
                  <a:pt x="290241" y="160425"/>
                  <a:pt x="290602" y="160425"/>
                  <a:pt x="290602" y="160425"/>
                </a:cubicBezTo>
                <a:cubicBezTo>
                  <a:pt x="291683" y="161502"/>
                  <a:pt x="292765" y="162220"/>
                  <a:pt x="293846" y="162579"/>
                </a:cubicBezTo>
                <a:cubicBezTo>
                  <a:pt x="294928" y="163297"/>
                  <a:pt x="296009" y="163656"/>
                  <a:pt x="296730" y="164015"/>
                </a:cubicBezTo>
                <a:cubicBezTo>
                  <a:pt x="297091" y="164015"/>
                  <a:pt x="297451" y="164015"/>
                  <a:pt x="297812" y="164374"/>
                </a:cubicBezTo>
                <a:cubicBezTo>
                  <a:pt x="298893" y="164733"/>
                  <a:pt x="299975" y="165092"/>
                  <a:pt x="301056" y="165092"/>
                </a:cubicBezTo>
                <a:lnTo>
                  <a:pt x="301056" y="144989"/>
                </a:lnTo>
                <a:cubicBezTo>
                  <a:pt x="301056" y="144271"/>
                  <a:pt x="301056" y="144271"/>
                  <a:pt x="300696" y="144271"/>
                </a:cubicBezTo>
                <a:lnTo>
                  <a:pt x="280508" y="144271"/>
                </a:lnTo>
                <a:close/>
                <a:moveTo>
                  <a:pt x="87640" y="144271"/>
                </a:moveTo>
                <a:cubicBezTo>
                  <a:pt x="87640" y="144271"/>
                  <a:pt x="87640" y="144630"/>
                  <a:pt x="87640" y="144989"/>
                </a:cubicBezTo>
                <a:cubicBezTo>
                  <a:pt x="87280" y="146425"/>
                  <a:pt x="87280" y="148219"/>
                  <a:pt x="86559" y="149655"/>
                </a:cubicBezTo>
                <a:lnTo>
                  <a:pt x="86559" y="150014"/>
                </a:lnTo>
                <a:cubicBezTo>
                  <a:pt x="85838" y="151809"/>
                  <a:pt x="85117" y="153245"/>
                  <a:pt x="84396" y="155040"/>
                </a:cubicBezTo>
                <a:cubicBezTo>
                  <a:pt x="84396" y="155040"/>
                  <a:pt x="84396" y="155399"/>
                  <a:pt x="84035" y="155758"/>
                </a:cubicBezTo>
                <a:cubicBezTo>
                  <a:pt x="83314" y="157194"/>
                  <a:pt x="82233" y="158630"/>
                  <a:pt x="81512" y="160066"/>
                </a:cubicBezTo>
                <a:cubicBezTo>
                  <a:pt x="81151" y="160425"/>
                  <a:pt x="81151" y="160425"/>
                  <a:pt x="80791" y="160784"/>
                </a:cubicBezTo>
                <a:cubicBezTo>
                  <a:pt x="78988" y="163656"/>
                  <a:pt x="76465" y="166169"/>
                  <a:pt x="73581" y="167963"/>
                </a:cubicBezTo>
                <a:cubicBezTo>
                  <a:pt x="73220" y="167963"/>
                  <a:pt x="73220" y="168322"/>
                  <a:pt x="72860" y="168681"/>
                </a:cubicBezTo>
                <a:cubicBezTo>
                  <a:pt x="71418" y="169758"/>
                  <a:pt x="69976" y="170476"/>
                  <a:pt x="68534" y="171194"/>
                </a:cubicBezTo>
                <a:cubicBezTo>
                  <a:pt x="68173" y="171194"/>
                  <a:pt x="68173" y="171553"/>
                  <a:pt x="67452" y="171553"/>
                </a:cubicBezTo>
                <a:cubicBezTo>
                  <a:pt x="66010" y="172271"/>
                  <a:pt x="64568" y="172989"/>
                  <a:pt x="62766" y="173707"/>
                </a:cubicBezTo>
                <a:cubicBezTo>
                  <a:pt x="60963" y="174066"/>
                  <a:pt x="59161" y="174425"/>
                  <a:pt x="57358" y="174784"/>
                </a:cubicBezTo>
                <a:cubicBezTo>
                  <a:pt x="57358" y="174784"/>
                  <a:pt x="57358" y="174784"/>
                  <a:pt x="56998" y="174784"/>
                </a:cubicBezTo>
                <a:lnTo>
                  <a:pt x="56998" y="237247"/>
                </a:lnTo>
                <a:cubicBezTo>
                  <a:pt x="57358" y="237247"/>
                  <a:pt x="57358" y="237606"/>
                  <a:pt x="57358" y="237606"/>
                </a:cubicBezTo>
                <a:cubicBezTo>
                  <a:pt x="59161" y="237606"/>
                  <a:pt x="60963" y="238324"/>
                  <a:pt x="62766" y="238683"/>
                </a:cubicBezTo>
                <a:cubicBezTo>
                  <a:pt x="64568" y="239401"/>
                  <a:pt x="66010" y="239760"/>
                  <a:pt x="67452" y="240478"/>
                </a:cubicBezTo>
                <a:cubicBezTo>
                  <a:pt x="68173" y="240837"/>
                  <a:pt x="68173" y="240837"/>
                  <a:pt x="68534" y="240837"/>
                </a:cubicBezTo>
                <a:cubicBezTo>
                  <a:pt x="69976" y="241914"/>
                  <a:pt x="71418" y="242632"/>
                  <a:pt x="72860" y="243709"/>
                </a:cubicBezTo>
                <a:cubicBezTo>
                  <a:pt x="73220" y="243709"/>
                  <a:pt x="73220" y="243709"/>
                  <a:pt x="73581" y="244068"/>
                </a:cubicBezTo>
                <a:cubicBezTo>
                  <a:pt x="76465" y="246222"/>
                  <a:pt x="78988" y="248734"/>
                  <a:pt x="80791" y="251606"/>
                </a:cubicBezTo>
                <a:cubicBezTo>
                  <a:pt x="81151" y="251606"/>
                  <a:pt x="81151" y="251965"/>
                  <a:pt x="81512" y="251965"/>
                </a:cubicBezTo>
                <a:cubicBezTo>
                  <a:pt x="82233" y="253760"/>
                  <a:pt x="83314" y="255196"/>
                  <a:pt x="84035" y="256632"/>
                </a:cubicBezTo>
                <a:cubicBezTo>
                  <a:pt x="84396" y="256632"/>
                  <a:pt x="84396" y="256991"/>
                  <a:pt x="84396" y="257350"/>
                </a:cubicBezTo>
                <a:cubicBezTo>
                  <a:pt x="85117" y="258786"/>
                  <a:pt x="85838" y="260581"/>
                  <a:pt x="86559" y="262376"/>
                </a:cubicBezTo>
                <a:cubicBezTo>
                  <a:pt x="87280" y="264171"/>
                  <a:pt x="87280" y="265966"/>
                  <a:pt x="87640" y="267402"/>
                </a:cubicBezTo>
                <a:cubicBezTo>
                  <a:pt x="87640" y="267761"/>
                  <a:pt x="87640" y="267761"/>
                  <a:pt x="87640" y="268120"/>
                </a:cubicBezTo>
                <a:lnTo>
                  <a:pt x="270774" y="268120"/>
                </a:lnTo>
                <a:cubicBezTo>
                  <a:pt x="270774" y="267761"/>
                  <a:pt x="270774" y="267761"/>
                  <a:pt x="271135" y="267402"/>
                </a:cubicBezTo>
                <a:cubicBezTo>
                  <a:pt x="271135" y="265966"/>
                  <a:pt x="271495" y="264171"/>
                  <a:pt x="272216" y="262376"/>
                </a:cubicBezTo>
                <a:cubicBezTo>
                  <a:pt x="272577" y="260940"/>
                  <a:pt x="273298" y="259145"/>
                  <a:pt x="274019" y="257709"/>
                </a:cubicBezTo>
                <a:cubicBezTo>
                  <a:pt x="274379" y="257350"/>
                  <a:pt x="274379" y="256991"/>
                  <a:pt x="274379" y="256632"/>
                </a:cubicBezTo>
                <a:cubicBezTo>
                  <a:pt x="275100" y="255196"/>
                  <a:pt x="276182" y="253760"/>
                  <a:pt x="276903" y="252324"/>
                </a:cubicBezTo>
                <a:cubicBezTo>
                  <a:pt x="277263" y="251965"/>
                  <a:pt x="277263" y="251965"/>
                  <a:pt x="277624" y="251606"/>
                </a:cubicBezTo>
                <a:cubicBezTo>
                  <a:pt x="278705" y="250170"/>
                  <a:pt x="279787" y="248734"/>
                  <a:pt x="280868" y="247658"/>
                </a:cubicBezTo>
                <a:cubicBezTo>
                  <a:pt x="281950" y="246581"/>
                  <a:pt x="283392" y="245145"/>
                  <a:pt x="284834" y="244427"/>
                </a:cubicBezTo>
                <a:cubicBezTo>
                  <a:pt x="285194" y="244068"/>
                  <a:pt x="285194" y="244068"/>
                  <a:pt x="285555" y="243709"/>
                </a:cubicBezTo>
                <a:cubicBezTo>
                  <a:pt x="286997" y="242991"/>
                  <a:pt x="288078" y="241914"/>
                  <a:pt x="289520" y="241196"/>
                </a:cubicBezTo>
                <a:cubicBezTo>
                  <a:pt x="290241" y="241196"/>
                  <a:pt x="290241" y="240837"/>
                  <a:pt x="290602" y="240837"/>
                </a:cubicBezTo>
                <a:cubicBezTo>
                  <a:pt x="292404" y="240119"/>
                  <a:pt x="293846" y="239401"/>
                  <a:pt x="295288" y="238683"/>
                </a:cubicBezTo>
                <a:lnTo>
                  <a:pt x="295649" y="238683"/>
                </a:lnTo>
                <a:cubicBezTo>
                  <a:pt x="297091" y="238324"/>
                  <a:pt x="298893" y="237606"/>
                  <a:pt x="300696" y="237606"/>
                </a:cubicBezTo>
                <a:cubicBezTo>
                  <a:pt x="300696" y="237606"/>
                  <a:pt x="301056" y="237606"/>
                  <a:pt x="301056" y="237247"/>
                </a:cubicBezTo>
                <a:lnTo>
                  <a:pt x="301056" y="174784"/>
                </a:lnTo>
                <a:lnTo>
                  <a:pt x="300696" y="174784"/>
                </a:lnTo>
                <a:cubicBezTo>
                  <a:pt x="298893" y="174425"/>
                  <a:pt x="297091" y="174066"/>
                  <a:pt x="295649" y="173348"/>
                </a:cubicBezTo>
                <a:lnTo>
                  <a:pt x="295288" y="173348"/>
                </a:lnTo>
                <a:cubicBezTo>
                  <a:pt x="293846" y="172630"/>
                  <a:pt x="292404" y="172271"/>
                  <a:pt x="290602" y="171553"/>
                </a:cubicBezTo>
                <a:cubicBezTo>
                  <a:pt x="290241" y="171194"/>
                  <a:pt x="290241" y="171194"/>
                  <a:pt x="289520" y="171194"/>
                </a:cubicBezTo>
                <a:cubicBezTo>
                  <a:pt x="288078" y="170476"/>
                  <a:pt x="286997" y="169399"/>
                  <a:pt x="285555" y="168322"/>
                </a:cubicBezTo>
                <a:cubicBezTo>
                  <a:pt x="285194" y="167963"/>
                  <a:pt x="285194" y="167963"/>
                  <a:pt x="284834" y="167963"/>
                </a:cubicBezTo>
                <a:cubicBezTo>
                  <a:pt x="283392" y="166886"/>
                  <a:pt x="281950" y="165810"/>
                  <a:pt x="280868" y="164733"/>
                </a:cubicBezTo>
                <a:cubicBezTo>
                  <a:pt x="279787" y="163297"/>
                  <a:pt x="278705" y="162220"/>
                  <a:pt x="277624" y="160425"/>
                </a:cubicBezTo>
                <a:cubicBezTo>
                  <a:pt x="277263" y="160425"/>
                  <a:pt x="277263" y="160066"/>
                  <a:pt x="276903" y="159707"/>
                </a:cubicBezTo>
                <a:cubicBezTo>
                  <a:pt x="276182" y="158630"/>
                  <a:pt x="275100" y="156835"/>
                  <a:pt x="274379" y="155399"/>
                </a:cubicBezTo>
                <a:cubicBezTo>
                  <a:pt x="274379" y="155399"/>
                  <a:pt x="274379" y="155040"/>
                  <a:pt x="274019" y="154681"/>
                </a:cubicBezTo>
                <a:cubicBezTo>
                  <a:pt x="273298" y="153245"/>
                  <a:pt x="272577" y="151450"/>
                  <a:pt x="272216" y="149655"/>
                </a:cubicBezTo>
                <a:cubicBezTo>
                  <a:pt x="271495" y="148219"/>
                  <a:pt x="271135" y="146425"/>
                  <a:pt x="271135" y="144989"/>
                </a:cubicBezTo>
                <a:cubicBezTo>
                  <a:pt x="270774" y="144630"/>
                  <a:pt x="270774" y="144271"/>
                  <a:pt x="270774" y="144271"/>
                </a:cubicBezTo>
                <a:lnTo>
                  <a:pt x="87640" y="144271"/>
                </a:lnTo>
                <a:close/>
                <a:moveTo>
                  <a:pt x="57358" y="144271"/>
                </a:moveTo>
                <a:cubicBezTo>
                  <a:pt x="57358" y="144271"/>
                  <a:pt x="56998" y="144271"/>
                  <a:pt x="56998" y="144989"/>
                </a:cubicBezTo>
                <a:lnTo>
                  <a:pt x="56998" y="165451"/>
                </a:lnTo>
                <a:cubicBezTo>
                  <a:pt x="56998" y="165451"/>
                  <a:pt x="56998" y="165451"/>
                  <a:pt x="57358" y="165451"/>
                </a:cubicBezTo>
                <a:cubicBezTo>
                  <a:pt x="58440" y="165092"/>
                  <a:pt x="59521" y="164733"/>
                  <a:pt x="60603" y="164374"/>
                </a:cubicBezTo>
                <a:cubicBezTo>
                  <a:pt x="60963" y="164374"/>
                  <a:pt x="60963" y="164374"/>
                  <a:pt x="61324" y="164015"/>
                </a:cubicBezTo>
                <a:cubicBezTo>
                  <a:pt x="62405" y="163656"/>
                  <a:pt x="63487" y="163297"/>
                  <a:pt x="64208" y="162938"/>
                </a:cubicBezTo>
                <a:cubicBezTo>
                  <a:pt x="64568" y="162938"/>
                  <a:pt x="64568" y="162579"/>
                  <a:pt x="64568" y="162579"/>
                </a:cubicBezTo>
                <a:cubicBezTo>
                  <a:pt x="65650" y="162220"/>
                  <a:pt x="66731" y="161502"/>
                  <a:pt x="67452" y="160784"/>
                </a:cubicBezTo>
                <a:cubicBezTo>
                  <a:pt x="67813" y="160784"/>
                  <a:pt x="68173" y="160425"/>
                  <a:pt x="68173" y="160425"/>
                </a:cubicBezTo>
                <a:cubicBezTo>
                  <a:pt x="69255" y="159707"/>
                  <a:pt x="69976" y="158989"/>
                  <a:pt x="71057" y="157912"/>
                </a:cubicBezTo>
                <a:cubicBezTo>
                  <a:pt x="71778" y="157194"/>
                  <a:pt x="72499" y="156476"/>
                  <a:pt x="73220" y="155399"/>
                </a:cubicBezTo>
                <a:lnTo>
                  <a:pt x="73581" y="155040"/>
                </a:lnTo>
                <a:cubicBezTo>
                  <a:pt x="74302" y="153963"/>
                  <a:pt x="75023" y="152886"/>
                  <a:pt x="75744" y="152168"/>
                </a:cubicBezTo>
                <a:cubicBezTo>
                  <a:pt x="75744" y="151809"/>
                  <a:pt x="75744" y="151450"/>
                  <a:pt x="75744" y="151450"/>
                </a:cubicBezTo>
                <a:cubicBezTo>
                  <a:pt x="76465" y="150373"/>
                  <a:pt x="76825" y="149655"/>
                  <a:pt x="76825" y="148578"/>
                </a:cubicBezTo>
                <a:cubicBezTo>
                  <a:pt x="77186" y="148578"/>
                  <a:pt x="77186" y="148219"/>
                  <a:pt x="77186" y="147860"/>
                </a:cubicBezTo>
                <a:cubicBezTo>
                  <a:pt x="77546" y="146783"/>
                  <a:pt x="77907" y="145707"/>
                  <a:pt x="78267" y="144271"/>
                </a:cubicBezTo>
                <a:lnTo>
                  <a:pt x="57358" y="144271"/>
                </a:lnTo>
                <a:close/>
                <a:moveTo>
                  <a:pt x="57358" y="134937"/>
                </a:moveTo>
                <a:lnTo>
                  <a:pt x="83314" y="134937"/>
                </a:lnTo>
                <a:lnTo>
                  <a:pt x="275100" y="134937"/>
                </a:lnTo>
                <a:lnTo>
                  <a:pt x="300696" y="134937"/>
                </a:lnTo>
                <a:cubicBezTo>
                  <a:pt x="306103" y="134937"/>
                  <a:pt x="310790" y="139245"/>
                  <a:pt x="310790" y="144989"/>
                </a:cubicBezTo>
                <a:lnTo>
                  <a:pt x="310790" y="170476"/>
                </a:lnTo>
                <a:lnTo>
                  <a:pt x="310790" y="241914"/>
                </a:lnTo>
                <a:lnTo>
                  <a:pt x="310790" y="267402"/>
                </a:lnTo>
                <a:cubicBezTo>
                  <a:pt x="310790" y="272786"/>
                  <a:pt x="306103" y="277453"/>
                  <a:pt x="300696" y="277453"/>
                </a:cubicBezTo>
                <a:lnTo>
                  <a:pt x="275100" y="277453"/>
                </a:lnTo>
                <a:lnTo>
                  <a:pt x="83314" y="277453"/>
                </a:lnTo>
                <a:lnTo>
                  <a:pt x="57358" y="277453"/>
                </a:lnTo>
                <a:cubicBezTo>
                  <a:pt x="51951" y="277453"/>
                  <a:pt x="47625" y="272786"/>
                  <a:pt x="47625" y="267402"/>
                </a:cubicBezTo>
                <a:lnTo>
                  <a:pt x="47625" y="241914"/>
                </a:lnTo>
                <a:lnTo>
                  <a:pt x="47625" y="170476"/>
                </a:lnTo>
                <a:lnTo>
                  <a:pt x="47625" y="144989"/>
                </a:lnTo>
                <a:cubicBezTo>
                  <a:pt x="47625" y="139245"/>
                  <a:pt x="51951" y="134937"/>
                  <a:pt x="57358" y="134937"/>
                </a:cubicBezTo>
                <a:close/>
                <a:moveTo>
                  <a:pt x="234648" y="92075"/>
                </a:moveTo>
                <a:cubicBezTo>
                  <a:pt x="237180" y="92075"/>
                  <a:pt x="239351" y="94245"/>
                  <a:pt x="239351" y="96777"/>
                </a:cubicBezTo>
                <a:lnTo>
                  <a:pt x="239351" y="115948"/>
                </a:lnTo>
                <a:cubicBezTo>
                  <a:pt x="239351" y="118480"/>
                  <a:pt x="237180" y="120288"/>
                  <a:pt x="234648" y="120288"/>
                </a:cubicBezTo>
                <a:lnTo>
                  <a:pt x="215839" y="120288"/>
                </a:lnTo>
                <a:cubicBezTo>
                  <a:pt x="213308" y="120288"/>
                  <a:pt x="211137" y="118480"/>
                  <a:pt x="211137" y="115948"/>
                </a:cubicBezTo>
                <a:cubicBezTo>
                  <a:pt x="211137" y="113054"/>
                  <a:pt x="213308" y="111246"/>
                  <a:pt x="215839" y="111246"/>
                </a:cubicBezTo>
                <a:lnTo>
                  <a:pt x="229946" y="111246"/>
                </a:lnTo>
                <a:lnTo>
                  <a:pt x="229946" y="96777"/>
                </a:lnTo>
                <a:cubicBezTo>
                  <a:pt x="229946" y="94245"/>
                  <a:pt x="232116" y="92075"/>
                  <a:pt x="234648" y="92075"/>
                </a:cubicBezTo>
                <a:close/>
                <a:moveTo>
                  <a:pt x="28514" y="92075"/>
                </a:moveTo>
                <a:cubicBezTo>
                  <a:pt x="31046" y="92075"/>
                  <a:pt x="33216" y="94245"/>
                  <a:pt x="33216" y="96777"/>
                </a:cubicBezTo>
                <a:lnTo>
                  <a:pt x="33216" y="110884"/>
                </a:lnTo>
                <a:lnTo>
                  <a:pt x="47323" y="110884"/>
                </a:lnTo>
                <a:cubicBezTo>
                  <a:pt x="49855" y="110884"/>
                  <a:pt x="52025" y="113054"/>
                  <a:pt x="52025" y="115586"/>
                </a:cubicBezTo>
                <a:cubicBezTo>
                  <a:pt x="52025" y="118480"/>
                  <a:pt x="49855" y="120288"/>
                  <a:pt x="47323" y="120288"/>
                </a:cubicBezTo>
                <a:lnTo>
                  <a:pt x="28514" y="120288"/>
                </a:lnTo>
                <a:cubicBezTo>
                  <a:pt x="25982" y="120288"/>
                  <a:pt x="23812" y="118480"/>
                  <a:pt x="23812" y="115586"/>
                </a:cubicBezTo>
                <a:lnTo>
                  <a:pt x="23812" y="96777"/>
                </a:lnTo>
                <a:cubicBezTo>
                  <a:pt x="23812" y="94245"/>
                  <a:pt x="25982" y="92075"/>
                  <a:pt x="28514" y="92075"/>
                </a:cubicBezTo>
                <a:close/>
                <a:moveTo>
                  <a:pt x="136715" y="28575"/>
                </a:moveTo>
                <a:cubicBezTo>
                  <a:pt x="143217" y="28575"/>
                  <a:pt x="150081" y="31445"/>
                  <a:pt x="155499" y="36466"/>
                </a:cubicBezTo>
                <a:cubicBezTo>
                  <a:pt x="157305" y="38259"/>
                  <a:pt x="157305" y="41129"/>
                  <a:pt x="155499" y="42922"/>
                </a:cubicBezTo>
                <a:cubicBezTo>
                  <a:pt x="154054" y="45074"/>
                  <a:pt x="151164" y="45074"/>
                  <a:pt x="148997" y="43281"/>
                </a:cubicBezTo>
                <a:cubicBezTo>
                  <a:pt x="145385" y="40053"/>
                  <a:pt x="140689" y="37901"/>
                  <a:pt x="136715" y="37901"/>
                </a:cubicBezTo>
                <a:cubicBezTo>
                  <a:pt x="128768" y="37901"/>
                  <a:pt x="121544" y="43281"/>
                  <a:pt x="117570" y="51889"/>
                </a:cubicBezTo>
                <a:lnTo>
                  <a:pt x="136715" y="51889"/>
                </a:lnTo>
                <a:cubicBezTo>
                  <a:pt x="139244" y="51889"/>
                  <a:pt x="141411" y="54041"/>
                  <a:pt x="141411" y="56552"/>
                </a:cubicBezTo>
                <a:cubicBezTo>
                  <a:pt x="141411" y="59063"/>
                  <a:pt x="139244" y="61215"/>
                  <a:pt x="136715" y="61215"/>
                </a:cubicBezTo>
                <a:lnTo>
                  <a:pt x="114319" y="61215"/>
                </a:lnTo>
                <a:cubicBezTo>
                  <a:pt x="113597" y="64443"/>
                  <a:pt x="113236" y="67671"/>
                  <a:pt x="113236" y="71258"/>
                </a:cubicBezTo>
                <a:cubicBezTo>
                  <a:pt x="113236" y="74845"/>
                  <a:pt x="113597" y="78073"/>
                  <a:pt x="114319" y="81301"/>
                </a:cubicBezTo>
                <a:lnTo>
                  <a:pt x="136715" y="81301"/>
                </a:lnTo>
                <a:cubicBezTo>
                  <a:pt x="139244" y="81301"/>
                  <a:pt x="141411" y="83095"/>
                  <a:pt x="141411" y="85964"/>
                </a:cubicBezTo>
                <a:cubicBezTo>
                  <a:pt x="141411" y="88475"/>
                  <a:pt x="139244" y="90268"/>
                  <a:pt x="136715" y="90268"/>
                </a:cubicBezTo>
                <a:lnTo>
                  <a:pt x="117570" y="90268"/>
                </a:lnTo>
                <a:cubicBezTo>
                  <a:pt x="121544" y="98877"/>
                  <a:pt x="128768" y="104257"/>
                  <a:pt x="136715" y="104257"/>
                </a:cubicBezTo>
                <a:cubicBezTo>
                  <a:pt x="141411" y="104257"/>
                  <a:pt x="146107" y="102105"/>
                  <a:pt x="149720" y="98518"/>
                </a:cubicBezTo>
                <a:cubicBezTo>
                  <a:pt x="151526" y="96725"/>
                  <a:pt x="154777" y="96725"/>
                  <a:pt x="156222" y="98518"/>
                </a:cubicBezTo>
                <a:cubicBezTo>
                  <a:pt x="158389" y="100311"/>
                  <a:pt x="158389" y="103181"/>
                  <a:pt x="156583" y="104974"/>
                </a:cubicBezTo>
                <a:cubicBezTo>
                  <a:pt x="150442" y="110713"/>
                  <a:pt x="143940" y="113941"/>
                  <a:pt x="136715" y="113941"/>
                </a:cubicBezTo>
                <a:cubicBezTo>
                  <a:pt x="124072" y="113941"/>
                  <a:pt x="112874" y="104257"/>
                  <a:pt x="107456" y="90268"/>
                </a:cubicBezTo>
                <a:lnTo>
                  <a:pt x="102760" y="90268"/>
                </a:lnTo>
                <a:cubicBezTo>
                  <a:pt x="100231" y="90268"/>
                  <a:pt x="98425" y="88475"/>
                  <a:pt x="98425" y="85964"/>
                </a:cubicBezTo>
                <a:cubicBezTo>
                  <a:pt x="98425" y="83095"/>
                  <a:pt x="100231" y="81301"/>
                  <a:pt x="102760" y="81301"/>
                </a:cubicBezTo>
                <a:lnTo>
                  <a:pt x="104927" y="81301"/>
                </a:lnTo>
                <a:cubicBezTo>
                  <a:pt x="104205" y="78073"/>
                  <a:pt x="103844" y="74845"/>
                  <a:pt x="103844" y="71258"/>
                </a:cubicBezTo>
                <a:cubicBezTo>
                  <a:pt x="103844" y="67671"/>
                  <a:pt x="104205" y="64443"/>
                  <a:pt x="104927" y="61215"/>
                </a:cubicBezTo>
                <a:lnTo>
                  <a:pt x="102760" y="61215"/>
                </a:lnTo>
                <a:cubicBezTo>
                  <a:pt x="100231" y="61215"/>
                  <a:pt x="98425" y="59063"/>
                  <a:pt x="98425" y="56552"/>
                </a:cubicBezTo>
                <a:cubicBezTo>
                  <a:pt x="98425" y="54041"/>
                  <a:pt x="100231" y="51889"/>
                  <a:pt x="102760" y="51889"/>
                </a:cubicBezTo>
                <a:lnTo>
                  <a:pt x="107456" y="51889"/>
                </a:lnTo>
                <a:cubicBezTo>
                  <a:pt x="112874" y="38259"/>
                  <a:pt x="124072" y="28575"/>
                  <a:pt x="136715" y="28575"/>
                </a:cubicBezTo>
                <a:close/>
                <a:moveTo>
                  <a:pt x="170493" y="25612"/>
                </a:moveTo>
                <a:cubicBezTo>
                  <a:pt x="172342" y="23812"/>
                  <a:pt x="175669" y="24172"/>
                  <a:pt x="177148" y="25972"/>
                </a:cubicBezTo>
                <a:cubicBezTo>
                  <a:pt x="188608" y="38932"/>
                  <a:pt x="194893" y="55131"/>
                  <a:pt x="194893" y="72411"/>
                </a:cubicBezTo>
                <a:cubicBezTo>
                  <a:pt x="194893" y="89331"/>
                  <a:pt x="188608" y="105890"/>
                  <a:pt x="177148" y="118850"/>
                </a:cubicBezTo>
                <a:cubicBezTo>
                  <a:pt x="176039" y="119930"/>
                  <a:pt x="174930" y="120290"/>
                  <a:pt x="173451" y="120290"/>
                </a:cubicBezTo>
                <a:cubicBezTo>
                  <a:pt x="172342" y="120290"/>
                  <a:pt x="171233" y="119930"/>
                  <a:pt x="170493" y="119570"/>
                </a:cubicBezTo>
                <a:cubicBezTo>
                  <a:pt x="168275" y="117770"/>
                  <a:pt x="168275" y="114890"/>
                  <a:pt x="169754" y="112730"/>
                </a:cubicBezTo>
                <a:cubicBezTo>
                  <a:pt x="179735" y="101570"/>
                  <a:pt x="185281" y="87171"/>
                  <a:pt x="185281" y="72411"/>
                </a:cubicBezTo>
                <a:cubicBezTo>
                  <a:pt x="185281" y="57651"/>
                  <a:pt x="179735" y="43252"/>
                  <a:pt x="169754" y="32092"/>
                </a:cubicBezTo>
                <a:cubicBezTo>
                  <a:pt x="168275" y="30292"/>
                  <a:pt x="168275" y="27052"/>
                  <a:pt x="170493" y="25612"/>
                </a:cubicBezTo>
                <a:close/>
                <a:moveTo>
                  <a:pt x="93879" y="25612"/>
                </a:moveTo>
                <a:cubicBezTo>
                  <a:pt x="96097" y="27052"/>
                  <a:pt x="96467" y="30292"/>
                  <a:pt x="94619" y="32092"/>
                </a:cubicBezTo>
                <a:cubicBezTo>
                  <a:pt x="85007" y="43252"/>
                  <a:pt x="79462" y="57651"/>
                  <a:pt x="79462" y="72411"/>
                </a:cubicBezTo>
                <a:cubicBezTo>
                  <a:pt x="79462" y="87171"/>
                  <a:pt x="85007" y="101570"/>
                  <a:pt x="94619" y="112730"/>
                </a:cubicBezTo>
                <a:cubicBezTo>
                  <a:pt x="96467" y="114530"/>
                  <a:pt x="96097" y="117410"/>
                  <a:pt x="93879" y="119210"/>
                </a:cubicBezTo>
                <a:cubicBezTo>
                  <a:pt x="93140" y="119930"/>
                  <a:pt x="92031" y="120290"/>
                  <a:pt x="90922" y="120290"/>
                </a:cubicBezTo>
                <a:cubicBezTo>
                  <a:pt x="89813" y="120290"/>
                  <a:pt x="88334" y="119930"/>
                  <a:pt x="87225" y="118850"/>
                </a:cubicBezTo>
                <a:cubicBezTo>
                  <a:pt x="76134" y="105890"/>
                  <a:pt x="69850" y="89331"/>
                  <a:pt x="69850" y="72411"/>
                </a:cubicBezTo>
                <a:cubicBezTo>
                  <a:pt x="69850" y="55131"/>
                  <a:pt x="76134" y="38932"/>
                  <a:pt x="87225" y="25972"/>
                </a:cubicBezTo>
                <a:cubicBezTo>
                  <a:pt x="89073" y="24172"/>
                  <a:pt x="92031" y="23812"/>
                  <a:pt x="93879" y="25612"/>
                </a:cubicBezTo>
                <a:close/>
                <a:moveTo>
                  <a:pt x="215839" y="23812"/>
                </a:moveTo>
                <a:lnTo>
                  <a:pt x="234648" y="23812"/>
                </a:lnTo>
                <a:cubicBezTo>
                  <a:pt x="237180" y="23812"/>
                  <a:pt x="239351" y="25955"/>
                  <a:pt x="239351" y="28813"/>
                </a:cubicBezTo>
                <a:lnTo>
                  <a:pt x="239351" y="47386"/>
                </a:lnTo>
                <a:cubicBezTo>
                  <a:pt x="239351" y="49887"/>
                  <a:pt x="237180" y="52030"/>
                  <a:pt x="234648" y="52030"/>
                </a:cubicBezTo>
                <a:cubicBezTo>
                  <a:pt x="232116" y="52030"/>
                  <a:pt x="229946" y="49887"/>
                  <a:pt x="229946" y="47386"/>
                </a:cubicBezTo>
                <a:lnTo>
                  <a:pt x="229946" y="33456"/>
                </a:lnTo>
                <a:lnTo>
                  <a:pt x="215839" y="33456"/>
                </a:lnTo>
                <a:cubicBezTo>
                  <a:pt x="213308" y="33456"/>
                  <a:pt x="211137" y="31313"/>
                  <a:pt x="211137" y="28813"/>
                </a:cubicBezTo>
                <a:cubicBezTo>
                  <a:pt x="211137" y="25955"/>
                  <a:pt x="213308" y="23812"/>
                  <a:pt x="215839" y="23812"/>
                </a:cubicBezTo>
                <a:close/>
                <a:moveTo>
                  <a:pt x="28514" y="23812"/>
                </a:moveTo>
                <a:lnTo>
                  <a:pt x="47323" y="23812"/>
                </a:lnTo>
                <a:cubicBezTo>
                  <a:pt x="49855" y="23812"/>
                  <a:pt x="52025" y="25955"/>
                  <a:pt x="52025" y="28813"/>
                </a:cubicBezTo>
                <a:cubicBezTo>
                  <a:pt x="52025" y="31313"/>
                  <a:pt x="49855" y="33456"/>
                  <a:pt x="47323" y="33456"/>
                </a:cubicBezTo>
                <a:lnTo>
                  <a:pt x="33216" y="33456"/>
                </a:lnTo>
                <a:lnTo>
                  <a:pt x="33216" y="47386"/>
                </a:lnTo>
                <a:cubicBezTo>
                  <a:pt x="33216" y="49887"/>
                  <a:pt x="31046" y="52030"/>
                  <a:pt x="28514" y="52030"/>
                </a:cubicBezTo>
                <a:cubicBezTo>
                  <a:pt x="25982" y="52030"/>
                  <a:pt x="23812" y="49887"/>
                  <a:pt x="23812" y="47386"/>
                </a:cubicBezTo>
                <a:lnTo>
                  <a:pt x="23812" y="28813"/>
                </a:lnTo>
                <a:cubicBezTo>
                  <a:pt x="23812" y="25955"/>
                  <a:pt x="25982" y="23812"/>
                  <a:pt x="28514" y="23812"/>
                </a:cubicBezTo>
                <a:close/>
                <a:moveTo>
                  <a:pt x="13717" y="0"/>
                </a:moveTo>
                <a:lnTo>
                  <a:pt x="249086" y="0"/>
                </a:lnTo>
                <a:cubicBezTo>
                  <a:pt x="256666" y="0"/>
                  <a:pt x="263164" y="6103"/>
                  <a:pt x="263164" y="13641"/>
                </a:cubicBezTo>
                <a:lnTo>
                  <a:pt x="263164" y="114515"/>
                </a:lnTo>
                <a:cubicBezTo>
                  <a:pt x="263164" y="117028"/>
                  <a:pt x="260998" y="118823"/>
                  <a:pt x="258471" y="118823"/>
                </a:cubicBezTo>
                <a:cubicBezTo>
                  <a:pt x="255944" y="118823"/>
                  <a:pt x="253778" y="117028"/>
                  <a:pt x="253778" y="114515"/>
                </a:cubicBezTo>
                <a:lnTo>
                  <a:pt x="253778" y="13641"/>
                </a:lnTo>
                <a:cubicBezTo>
                  <a:pt x="253778" y="11128"/>
                  <a:pt x="251612" y="8974"/>
                  <a:pt x="249086" y="8974"/>
                </a:cubicBezTo>
                <a:lnTo>
                  <a:pt x="13717" y="8974"/>
                </a:lnTo>
                <a:cubicBezTo>
                  <a:pt x="11191" y="8974"/>
                  <a:pt x="9025" y="11128"/>
                  <a:pt x="9025" y="13641"/>
                </a:cubicBezTo>
                <a:lnTo>
                  <a:pt x="9025" y="128157"/>
                </a:lnTo>
                <a:cubicBezTo>
                  <a:pt x="9025" y="130670"/>
                  <a:pt x="11191" y="132824"/>
                  <a:pt x="13717" y="132824"/>
                </a:cubicBezTo>
                <a:lnTo>
                  <a:pt x="28157" y="132824"/>
                </a:lnTo>
                <a:cubicBezTo>
                  <a:pt x="31045" y="132824"/>
                  <a:pt x="33211" y="134977"/>
                  <a:pt x="33211" y="137849"/>
                </a:cubicBezTo>
                <a:cubicBezTo>
                  <a:pt x="33211" y="140362"/>
                  <a:pt x="31045" y="142516"/>
                  <a:pt x="28157" y="142516"/>
                </a:cubicBezTo>
                <a:lnTo>
                  <a:pt x="13717" y="142516"/>
                </a:lnTo>
                <a:cubicBezTo>
                  <a:pt x="6137" y="142516"/>
                  <a:pt x="0" y="136054"/>
                  <a:pt x="0" y="128157"/>
                </a:cubicBezTo>
                <a:lnTo>
                  <a:pt x="0" y="13641"/>
                </a:lnTo>
                <a:cubicBezTo>
                  <a:pt x="0" y="6103"/>
                  <a:pt x="6137" y="0"/>
                  <a:pt x="13717" y="0"/>
                </a:cubicBezTo>
                <a:close/>
              </a:path>
            </a:pathLst>
          </a:custGeom>
          <a:solidFill>
            <a:srgbClr val="C23864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2" name="Freeform 689">
            <a:extLst>
              <a:ext uri="{FF2B5EF4-FFF2-40B4-BE49-F238E27FC236}">
                <a16:creationId xmlns:a16="http://schemas.microsoft.com/office/drawing/2014/main" id="{780B7D6E-6368-5753-5393-4AA69E9D1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903" y="5393415"/>
            <a:ext cx="495995" cy="549237"/>
          </a:xfrm>
          <a:custGeom>
            <a:avLst/>
            <a:gdLst/>
            <a:ahLst/>
            <a:cxnLst/>
            <a:rect l="0" t="0" r="r" b="b"/>
            <a:pathLst>
              <a:path w="280628" h="310444">
                <a:moveTo>
                  <a:pt x="153811" y="256829"/>
                </a:moveTo>
                <a:cubicBezTo>
                  <a:pt x="156280" y="256829"/>
                  <a:pt x="158397" y="258946"/>
                  <a:pt x="158397" y="261415"/>
                </a:cubicBezTo>
                <a:cubicBezTo>
                  <a:pt x="158397" y="263885"/>
                  <a:pt x="156280" y="266001"/>
                  <a:pt x="153811" y="266001"/>
                </a:cubicBezTo>
                <a:cubicBezTo>
                  <a:pt x="151341" y="266001"/>
                  <a:pt x="149225" y="263885"/>
                  <a:pt x="149225" y="261415"/>
                </a:cubicBezTo>
                <a:cubicBezTo>
                  <a:pt x="149225" y="258946"/>
                  <a:pt x="151341" y="256829"/>
                  <a:pt x="153811" y="256829"/>
                </a:cubicBezTo>
                <a:close/>
                <a:moveTo>
                  <a:pt x="126634" y="256829"/>
                </a:moveTo>
                <a:cubicBezTo>
                  <a:pt x="129565" y="256829"/>
                  <a:pt x="131396" y="258946"/>
                  <a:pt x="131396" y="261415"/>
                </a:cubicBezTo>
                <a:cubicBezTo>
                  <a:pt x="131396" y="263885"/>
                  <a:pt x="129565" y="266001"/>
                  <a:pt x="126634" y="266001"/>
                </a:cubicBezTo>
                <a:cubicBezTo>
                  <a:pt x="124069" y="266001"/>
                  <a:pt x="122238" y="263885"/>
                  <a:pt x="122238" y="261415"/>
                </a:cubicBezTo>
                <a:cubicBezTo>
                  <a:pt x="122238" y="258946"/>
                  <a:pt x="124069" y="256829"/>
                  <a:pt x="126634" y="256829"/>
                </a:cubicBezTo>
                <a:close/>
                <a:moveTo>
                  <a:pt x="168099" y="234604"/>
                </a:moveTo>
                <a:cubicBezTo>
                  <a:pt x="170568" y="234604"/>
                  <a:pt x="172685" y="236368"/>
                  <a:pt x="172685" y="239190"/>
                </a:cubicBezTo>
                <a:cubicBezTo>
                  <a:pt x="172685" y="241660"/>
                  <a:pt x="170568" y="243776"/>
                  <a:pt x="168099" y="243776"/>
                </a:cubicBezTo>
                <a:cubicBezTo>
                  <a:pt x="165629" y="243776"/>
                  <a:pt x="163513" y="241660"/>
                  <a:pt x="163513" y="239190"/>
                </a:cubicBezTo>
                <a:cubicBezTo>
                  <a:pt x="163513" y="236368"/>
                  <a:pt x="165629" y="234604"/>
                  <a:pt x="168099" y="234604"/>
                </a:cubicBezTo>
                <a:close/>
                <a:moveTo>
                  <a:pt x="139700" y="234604"/>
                </a:moveTo>
                <a:cubicBezTo>
                  <a:pt x="142082" y="234604"/>
                  <a:pt x="144123" y="236368"/>
                  <a:pt x="144123" y="239190"/>
                </a:cubicBezTo>
                <a:cubicBezTo>
                  <a:pt x="144123" y="241660"/>
                  <a:pt x="142082" y="243776"/>
                  <a:pt x="139700" y="243776"/>
                </a:cubicBezTo>
                <a:cubicBezTo>
                  <a:pt x="136979" y="243776"/>
                  <a:pt x="134938" y="241660"/>
                  <a:pt x="134938" y="239190"/>
                </a:cubicBezTo>
                <a:cubicBezTo>
                  <a:pt x="134938" y="236368"/>
                  <a:pt x="136979" y="234604"/>
                  <a:pt x="139700" y="234604"/>
                </a:cubicBezTo>
                <a:close/>
                <a:moveTo>
                  <a:pt x="112536" y="234604"/>
                </a:moveTo>
                <a:cubicBezTo>
                  <a:pt x="115005" y="234604"/>
                  <a:pt x="117122" y="236368"/>
                  <a:pt x="117122" y="239190"/>
                </a:cubicBezTo>
                <a:cubicBezTo>
                  <a:pt x="117122" y="241660"/>
                  <a:pt x="115005" y="243776"/>
                  <a:pt x="112536" y="243776"/>
                </a:cubicBezTo>
                <a:cubicBezTo>
                  <a:pt x="110066" y="243776"/>
                  <a:pt x="107950" y="241660"/>
                  <a:pt x="107950" y="239190"/>
                </a:cubicBezTo>
                <a:cubicBezTo>
                  <a:pt x="107950" y="236368"/>
                  <a:pt x="110066" y="234604"/>
                  <a:pt x="112536" y="234604"/>
                </a:cubicBezTo>
                <a:close/>
                <a:moveTo>
                  <a:pt x="182386" y="210792"/>
                </a:moveTo>
                <a:cubicBezTo>
                  <a:pt x="184855" y="210792"/>
                  <a:pt x="186972" y="212909"/>
                  <a:pt x="186972" y="215731"/>
                </a:cubicBezTo>
                <a:cubicBezTo>
                  <a:pt x="186972" y="218200"/>
                  <a:pt x="184855" y="219964"/>
                  <a:pt x="182386" y="219964"/>
                </a:cubicBezTo>
                <a:cubicBezTo>
                  <a:pt x="179916" y="219964"/>
                  <a:pt x="177800" y="218200"/>
                  <a:pt x="177800" y="215731"/>
                </a:cubicBezTo>
                <a:cubicBezTo>
                  <a:pt x="177800" y="212909"/>
                  <a:pt x="179916" y="210792"/>
                  <a:pt x="182386" y="210792"/>
                </a:cubicBezTo>
                <a:close/>
                <a:moveTo>
                  <a:pt x="153811" y="210792"/>
                </a:moveTo>
                <a:cubicBezTo>
                  <a:pt x="156280" y="210792"/>
                  <a:pt x="158397" y="212909"/>
                  <a:pt x="158397" y="215731"/>
                </a:cubicBezTo>
                <a:cubicBezTo>
                  <a:pt x="158397" y="218200"/>
                  <a:pt x="156280" y="219964"/>
                  <a:pt x="153811" y="219964"/>
                </a:cubicBezTo>
                <a:cubicBezTo>
                  <a:pt x="151341" y="219964"/>
                  <a:pt x="149225" y="218200"/>
                  <a:pt x="149225" y="215731"/>
                </a:cubicBezTo>
                <a:cubicBezTo>
                  <a:pt x="149225" y="212909"/>
                  <a:pt x="151341" y="210792"/>
                  <a:pt x="153811" y="210792"/>
                </a:cubicBezTo>
                <a:close/>
                <a:moveTo>
                  <a:pt x="126634" y="210792"/>
                </a:moveTo>
                <a:cubicBezTo>
                  <a:pt x="129565" y="210792"/>
                  <a:pt x="131396" y="212909"/>
                  <a:pt x="131396" y="215731"/>
                </a:cubicBezTo>
                <a:cubicBezTo>
                  <a:pt x="131396" y="218200"/>
                  <a:pt x="129565" y="219964"/>
                  <a:pt x="126634" y="219964"/>
                </a:cubicBezTo>
                <a:cubicBezTo>
                  <a:pt x="124069" y="219964"/>
                  <a:pt x="122238" y="218200"/>
                  <a:pt x="122238" y="215731"/>
                </a:cubicBezTo>
                <a:cubicBezTo>
                  <a:pt x="122238" y="212909"/>
                  <a:pt x="124069" y="210792"/>
                  <a:pt x="126634" y="210792"/>
                </a:cubicBezTo>
                <a:close/>
                <a:moveTo>
                  <a:pt x="98249" y="210792"/>
                </a:moveTo>
                <a:cubicBezTo>
                  <a:pt x="100718" y="210792"/>
                  <a:pt x="102835" y="212909"/>
                  <a:pt x="102835" y="215731"/>
                </a:cubicBezTo>
                <a:cubicBezTo>
                  <a:pt x="102835" y="218200"/>
                  <a:pt x="100718" y="219964"/>
                  <a:pt x="98249" y="219964"/>
                </a:cubicBezTo>
                <a:cubicBezTo>
                  <a:pt x="95779" y="219964"/>
                  <a:pt x="93663" y="218200"/>
                  <a:pt x="93663" y="215731"/>
                </a:cubicBezTo>
                <a:cubicBezTo>
                  <a:pt x="93663" y="212909"/>
                  <a:pt x="95779" y="210792"/>
                  <a:pt x="98249" y="210792"/>
                </a:cubicBezTo>
                <a:close/>
                <a:moveTo>
                  <a:pt x="168099" y="186979"/>
                </a:moveTo>
                <a:cubicBezTo>
                  <a:pt x="170568" y="186979"/>
                  <a:pt x="172685" y="189096"/>
                  <a:pt x="172685" y="191565"/>
                </a:cubicBezTo>
                <a:cubicBezTo>
                  <a:pt x="172685" y="194035"/>
                  <a:pt x="170568" y="196151"/>
                  <a:pt x="168099" y="196151"/>
                </a:cubicBezTo>
                <a:cubicBezTo>
                  <a:pt x="165629" y="196151"/>
                  <a:pt x="163513" y="194035"/>
                  <a:pt x="163513" y="191565"/>
                </a:cubicBezTo>
                <a:cubicBezTo>
                  <a:pt x="163513" y="189096"/>
                  <a:pt x="165629" y="186979"/>
                  <a:pt x="168099" y="186979"/>
                </a:cubicBezTo>
                <a:close/>
                <a:moveTo>
                  <a:pt x="139700" y="186979"/>
                </a:moveTo>
                <a:cubicBezTo>
                  <a:pt x="142082" y="186979"/>
                  <a:pt x="144123" y="189096"/>
                  <a:pt x="144123" y="191565"/>
                </a:cubicBezTo>
                <a:cubicBezTo>
                  <a:pt x="144123" y="194035"/>
                  <a:pt x="142082" y="196151"/>
                  <a:pt x="139700" y="196151"/>
                </a:cubicBezTo>
                <a:cubicBezTo>
                  <a:pt x="136979" y="196151"/>
                  <a:pt x="134938" y="194035"/>
                  <a:pt x="134938" y="191565"/>
                </a:cubicBezTo>
                <a:cubicBezTo>
                  <a:pt x="134938" y="189096"/>
                  <a:pt x="136979" y="186979"/>
                  <a:pt x="139700" y="186979"/>
                </a:cubicBezTo>
                <a:close/>
                <a:moveTo>
                  <a:pt x="112536" y="186979"/>
                </a:moveTo>
                <a:cubicBezTo>
                  <a:pt x="115005" y="186979"/>
                  <a:pt x="117122" y="189096"/>
                  <a:pt x="117122" y="191565"/>
                </a:cubicBezTo>
                <a:cubicBezTo>
                  <a:pt x="117122" y="194035"/>
                  <a:pt x="115005" y="196151"/>
                  <a:pt x="112536" y="196151"/>
                </a:cubicBezTo>
                <a:cubicBezTo>
                  <a:pt x="110066" y="196151"/>
                  <a:pt x="107950" y="194035"/>
                  <a:pt x="107950" y="191565"/>
                </a:cubicBezTo>
                <a:cubicBezTo>
                  <a:pt x="107950" y="189096"/>
                  <a:pt x="110066" y="186979"/>
                  <a:pt x="112536" y="186979"/>
                </a:cubicBezTo>
                <a:close/>
                <a:moveTo>
                  <a:pt x="118879" y="142790"/>
                </a:moveTo>
                <a:cubicBezTo>
                  <a:pt x="107352" y="158654"/>
                  <a:pt x="88979" y="169110"/>
                  <a:pt x="67725" y="169471"/>
                </a:cubicBezTo>
                <a:cubicBezTo>
                  <a:pt x="67725" y="171634"/>
                  <a:pt x="67365" y="173797"/>
                  <a:pt x="67365" y="175600"/>
                </a:cubicBezTo>
                <a:cubicBezTo>
                  <a:pt x="67365" y="210212"/>
                  <a:pt x="75650" y="242301"/>
                  <a:pt x="90060" y="264654"/>
                </a:cubicBezTo>
                <a:cubicBezTo>
                  <a:pt x="91501" y="266818"/>
                  <a:pt x="90780" y="269702"/>
                  <a:pt x="88979" y="271144"/>
                </a:cubicBezTo>
                <a:cubicBezTo>
                  <a:pt x="87899" y="271505"/>
                  <a:pt x="87178" y="271865"/>
                  <a:pt x="86097" y="271865"/>
                </a:cubicBezTo>
                <a:cubicBezTo>
                  <a:pt x="85017" y="271865"/>
                  <a:pt x="83215" y="271144"/>
                  <a:pt x="82135" y="269702"/>
                </a:cubicBezTo>
                <a:cubicBezTo>
                  <a:pt x="67005" y="245906"/>
                  <a:pt x="57999" y="211654"/>
                  <a:pt x="57999" y="175600"/>
                </a:cubicBezTo>
                <a:cubicBezTo>
                  <a:pt x="57999" y="173797"/>
                  <a:pt x="57999" y="171634"/>
                  <a:pt x="58359" y="169471"/>
                </a:cubicBezTo>
                <a:cubicBezTo>
                  <a:pt x="49713" y="168389"/>
                  <a:pt x="42148" y="165865"/>
                  <a:pt x="34943" y="161899"/>
                </a:cubicBezTo>
                <a:cubicBezTo>
                  <a:pt x="34583" y="165505"/>
                  <a:pt x="34583" y="169471"/>
                  <a:pt x="34583" y="173076"/>
                </a:cubicBezTo>
                <a:cubicBezTo>
                  <a:pt x="34583" y="285926"/>
                  <a:pt x="87899" y="301069"/>
                  <a:pt x="140494" y="301069"/>
                </a:cubicBezTo>
                <a:cubicBezTo>
                  <a:pt x="192729" y="301069"/>
                  <a:pt x="246045" y="285926"/>
                  <a:pt x="246045" y="173076"/>
                </a:cubicBezTo>
                <a:cubicBezTo>
                  <a:pt x="246045" y="169471"/>
                  <a:pt x="246045" y="165505"/>
                  <a:pt x="245685" y="161899"/>
                </a:cubicBezTo>
                <a:cubicBezTo>
                  <a:pt x="238840" y="165865"/>
                  <a:pt x="230915" y="168389"/>
                  <a:pt x="222269" y="169471"/>
                </a:cubicBezTo>
                <a:cubicBezTo>
                  <a:pt x="222629" y="171634"/>
                  <a:pt x="222629" y="173797"/>
                  <a:pt x="222629" y="175600"/>
                </a:cubicBezTo>
                <a:cubicBezTo>
                  <a:pt x="222629" y="211654"/>
                  <a:pt x="213983" y="245906"/>
                  <a:pt x="198493" y="269702"/>
                </a:cubicBezTo>
                <a:cubicBezTo>
                  <a:pt x="197773" y="271144"/>
                  <a:pt x="195971" y="271865"/>
                  <a:pt x="194530" y="271865"/>
                </a:cubicBezTo>
                <a:cubicBezTo>
                  <a:pt x="193450" y="271865"/>
                  <a:pt x="192729" y="271505"/>
                  <a:pt x="192008" y="271144"/>
                </a:cubicBezTo>
                <a:cubicBezTo>
                  <a:pt x="189847" y="269702"/>
                  <a:pt x="189126" y="266818"/>
                  <a:pt x="190567" y="264654"/>
                </a:cubicBezTo>
                <a:cubicBezTo>
                  <a:pt x="204977" y="242301"/>
                  <a:pt x="213263" y="210212"/>
                  <a:pt x="213263" y="175600"/>
                </a:cubicBezTo>
                <a:cubicBezTo>
                  <a:pt x="213263" y="173797"/>
                  <a:pt x="212903" y="171634"/>
                  <a:pt x="212903" y="169471"/>
                </a:cubicBezTo>
                <a:cubicBezTo>
                  <a:pt x="192008" y="169110"/>
                  <a:pt x="173276" y="158654"/>
                  <a:pt x="161748" y="142790"/>
                </a:cubicBezTo>
                <a:lnTo>
                  <a:pt x="144096" y="171273"/>
                </a:lnTo>
                <a:cubicBezTo>
                  <a:pt x="143376" y="172355"/>
                  <a:pt x="141935" y="173437"/>
                  <a:pt x="140134" y="173437"/>
                </a:cubicBezTo>
                <a:cubicBezTo>
                  <a:pt x="138693" y="173437"/>
                  <a:pt x="136891" y="172355"/>
                  <a:pt x="136171" y="171273"/>
                </a:cubicBezTo>
                <a:lnTo>
                  <a:pt x="118879" y="142790"/>
                </a:lnTo>
                <a:close/>
                <a:moveTo>
                  <a:pt x="214741" y="58392"/>
                </a:moveTo>
                <a:cubicBezTo>
                  <a:pt x="217299" y="58392"/>
                  <a:pt x="219491" y="60559"/>
                  <a:pt x="219491" y="63086"/>
                </a:cubicBezTo>
                <a:lnTo>
                  <a:pt x="219491" y="67780"/>
                </a:lnTo>
                <a:cubicBezTo>
                  <a:pt x="227164" y="69224"/>
                  <a:pt x="233010" y="73918"/>
                  <a:pt x="235933" y="80779"/>
                </a:cubicBezTo>
                <a:cubicBezTo>
                  <a:pt x="237029" y="82945"/>
                  <a:pt x="235933" y="85834"/>
                  <a:pt x="233375" y="86917"/>
                </a:cubicBezTo>
                <a:cubicBezTo>
                  <a:pt x="231183" y="88000"/>
                  <a:pt x="228260" y="86556"/>
                  <a:pt x="227164" y="84390"/>
                </a:cubicBezTo>
                <a:cubicBezTo>
                  <a:pt x="225337" y="79696"/>
                  <a:pt x="220222" y="76807"/>
                  <a:pt x="214741" y="76807"/>
                </a:cubicBezTo>
                <a:cubicBezTo>
                  <a:pt x="207434" y="76807"/>
                  <a:pt x="201588" y="81862"/>
                  <a:pt x="201588" y="88362"/>
                </a:cubicBezTo>
                <a:cubicBezTo>
                  <a:pt x="201588" y="95944"/>
                  <a:pt x="205972" y="99555"/>
                  <a:pt x="214741" y="99555"/>
                </a:cubicBezTo>
                <a:cubicBezTo>
                  <a:pt x="231549" y="99555"/>
                  <a:pt x="237760" y="110387"/>
                  <a:pt x="237760" y="120498"/>
                </a:cubicBezTo>
                <a:cubicBezTo>
                  <a:pt x="237760" y="130608"/>
                  <a:pt x="229722" y="138913"/>
                  <a:pt x="219491" y="140718"/>
                </a:cubicBezTo>
                <a:lnTo>
                  <a:pt x="219491" y="145412"/>
                </a:lnTo>
                <a:cubicBezTo>
                  <a:pt x="219491" y="148301"/>
                  <a:pt x="217299" y="150106"/>
                  <a:pt x="214741" y="150106"/>
                </a:cubicBezTo>
                <a:cubicBezTo>
                  <a:pt x="212184" y="150106"/>
                  <a:pt x="209992" y="148301"/>
                  <a:pt x="209992" y="145412"/>
                </a:cubicBezTo>
                <a:lnTo>
                  <a:pt x="209992" y="140718"/>
                </a:lnTo>
                <a:cubicBezTo>
                  <a:pt x="202684" y="139274"/>
                  <a:pt x="196473" y="134580"/>
                  <a:pt x="193915" y="128080"/>
                </a:cubicBezTo>
                <a:cubicBezTo>
                  <a:pt x="192454" y="125914"/>
                  <a:pt x="193915" y="123025"/>
                  <a:pt x="196107" y="121942"/>
                </a:cubicBezTo>
                <a:cubicBezTo>
                  <a:pt x="198665" y="120859"/>
                  <a:pt x="201588" y="121942"/>
                  <a:pt x="202684" y="124469"/>
                </a:cubicBezTo>
                <a:cubicBezTo>
                  <a:pt x="204511" y="128802"/>
                  <a:pt x="209261" y="132052"/>
                  <a:pt x="215107" y="132052"/>
                </a:cubicBezTo>
                <a:cubicBezTo>
                  <a:pt x="222049" y="132052"/>
                  <a:pt x="227895" y="126997"/>
                  <a:pt x="227895" y="120498"/>
                </a:cubicBezTo>
                <a:cubicBezTo>
                  <a:pt x="227895" y="112915"/>
                  <a:pt x="223510" y="108943"/>
                  <a:pt x="214741" y="108943"/>
                </a:cubicBezTo>
                <a:cubicBezTo>
                  <a:pt x="197934" y="108943"/>
                  <a:pt x="192088" y="98111"/>
                  <a:pt x="192088" y="88362"/>
                </a:cubicBezTo>
                <a:cubicBezTo>
                  <a:pt x="192088" y="78251"/>
                  <a:pt x="199761" y="69947"/>
                  <a:pt x="209992" y="67780"/>
                </a:cubicBezTo>
                <a:lnTo>
                  <a:pt x="209992" y="63086"/>
                </a:lnTo>
                <a:cubicBezTo>
                  <a:pt x="209992" y="60559"/>
                  <a:pt x="212184" y="58392"/>
                  <a:pt x="214741" y="58392"/>
                </a:cubicBezTo>
                <a:close/>
                <a:moveTo>
                  <a:pt x="65700" y="58392"/>
                </a:moveTo>
                <a:cubicBezTo>
                  <a:pt x="68237" y="58392"/>
                  <a:pt x="70412" y="60559"/>
                  <a:pt x="70412" y="63086"/>
                </a:cubicBezTo>
                <a:lnTo>
                  <a:pt x="70412" y="67780"/>
                </a:lnTo>
                <a:cubicBezTo>
                  <a:pt x="77662" y="69224"/>
                  <a:pt x="83825" y="73918"/>
                  <a:pt x="86725" y="80779"/>
                </a:cubicBezTo>
                <a:cubicBezTo>
                  <a:pt x="87812" y="82945"/>
                  <a:pt x="86725" y="85834"/>
                  <a:pt x="84187" y="86917"/>
                </a:cubicBezTo>
                <a:cubicBezTo>
                  <a:pt x="81650" y="88000"/>
                  <a:pt x="78750" y="86556"/>
                  <a:pt x="78025" y="84390"/>
                </a:cubicBezTo>
                <a:cubicBezTo>
                  <a:pt x="75850" y="79696"/>
                  <a:pt x="71137" y="76807"/>
                  <a:pt x="65700" y="76807"/>
                </a:cubicBezTo>
                <a:cubicBezTo>
                  <a:pt x="58450" y="76807"/>
                  <a:pt x="52650" y="81862"/>
                  <a:pt x="52650" y="88362"/>
                </a:cubicBezTo>
                <a:cubicBezTo>
                  <a:pt x="52650" y="95944"/>
                  <a:pt x="56638" y="99555"/>
                  <a:pt x="65700" y="99555"/>
                </a:cubicBezTo>
                <a:cubicBezTo>
                  <a:pt x="82375" y="99555"/>
                  <a:pt x="88537" y="110387"/>
                  <a:pt x="88537" y="120498"/>
                </a:cubicBezTo>
                <a:cubicBezTo>
                  <a:pt x="88537" y="130608"/>
                  <a:pt x="80562" y="138913"/>
                  <a:pt x="70412" y="140718"/>
                </a:cubicBezTo>
                <a:lnTo>
                  <a:pt x="70412" y="145412"/>
                </a:lnTo>
                <a:cubicBezTo>
                  <a:pt x="70412" y="148301"/>
                  <a:pt x="68237" y="150106"/>
                  <a:pt x="65700" y="150106"/>
                </a:cubicBezTo>
                <a:cubicBezTo>
                  <a:pt x="63163" y="150106"/>
                  <a:pt x="60988" y="148301"/>
                  <a:pt x="60988" y="145412"/>
                </a:cubicBezTo>
                <a:lnTo>
                  <a:pt x="60988" y="140718"/>
                </a:lnTo>
                <a:cubicBezTo>
                  <a:pt x="53738" y="139274"/>
                  <a:pt x="47575" y="134580"/>
                  <a:pt x="44675" y="128080"/>
                </a:cubicBezTo>
                <a:cubicBezTo>
                  <a:pt x="43588" y="125914"/>
                  <a:pt x="44675" y="123025"/>
                  <a:pt x="47213" y="121942"/>
                </a:cubicBezTo>
                <a:cubicBezTo>
                  <a:pt x="49388" y="120859"/>
                  <a:pt x="52288" y="121942"/>
                  <a:pt x="53375" y="124469"/>
                </a:cubicBezTo>
                <a:cubicBezTo>
                  <a:pt x="55188" y="128802"/>
                  <a:pt x="60263" y="132052"/>
                  <a:pt x="65700" y="132052"/>
                </a:cubicBezTo>
                <a:cubicBezTo>
                  <a:pt x="72950" y="132052"/>
                  <a:pt x="78750" y="126997"/>
                  <a:pt x="78750" y="120498"/>
                </a:cubicBezTo>
                <a:cubicBezTo>
                  <a:pt x="78750" y="112915"/>
                  <a:pt x="74400" y="108943"/>
                  <a:pt x="65700" y="108943"/>
                </a:cubicBezTo>
                <a:cubicBezTo>
                  <a:pt x="49025" y="108943"/>
                  <a:pt x="42863" y="98111"/>
                  <a:pt x="42863" y="88362"/>
                </a:cubicBezTo>
                <a:cubicBezTo>
                  <a:pt x="42863" y="78251"/>
                  <a:pt x="50475" y="69947"/>
                  <a:pt x="60988" y="67780"/>
                </a:cubicBezTo>
                <a:lnTo>
                  <a:pt x="60988" y="63086"/>
                </a:lnTo>
                <a:cubicBezTo>
                  <a:pt x="60988" y="60559"/>
                  <a:pt x="63163" y="58392"/>
                  <a:pt x="65700" y="58392"/>
                </a:cubicBezTo>
                <a:close/>
                <a:moveTo>
                  <a:pt x="215064" y="47606"/>
                </a:moveTo>
                <a:cubicBezTo>
                  <a:pt x="183723" y="47606"/>
                  <a:pt x="158506" y="72845"/>
                  <a:pt x="158506" y="103851"/>
                </a:cubicBezTo>
                <a:cubicBezTo>
                  <a:pt x="158506" y="135219"/>
                  <a:pt x="183723" y="160457"/>
                  <a:pt x="215064" y="160457"/>
                </a:cubicBezTo>
                <a:cubicBezTo>
                  <a:pt x="246045" y="160457"/>
                  <a:pt x="271262" y="135219"/>
                  <a:pt x="271262" y="103851"/>
                </a:cubicBezTo>
                <a:cubicBezTo>
                  <a:pt x="271262" y="72845"/>
                  <a:pt x="246045" y="47606"/>
                  <a:pt x="215064" y="47606"/>
                </a:cubicBezTo>
                <a:close/>
                <a:moveTo>
                  <a:pt x="65924" y="47606"/>
                </a:moveTo>
                <a:cubicBezTo>
                  <a:pt x="34583" y="47606"/>
                  <a:pt x="9366" y="72845"/>
                  <a:pt x="9366" y="103851"/>
                </a:cubicBezTo>
                <a:cubicBezTo>
                  <a:pt x="9366" y="135219"/>
                  <a:pt x="34583" y="160457"/>
                  <a:pt x="65924" y="160457"/>
                </a:cubicBezTo>
                <a:cubicBezTo>
                  <a:pt x="96905" y="160457"/>
                  <a:pt x="122121" y="135219"/>
                  <a:pt x="122121" y="103851"/>
                </a:cubicBezTo>
                <a:cubicBezTo>
                  <a:pt x="122121" y="72845"/>
                  <a:pt x="96905" y="47606"/>
                  <a:pt x="65924" y="47606"/>
                </a:cubicBezTo>
                <a:close/>
                <a:moveTo>
                  <a:pt x="140494" y="37151"/>
                </a:moveTo>
                <a:cubicBezTo>
                  <a:pt x="123202" y="37151"/>
                  <a:pt x="108072" y="39674"/>
                  <a:pt x="95103" y="44722"/>
                </a:cubicBezTo>
                <a:cubicBezTo>
                  <a:pt x="116718" y="55538"/>
                  <a:pt x="131488" y="78253"/>
                  <a:pt x="131488" y="103851"/>
                </a:cubicBezTo>
                <a:cubicBezTo>
                  <a:pt x="131488" y="114668"/>
                  <a:pt x="128966" y="124763"/>
                  <a:pt x="124643" y="133777"/>
                </a:cubicBezTo>
                <a:lnTo>
                  <a:pt x="140134" y="159736"/>
                </a:lnTo>
                <a:lnTo>
                  <a:pt x="155984" y="133777"/>
                </a:lnTo>
                <a:cubicBezTo>
                  <a:pt x="151661" y="124763"/>
                  <a:pt x="149140" y="114668"/>
                  <a:pt x="149140" y="103851"/>
                </a:cubicBezTo>
                <a:cubicBezTo>
                  <a:pt x="149140" y="78253"/>
                  <a:pt x="163909" y="55899"/>
                  <a:pt x="185524" y="45083"/>
                </a:cubicBezTo>
                <a:cubicBezTo>
                  <a:pt x="172555" y="39674"/>
                  <a:pt x="157785" y="37151"/>
                  <a:pt x="140494" y="37151"/>
                </a:cubicBezTo>
                <a:close/>
                <a:moveTo>
                  <a:pt x="217946" y="12994"/>
                </a:moveTo>
                <a:cubicBezTo>
                  <a:pt x="217946" y="19844"/>
                  <a:pt x="216145" y="29219"/>
                  <a:pt x="210021" y="38232"/>
                </a:cubicBezTo>
                <a:cubicBezTo>
                  <a:pt x="211462" y="38232"/>
                  <a:pt x="213263" y="38232"/>
                  <a:pt x="215064" y="38232"/>
                </a:cubicBezTo>
                <a:cubicBezTo>
                  <a:pt x="220828" y="38232"/>
                  <a:pt x="226952" y="38953"/>
                  <a:pt x="232356" y="40756"/>
                </a:cubicBezTo>
                <a:cubicBezTo>
                  <a:pt x="231995" y="25974"/>
                  <a:pt x="224070" y="17681"/>
                  <a:pt x="217946" y="12994"/>
                </a:cubicBezTo>
                <a:close/>
                <a:moveTo>
                  <a:pt x="62682" y="12994"/>
                </a:moveTo>
                <a:cubicBezTo>
                  <a:pt x="56558" y="17681"/>
                  <a:pt x="48993" y="25974"/>
                  <a:pt x="48272" y="40756"/>
                </a:cubicBezTo>
                <a:cubicBezTo>
                  <a:pt x="54036" y="38953"/>
                  <a:pt x="59800" y="38232"/>
                  <a:pt x="65924" y="38232"/>
                </a:cubicBezTo>
                <a:cubicBezTo>
                  <a:pt x="67365" y="38232"/>
                  <a:pt x="69166" y="38232"/>
                  <a:pt x="70607" y="38232"/>
                </a:cubicBezTo>
                <a:cubicBezTo>
                  <a:pt x="64843" y="29219"/>
                  <a:pt x="62682" y="19844"/>
                  <a:pt x="62682" y="12994"/>
                </a:cubicBezTo>
                <a:close/>
                <a:moveTo>
                  <a:pt x="66284" y="375"/>
                </a:moveTo>
                <a:cubicBezTo>
                  <a:pt x="67725" y="-346"/>
                  <a:pt x="69526" y="14"/>
                  <a:pt x="70967" y="1096"/>
                </a:cubicBezTo>
                <a:cubicBezTo>
                  <a:pt x="72048" y="2538"/>
                  <a:pt x="72768" y="3980"/>
                  <a:pt x="72408" y="5783"/>
                </a:cubicBezTo>
                <a:cubicBezTo>
                  <a:pt x="72408" y="6504"/>
                  <a:pt x="68806" y="25253"/>
                  <a:pt x="84296" y="39674"/>
                </a:cubicBezTo>
                <a:cubicBezTo>
                  <a:pt x="99787" y="31742"/>
                  <a:pt x="118519" y="27416"/>
                  <a:pt x="140494" y="27416"/>
                </a:cubicBezTo>
                <a:cubicBezTo>
                  <a:pt x="162108" y="27416"/>
                  <a:pt x="180841" y="31742"/>
                  <a:pt x="196332" y="39674"/>
                </a:cubicBezTo>
                <a:cubicBezTo>
                  <a:pt x="211822" y="25253"/>
                  <a:pt x="208220" y="6144"/>
                  <a:pt x="208220" y="5783"/>
                </a:cubicBezTo>
                <a:cubicBezTo>
                  <a:pt x="207859" y="3980"/>
                  <a:pt x="208580" y="2538"/>
                  <a:pt x="210021" y="1096"/>
                </a:cubicBezTo>
                <a:cubicBezTo>
                  <a:pt x="211101" y="14"/>
                  <a:pt x="212903" y="-346"/>
                  <a:pt x="214704" y="375"/>
                </a:cubicBezTo>
                <a:cubicBezTo>
                  <a:pt x="215064" y="375"/>
                  <a:pt x="242803" y="11552"/>
                  <a:pt x="242082" y="44001"/>
                </a:cubicBezTo>
                <a:cubicBezTo>
                  <a:pt x="264777" y="54457"/>
                  <a:pt x="280628" y="77171"/>
                  <a:pt x="280628" y="103851"/>
                </a:cubicBezTo>
                <a:cubicBezTo>
                  <a:pt x="280628" y="125124"/>
                  <a:pt x="270541" y="143872"/>
                  <a:pt x="255051" y="156130"/>
                </a:cubicBezTo>
                <a:cubicBezTo>
                  <a:pt x="255411" y="161539"/>
                  <a:pt x="255411" y="167307"/>
                  <a:pt x="255411" y="173076"/>
                </a:cubicBezTo>
                <a:cubicBezTo>
                  <a:pt x="255411" y="267899"/>
                  <a:pt x="220108" y="310444"/>
                  <a:pt x="140494" y="310444"/>
                </a:cubicBezTo>
                <a:cubicBezTo>
                  <a:pt x="60520" y="310444"/>
                  <a:pt x="25217" y="267899"/>
                  <a:pt x="25217" y="173076"/>
                </a:cubicBezTo>
                <a:cubicBezTo>
                  <a:pt x="25217" y="167307"/>
                  <a:pt x="25217" y="161539"/>
                  <a:pt x="25937" y="156130"/>
                </a:cubicBezTo>
                <a:cubicBezTo>
                  <a:pt x="10086" y="143872"/>
                  <a:pt x="0" y="125124"/>
                  <a:pt x="0" y="103851"/>
                </a:cubicBezTo>
                <a:cubicBezTo>
                  <a:pt x="0" y="77171"/>
                  <a:pt x="16211" y="54457"/>
                  <a:pt x="38546" y="44001"/>
                </a:cubicBezTo>
                <a:cubicBezTo>
                  <a:pt x="37825" y="11552"/>
                  <a:pt x="65924" y="375"/>
                  <a:pt x="66284" y="375"/>
                </a:cubicBezTo>
                <a:close/>
              </a:path>
            </a:pathLst>
          </a:custGeom>
          <a:solidFill>
            <a:srgbClr val="FF8826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3" name="Freeform 688">
            <a:extLst>
              <a:ext uri="{FF2B5EF4-FFF2-40B4-BE49-F238E27FC236}">
                <a16:creationId xmlns:a16="http://schemas.microsoft.com/office/drawing/2014/main" id="{2C8065FF-CFD6-1F90-8E5F-BED117ECA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986" y="2194705"/>
            <a:ext cx="546434" cy="549237"/>
          </a:xfrm>
          <a:custGeom>
            <a:avLst/>
            <a:gdLst/>
            <a:ahLst/>
            <a:cxnLst/>
            <a:rect l="0" t="0" r="r" b="b"/>
            <a:pathLst>
              <a:path w="310253" h="310242">
                <a:moveTo>
                  <a:pt x="107678" y="200710"/>
                </a:moveTo>
                <a:cubicBezTo>
                  <a:pt x="102276" y="200710"/>
                  <a:pt x="97954" y="205020"/>
                  <a:pt x="97954" y="210406"/>
                </a:cubicBezTo>
                <a:cubicBezTo>
                  <a:pt x="97954" y="215434"/>
                  <a:pt x="102276" y="219384"/>
                  <a:pt x="107678" y="219384"/>
                </a:cubicBezTo>
                <a:cubicBezTo>
                  <a:pt x="112720" y="219384"/>
                  <a:pt x="117041" y="215434"/>
                  <a:pt x="117041" y="210406"/>
                </a:cubicBezTo>
                <a:cubicBezTo>
                  <a:pt x="117041" y="205020"/>
                  <a:pt x="112720" y="200710"/>
                  <a:pt x="107678" y="200710"/>
                </a:cubicBezTo>
                <a:close/>
                <a:moveTo>
                  <a:pt x="244298" y="147089"/>
                </a:moveTo>
                <a:cubicBezTo>
                  <a:pt x="246768" y="147089"/>
                  <a:pt x="248884" y="148875"/>
                  <a:pt x="248884" y="151733"/>
                </a:cubicBezTo>
                <a:lnTo>
                  <a:pt x="248884" y="170663"/>
                </a:lnTo>
                <a:cubicBezTo>
                  <a:pt x="248884" y="173521"/>
                  <a:pt x="246768" y="175307"/>
                  <a:pt x="244298" y="175307"/>
                </a:cubicBezTo>
                <a:cubicBezTo>
                  <a:pt x="241829" y="175307"/>
                  <a:pt x="239712" y="173521"/>
                  <a:pt x="239712" y="170663"/>
                </a:cubicBezTo>
                <a:lnTo>
                  <a:pt x="239712" y="151733"/>
                </a:lnTo>
                <a:cubicBezTo>
                  <a:pt x="239712" y="148875"/>
                  <a:pt x="241829" y="147089"/>
                  <a:pt x="244298" y="147089"/>
                </a:cubicBezTo>
                <a:close/>
                <a:moveTo>
                  <a:pt x="165546" y="145971"/>
                </a:moveTo>
                <a:cubicBezTo>
                  <a:pt x="160500" y="145971"/>
                  <a:pt x="156175" y="150312"/>
                  <a:pt x="156175" y="155377"/>
                </a:cubicBezTo>
                <a:cubicBezTo>
                  <a:pt x="156175" y="160804"/>
                  <a:pt x="160500" y="164783"/>
                  <a:pt x="165546" y="164783"/>
                </a:cubicBezTo>
                <a:cubicBezTo>
                  <a:pt x="170952" y="164783"/>
                  <a:pt x="175277" y="160804"/>
                  <a:pt x="175277" y="155377"/>
                </a:cubicBezTo>
                <a:cubicBezTo>
                  <a:pt x="175277" y="150312"/>
                  <a:pt x="170952" y="145971"/>
                  <a:pt x="165546" y="145971"/>
                </a:cubicBezTo>
                <a:close/>
                <a:moveTo>
                  <a:pt x="210597" y="106537"/>
                </a:moveTo>
                <a:lnTo>
                  <a:pt x="266820" y="136203"/>
                </a:lnTo>
                <a:lnTo>
                  <a:pt x="302861" y="113049"/>
                </a:lnTo>
                <a:cubicBezTo>
                  <a:pt x="305023" y="111964"/>
                  <a:pt x="307907" y="112326"/>
                  <a:pt x="309348" y="114497"/>
                </a:cubicBezTo>
                <a:cubicBezTo>
                  <a:pt x="310790" y="116667"/>
                  <a:pt x="310069" y="119561"/>
                  <a:pt x="307907" y="121009"/>
                </a:cubicBezTo>
                <a:lnTo>
                  <a:pt x="269704" y="145971"/>
                </a:lnTo>
                <a:cubicBezTo>
                  <a:pt x="268262" y="146695"/>
                  <a:pt x="266460" y="146695"/>
                  <a:pt x="265018" y="145971"/>
                </a:cubicBezTo>
                <a:lnTo>
                  <a:pt x="209515" y="116667"/>
                </a:lnTo>
                <a:lnTo>
                  <a:pt x="181764" y="145609"/>
                </a:lnTo>
                <a:cubicBezTo>
                  <a:pt x="183566" y="148504"/>
                  <a:pt x="184647" y="151760"/>
                  <a:pt x="184647" y="155377"/>
                </a:cubicBezTo>
                <a:cubicBezTo>
                  <a:pt x="184647" y="164060"/>
                  <a:pt x="178521" y="171657"/>
                  <a:pt x="170592" y="173466"/>
                </a:cubicBezTo>
                <a:lnTo>
                  <a:pt x="170592" y="207111"/>
                </a:lnTo>
                <a:cubicBezTo>
                  <a:pt x="170592" y="209644"/>
                  <a:pt x="168429" y="211814"/>
                  <a:pt x="165546" y="211814"/>
                </a:cubicBezTo>
                <a:cubicBezTo>
                  <a:pt x="163023" y="211814"/>
                  <a:pt x="160861" y="209644"/>
                  <a:pt x="160861" y="207111"/>
                </a:cubicBezTo>
                <a:lnTo>
                  <a:pt x="160861" y="173466"/>
                </a:lnTo>
                <a:cubicBezTo>
                  <a:pt x="152932" y="171657"/>
                  <a:pt x="147165" y="164060"/>
                  <a:pt x="147165" y="155377"/>
                </a:cubicBezTo>
                <a:cubicBezTo>
                  <a:pt x="147165" y="155016"/>
                  <a:pt x="147165" y="154292"/>
                  <a:pt x="147165" y="153930"/>
                </a:cubicBezTo>
                <a:lnTo>
                  <a:pt x="108242" y="141268"/>
                </a:lnTo>
                <a:lnTo>
                  <a:pt x="52739" y="190470"/>
                </a:lnTo>
                <a:cubicBezTo>
                  <a:pt x="51658" y="191193"/>
                  <a:pt x="50577" y="191555"/>
                  <a:pt x="49856" y="191555"/>
                </a:cubicBezTo>
                <a:cubicBezTo>
                  <a:pt x="48414" y="191555"/>
                  <a:pt x="46973" y="191193"/>
                  <a:pt x="46252" y="190108"/>
                </a:cubicBezTo>
                <a:cubicBezTo>
                  <a:pt x="44450" y="187937"/>
                  <a:pt x="44450" y="185043"/>
                  <a:pt x="46612" y="183234"/>
                </a:cubicBezTo>
                <a:lnTo>
                  <a:pt x="103917" y="132224"/>
                </a:lnTo>
                <a:cubicBezTo>
                  <a:pt x="104998" y="131138"/>
                  <a:pt x="106800" y="130776"/>
                  <a:pt x="108602" y="131500"/>
                </a:cubicBezTo>
                <a:lnTo>
                  <a:pt x="150049" y="145247"/>
                </a:lnTo>
                <a:cubicBezTo>
                  <a:pt x="153292" y="140183"/>
                  <a:pt x="159059" y="136565"/>
                  <a:pt x="165546" y="136565"/>
                </a:cubicBezTo>
                <a:cubicBezTo>
                  <a:pt x="169150" y="136565"/>
                  <a:pt x="172033" y="137650"/>
                  <a:pt x="174917" y="139097"/>
                </a:cubicBezTo>
                <a:lnTo>
                  <a:pt x="204830" y="107623"/>
                </a:lnTo>
                <a:cubicBezTo>
                  <a:pt x="206632" y="106176"/>
                  <a:pt x="208795" y="105814"/>
                  <a:pt x="210597" y="106537"/>
                </a:cubicBezTo>
                <a:close/>
                <a:moveTo>
                  <a:pt x="243754" y="44197"/>
                </a:moveTo>
                <a:cubicBezTo>
                  <a:pt x="238708" y="44197"/>
                  <a:pt x="234383" y="48492"/>
                  <a:pt x="234383" y="53504"/>
                </a:cubicBezTo>
                <a:cubicBezTo>
                  <a:pt x="234383" y="58516"/>
                  <a:pt x="238708" y="62811"/>
                  <a:pt x="243754" y="62811"/>
                </a:cubicBezTo>
                <a:cubicBezTo>
                  <a:pt x="249161" y="62811"/>
                  <a:pt x="253125" y="58516"/>
                  <a:pt x="253125" y="53504"/>
                </a:cubicBezTo>
                <a:cubicBezTo>
                  <a:pt x="253125" y="48492"/>
                  <a:pt x="249161" y="44197"/>
                  <a:pt x="243754" y="44197"/>
                </a:cubicBezTo>
                <a:close/>
                <a:moveTo>
                  <a:pt x="23408" y="1039"/>
                </a:moveTo>
                <a:cubicBezTo>
                  <a:pt x="26289" y="1039"/>
                  <a:pt x="28450" y="3194"/>
                  <a:pt x="28450" y="5708"/>
                </a:cubicBezTo>
                <a:lnTo>
                  <a:pt x="28450" y="282231"/>
                </a:lnTo>
                <a:lnTo>
                  <a:pt x="102636" y="282231"/>
                </a:lnTo>
                <a:lnTo>
                  <a:pt x="102636" y="228362"/>
                </a:lnTo>
                <a:cubicBezTo>
                  <a:pt x="100835" y="227644"/>
                  <a:pt x="99035" y="226926"/>
                  <a:pt x="97234" y="225849"/>
                </a:cubicBezTo>
                <a:lnTo>
                  <a:pt x="52938" y="265352"/>
                </a:lnTo>
                <a:cubicBezTo>
                  <a:pt x="51858" y="266429"/>
                  <a:pt x="50778" y="266429"/>
                  <a:pt x="50057" y="266429"/>
                </a:cubicBezTo>
                <a:cubicBezTo>
                  <a:pt x="48617" y="266429"/>
                  <a:pt x="47176" y="266070"/>
                  <a:pt x="46456" y="264993"/>
                </a:cubicBezTo>
                <a:cubicBezTo>
                  <a:pt x="44656" y="263197"/>
                  <a:pt x="44656" y="260324"/>
                  <a:pt x="46816" y="258529"/>
                </a:cubicBezTo>
                <a:lnTo>
                  <a:pt x="90752" y="218666"/>
                </a:lnTo>
                <a:cubicBezTo>
                  <a:pt x="89671" y="216152"/>
                  <a:pt x="88951" y="213279"/>
                  <a:pt x="88951" y="210406"/>
                </a:cubicBezTo>
                <a:cubicBezTo>
                  <a:pt x="88951" y="199992"/>
                  <a:pt x="97234" y="191373"/>
                  <a:pt x="107678" y="191373"/>
                </a:cubicBezTo>
                <a:cubicBezTo>
                  <a:pt x="117761" y="191373"/>
                  <a:pt x="126404" y="199992"/>
                  <a:pt x="126404" y="210406"/>
                </a:cubicBezTo>
                <a:lnTo>
                  <a:pt x="190147" y="226208"/>
                </a:lnTo>
                <a:lnTo>
                  <a:pt x="221118" y="187064"/>
                </a:lnTo>
                <a:cubicBezTo>
                  <a:pt x="222198" y="185627"/>
                  <a:pt x="223999" y="185268"/>
                  <a:pt x="225800" y="185627"/>
                </a:cubicBezTo>
                <a:lnTo>
                  <a:pt x="306469" y="206815"/>
                </a:lnTo>
                <a:cubicBezTo>
                  <a:pt x="309350" y="207533"/>
                  <a:pt x="310790" y="210047"/>
                  <a:pt x="310070" y="212561"/>
                </a:cubicBezTo>
                <a:cubicBezTo>
                  <a:pt x="309350" y="214716"/>
                  <a:pt x="306469" y="216511"/>
                  <a:pt x="304308" y="215793"/>
                </a:cubicBezTo>
                <a:lnTo>
                  <a:pt x="226160" y="195323"/>
                </a:lnTo>
                <a:lnTo>
                  <a:pt x="195549" y="234467"/>
                </a:lnTo>
                <a:cubicBezTo>
                  <a:pt x="194469" y="235904"/>
                  <a:pt x="192308" y="236622"/>
                  <a:pt x="190867" y="235904"/>
                </a:cubicBezTo>
                <a:lnTo>
                  <a:pt x="123884" y="219384"/>
                </a:lnTo>
                <a:cubicBezTo>
                  <a:pt x="121723" y="223694"/>
                  <a:pt x="117401" y="226926"/>
                  <a:pt x="112359" y="228362"/>
                </a:cubicBezTo>
                <a:lnTo>
                  <a:pt x="112359" y="282231"/>
                </a:lnTo>
                <a:lnTo>
                  <a:pt x="160977" y="282231"/>
                </a:lnTo>
                <a:lnTo>
                  <a:pt x="160977" y="248473"/>
                </a:lnTo>
                <a:cubicBezTo>
                  <a:pt x="160977" y="245959"/>
                  <a:pt x="163137" y="243805"/>
                  <a:pt x="165658" y="243805"/>
                </a:cubicBezTo>
                <a:cubicBezTo>
                  <a:pt x="168539" y="243805"/>
                  <a:pt x="170700" y="245959"/>
                  <a:pt x="170700" y="248473"/>
                </a:cubicBezTo>
                <a:lnTo>
                  <a:pt x="170700" y="282231"/>
                </a:lnTo>
                <a:lnTo>
                  <a:pt x="239124" y="282231"/>
                </a:lnTo>
                <a:lnTo>
                  <a:pt x="239124" y="218307"/>
                </a:lnTo>
                <a:cubicBezTo>
                  <a:pt x="239124" y="215793"/>
                  <a:pt x="241286" y="213998"/>
                  <a:pt x="243806" y="213998"/>
                </a:cubicBezTo>
                <a:cubicBezTo>
                  <a:pt x="246327" y="213998"/>
                  <a:pt x="248488" y="215793"/>
                  <a:pt x="248488" y="218307"/>
                </a:cubicBezTo>
                <a:lnTo>
                  <a:pt x="248488" y="282231"/>
                </a:lnTo>
                <a:lnTo>
                  <a:pt x="305388" y="282231"/>
                </a:lnTo>
                <a:cubicBezTo>
                  <a:pt x="307909" y="282231"/>
                  <a:pt x="310070" y="284385"/>
                  <a:pt x="310070" y="286899"/>
                </a:cubicBezTo>
                <a:cubicBezTo>
                  <a:pt x="310070" y="289413"/>
                  <a:pt x="307909" y="291568"/>
                  <a:pt x="305388" y="291568"/>
                </a:cubicBezTo>
                <a:lnTo>
                  <a:pt x="28450" y="291568"/>
                </a:lnTo>
                <a:lnTo>
                  <a:pt x="28450" y="305573"/>
                </a:lnTo>
                <a:cubicBezTo>
                  <a:pt x="28450" y="308446"/>
                  <a:pt x="26289" y="310242"/>
                  <a:pt x="23408" y="310242"/>
                </a:cubicBezTo>
                <a:cubicBezTo>
                  <a:pt x="20887" y="310242"/>
                  <a:pt x="18726" y="308446"/>
                  <a:pt x="18726" y="305573"/>
                </a:cubicBezTo>
                <a:lnTo>
                  <a:pt x="18726" y="291568"/>
                </a:lnTo>
                <a:lnTo>
                  <a:pt x="4681" y="291568"/>
                </a:lnTo>
                <a:cubicBezTo>
                  <a:pt x="2161" y="291568"/>
                  <a:pt x="0" y="289413"/>
                  <a:pt x="0" y="286899"/>
                </a:cubicBezTo>
                <a:cubicBezTo>
                  <a:pt x="0" y="284385"/>
                  <a:pt x="2161" y="282231"/>
                  <a:pt x="4681" y="282231"/>
                </a:cubicBezTo>
                <a:lnTo>
                  <a:pt x="18726" y="282231"/>
                </a:lnTo>
                <a:lnTo>
                  <a:pt x="18726" y="249551"/>
                </a:lnTo>
                <a:lnTo>
                  <a:pt x="4681" y="249551"/>
                </a:lnTo>
                <a:cubicBezTo>
                  <a:pt x="2161" y="249551"/>
                  <a:pt x="0" y="247396"/>
                  <a:pt x="0" y="244882"/>
                </a:cubicBezTo>
                <a:cubicBezTo>
                  <a:pt x="0" y="242009"/>
                  <a:pt x="2161" y="240213"/>
                  <a:pt x="4681" y="240213"/>
                </a:cubicBezTo>
                <a:lnTo>
                  <a:pt x="18726" y="240213"/>
                </a:lnTo>
                <a:lnTo>
                  <a:pt x="18726" y="199274"/>
                </a:lnTo>
                <a:lnTo>
                  <a:pt x="4681" y="199274"/>
                </a:lnTo>
                <a:cubicBezTo>
                  <a:pt x="2161" y="199274"/>
                  <a:pt x="0" y="197119"/>
                  <a:pt x="0" y="194605"/>
                </a:cubicBezTo>
                <a:cubicBezTo>
                  <a:pt x="0" y="192091"/>
                  <a:pt x="2161" y="189937"/>
                  <a:pt x="4681" y="189937"/>
                </a:cubicBezTo>
                <a:lnTo>
                  <a:pt x="18726" y="189937"/>
                </a:lnTo>
                <a:lnTo>
                  <a:pt x="18726" y="149356"/>
                </a:lnTo>
                <a:lnTo>
                  <a:pt x="4681" y="149356"/>
                </a:lnTo>
                <a:cubicBezTo>
                  <a:pt x="2161" y="149356"/>
                  <a:pt x="0" y="147201"/>
                  <a:pt x="0" y="144328"/>
                </a:cubicBezTo>
                <a:cubicBezTo>
                  <a:pt x="0" y="141814"/>
                  <a:pt x="2161" y="139660"/>
                  <a:pt x="4681" y="139660"/>
                </a:cubicBezTo>
                <a:lnTo>
                  <a:pt x="18726" y="139660"/>
                </a:lnTo>
                <a:lnTo>
                  <a:pt x="18726" y="99079"/>
                </a:lnTo>
                <a:lnTo>
                  <a:pt x="4681" y="99079"/>
                </a:lnTo>
                <a:cubicBezTo>
                  <a:pt x="2161" y="99079"/>
                  <a:pt x="0" y="96924"/>
                  <a:pt x="0" y="94410"/>
                </a:cubicBezTo>
                <a:cubicBezTo>
                  <a:pt x="0" y="91537"/>
                  <a:pt x="2161" y="89742"/>
                  <a:pt x="4681" y="89742"/>
                </a:cubicBezTo>
                <a:lnTo>
                  <a:pt x="18726" y="89742"/>
                </a:lnTo>
                <a:lnTo>
                  <a:pt x="18726" y="48802"/>
                </a:lnTo>
                <a:lnTo>
                  <a:pt x="4681" y="48802"/>
                </a:lnTo>
                <a:cubicBezTo>
                  <a:pt x="2161" y="48802"/>
                  <a:pt x="0" y="46647"/>
                  <a:pt x="0" y="44133"/>
                </a:cubicBezTo>
                <a:cubicBezTo>
                  <a:pt x="0" y="41620"/>
                  <a:pt x="2161" y="39465"/>
                  <a:pt x="4681" y="39465"/>
                </a:cubicBezTo>
                <a:lnTo>
                  <a:pt x="18726" y="39465"/>
                </a:lnTo>
                <a:lnTo>
                  <a:pt x="18726" y="5708"/>
                </a:lnTo>
                <a:cubicBezTo>
                  <a:pt x="18726" y="3194"/>
                  <a:pt x="20887" y="1039"/>
                  <a:pt x="23408" y="1039"/>
                </a:cubicBezTo>
                <a:close/>
                <a:moveTo>
                  <a:pt x="302501" y="883"/>
                </a:moveTo>
                <a:cubicBezTo>
                  <a:pt x="304663" y="-549"/>
                  <a:pt x="307546" y="-191"/>
                  <a:pt x="309348" y="1599"/>
                </a:cubicBezTo>
                <a:cubicBezTo>
                  <a:pt x="310790" y="3747"/>
                  <a:pt x="310429" y="6610"/>
                  <a:pt x="308267" y="8042"/>
                </a:cubicBezTo>
                <a:lnTo>
                  <a:pt x="261054" y="45629"/>
                </a:lnTo>
                <a:cubicBezTo>
                  <a:pt x="262135" y="48134"/>
                  <a:pt x="262496" y="50640"/>
                  <a:pt x="262496" y="53504"/>
                </a:cubicBezTo>
                <a:cubicBezTo>
                  <a:pt x="262496" y="62095"/>
                  <a:pt x="256369" y="69255"/>
                  <a:pt x="248440" y="71402"/>
                </a:cubicBezTo>
                <a:lnTo>
                  <a:pt x="248440" y="103977"/>
                </a:lnTo>
                <a:cubicBezTo>
                  <a:pt x="248440" y="106483"/>
                  <a:pt x="246277" y="108631"/>
                  <a:pt x="243754" y="108631"/>
                </a:cubicBezTo>
                <a:cubicBezTo>
                  <a:pt x="241232" y="108631"/>
                  <a:pt x="239069" y="106483"/>
                  <a:pt x="239069" y="103977"/>
                </a:cubicBezTo>
                <a:lnTo>
                  <a:pt x="239069" y="71402"/>
                </a:lnTo>
                <a:cubicBezTo>
                  <a:pt x="231140" y="69255"/>
                  <a:pt x="225013" y="62095"/>
                  <a:pt x="225013" y="53504"/>
                </a:cubicBezTo>
                <a:cubicBezTo>
                  <a:pt x="225013" y="53504"/>
                  <a:pt x="225013" y="53504"/>
                  <a:pt x="225013" y="53146"/>
                </a:cubicBezTo>
                <a:lnTo>
                  <a:pt x="159419" y="35964"/>
                </a:lnTo>
                <a:lnTo>
                  <a:pt x="98150" y="85363"/>
                </a:lnTo>
                <a:cubicBezTo>
                  <a:pt x="97429" y="86437"/>
                  <a:pt x="96348" y="86437"/>
                  <a:pt x="95267" y="86437"/>
                </a:cubicBezTo>
                <a:cubicBezTo>
                  <a:pt x="94186" y="86437"/>
                  <a:pt x="93465" y="86437"/>
                  <a:pt x="92744" y="86079"/>
                </a:cubicBezTo>
                <a:lnTo>
                  <a:pt x="46973" y="57084"/>
                </a:lnTo>
                <a:cubicBezTo>
                  <a:pt x="45171" y="55294"/>
                  <a:pt x="44450" y="52788"/>
                  <a:pt x="45531" y="50282"/>
                </a:cubicBezTo>
                <a:cubicBezTo>
                  <a:pt x="46973" y="48492"/>
                  <a:pt x="49856" y="47777"/>
                  <a:pt x="52379" y="48850"/>
                </a:cubicBezTo>
                <a:lnTo>
                  <a:pt x="94907" y="76056"/>
                </a:lnTo>
                <a:lnTo>
                  <a:pt x="155455" y="27014"/>
                </a:lnTo>
                <a:cubicBezTo>
                  <a:pt x="156536" y="25941"/>
                  <a:pt x="158338" y="25941"/>
                  <a:pt x="159419" y="26298"/>
                </a:cubicBezTo>
                <a:lnTo>
                  <a:pt x="227536" y="44197"/>
                </a:lnTo>
                <a:cubicBezTo>
                  <a:pt x="230779" y="38469"/>
                  <a:pt x="236906" y="34532"/>
                  <a:pt x="243754" y="34532"/>
                </a:cubicBezTo>
                <a:cubicBezTo>
                  <a:pt x="248079" y="34532"/>
                  <a:pt x="251683" y="35964"/>
                  <a:pt x="254927" y="38469"/>
                </a:cubicBezTo>
                <a:lnTo>
                  <a:pt x="302501" y="883"/>
                </a:lnTo>
                <a:close/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4" name="Freeform 687">
            <a:extLst>
              <a:ext uri="{FF2B5EF4-FFF2-40B4-BE49-F238E27FC236}">
                <a16:creationId xmlns:a16="http://schemas.microsoft.com/office/drawing/2014/main" id="{16E356DB-D26E-F830-FC7D-F466D77F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694" y="4094213"/>
            <a:ext cx="546434" cy="546434"/>
          </a:xfrm>
          <a:custGeom>
            <a:avLst/>
            <a:gdLst/>
            <a:ahLst/>
            <a:cxnLst/>
            <a:rect l="0" t="0" r="r" b="b"/>
            <a:pathLst>
              <a:path w="310253" h="309203">
                <a:moveTo>
                  <a:pt x="124255" y="281192"/>
                </a:moveTo>
                <a:lnTo>
                  <a:pt x="115277" y="299866"/>
                </a:lnTo>
                <a:lnTo>
                  <a:pt x="193566" y="299866"/>
                </a:lnTo>
                <a:lnTo>
                  <a:pt x="184229" y="281192"/>
                </a:lnTo>
                <a:lnTo>
                  <a:pt x="124255" y="281192"/>
                </a:lnTo>
                <a:close/>
                <a:moveTo>
                  <a:pt x="155396" y="177715"/>
                </a:moveTo>
                <a:cubicBezTo>
                  <a:pt x="148247" y="177715"/>
                  <a:pt x="142528" y="183887"/>
                  <a:pt x="142528" y="191148"/>
                </a:cubicBezTo>
                <a:cubicBezTo>
                  <a:pt x="142528" y="194778"/>
                  <a:pt x="144315" y="198772"/>
                  <a:pt x="147532" y="201313"/>
                </a:cubicBezTo>
                <a:cubicBezTo>
                  <a:pt x="148962" y="202766"/>
                  <a:pt x="149677" y="204581"/>
                  <a:pt x="148962" y="206396"/>
                </a:cubicBezTo>
                <a:lnTo>
                  <a:pt x="139668" y="239434"/>
                </a:lnTo>
                <a:lnTo>
                  <a:pt x="170766" y="239434"/>
                </a:lnTo>
                <a:lnTo>
                  <a:pt x="161473" y="206396"/>
                </a:lnTo>
                <a:cubicBezTo>
                  <a:pt x="161115" y="204581"/>
                  <a:pt x="161830" y="202766"/>
                  <a:pt x="163260" y="201313"/>
                </a:cubicBezTo>
                <a:cubicBezTo>
                  <a:pt x="166120" y="198772"/>
                  <a:pt x="168264" y="194778"/>
                  <a:pt x="168264" y="191148"/>
                </a:cubicBezTo>
                <a:cubicBezTo>
                  <a:pt x="168264" y="183887"/>
                  <a:pt x="162188" y="177715"/>
                  <a:pt x="155396" y="177715"/>
                </a:cubicBezTo>
                <a:close/>
                <a:moveTo>
                  <a:pt x="155396" y="168275"/>
                </a:moveTo>
                <a:cubicBezTo>
                  <a:pt x="167549" y="168275"/>
                  <a:pt x="177200" y="178441"/>
                  <a:pt x="177200" y="191148"/>
                </a:cubicBezTo>
                <a:cubicBezTo>
                  <a:pt x="177200" y="196594"/>
                  <a:pt x="175413" y="202403"/>
                  <a:pt x="171481" y="206759"/>
                </a:cubicBezTo>
                <a:lnTo>
                  <a:pt x="181490" y="242702"/>
                </a:lnTo>
                <a:cubicBezTo>
                  <a:pt x="182205" y="244154"/>
                  <a:pt x="181847" y="245606"/>
                  <a:pt x="180775" y="247059"/>
                </a:cubicBezTo>
                <a:cubicBezTo>
                  <a:pt x="180060" y="247785"/>
                  <a:pt x="178630" y="248874"/>
                  <a:pt x="177200" y="248874"/>
                </a:cubicBezTo>
                <a:lnTo>
                  <a:pt x="133234" y="248874"/>
                </a:lnTo>
                <a:cubicBezTo>
                  <a:pt x="131804" y="248874"/>
                  <a:pt x="130732" y="247785"/>
                  <a:pt x="129660" y="247059"/>
                </a:cubicBezTo>
                <a:cubicBezTo>
                  <a:pt x="128587" y="245606"/>
                  <a:pt x="128587" y="244154"/>
                  <a:pt x="128945" y="242702"/>
                </a:cubicBezTo>
                <a:lnTo>
                  <a:pt x="139311" y="206759"/>
                </a:lnTo>
                <a:cubicBezTo>
                  <a:pt x="135379" y="202403"/>
                  <a:pt x="133234" y="196594"/>
                  <a:pt x="133234" y="191148"/>
                </a:cubicBezTo>
                <a:cubicBezTo>
                  <a:pt x="133234" y="178441"/>
                  <a:pt x="142885" y="168275"/>
                  <a:pt x="155396" y="168275"/>
                </a:cubicBezTo>
                <a:close/>
                <a:moveTo>
                  <a:pt x="154781" y="49212"/>
                </a:moveTo>
                <a:cubicBezTo>
                  <a:pt x="157262" y="49212"/>
                  <a:pt x="159388" y="51381"/>
                  <a:pt x="159388" y="54272"/>
                </a:cubicBezTo>
                <a:lnTo>
                  <a:pt x="159388" y="57525"/>
                </a:lnTo>
                <a:cubicBezTo>
                  <a:pt x="165412" y="58971"/>
                  <a:pt x="170727" y="63308"/>
                  <a:pt x="172853" y="68730"/>
                </a:cubicBezTo>
                <a:cubicBezTo>
                  <a:pt x="173916" y="71260"/>
                  <a:pt x="172853" y="74151"/>
                  <a:pt x="170727" y="74874"/>
                </a:cubicBezTo>
                <a:cubicBezTo>
                  <a:pt x="168247" y="75959"/>
                  <a:pt x="165412" y="74874"/>
                  <a:pt x="164703" y="72344"/>
                </a:cubicBezTo>
                <a:cubicBezTo>
                  <a:pt x="162931" y="68730"/>
                  <a:pt x="159034" y="66561"/>
                  <a:pt x="154781" y="66561"/>
                </a:cubicBezTo>
                <a:cubicBezTo>
                  <a:pt x="149112" y="66561"/>
                  <a:pt x="144151" y="70537"/>
                  <a:pt x="144151" y="75597"/>
                </a:cubicBezTo>
                <a:cubicBezTo>
                  <a:pt x="144151" y="81742"/>
                  <a:pt x="147694" y="84633"/>
                  <a:pt x="154781" y="84633"/>
                </a:cubicBezTo>
                <a:cubicBezTo>
                  <a:pt x="166475" y="84633"/>
                  <a:pt x="174271" y="92224"/>
                  <a:pt x="174271" y="103428"/>
                </a:cubicBezTo>
                <a:cubicBezTo>
                  <a:pt x="174271" y="112103"/>
                  <a:pt x="167892" y="119693"/>
                  <a:pt x="159388" y="121500"/>
                </a:cubicBezTo>
                <a:lnTo>
                  <a:pt x="159388" y="125115"/>
                </a:lnTo>
                <a:cubicBezTo>
                  <a:pt x="159388" y="127645"/>
                  <a:pt x="157262" y="129813"/>
                  <a:pt x="154781" y="129813"/>
                </a:cubicBezTo>
                <a:cubicBezTo>
                  <a:pt x="151946" y="129813"/>
                  <a:pt x="149820" y="127645"/>
                  <a:pt x="149820" y="125115"/>
                </a:cubicBezTo>
                <a:lnTo>
                  <a:pt x="149820" y="121500"/>
                </a:lnTo>
                <a:cubicBezTo>
                  <a:pt x="143796" y="120055"/>
                  <a:pt x="138835" y="116079"/>
                  <a:pt x="136355" y="110296"/>
                </a:cubicBezTo>
                <a:cubicBezTo>
                  <a:pt x="135292" y="108127"/>
                  <a:pt x="136709" y="105235"/>
                  <a:pt x="138835" y="104151"/>
                </a:cubicBezTo>
                <a:cubicBezTo>
                  <a:pt x="141316" y="103067"/>
                  <a:pt x="143796" y="104513"/>
                  <a:pt x="144859" y="106681"/>
                </a:cubicBezTo>
                <a:cubicBezTo>
                  <a:pt x="146277" y="110296"/>
                  <a:pt x="150529" y="112464"/>
                  <a:pt x="154781" y="112464"/>
                </a:cubicBezTo>
                <a:cubicBezTo>
                  <a:pt x="160451" y="112464"/>
                  <a:pt x="165058" y="108488"/>
                  <a:pt x="165058" y="103428"/>
                </a:cubicBezTo>
                <a:cubicBezTo>
                  <a:pt x="165058" y="97284"/>
                  <a:pt x="161514" y="94392"/>
                  <a:pt x="154781" y="94392"/>
                </a:cubicBezTo>
                <a:cubicBezTo>
                  <a:pt x="140253" y="94392"/>
                  <a:pt x="134937" y="84633"/>
                  <a:pt x="134937" y="75597"/>
                </a:cubicBezTo>
                <a:cubicBezTo>
                  <a:pt x="134937" y="66923"/>
                  <a:pt x="141316" y="59694"/>
                  <a:pt x="149820" y="57525"/>
                </a:cubicBezTo>
                <a:lnTo>
                  <a:pt x="149820" y="54272"/>
                </a:lnTo>
                <a:cubicBezTo>
                  <a:pt x="149820" y="51381"/>
                  <a:pt x="151946" y="49212"/>
                  <a:pt x="154781" y="49212"/>
                </a:cubicBezTo>
                <a:close/>
                <a:moveTo>
                  <a:pt x="261652" y="43586"/>
                </a:moveTo>
                <a:cubicBezTo>
                  <a:pt x="263445" y="42862"/>
                  <a:pt x="265239" y="43586"/>
                  <a:pt x="266673" y="44673"/>
                </a:cubicBezTo>
                <a:lnTo>
                  <a:pt x="308639" y="87409"/>
                </a:lnTo>
                <a:cubicBezTo>
                  <a:pt x="310791" y="89219"/>
                  <a:pt x="310791" y="92117"/>
                  <a:pt x="308639" y="93928"/>
                </a:cubicBezTo>
                <a:lnTo>
                  <a:pt x="266673" y="136301"/>
                </a:lnTo>
                <a:cubicBezTo>
                  <a:pt x="265597" y="137388"/>
                  <a:pt x="264521" y="137750"/>
                  <a:pt x="263445" y="137750"/>
                </a:cubicBezTo>
                <a:cubicBezTo>
                  <a:pt x="262728" y="137750"/>
                  <a:pt x="262011" y="137750"/>
                  <a:pt x="261652" y="137388"/>
                </a:cubicBezTo>
                <a:cubicBezTo>
                  <a:pt x="259858" y="136663"/>
                  <a:pt x="258782" y="135215"/>
                  <a:pt x="258782" y="133042"/>
                </a:cubicBezTo>
                <a:lnTo>
                  <a:pt x="258782" y="113122"/>
                </a:lnTo>
                <a:lnTo>
                  <a:pt x="230088" y="113122"/>
                </a:lnTo>
                <a:cubicBezTo>
                  <a:pt x="227577" y="113122"/>
                  <a:pt x="225425" y="110949"/>
                  <a:pt x="225425" y="108414"/>
                </a:cubicBezTo>
                <a:cubicBezTo>
                  <a:pt x="225425" y="105879"/>
                  <a:pt x="227577" y="103706"/>
                  <a:pt x="230088" y="103706"/>
                </a:cubicBezTo>
                <a:lnTo>
                  <a:pt x="263445" y="103706"/>
                </a:lnTo>
                <a:cubicBezTo>
                  <a:pt x="265956" y="103706"/>
                  <a:pt x="268108" y="105879"/>
                  <a:pt x="268108" y="108414"/>
                </a:cubicBezTo>
                <a:lnTo>
                  <a:pt x="268108" y="121814"/>
                </a:lnTo>
                <a:lnTo>
                  <a:pt x="298955" y="90668"/>
                </a:lnTo>
                <a:lnTo>
                  <a:pt x="268108" y="59522"/>
                </a:lnTo>
                <a:lnTo>
                  <a:pt x="268108" y="72197"/>
                </a:lnTo>
                <a:cubicBezTo>
                  <a:pt x="268108" y="74733"/>
                  <a:pt x="265956" y="76906"/>
                  <a:pt x="263445" y="76906"/>
                </a:cubicBezTo>
                <a:lnTo>
                  <a:pt x="230088" y="76906"/>
                </a:lnTo>
                <a:cubicBezTo>
                  <a:pt x="227577" y="76906"/>
                  <a:pt x="225425" y="74733"/>
                  <a:pt x="225425" y="72197"/>
                </a:cubicBezTo>
                <a:cubicBezTo>
                  <a:pt x="225425" y="69662"/>
                  <a:pt x="227577" y="67489"/>
                  <a:pt x="230088" y="67489"/>
                </a:cubicBezTo>
                <a:lnTo>
                  <a:pt x="258782" y="67489"/>
                </a:lnTo>
                <a:lnTo>
                  <a:pt x="258782" y="47932"/>
                </a:lnTo>
                <a:cubicBezTo>
                  <a:pt x="258782" y="46121"/>
                  <a:pt x="259858" y="44311"/>
                  <a:pt x="261652" y="43586"/>
                </a:cubicBezTo>
                <a:close/>
                <a:moveTo>
                  <a:pt x="154781" y="37922"/>
                </a:moveTo>
                <a:cubicBezTo>
                  <a:pt x="126378" y="37922"/>
                  <a:pt x="103009" y="61291"/>
                  <a:pt x="103009" y="89693"/>
                </a:cubicBezTo>
                <a:cubicBezTo>
                  <a:pt x="103009" y="118096"/>
                  <a:pt x="126378" y="141105"/>
                  <a:pt x="154781" y="141105"/>
                </a:cubicBezTo>
                <a:cubicBezTo>
                  <a:pt x="183183" y="141105"/>
                  <a:pt x="206193" y="118096"/>
                  <a:pt x="206193" y="89693"/>
                </a:cubicBezTo>
                <a:cubicBezTo>
                  <a:pt x="206193" y="61291"/>
                  <a:pt x="183183" y="37922"/>
                  <a:pt x="154781" y="37922"/>
                </a:cubicBezTo>
                <a:close/>
                <a:moveTo>
                  <a:pt x="154781" y="28575"/>
                </a:moveTo>
                <a:cubicBezTo>
                  <a:pt x="188217" y="28575"/>
                  <a:pt x="215540" y="55899"/>
                  <a:pt x="215540" y="89693"/>
                </a:cubicBezTo>
                <a:cubicBezTo>
                  <a:pt x="215540" y="123129"/>
                  <a:pt x="188217" y="150452"/>
                  <a:pt x="154781" y="150452"/>
                </a:cubicBezTo>
                <a:cubicBezTo>
                  <a:pt x="120986" y="150452"/>
                  <a:pt x="93662" y="123129"/>
                  <a:pt x="93662" y="89693"/>
                </a:cubicBezTo>
                <a:cubicBezTo>
                  <a:pt x="93662" y="55899"/>
                  <a:pt x="120986" y="28575"/>
                  <a:pt x="154781" y="28575"/>
                </a:cubicBezTo>
                <a:close/>
                <a:moveTo>
                  <a:pt x="18674" y="0"/>
                </a:moveTo>
                <a:lnTo>
                  <a:pt x="290170" y="0"/>
                </a:lnTo>
                <a:cubicBezTo>
                  <a:pt x="300584" y="0"/>
                  <a:pt x="309203" y="8260"/>
                  <a:pt x="309203" y="18674"/>
                </a:cubicBezTo>
                <a:lnTo>
                  <a:pt x="309203" y="52791"/>
                </a:lnTo>
                <a:cubicBezTo>
                  <a:pt x="309203" y="55305"/>
                  <a:pt x="306689" y="57459"/>
                  <a:pt x="304175" y="57459"/>
                </a:cubicBezTo>
                <a:cubicBezTo>
                  <a:pt x="301661" y="57459"/>
                  <a:pt x="299507" y="55305"/>
                  <a:pt x="299507" y="52791"/>
                </a:cubicBezTo>
                <a:lnTo>
                  <a:pt x="299507" y="18674"/>
                </a:lnTo>
                <a:cubicBezTo>
                  <a:pt x="299507" y="13647"/>
                  <a:pt x="295197" y="9337"/>
                  <a:pt x="290170" y="9337"/>
                </a:cubicBezTo>
                <a:lnTo>
                  <a:pt x="18674" y="9337"/>
                </a:lnTo>
                <a:cubicBezTo>
                  <a:pt x="13287" y="9337"/>
                  <a:pt x="8978" y="13647"/>
                  <a:pt x="8978" y="18674"/>
                </a:cubicBezTo>
                <a:lnTo>
                  <a:pt x="8978" y="67515"/>
                </a:lnTo>
                <a:lnTo>
                  <a:pt x="28370" y="67515"/>
                </a:lnTo>
                <a:lnTo>
                  <a:pt x="28370" y="48122"/>
                </a:lnTo>
                <a:cubicBezTo>
                  <a:pt x="28370" y="46326"/>
                  <a:pt x="29448" y="44531"/>
                  <a:pt x="31243" y="43813"/>
                </a:cubicBezTo>
                <a:cubicBezTo>
                  <a:pt x="33039" y="43094"/>
                  <a:pt x="34834" y="43813"/>
                  <a:pt x="36630" y="44890"/>
                </a:cubicBezTo>
                <a:lnTo>
                  <a:pt x="78288" y="87266"/>
                </a:lnTo>
                <a:cubicBezTo>
                  <a:pt x="80443" y="89062"/>
                  <a:pt x="80443" y="91935"/>
                  <a:pt x="78288" y="93730"/>
                </a:cubicBezTo>
                <a:lnTo>
                  <a:pt x="36630" y="135748"/>
                </a:lnTo>
                <a:cubicBezTo>
                  <a:pt x="35553" y="136825"/>
                  <a:pt x="34475" y="137184"/>
                  <a:pt x="33039" y="137184"/>
                </a:cubicBezTo>
                <a:cubicBezTo>
                  <a:pt x="32680" y="137184"/>
                  <a:pt x="31961" y="137184"/>
                  <a:pt x="31243" y="136825"/>
                </a:cubicBezTo>
                <a:cubicBezTo>
                  <a:pt x="29448" y="136107"/>
                  <a:pt x="28370" y="134670"/>
                  <a:pt x="28370" y="132515"/>
                </a:cubicBezTo>
                <a:lnTo>
                  <a:pt x="28370" y="112764"/>
                </a:lnTo>
                <a:lnTo>
                  <a:pt x="8978" y="112764"/>
                </a:lnTo>
                <a:lnTo>
                  <a:pt x="8978" y="239174"/>
                </a:lnTo>
                <a:lnTo>
                  <a:pt x="102708" y="239174"/>
                </a:lnTo>
                <a:cubicBezTo>
                  <a:pt x="105581" y="239174"/>
                  <a:pt x="107377" y="240970"/>
                  <a:pt x="107377" y="243484"/>
                </a:cubicBezTo>
                <a:cubicBezTo>
                  <a:pt x="107377" y="246357"/>
                  <a:pt x="105581" y="248512"/>
                  <a:pt x="102708" y="248512"/>
                </a:cubicBezTo>
                <a:lnTo>
                  <a:pt x="8978" y="248512"/>
                </a:lnTo>
                <a:lnTo>
                  <a:pt x="8978" y="262517"/>
                </a:lnTo>
                <a:cubicBezTo>
                  <a:pt x="8978" y="267545"/>
                  <a:pt x="13287" y="271854"/>
                  <a:pt x="18674" y="271854"/>
                </a:cubicBezTo>
                <a:lnTo>
                  <a:pt x="121383" y="271854"/>
                </a:lnTo>
                <a:lnTo>
                  <a:pt x="187102" y="271854"/>
                </a:lnTo>
                <a:lnTo>
                  <a:pt x="290170" y="271854"/>
                </a:lnTo>
                <a:cubicBezTo>
                  <a:pt x="295197" y="271854"/>
                  <a:pt x="299507" y="267545"/>
                  <a:pt x="299507" y="262517"/>
                </a:cubicBezTo>
                <a:lnTo>
                  <a:pt x="299507" y="248512"/>
                </a:lnTo>
                <a:lnTo>
                  <a:pt x="205776" y="248512"/>
                </a:lnTo>
                <a:cubicBezTo>
                  <a:pt x="203262" y="248512"/>
                  <a:pt x="201108" y="246357"/>
                  <a:pt x="201108" y="243484"/>
                </a:cubicBezTo>
                <a:cubicBezTo>
                  <a:pt x="201108" y="240970"/>
                  <a:pt x="203262" y="239174"/>
                  <a:pt x="205776" y="239174"/>
                </a:cubicBezTo>
                <a:lnTo>
                  <a:pt x="299507" y="239174"/>
                </a:lnTo>
                <a:lnTo>
                  <a:pt x="299507" y="127847"/>
                </a:lnTo>
                <a:cubicBezTo>
                  <a:pt x="299507" y="125333"/>
                  <a:pt x="301661" y="123178"/>
                  <a:pt x="304175" y="123178"/>
                </a:cubicBezTo>
                <a:cubicBezTo>
                  <a:pt x="306689" y="123178"/>
                  <a:pt x="309203" y="125333"/>
                  <a:pt x="309203" y="127847"/>
                </a:cubicBezTo>
                <a:lnTo>
                  <a:pt x="309203" y="243484"/>
                </a:lnTo>
                <a:lnTo>
                  <a:pt x="309203" y="262517"/>
                </a:lnTo>
                <a:cubicBezTo>
                  <a:pt x="309203" y="272573"/>
                  <a:pt x="300584" y="281192"/>
                  <a:pt x="290170" y="281192"/>
                </a:cubicBezTo>
                <a:lnTo>
                  <a:pt x="194643" y="281192"/>
                </a:lnTo>
                <a:lnTo>
                  <a:pt x="204340" y="299866"/>
                </a:lnTo>
                <a:lnTo>
                  <a:pt x="228401" y="299866"/>
                </a:lnTo>
                <a:cubicBezTo>
                  <a:pt x="231274" y="299866"/>
                  <a:pt x="233428" y="302021"/>
                  <a:pt x="233428" y="304534"/>
                </a:cubicBezTo>
                <a:cubicBezTo>
                  <a:pt x="233428" y="307048"/>
                  <a:pt x="231274" y="309203"/>
                  <a:pt x="228401" y="309203"/>
                </a:cubicBezTo>
                <a:lnTo>
                  <a:pt x="201108" y="309203"/>
                </a:lnTo>
                <a:lnTo>
                  <a:pt x="107377" y="309203"/>
                </a:lnTo>
                <a:lnTo>
                  <a:pt x="80084" y="309203"/>
                </a:lnTo>
                <a:cubicBezTo>
                  <a:pt x="77570" y="309203"/>
                  <a:pt x="75415" y="307048"/>
                  <a:pt x="75415" y="304534"/>
                </a:cubicBezTo>
                <a:cubicBezTo>
                  <a:pt x="75415" y="302021"/>
                  <a:pt x="77570" y="299866"/>
                  <a:pt x="80084" y="299866"/>
                </a:cubicBezTo>
                <a:lnTo>
                  <a:pt x="104504" y="299866"/>
                </a:lnTo>
                <a:lnTo>
                  <a:pt x="113841" y="281192"/>
                </a:lnTo>
                <a:lnTo>
                  <a:pt x="18674" y="281192"/>
                </a:lnTo>
                <a:cubicBezTo>
                  <a:pt x="8260" y="281192"/>
                  <a:pt x="0" y="272573"/>
                  <a:pt x="0" y="262517"/>
                </a:cubicBezTo>
                <a:lnTo>
                  <a:pt x="0" y="243484"/>
                </a:lnTo>
                <a:lnTo>
                  <a:pt x="0" y="108095"/>
                </a:lnTo>
                <a:cubicBezTo>
                  <a:pt x="0" y="105581"/>
                  <a:pt x="1795" y="103427"/>
                  <a:pt x="4309" y="103427"/>
                </a:cubicBezTo>
                <a:lnTo>
                  <a:pt x="33039" y="103427"/>
                </a:lnTo>
                <a:cubicBezTo>
                  <a:pt x="35553" y="103427"/>
                  <a:pt x="37707" y="105581"/>
                  <a:pt x="37707" y="108095"/>
                </a:cubicBezTo>
                <a:lnTo>
                  <a:pt x="37707" y="121383"/>
                </a:lnTo>
                <a:lnTo>
                  <a:pt x="68592" y="90498"/>
                </a:lnTo>
                <a:lnTo>
                  <a:pt x="37707" y="59614"/>
                </a:lnTo>
                <a:lnTo>
                  <a:pt x="37707" y="72183"/>
                </a:lnTo>
                <a:cubicBezTo>
                  <a:pt x="37707" y="74697"/>
                  <a:pt x="35553" y="76852"/>
                  <a:pt x="33039" y="76852"/>
                </a:cubicBezTo>
                <a:lnTo>
                  <a:pt x="4309" y="76852"/>
                </a:lnTo>
                <a:cubicBezTo>
                  <a:pt x="1795" y="76852"/>
                  <a:pt x="0" y="74697"/>
                  <a:pt x="0" y="72183"/>
                </a:cubicBezTo>
                <a:lnTo>
                  <a:pt x="0" y="18674"/>
                </a:lnTo>
                <a:cubicBezTo>
                  <a:pt x="0" y="8260"/>
                  <a:pt x="8260" y="0"/>
                  <a:pt x="18674" y="0"/>
                </a:cubicBezTo>
                <a:close/>
              </a:path>
            </a:pathLst>
          </a:custGeom>
          <a:solidFill>
            <a:srgbClr val="5198D6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AFE7B-1575-7B45-D2F4-CB25E96A5CD9}"/>
              </a:ext>
            </a:extLst>
          </p:cNvPr>
          <p:cNvSpPr/>
          <p:nvPr/>
        </p:nvSpPr>
        <p:spPr>
          <a:xfrm>
            <a:off x="3797732" y="5343434"/>
            <a:ext cx="91702" cy="649201"/>
          </a:xfrm>
          <a:prstGeom prst="rect">
            <a:avLst/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80247C-C915-99E2-89AE-09C74FC9B32C}"/>
              </a:ext>
            </a:extLst>
          </p:cNvPr>
          <p:cNvSpPr/>
          <p:nvPr/>
        </p:nvSpPr>
        <p:spPr>
          <a:xfrm>
            <a:off x="8114278" y="4047614"/>
            <a:ext cx="91702" cy="649201"/>
          </a:xfrm>
          <a:prstGeom prst="rect">
            <a:avLst/>
          </a:prstGeom>
          <a:solidFill>
            <a:srgbClr val="51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B0A17-05D2-D099-0ADF-F13D84212381}"/>
              </a:ext>
            </a:extLst>
          </p:cNvPr>
          <p:cNvSpPr/>
          <p:nvPr/>
        </p:nvSpPr>
        <p:spPr>
          <a:xfrm>
            <a:off x="1597694" y="3371816"/>
            <a:ext cx="91702" cy="649201"/>
          </a:xfrm>
          <a:prstGeom prst="rect">
            <a:avLst/>
          </a:prstGeom>
          <a:solidFill>
            <a:srgbClr val="C2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102A6-1C9D-899B-AEE8-82F269EB5ABC}"/>
              </a:ext>
            </a:extLst>
          </p:cNvPr>
          <p:cNvSpPr/>
          <p:nvPr/>
        </p:nvSpPr>
        <p:spPr>
          <a:xfrm>
            <a:off x="5947464" y="2094741"/>
            <a:ext cx="91702" cy="649201"/>
          </a:xfrm>
          <a:prstGeom prst="rect">
            <a:avLst/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3CB9C-69C2-3C8A-83FA-72F658A26302}"/>
              </a:ext>
            </a:extLst>
          </p:cNvPr>
          <p:cNvSpPr txBox="1"/>
          <p:nvPr/>
        </p:nvSpPr>
        <p:spPr>
          <a:xfrm>
            <a:off x="1723122" y="3054397"/>
            <a:ext cx="139814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C2386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2809D8D-4FD7-4DE7-89EA-BF65173B053B}"/>
              </a:ext>
            </a:extLst>
          </p:cNvPr>
          <p:cNvSpPr txBox="1">
            <a:spLocks/>
          </p:cNvSpPr>
          <p:nvPr/>
        </p:nvSpPr>
        <p:spPr>
          <a:xfrm>
            <a:off x="1723122" y="3374258"/>
            <a:ext cx="1648599" cy="1557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740922-A0AA-9AF2-A7AB-A329C59EE0D8}"/>
              </a:ext>
            </a:extLst>
          </p:cNvPr>
          <p:cNvSpPr txBox="1"/>
          <p:nvPr/>
        </p:nvSpPr>
        <p:spPr>
          <a:xfrm>
            <a:off x="3890253" y="4980645"/>
            <a:ext cx="143340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650BF49-329B-6B63-CB0E-B7C87C648D96}"/>
              </a:ext>
            </a:extLst>
          </p:cNvPr>
          <p:cNvSpPr txBox="1">
            <a:spLocks/>
          </p:cNvSpPr>
          <p:nvPr/>
        </p:nvSpPr>
        <p:spPr>
          <a:xfrm>
            <a:off x="3890253" y="5300506"/>
            <a:ext cx="1648599" cy="1557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9D542-2237-0485-9111-A3D0B0663687}"/>
              </a:ext>
            </a:extLst>
          </p:cNvPr>
          <p:cNvSpPr txBox="1"/>
          <p:nvPr/>
        </p:nvSpPr>
        <p:spPr>
          <a:xfrm>
            <a:off x="6035735" y="1774907"/>
            <a:ext cx="143981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</a:t>
            </a:r>
            <a:r>
              <a:rPr lang="en-US" sz="1400" b="1" dirty="0">
                <a:solidFill>
                  <a:srgbClr val="4D337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  <a:r>
              <a:rPr lang="en-US" sz="1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44F1C59-7AF3-5053-1396-8086A3B1E478}"/>
              </a:ext>
            </a:extLst>
          </p:cNvPr>
          <p:cNvSpPr txBox="1">
            <a:spLocks/>
          </p:cNvSpPr>
          <p:nvPr/>
        </p:nvSpPr>
        <p:spPr>
          <a:xfrm>
            <a:off x="6035735" y="2094770"/>
            <a:ext cx="1648599" cy="1557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DF3B0C-8913-2196-E915-06F71CA1FE73}"/>
              </a:ext>
            </a:extLst>
          </p:cNvPr>
          <p:cNvSpPr txBox="1"/>
          <p:nvPr/>
        </p:nvSpPr>
        <p:spPr>
          <a:xfrm>
            <a:off x="8202866" y="3701156"/>
            <a:ext cx="145264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5198D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52644BA-BE82-0C96-C7E3-CFF881CCE4FB}"/>
              </a:ext>
            </a:extLst>
          </p:cNvPr>
          <p:cNvSpPr txBox="1">
            <a:spLocks/>
          </p:cNvSpPr>
          <p:nvPr/>
        </p:nvSpPr>
        <p:spPr>
          <a:xfrm>
            <a:off x="8202866" y="4021017"/>
            <a:ext cx="1648599" cy="1557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1FE17C-FCA3-831E-C583-6D48F9C11135}"/>
              </a:ext>
            </a:extLst>
          </p:cNvPr>
          <p:cNvSpPr/>
          <p:nvPr/>
        </p:nvSpPr>
        <p:spPr>
          <a:xfrm>
            <a:off x="1413026" y="4750126"/>
            <a:ext cx="461038" cy="461038"/>
          </a:xfrm>
          <a:prstGeom prst="ellipse">
            <a:avLst/>
          </a:prstGeom>
          <a:solidFill>
            <a:srgbClr val="C2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F9407A-03EF-1856-8F52-208DE708BA49}"/>
              </a:ext>
            </a:extLst>
          </p:cNvPr>
          <p:cNvSpPr/>
          <p:nvPr/>
        </p:nvSpPr>
        <p:spPr>
          <a:xfrm>
            <a:off x="3520830" y="4114188"/>
            <a:ext cx="461038" cy="461038"/>
          </a:xfrm>
          <a:prstGeom prst="ellipse">
            <a:avLst/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6C6949-9E7F-2FCE-F0FB-A00D2A80670B}"/>
              </a:ext>
            </a:extLst>
          </p:cNvPr>
          <p:cNvSpPr/>
          <p:nvPr/>
        </p:nvSpPr>
        <p:spPr>
          <a:xfrm>
            <a:off x="5729956" y="3434457"/>
            <a:ext cx="461038" cy="461038"/>
          </a:xfrm>
          <a:prstGeom prst="ellipse">
            <a:avLst/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3176D8-98A4-1058-E4A2-5425F831F332}"/>
              </a:ext>
            </a:extLst>
          </p:cNvPr>
          <p:cNvSpPr/>
          <p:nvPr/>
        </p:nvSpPr>
        <p:spPr>
          <a:xfrm>
            <a:off x="7963358" y="2827555"/>
            <a:ext cx="461038" cy="461038"/>
          </a:xfrm>
          <a:prstGeom prst="ellipse">
            <a:avLst/>
          </a:prstGeom>
          <a:solidFill>
            <a:srgbClr val="51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83D604B-C924-4CBB-947B-89E987E32BC0}"/>
              </a:ext>
            </a:extLst>
          </p:cNvPr>
          <p:cNvSpPr/>
          <p:nvPr/>
        </p:nvSpPr>
        <p:spPr>
          <a:xfrm>
            <a:off x="6369697" y="0"/>
            <a:ext cx="5822303" cy="6858000"/>
          </a:xfrm>
          <a:prstGeom prst="rect">
            <a:avLst/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00445FFA-BED6-3FE5-C893-94E4B2ACEDE3}"/>
              </a:ext>
            </a:extLst>
          </p:cNvPr>
          <p:cNvSpPr>
            <a:spLocks noChangeArrowheads="1"/>
          </p:cNvSpPr>
          <p:nvPr/>
        </p:nvSpPr>
        <p:spPr bwMode="auto">
          <a:xfrm rot="15091721">
            <a:off x="1935459" y="947586"/>
            <a:ext cx="1038221" cy="861617"/>
          </a:xfrm>
          <a:custGeom>
            <a:avLst/>
            <a:gdLst>
              <a:gd name="T0" fmla="*/ 2567 w 2568"/>
              <a:gd name="T1" fmla="*/ 0 h 2132"/>
              <a:gd name="T2" fmla="*/ 1579 w 2568"/>
              <a:gd name="T3" fmla="*/ 1065 h 2132"/>
              <a:gd name="T4" fmla="*/ 2567 w 2568"/>
              <a:gd name="T5" fmla="*/ 2131 h 2132"/>
              <a:gd name="T6" fmla="*/ 0 w 2568"/>
              <a:gd name="T7" fmla="*/ 1065 h 2132"/>
              <a:gd name="T8" fmla="*/ 2567 w 2568"/>
              <a:gd name="T9" fmla="*/ 0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8" h="2132">
                <a:moveTo>
                  <a:pt x="2567" y="0"/>
                </a:moveTo>
                <a:lnTo>
                  <a:pt x="1579" y="1065"/>
                </a:lnTo>
                <a:lnTo>
                  <a:pt x="2567" y="2131"/>
                </a:lnTo>
                <a:lnTo>
                  <a:pt x="0" y="1065"/>
                </a:lnTo>
                <a:lnTo>
                  <a:pt x="2567" y="0"/>
                </a:lnTo>
              </a:path>
            </a:pathLst>
          </a:custGeom>
          <a:solidFill>
            <a:srgbClr val="C2386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C3E7A79A-1653-7112-652F-2C56B9C4ADED}"/>
              </a:ext>
            </a:extLst>
          </p:cNvPr>
          <p:cNvSpPr/>
          <p:nvPr/>
        </p:nvSpPr>
        <p:spPr>
          <a:xfrm>
            <a:off x="6355747" y="2575915"/>
            <a:ext cx="4992109" cy="1202933"/>
          </a:xfrm>
          <a:prstGeom prst="homePlate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196D4466-6963-9E17-66CA-7F70E7F273C3}"/>
              </a:ext>
            </a:extLst>
          </p:cNvPr>
          <p:cNvSpPr/>
          <p:nvPr/>
        </p:nvSpPr>
        <p:spPr>
          <a:xfrm>
            <a:off x="6369699" y="3778276"/>
            <a:ext cx="4977475" cy="1181765"/>
          </a:xfrm>
          <a:prstGeom prst="homePlate">
            <a:avLst/>
          </a:prstGeom>
          <a:solidFill>
            <a:srgbClr val="E34D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9D3C7733-77EC-7B6C-6DAA-57790F0564F5}"/>
              </a:ext>
            </a:extLst>
          </p:cNvPr>
          <p:cNvSpPr/>
          <p:nvPr/>
        </p:nvSpPr>
        <p:spPr>
          <a:xfrm>
            <a:off x="6369699" y="4958783"/>
            <a:ext cx="4977476" cy="1155031"/>
          </a:xfrm>
          <a:prstGeom prst="homePlate">
            <a:avLst/>
          </a:prstGeom>
          <a:solidFill>
            <a:srgbClr val="FFCB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6E26788D-E071-2B2B-962D-D61BEF498BE1}"/>
              </a:ext>
            </a:extLst>
          </p:cNvPr>
          <p:cNvSpPr/>
          <p:nvPr/>
        </p:nvSpPr>
        <p:spPr>
          <a:xfrm>
            <a:off x="6369700" y="1400436"/>
            <a:ext cx="4977474" cy="1181765"/>
          </a:xfrm>
          <a:prstGeom prst="homePlate">
            <a:avLst/>
          </a:prstGeom>
          <a:solidFill>
            <a:srgbClr val="C238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5CB01-1951-195F-5C86-D681555C2AA7}"/>
              </a:ext>
            </a:extLst>
          </p:cNvPr>
          <p:cNvSpPr/>
          <p:nvPr/>
        </p:nvSpPr>
        <p:spPr>
          <a:xfrm>
            <a:off x="3119372" y="3036125"/>
            <a:ext cx="2578008" cy="74494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5F60D-BA2A-6556-6CF4-32ADEBFC07B5}"/>
              </a:ext>
            </a:extLst>
          </p:cNvPr>
          <p:cNvSpPr/>
          <p:nvPr/>
        </p:nvSpPr>
        <p:spPr>
          <a:xfrm>
            <a:off x="3124305" y="3781075"/>
            <a:ext cx="2573075" cy="725617"/>
          </a:xfrm>
          <a:prstGeom prst="rect">
            <a:avLst/>
          </a:prstGeom>
          <a:solidFill>
            <a:srgbClr val="E34D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81FE4-9BAC-D42C-0656-E9D0BC20AEE3}"/>
              </a:ext>
            </a:extLst>
          </p:cNvPr>
          <p:cNvSpPr/>
          <p:nvPr/>
        </p:nvSpPr>
        <p:spPr>
          <a:xfrm>
            <a:off x="3120832" y="4506693"/>
            <a:ext cx="2607905" cy="767215"/>
          </a:xfrm>
          <a:prstGeom prst="rect">
            <a:avLst/>
          </a:prstGeom>
          <a:solidFill>
            <a:srgbClr val="FFCB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5743B-73EB-49E6-5C5B-EF4F4E413FF8}"/>
              </a:ext>
            </a:extLst>
          </p:cNvPr>
          <p:cNvSpPr/>
          <p:nvPr/>
        </p:nvSpPr>
        <p:spPr>
          <a:xfrm>
            <a:off x="3091691" y="2257250"/>
            <a:ext cx="2669329" cy="781103"/>
          </a:xfrm>
          <a:prstGeom prst="rect">
            <a:avLst/>
          </a:prstGeom>
          <a:solidFill>
            <a:srgbClr val="C238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D222401-3085-0239-D8DE-1F9C9DBF8639}"/>
              </a:ext>
            </a:extLst>
          </p:cNvPr>
          <p:cNvSpPr/>
          <p:nvPr/>
        </p:nvSpPr>
        <p:spPr>
          <a:xfrm>
            <a:off x="5697699" y="1399178"/>
            <a:ext cx="672000" cy="1636949"/>
          </a:xfrm>
          <a:custGeom>
            <a:avLst/>
            <a:gdLst>
              <a:gd name="connsiteX0" fmla="*/ 555980 w 555980"/>
              <a:gd name="connsiteY0" fmla="*/ 0 h 1354334"/>
              <a:gd name="connsiteX1" fmla="*/ 555980 w 555980"/>
              <a:gd name="connsiteY1" fmla="*/ 968242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  <a:gd name="connsiteX0" fmla="*/ 555980 w 555980"/>
              <a:gd name="connsiteY0" fmla="*/ 0 h 1354334"/>
              <a:gd name="connsiteX1" fmla="*/ 555980 w 555980"/>
              <a:gd name="connsiteY1" fmla="*/ 976179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980" h="1354334">
                <a:moveTo>
                  <a:pt x="555980" y="0"/>
                </a:moveTo>
                <a:lnTo>
                  <a:pt x="555980" y="976179"/>
                </a:lnTo>
                <a:lnTo>
                  <a:pt x="0" y="1354334"/>
                </a:lnTo>
                <a:cubicBezTo>
                  <a:pt x="246" y="1139298"/>
                  <a:pt x="491" y="924262"/>
                  <a:pt x="737" y="709226"/>
                </a:cubicBezTo>
                <a:lnTo>
                  <a:pt x="555980" y="0"/>
                </a:lnTo>
                <a:close/>
              </a:path>
            </a:pathLst>
          </a:custGeom>
          <a:solidFill>
            <a:srgbClr val="A12D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14F596-E124-BF45-B4E3-293B6CFECE48}"/>
              </a:ext>
            </a:extLst>
          </p:cNvPr>
          <p:cNvSpPr/>
          <p:nvPr/>
        </p:nvSpPr>
        <p:spPr>
          <a:xfrm>
            <a:off x="5697381" y="2578142"/>
            <a:ext cx="672319" cy="1202933"/>
          </a:xfrm>
          <a:custGeom>
            <a:avLst/>
            <a:gdLst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95250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78960 h 9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44" h="995250">
                <a:moveTo>
                  <a:pt x="556244" y="0"/>
                </a:moveTo>
                <a:lnTo>
                  <a:pt x="556244" y="148222"/>
                </a:lnTo>
                <a:lnTo>
                  <a:pt x="556244" y="847028"/>
                </a:lnTo>
                <a:lnTo>
                  <a:pt x="556244" y="995250"/>
                </a:lnTo>
                <a:lnTo>
                  <a:pt x="0" y="995250"/>
                </a:lnTo>
                <a:lnTo>
                  <a:pt x="317" y="847028"/>
                </a:lnTo>
                <a:lnTo>
                  <a:pt x="0" y="847028"/>
                </a:lnTo>
                <a:lnTo>
                  <a:pt x="1001" y="378960"/>
                </a:lnTo>
                <a:close/>
              </a:path>
            </a:pathLst>
          </a:custGeom>
          <a:solidFill>
            <a:srgbClr val="4D33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2589A2D-1768-80D5-59FC-3EBA37AEB17D}"/>
              </a:ext>
            </a:extLst>
          </p:cNvPr>
          <p:cNvSpPr/>
          <p:nvPr/>
        </p:nvSpPr>
        <p:spPr>
          <a:xfrm flipV="1">
            <a:off x="5697697" y="4506693"/>
            <a:ext cx="672000" cy="1607118"/>
          </a:xfrm>
          <a:custGeom>
            <a:avLst/>
            <a:gdLst>
              <a:gd name="connsiteX0" fmla="*/ 555980 w 555980"/>
              <a:gd name="connsiteY0" fmla="*/ 0 h 1354334"/>
              <a:gd name="connsiteX1" fmla="*/ 555980 w 555980"/>
              <a:gd name="connsiteY1" fmla="*/ 968242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  <a:gd name="connsiteX0" fmla="*/ 555980 w 555980"/>
              <a:gd name="connsiteY0" fmla="*/ 0 h 1354334"/>
              <a:gd name="connsiteX1" fmla="*/ 555980 w 555980"/>
              <a:gd name="connsiteY1" fmla="*/ 976179 h 1354334"/>
              <a:gd name="connsiteX2" fmla="*/ 0 w 555980"/>
              <a:gd name="connsiteY2" fmla="*/ 1354334 h 1354334"/>
              <a:gd name="connsiteX3" fmla="*/ 737 w 555980"/>
              <a:gd name="connsiteY3" fmla="*/ 709226 h 1354334"/>
              <a:gd name="connsiteX4" fmla="*/ 555980 w 555980"/>
              <a:gd name="connsiteY4" fmla="*/ 0 h 135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980" h="1354334">
                <a:moveTo>
                  <a:pt x="555980" y="0"/>
                </a:moveTo>
                <a:lnTo>
                  <a:pt x="555980" y="976179"/>
                </a:lnTo>
                <a:lnTo>
                  <a:pt x="0" y="1354334"/>
                </a:lnTo>
                <a:cubicBezTo>
                  <a:pt x="246" y="1139298"/>
                  <a:pt x="491" y="924262"/>
                  <a:pt x="737" y="709226"/>
                </a:cubicBezTo>
                <a:lnTo>
                  <a:pt x="555980" y="0"/>
                </a:lnTo>
                <a:close/>
              </a:path>
            </a:pathLst>
          </a:custGeom>
          <a:solidFill>
            <a:srgbClr val="FFB4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6065B18-59CD-7677-6303-0C1DF2D738B3}"/>
              </a:ext>
            </a:extLst>
          </p:cNvPr>
          <p:cNvSpPr/>
          <p:nvPr/>
        </p:nvSpPr>
        <p:spPr>
          <a:xfrm flipV="1">
            <a:off x="5697378" y="3781077"/>
            <a:ext cx="672319" cy="1181011"/>
          </a:xfrm>
          <a:custGeom>
            <a:avLst/>
            <a:gdLst>
              <a:gd name="connsiteX0" fmla="*/ 556244 w 556244"/>
              <a:gd name="connsiteY0" fmla="*/ 0 h 995250"/>
              <a:gd name="connsiteX1" fmla="*/ 556244 w 556244"/>
              <a:gd name="connsiteY1" fmla="*/ 148222 h 995250"/>
              <a:gd name="connsiteX2" fmla="*/ 556244 w 556244"/>
              <a:gd name="connsiteY2" fmla="*/ 847028 h 995250"/>
              <a:gd name="connsiteX3" fmla="*/ 556244 w 556244"/>
              <a:gd name="connsiteY3" fmla="*/ 995250 h 995250"/>
              <a:gd name="connsiteX4" fmla="*/ 0 w 556244"/>
              <a:gd name="connsiteY4" fmla="*/ 995250 h 995250"/>
              <a:gd name="connsiteX5" fmla="*/ 317 w 556244"/>
              <a:gd name="connsiteY5" fmla="*/ 847028 h 995250"/>
              <a:gd name="connsiteX6" fmla="*/ 0 w 556244"/>
              <a:gd name="connsiteY6" fmla="*/ 847028 h 995250"/>
              <a:gd name="connsiteX7" fmla="*/ 1001 w 556244"/>
              <a:gd name="connsiteY7" fmla="*/ 378960 h 9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244" h="995250">
                <a:moveTo>
                  <a:pt x="556244" y="0"/>
                </a:moveTo>
                <a:lnTo>
                  <a:pt x="556244" y="148222"/>
                </a:lnTo>
                <a:lnTo>
                  <a:pt x="556244" y="847028"/>
                </a:lnTo>
                <a:lnTo>
                  <a:pt x="556244" y="995250"/>
                </a:lnTo>
                <a:lnTo>
                  <a:pt x="0" y="995250"/>
                </a:lnTo>
                <a:lnTo>
                  <a:pt x="317" y="847028"/>
                </a:lnTo>
                <a:lnTo>
                  <a:pt x="0" y="847028"/>
                </a:lnTo>
                <a:lnTo>
                  <a:pt x="1001" y="37896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3A89692-ED6C-CBA4-80B4-C988C1A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32" y="2179619"/>
            <a:ext cx="3159958" cy="3159957"/>
          </a:xfrm>
          <a:custGeom>
            <a:avLst/>
            <a:gdLst>
              <a:gd name="T0" fmla="*/ 5571 w 11134"/>
              <a:gd name="T1" fmla="*/ 11132 h 11134"/>
              <a:gd name="T2" fmla="*/ 5571 w 11134"/>
              <a:gd name="T3" fmla="*/ 11132 h 11134"/>
              <a:gd name="T4" fmla="*/ 11131 w 11134"/>
              <a:gd name="T5" fmla="*/ 5563 h 11134"/>
              <a:gd name="T6" fmla="*/ 11131 w 11134"/>
              <a:gd name="T7" fmla="*/ 5563 h 11134"/>
              <a:gd name="T8" fmla="*/ 5563 w 11134"/>
              <a:gd name="T9" fmla="*/ 3 h 11134"/>
              <a:gd name="T10" fmla="*/ 5563 w 11134"/>
              <a:gd name="T11" fmla="*/ 3 h 11134"/>
              <a:gd name="T12" fmla="*/ 2 w 11134"/>
              <a:gd name="T13" fmla="*/ 5571 h 11134"/>
              <a:gd name="T14" fmla="*/ 2 w 11134"/>
              <a:gd name="T15" fmla="*/ 5571 h 11134"/>
              <a:gd name="T16" fmla="*/ 5571 w 11134"/>
              <a:gd name="T17" fmla="*/ 11132 h 1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4" h="11134">
                <a:moveTo>
                  <a:pt x="5571" y="11132"/>
                </a:moveTo>
                <a:lnTo>
                  <a:pt x="5571" y="11132"/>
                </a:lnTo>
                <a:cubicBezTo>
                  <a:pt x="8644" y="11128"/>
                  <a:pt x="11133" y="8636"/>
                  <a:pt x="11131" y="5563"/>
                </a:cubicBezTo>
                <a:lnTo>
                  <a:pt x="11131" y="5563"/>
                </a:lnTo>
                <a:cubicBezTo>
                  <a:pt x="11129" y="2489"/>
                  <a:pt x="8635" y="0"/>
                  <a:pt x="5563" y="3"/>
                </a:cubicBezTo>
                <a:lnTo>
                  <a:pt x="5563" y="3"/>
                </a:lnTo>
                <a:cubicBezTo>
                  <a:pt x="2491" y="5"/>
                  <a:pt x="0" y="2498"/>
                  <a:pt x="2" y="5571"/>
                </a:cubicBezTo>
                <a:lnTo>
                  <a:pt x="2" y="5571"/>
                </a:lnTo>
                <a:cubicBezTo>
                  <a:pt x="4" y="8644"/>
                  <a:pt x="2498" y="11133"/>
                  <a:pt x="5571" y="111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1A5189D-E7D7-87BA-88A9-6156E0168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833" y="1954072"/>
            <a:ext cx="1805987" cy="3610602"/>
          </a:xfrm>
          <a:custGeom>
            <a:avLst/>
            <a:gdLst>
              <a:gd name="connsiteX0" fmla="*/ 2882 w 4156546"/>
              <a:gd name="connsiteY0" fmla="*/ 3371527 h 8309941"/>
              <a:gd name="connsiteX1" fmla="*/ 785018 w 4156546"/>
              <a:gd name="connsiteY1" fmla="*/ 4150918 h 8309941"/>
              <a:gd name="connsiteX2" fmla="*/ 3535 w 4156546"/>
              <a:gd name="connsiteY2" fmla="*/ 4934226 h 8309941"/>
              <a:gd name="connsiteX3" fmla="*/ 2 w 4156546"/>
              <a:gd name="connsiteY3" fmla="*/ 1695844 h 8309941"/>
              <a:gd name="connsiteX4" fmla="*/ 2461354 w 4156546"/>
              <a:gd name="connsiteY4" fmla="*/ 4153009 h 8309941"/>
              <a:gd name="connsiteX5" fmla="*/ 3268 w 4156546"/>
              <a:gd name="connsiteY5" fmla="*/ 6613440 h 8309941"/>
              <a:gd name="connsiteX6" fmla="*/ 2615 w 4156546"/>
              <a:gd name="connsiteY6" fmla="*/ 5668729 h 8309941"/>
              <a:gd name="connsiteX7" fmla="*/ 1516791 w 4156546"/>
              <a:gd name="connsiteY7" fmla="*/ 4153663 h 8309941"/>
              <a:gd name="connsiteX8" fmla="*/ 655 w 4156546"/>
              <a:gd name="connsiteY8" fmla="*/ 2639249 h 8309941"/>
              <a:gd name="connsiteX9" fmla="*/ 0 w 4156546"/>
              <a:gd name="connsiteY9" fmla="*/ 1 h 8309941"/>
              <a:gd name="connsiteX10" fmla="*/ 4156545 w 4156546"/>
              <a:gd name="connsiteY10" fmla="*/ 4152031 h 8309941"/>
              <a:gd name="connsiteX11" fmla="*/ 5877 w 4156546"/>
              <a:gd name="connsiteY11" fmla="*/ 8309941 h 8309941"/>
              <a:gd name="connsiteX12" fmla="*/ 4571 w 4156546"/>
              <a:gd name="connsiteY12" fmla="*/ 7365348 h 8309941"/>
              <a:gd name="connsiteX13" fmla="*/ 3212914 w 4156546"/>
              <a:gd name="connsiteY13" fmla="*/ 4153338 h 8309941"/>
              <a:gd name="connsiteX14" fmla="*/ 0 w 4156546"/>
              <a:gd name="connsiteY14" fmla="*/ 943288 h 830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6546" h="8309941">
                <a:moveTo>
                  <a:pt x="2882" y="3371527"/>
                </a:moveTo>
                <a:cubicBezTo>
                  <a:pt x="435081" y="3370874"/>
                  <a:pt x="784365" y="3719446"/>
                  <a:pt x="785018" y="4150918"/>
                </a:cubicBezTo>
                <a:cubicBezTo>
                  <a:pt x="785671" y="4583043"/>
                  <a:pt x="436387" y="4934226"/>
                  <a:pt x="3535" y="4934226"/>
                </a:cubicBezTo>
                <a:close/>
                <a:moveTo>
                  <a:pt x="2" y="1695844"/>
                </a:moveTo>
                <a:cubicBezTo>
                  <a:pt x="1355444" y="1694538"/>
                  <a:pt x="2460701" y="2796701"/>
                  <a:pt x="2461354" y="4153009"/>
                </a:cubicBezTo>
                <a:cubicBezTo>
                  <a:pt x="2462008" y="5507357"/>
                  <a:pt x="1359364" y="6612788"/>
                  <a:pt x="3268" y="6613440"/>
                </a:cubicBezTo>
                <a:lnTo>
                  <a:pt x="2615" y="5668729"/>
                </a:lnTo>
                <a:cubicBezTo>
                  <a:pt x="839396" y="5668076"/>
                  <a:pt x="1517444" y="4989269"/>
                  <a:pt x="1516791" y="4153663"/>
                </a:cubicBezTo>
                <a:cubicBezTo>
                  <a:pt x="1515484" y="3316750"/>
                  <a:pt x="837437" y="2638596"/>
                  <a:pt x="655" y="2639249"/>
                </a:cubicBezTo>
                <a:close/>
                <a:moveTo>
                  <a:pt x="0" y="1"/>
                </a:moveTo>
                <a:cubicBezTo>
                  <a:pt x="2290834" y="-1959"/>
                  <a:pt x="4154586" y="1860445"/>
                  <a:pt x="4156545" y="4152031"/>
                </a:cubicBezTo>
                <a:cubicBezTo>
                  <a:pt x="4158504" y="6442964"/>
                  <a:pt x="2296712" y="8308634"/>
                  <a:pt x="5877" y="8309941"/>
                </a:cubicBezTo>
                <a:lnTo>
                  <a:pt x="4571" y="7365348"/>
                </a:lnTo>
                <a:cubicBezTo>
                  <a:pt x="1774939" y="7364041"/>
                  <a:pt x="3214220" y="5922980"/>
                  <a:pt x="3212914" y="4153338"/>
                </a:cubicBezTo>
                <a:cubicBezTo>
                  <a:pt x="3210956" y="2381735"/>
                  <a:pt x="1770368" y="941981"/>
                  <a:pt x="0" y="94328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0EE9890-A9F1-73E7-DB83-715219B0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99" y="1954355"/>
            <a:ext cx="1807238" cy="3610319"/>
          </a:xfrm>
          <a:custGeom>
            <a:avLst/>
            <a:gdLst>
              <a:gd name="connsiteX0" fmla="*/ 4153013 w 4159426"/>
              <a:gd name="connsiteY0" fmla="*/ 3372833 h 8309289"/>
              <a:gd name="connsiteX1" fmla="*/ 4153667 w 4159426"/>
              <a:gd name="connsiteY1" fmla="*/ 4936185 h 8309289"/>
              <a:gd name="connsiteX2" fmla="*/ 3370878 w 4159426"/>
              <a:gd name="connsiteY2" fmla="*/ 4153856 h 8309289"/>
              <a:gd name="connsiteX3" fmla="*/ 4153013 w 4159426"/>
              <a:gd name="connsiteY3" fmla="*/ 3372833 h 8309289"/>
              <a:gd name="connsiteX4" fmla="*/ 4150404 w 4159426"/>
              <a:gd name="connsiteY4" fmla="*/ 1696497 h 8309289"/>
              <a:gd name="connsiteX5" fmla="*/ 4151057 w 4159426"/>
              <a:gd name="connsiteY5" fmla="*/ 2639475 h 8309289"/>
              <a:gd name="connsiteX6" fmla="*/ 2639808 w 4159426"/>
              <a:gd name="connsiteY6" fmla="*/ 4155162 h 8309289"/>
              <a:gd name="connsiteX7" fmla="*/ 4153016 w 4159426"/>
              <a:gd name="connsiteY7" fmla="*/ 5667584 h 8309289"/>
              <a:gd name="connsiteX8" fmla="*/ 4153668 w 4159426"/>
              <a:gd name="connsiteY8" fmla="*/ 6611868 h 8309289"/>
              <a:gd name="connsiteX9" fmla="*/ 1695196 w 4159426"/>
              <a:gd name="connsiteY9" fmla="*/ 4156468 h 8309289"/>
              <a:gd name="connsiteX10" fmla="*/ 4150404 w 4159426"/>
              <a:gd name="connsiteY10" fmla="*/ 1696497 h 8309289"/>
              <a:gd name="connsiteX11" fmla="*/ 4152893 w 4159426"/>
              <a:gd name="connsiteY11" fmla="*/ 0 h 8309289"/>
              <a:gd name="connsiteX12" fmla="*/ 4153546 w 4159426"/>
              <a:gd name="connsiteY12" fmla="*/ 943213 h 8309289"/>
              <a:gd name="connsiteX13" fmla="*/ 944791 w 4159426"/>
              <a:gd name="connsiteY13" fmla="*/ 4157583 h 8309289"/>
              <a:gd name="connsiteX14" fmla="*/ 4158120 w 4159426"/>
              <a:gd name="connsiteY14" fmla="*/ 7364768 h 8309289"/>
              <a:gd name="connsiteX15" fmla="*/ 4159426 w 4159426"/>
              <a:gd name="connsiteY15" fmla="*/ 8309287 h 8309289"/>
              <a:gd name="connsiteX16" fmla="*/ 2 w 4159426"/>
              <a:gd name="connsiteY16" fmla="*/ 4157583 h 8309289"/>
              <a:gd name="connsiteX17" fmla="*/ 4152893 w 4159426"/>
              <a:gd name="connsiteY17" fmla="*/ 0 h 830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59426" h="8309289">
                <a:moveTo>
                  <a:pt x="4153013" y="3372833"/>
                </a:moveTo>
                <a:lnTo>
                  <a:pt x="4153667" y="4936185"/>
                </a:lnTo>
                <a:cubicBezTo>
                  <a:pt x="3722414" y="4936185"/>
                  <a:pt x="3370878" y="4586161"/>
                  <a:pt x="3370878" y="4153856"/>
                </a:cubicBezTo>
                <a:cubicBezTo>
                  <a:pt x="3370878" y="3722857"/>
                  <a:pt x="3721761" y="3372833"/>
                  <a:pt x="4153013" y="3372833"/>
                </a:cubicBezTo>
                <a:close/>
                <a:moveTo>
                  <a:pt x="4150404" y="1696497"/>
                </a:moveTo>
                <a:lnTo>
                  <a:pt x="4151057" y="2639475"/>
                </a:lnTo>
                <a:cubicBezTo>
                  <a:pt x="3316116" y="2641434"/>
                  <a:pt x="2639155" y="3319281"/>
                  <a:pt x="2639808" y="4155162"/>
                </a:cubicBezTo>
                <a:cubicBezTo>
                  <a:pt x="2639808" y="4990390"/>
                  <a:pt x="3318075" y="5668237"/>
                  <a:pt x="4153016" y="5667584"/>
                </a:cubicBezTo>
                <a:lnTo>
                  <a:pt x="4153668" y="6611868"/>
                </a:lnTo>
                <a:cubicBezTo>
                  <a:pt x="2799746" y="6612521"/>
                  <a:pt x="1695849" y="5510856"/>
                  <a:pt x="1695196" y="4156468"/>
                </a:cubicBezTo>
                <a:cubicBezTo>
                  <a:pt x="1694543" y="2800774"/>
                  <a:pt x="2796482" y="1697803"/>
                  <a:pt x="4150404" y="1696497"/>
                </a:cubicBezTo>
                <a:close/>
                <a:moveTo>
                  <a:pt x="4152893" y="0"/>
                </a:moveTo>
                <a:lnTo>
                  <a:pt x="4153546" y="943213"/>
                </a:lnTo>
                <a:cubicBezTo>
                  <a:pt x="2383536" y="945173"/>
                  <a:pt x="943485" y="2386120"/>
                  <a:pt x="944791" y="4157583"/>
                </a:cubicBezTo>
                <a:cubicBezTo>
                  <a:pt x="946098" y="5926433"/>
                  <a:pt x="2387457" y="7366074"/>
                  <a:pt x="4158120" y="7364768"/>
                </a:cubicBezTo>
                <a:lnTo>
                  <a:pt x="4159426" y="8309287"/>
                </a:lnTo>
                <a:cubicBezTo>
                  <a:pt x="1868019" y="8311900"/>
                  <a:pt x="1962" y="6448336"/>
                  <a:pt x="2" y="4157583"/>
                </a:cubicBezTo>
                <a:cubicBezTo>
                  <a:pt x="-1958" y="1865524"/>
                  <a:pt x="1861485" y="1960"/>
                  <a:pt x="41528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EBE08651-8098-B5A1-54F3-0BAFE1E6EE2E}"/>
              </a:ext>
            </a:extLst>
          </p:cNvPr>
          <p:cNvSpPr>
            <a:spLocks noChangeArrowheads="1"/>
          </p:cNvSpPr>
          <p:nvPr/>
        </p:nvSpPr>
        <p:spPr bwMode="auto">
          <a:xfrm rot="15300000">
            <a:off x="1529885" y="2386351"/>
            <a:ext cx="2420396" cy="7267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4B65D8DA-235E-660E-6065-6CD716B137FF}"/>
              </a:ext>
            </a:extLst>
          </p:cNvPr>
          <p:cNvSpPr>
            <a:spLocks noChangeArrowheads="1"/>
          </p:cNvSpPr>
          <p:nvPr/>
        </p:nvSpPr>
        <p:spPr bwMode="auto">
          <a:xfrm rot="17100000">
            <a:off x="1941150" y="5733672"/>
            <a:ext cx="1038221" cy="861618"/>
          </a:xfrm>
          <a:custGeom>
            <a:avLst/>
            <a:gdLst>
              <a:gd name="T0" fmla="*/ 0 w 2568"/>
              <a:gd name="T1" fmla="*/ 0 h 2132"/>
              <a:gd name="T2" fmla="*/ 988 w 2568"/>
              <a:gd name="T3" fmla="*/ 1065 h 2132"/>
              <a:gd name="T4" fmla="*/ 0 w 2568"/>
              <a:gd name="T5" fmla="*/ 2131 h 2132"/>
              <a:gd name="T6" fmla="*/ 2567 w 2568"/>
              <a:gd name="T7" fmla="*/ 1065 h 2132"/>
              <a:gd name="T8" fmla="*/ 0 w 2568"/>
              <a:gd name="T9" fmla="*/ 0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8" h="2132">
                <a:moveTo>
                  <a:pt x="0" y="0"/>
                </a:moveTo>
                <a:lnTo>
                  <a:pt x="988" y="1065"/>
                </a:lnTo>
                <a:lnTo>
                  <a:pt x="0" y="2131"/>
                </a:lnTo>
                <a:lnTo>
                  <a:pt x="2567" y="1065"/>
                </a:lnTo>
                <a:lnTo>
                  <a:pt x="0" y="0"/>
                </a:lnTo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CD216B16-32A9-ECF2-B8E7-43FD0BBB8A9E}"/>
              </a:ext>
            </a:extLst>
          </p:cNvPr>
          <p:cNvSpPr>
            <a:spLocks noChangeArrowheads="1"/>
          </p:cNvSpPr>
          <p:nvPr/>
        </p:nvSpPr>
        <p:spPr bwMode="auto">
          <a:xfrm rot="17100000">
            <a:off x="1532448" y="5055763"/>
            <a:ext cx="2424043" cy="7267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85921548-70BD-E710-4C9A-FDE58A66EB35}"/>
              </a:ext>
            </a:extLst>
          </p:cNvPr>
          <p:cNvSpPr>
            <a:spLocks noChangeArrowheads="1"/>
          </p:cNvSpPr>
          <p:nvPr/>
        </p:nvSpPr>
        <p:spPr bwMode="auto">
          <a:xfrm rot="15300000">
            <a:off x="240197" y="1895803"/>
            <a:ext cx="1040006" cy="1040005"/>
          </a:xfrm>
          <a:custGeom>
            <a:avLst/>
            <a:gdLst>
              <a:gd name="T0" fmla="*/ 1062 w 2570"/>
              <a:gd name="T1" fmla="*/ 0 h 2570"/>
              <a:gd name="T2" fmla="*/ 1117 w 2570"/>
              <a:gd name="T3" fmla="*/ 1451 h 2570"/>
              <a:gd name="T4" fmla="*/ 2569 w 2570"/>
              <a:gd name="T5" fmla="*/ 1507 h 2570"/>
              <a:gd name="T6" fmla="*/ 0 w 2570"/>
              <a:gd name="T7" fmla="*/ 2569 h 2570"/>
              <a:gd name="T8" fmla="*/ 1062 w 2570"/>
              <a:gd name="T9" fmla="*/ 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0" h="2570">
                <a:moveTo>
                  <a:pt x="1062" y="0"/>
                </a:moveTo>
                <a:lnTo>
                  <a:pt x="1117" y="1451"/>
                </a:lnTo>
                <a:lnTo>
                  <a:pt x="2569" y="1507"/>
                </a:lnTo>
                <a:lnTo>
                  <a:pt x="0" y="2569"/>
                </a:lnTo>
                <a:lnTo>
                  <a:pt x="1062" y="0"/>
                </a:lnTo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553C5FB6-F229-9659-8C84-E4ED5D193F0F}"/>
              </a:ext>
            </a:extLst>
          </p:cNvPr>
          <p:cNvSpPr>
            <a:spLocks noChangeArrowheads="1"/>
          </p:cNvSpPr>
          <p:nvPr/>
        </p:nvSpPr>
        <p:spPr bwMode="auto">
          <a:xfrm rot="12600000">
            <a:off x="690570" y="3043953"/>
            <a:ext cx="2420396" cy="7267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8F7BA322-EA3C-72E0-98D2-EC1605AA7AED}"/>
              </a:ext>
            </a:extLst>
          </p:cNvPr>
          <p:cNvSpPr>
            <a:spLocks noChangeArrowheads="1"/>
          </p:cNvSpPr>
          <p:nvPr/>
        </p:nvSpPr>
        <p:spPr bwMode="auto">
          <a:xfrm rot="17100000">
            <a:off x="240197" y="4571849"/>
            <a:ext cx="1040003" cy="1040005"/>
          </a:xfrm>
          <a:custGeom>
            <a:avLst/>
            <a:gdLst>
              <a:gd name="T0" fmla="*/ 1507 w 2570"/>
              <a:gd name="T1" fmla="*/ 0 h 2570"/>
              <a:gd name="T2" fmla="*/ 1452 w 2570"/>
              <a:gd name="T3" fmla="*/ 1451 h 2570"/>
              <a:gd name="T4" fmla="*/ 0 w 2570"/>
              <a:gd name="T5" fmla="*/ 1507 h 2570"/>
              <a:gd name="T6" fmla="*/ 2569 w 2570"/>
              <a:gd name="T7" fmla="*/ 2569 h 2570"/>
              <a:gd name="T8" fmla="*/ 1507 w 2570"/>
              <a:gd name="T9" fmla="*/ 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0" h="2570">
                <a:moveTo>
                  <a:pt x="1507" y="0"/>
                </a:moveTo>
                <a:lnTo>
                  <a:pt x="1452" y="1451"/>
                </a:lnTo>
                <a:lnTo>
                  <a:pt x="0" y="1507"/>
                </a:lnTo>
                <a:lnTo>
                  <a:pt x="2569" y="2569"/>
                </a:lnTo>
                <a:lnTo>
                  <a:pt x="1507" y="0"/>
                </a:lnTo>
              </a:path>
            </a:pathLst>
          </a:custGeom>
          <a:solidFill>
            <a:srgbClr val="E34D5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55D40AEB-0FED-B440-5756-71480F594A44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689692" y="4394297"/>
            <a:ext cx="2420396" cy="7267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4AA93-68F2-3DD1-7B37-162A9967BF5F}"/>
              </a:ext>
            </a:extLst>
          </p:cNvPr>
          <p:cNvSpPr txBox="1"/>
          <p:nvPr/>
        </p:nvSpPr>
        <p:spPr>
          <a:xfrm>
            <a:off x="6577761" y="5090322"/>
            <a:ext cx="1656824" cy="41893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728F4F7-41F3-2DBD-E254-8E8B71D41B59}"/>
              </a:ext>
            </a:extLst>
          </p:cNvPr>
          <p:cNvSpPr txBox="1">
            <a:spLocks/>
          </p:cNvSpPr>
          <p:nvPr/>
        </p:nvSpPr>
        <p:spPr>
          <a:xfrm>
            <a:off x="6518326" y="5440913"/>
            <a:ext cx="4124186" cy="6331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5F2F6-A363-61A1-F522-79E09B8EC02D}"/>
              </a:ext>
            </a:extLst>
          </p:cNvPr>
          <p:cNvSpPr txBox="1"/>
          <p:nvPr/>
        </p:nvSpPr>
        <p:spPr>
          <a:xfrm>
            <a:off x="6577761" y="1523964"/>
            <a:ext cx="1656824" cy="41893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693CB25-1B90-62EE-C197-1017687A96C7}"/>
              </a:ext>
            </a:extLst>
          </p:cNvPr>
          <p:cNvSpPr txBox="1">
            <a:spLocks/>
          </p:cNvSpPr>
          <p:nvPr/>
        </p:nvSpPr>
        <p:spPr>
          <a:xfrm>
            <a:off x="6518326" y="1874555"/>
            <a:ext cx="4124186" cy="6331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B8A6C3-D2C4-3809-D482-D2F09B5C9A1F}"/>
              </a:ext>
            </a:extLst>
          </p:cNvPr>
          <p:cNvSpPr txBox="1"/>
          <p:nvPr/>
        </p:nvSpPr>
        <p:spPr>
          <a:xfrm>
            <a:off x="6592384" y="2726325"/>
            <a:ext cx="1656824" cy="41893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C045A5A-FFF5-F362-F112-9CB961FA9BE0}"/>
              </a:ext>
            </a:extLst>
          </p:cNvPr>
          <p:cNvSpPr txBox="1">
            <a:spLocks/>
          </p:cNvSpPr>
          <p:nvPr/>
        </p:nvSpPr>
        <p:spPr>
          <a:xfrm>
            <a:off x="6532949" y="3076916"/>
            <a:ext cx="4124186" cy="6331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F39CA-52CF-13AD-113D-B992E8D1FCF1}"/>
              </a:ext>
            </a:extLst>
          </p:cNvPr>
          <p:cNvSpPr txBox="1"/>
          <p:nvPr/>
        </p:nvSpPr>
        <p:spPr>
          <a:xfrm>
            <a:off x="6577761" y="3908168"/>
            <a:ext cx="1656824" cy="41893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8D77E22-F07D-D0F8-7E03-2B71DA3B60F9}"/>
              </a:ext>
            </a:extLst>
          </p:cNvPr>
          <p:cNvSpPr txBox="1">
            <a:spLocks/>
          </p:cNvSpPr>
          <p:nvPr/>
        </p:nvSpPr>
        <p:spPr>
          <a:xfrm>
            <a:off x="6518326" y="4258759"/>
            <a:ext cx="4124186" cy="6331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41219B-FA41-956F-D45F-DFE4F0A94240}"/>
              </a:ext>
            </a:extLst>
          </p:cNvPr>
          <p:cNvCxnSpPr>
            <a:cxnSpLocks/>
          </p:cNvCxnSpPr>
          <p:nvPr/>
        </p:nvCxnSpPr>
        <p:spPr>
          <a:xfrm>
            <a:off x="8093412" y="1733431"/>
            <a:ext cx="2393004" cy="0"/>
          </a:xfrm>
          <a:prstGeom prst="line">
            <a:avLst/>
          </a:prstGeom>
          <a:ln w="50800" cap="rnd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5993DF-4693-D982-D8CF-CDFAD5DFE66D}"/>
              </a:ext>
            </a:extLst>
          </p:cNvPr>
          <p:cNvCxnSpPr>
            <a:cxnSpLocks/>
          </p:cNvCxnSpPr>
          <p:nvPr/>
        </p:nvCxnSpPr>
        <p:spPr>
          <a:xfrm>
            <a:off x="8093412" y="2910478"/>
            <a:ext cx="2393004" cy="0"/>
          </a:xfrm>
          <a:prstGeom prst="line">
            <a:avLst/>
          </a:prstGeom>
          <a:ln w="50800" cap="rnd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F46D1D-1EFF-99EB-197C-61854A17D088}"/>
              </a:ext>
            </a:extLst>
          </p:cNvPr>
          <p:cNvCxnSpPr>
            <a:cxnSpLocks/>
          </p:cNvCxnSpPr>
          <p:nvPr/>
        </p:nvCxnSpPr>
        <p:spPr>
          <a:xfrm>
            <a:off x="8093412" y="4106980"/>
            <a:ext cx="2393004" cy="0"/>
          </a:xfrm>
          <a:prstGeom prst="line">
            <a:avLst/>
          </a:prstGeom>
          <a:ln w="50800" cap="rnd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F3D056-342E-CA84-E4FA-0E43286BE7BE}"/>
              </a:ext>
            </a:extLst>
          </p:cNvPr>
          <p:cNvCxnSpPr>
            <a:cxnSpLocks/>
          </p:cNvCxnSpPr>
          <p:nvPr/>
        </p:nvCxnSpPr>
        <p:spPr>
          <a:xfrm>
            <a:off x="8093412" y="5272514"/>
            <a:ext cx="2393004" cy="0"/>
          </a:xfrm>
          <a:prstGeom prst="line">
            <a:avLst/>
          </a:prstGeom>
          <a:ln w="50800" cap="rnd"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1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E1C70BE-A9E4-D913-9CDA-D6D9D6D6BF8F}"/>
              </a:ext>
            </a:extLst>
          </p:cNvPr>
          <p:cNvSpPr/>
          <p:nvPr/>
        </p:nvSpPr>
        <p:spPr>
          <a:xfrm>
            <a:off x="-1" y="0"/>
            <a:ext cx="62184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6472699" y="292191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6472699" y="753130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6E58F32-41A4-958F-C27C-E5E46DCAFDD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45566" y="1767936"/>
            <a:ext cx="3417574" cy="4114183"/>
          </a:xfrm>
          <a:custGeom>
            <a:avLst/>
            <a:gdLst>
              <a:gd name="T0" fmla="*/ 10135 w 11586"/>
              <a:gd name="T1" fmla="*/ 5216 h 13946"/>
              <a:gd name="T2" fmla="*/ 10135 w 11586"/>
              <a:gd name="T3" fmla="*/ 5216 h 13946"/>
              <a:gd name="T4" fmla="*/ 8344 w 11586"/>
              <a:gd name="T5" fmla="*/ 13110 h 13946"/>
              <a:gd name="T6" fmla="*/ 8344 w 11586"/>
              <a:gd name="T7" fmla="*/ 13110 h 13946"/>
              <a:gd name="T8" fmla="*/ 1450 w 11586"/>
              <a:gd name="T9" fmla="*/ 9195 h 13946"/>
              <a:gd name="T10" fmla="*/ 1450 w 11586"/>
              <a:gd name="T11" fmla="*/ 9195 h 13946"/>
              <a:gd name="T12" fmla="*/ 3093 w 11586"/>
              <a:gd name="T13" fmla="*/ 1225 h 13946"/>
              <a:gd name="T14" fmla="*/ 3093 w 11586"/>
              <a:gd name="T15" fmla="*/ 1225 h 13946"/>
              <a:gd name="T16" fmla="*/ 10135 w 11586"/>
              <a:gd name="T17" fmla="*/ 5216 h 13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586" h="13946">
                <a:moveTo>
                  <a:pt x="10135" y="5216"/>
                </a:moveTo>
                <a:lnTo>
                  <a:pt x="10135" y="5216"/>
                </a:lnTo>
                <a:cubicBezTo>
                  <a:pt x="11585" y="8497"/>
                  <a:pt x="10859" y="12221"/>
                  <a:pt x="8344" y="13110"/>
                </a:cubicBezTo>
                <a:lnTo>
                  <a:pt x="8344" y="13110"/>
                </a:lnTo>
                <a:cubicBezTo>
                  <a:pt x="5982" y="13945"/>
                  <a:pt x="2900" y="12478"/>
                  <a:pt x="1450" y="9195"/>
                </a:cubicBezTo>
                <a:lnTo>
                  <a:pt x="1450" y="9195"/>
                </a:lnTo>
                <a:cubicBezTo>
                  <a:pt x="0" y="5914"/>
                  <a:pt x="795" y="2412"/>
                  <a:pt x="3093" y="1225"/>
                </a:cubicBezTo>
                <a:lnTo>
                  <a:pt x="3093" y="1225"/>
                </a:lnTo>
                <a:cubicBezTo>
                  <a:pt x="5462" y="0"/>
                  <a:pt x="8685" y="1934"/>
                  <a:pt x="10135" y="5216"/>
                </a:cubicBez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33C32CD9-C821-4CF2-EE0E-2A62A06FBA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18074" y="1743223"/>
            <a:ext cx="3461806" cy="4142798"/>
          </a:xfrm>
          <a:custGeom>
            <a:avLst/>
            <a:gdLst>
              <a:gd name="T0" fmla="*/ 10283 w 11734"/>
              <a:gd name="T1" fmla="*/ 5070 h 14043"/>
              <a:gd name="T2" fmla="*/ 10283 w 11734"/>
              <a:gd name="T3" fmla="*/ 5070 h 14043"/>
              <a:gd name="T4" fmla="*/ 8492 w 11734"/>
              <a:gd name="T5" fmla="*/ 12964 h 14043"/>
              <a:gd name="T6" fmla="*/ 8492 w 11734"/>
              <a:gd name="T7" fmla="*/ 12964 h 14043"/>
              <a:gd name="T8" fmla="*/ 1450 w 11734"/>
              <a:gd name="T9" fmla="*/ 8972 h 14043"/>
              <a:gd name="T10" fmla="*/ 1450 w 11734"/>
              <a:gd name="T11" fmla="*/ 8972 h 14043"/>
              <a:gd name="T12" fmla="*/ 3241 w 11734"/>
              <a:gd name="T13" fmla="*/ 1079 h 14043"/>
              <a:gd name="T14" fmla="*/ 3241 w 11734"/>
              <a:gd name="T15" fmla="*/ 1079 h 14043"/>
              <a:gd name="T16" fmla="*/ 10283 w 11734"/>
              <a:gd name="T17" fmla="*/ 5070 h 14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34" h="14043">
                <a:moveTo>
                  <a:pt x="10283" y="5070"/>
                </a:moveTo>
                <a:lnTo>
                  <a:pt x="10283" y="5070"/>
                </a:lnTo>
                <a:cubicBezTo>
                  <a:pt x="11733" y="8351"/>
                  <a:pt x="10931" y="11886"/>
                  <a:pt x="8492" y="12964"/>
                </a:cubicBezTo>
                <a:lnTo>
                  <a:pt x="8492" y="12964"/>
                </a:lnTo>
                <a:cubicBezTo>
                  <a:pt x="6053" y="14042"/>
                  <a:pt x="2900" y="12255"/>
                  <a:pt x="1450" y="8972"/>
                </a:cubicBezTo>
                <a:lnTo>
                  <a:pt x="1450" y="8972"/>
                </a:lnTo>
                <a:cubicBezTo>
                  <a:pt x="0" y="5691"/>
                  <a:pt x="802" y="2156"/>
                  <a:pt x="3241" y="1079"/>
                </a:cubicBezTo>
                <a:lnTo>
                  <a:pt x="3241" y="1079"/>
                </a:lnTo>
                <a:cubicBezTo>
                  <a:pt x="5681" y="0"/>
                  <a:pt x="8833" y="1788"/>
                  <a:pt x="10283" y="50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7313960-C2E1-1705-5CEA-413E0AEB4F4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3082" y="1968636"/>
            <a:ext cx="3032084" cy="3691704"/>
          </a:xfrm>
          <a:custGeom>
            <a:avLst/>
            <a:gdLst>
              <a:gd name="connsiteX0" fmla="*/ 1877296 w 3699961"/>
              <a:gd name="connsiteY0" fmla="*/ 1751149 h 4505637"/>
              <a:gd name="connsiteX1" fmla="*/ 2253716 w 3699961"/>
              <a:gd name="connsiteY1" fmla="*/ 2066626 h 4505637"/>
              <a:gd name="connsiteX2" fmla="*/ 2122072 w 3699961"/>
              <a:gd name="connsiteY2" fmla="*/ 2648459 h 4505637"/>
              <a:gd name="connsiteX3" fmla="*/ 1603768 w 3699961"/>
              <a:gd name="connsiteY3" fmla="*/ 2354120 h 4505637"/>
              <a:gd name="connsiteX4" fmla="*/ 1735412 w 3699961"/>
              <a:gd name="connsiteY4" fmla="*/ 1772647 h 4505637"/>
              <a:gd name="connsiteX5" fmla="*/ 1877296 w 3699961"/>
              <a:gd name="connsiteY5" fmla="*/ 1751149 h 4505637"/>
              <a:gd name="connsiteX6" fmla="*/ 1824506 w 3699961"/>
              <a:gd name="connsiteY6" fmla="*/ 1521213 h 4505637"/>
              <a:gd name="connsiteX7" fmla="*/ 1610299 w 3699961"/>
              <a:gd name="connsiteY7" fmla="*/ 1553509 h 4505637"/>
              <a:gd name="connsiteX8" fmla="*/ 1410784 w 3699961"/>
              <a:gd name="connsiteY8" fmla="*/ 2431619 h 4505637"/>
              <a:gd name="connsiteX9" fmla="*/ 2194797 w 3699961"/>
              <a:gd name="connsiteY9" fmla="*/ 2875894 h 4505637"/>
              <a:gd name="connsiteX10" fmla="*/ 2393591 w 3699961"/>
              <a:gd name="connsiteY10" fmla="*/ 1997784 h 4505637"/>
              <a:gd name="connsiteX11" fmla="*/ 1824506 w 3699961"/>
              <a:gd name="connsiteY11" fmla="*/ 1521213 h 4505637"/>
              <a:gd name="connsiteX12" fmla="*/ 1706576 w 3699961"/>
              <a:gd name="connsiteY12" fmla="*/ 1188563 h 4505637"/>
              <a:gd name="connsiteX13" fmla="*/ 2626958 w 3699961"/>
              <a:gd name="connsiteY13" fmla="*/ 1894816 h 4505637"/>
              <a:gd name="connsiteX14" fmla="*/ 2333089 w 3699961"/>
              <a:gd name="connsiteY14" fmla="*/ 3189839 h 4505637"/>
              <a:gd name="connsiteX15" fmla="*/ 1177778 w 3699961"/>
              <a:gd name="connsiteY15" fmla="*/ 2534947 h 4505637"/>
              <a:gd name="connsiteX16" fmla="*/ 1471647 w 3699961"/>
              <a:gd name="connsiteY16" fmla="*/ 1239924 h 4505637"/>
              <a:gd name="connsiteX17" fmla="*/ 1706576 w 3699961"/>
              <a:gd name="connsiteY17" fmla="*/ 1188563 h 4505637"/>
              <a:gd name="connsiteX18" fmla="*/ 1654420 w 3699961"/>
              <a:gd name="connsiteY18" fmla="*/ 920361 h 4505637"/>
              <a:gd name="connsiteX19" fmla="*/ 1358355 w 3699961"/>
              <a:gd name="connsiteY19" fmla="*/ 984808 h 4505637"/>
              <a:gd name="connsiteX20" fmla="*/ 987570 w 3699961"/>
              <a:gd name="connsiteY20" fmla="*/ 2618187 h 4505637"/>
              <a:gd name="connsiteX21" fmla="*/ 2444793 w 3699961"/>
              <a:gd name="connsiteY21" fmla="*/ 3444235 h 4505637"/>
              <a:gd name="connsiteX22" fmla="*/ 2815578 w 3699961"/>
              <a:gd name="connsiteY22" fmla="*/ 1810856 h 4505637"/>
              <a:gd name="connsiteX23" fmla="*/ 1654420 w 3699961"/>
              <a:gd name="connsiteY23" fmla="*/ 920361 h 4505637"/>
              <a:gd name="connsiteX24" fmla="*/ 1591529 w 3699961"/>
              <a:gd name="connsiteY24" fmla="*/ 590080 h 4505637"/>
              <a:gd name="connsiteX25" fmla="*/ 3048489 w 3699961"/>
              <a:gd name="connsiteY25" fmla="*/ 1707915 h 4505637"/>
              <a:gd name="connsiteX26" fmla="*/ 2583387 w 3699961"/>
              <a:gd name="connsiteY26" fmla="*/ 3757737 h 4505637"/>
              <a:gd name="connsiteX27" fmla="*/ 754659 w 3699961"/>
              <a:gd name="connsiteY27" fmla="*/ 2721128 h 4505637"/>
              <a:gd name="connsiteX28" fmla="*/ 1219761 w 3699961"/>
              <a:gd name="connsiteY28" fmla="*/ 671306 h 4505637"/>
              <a:gd name="connsiteX29" fmla="*/ 1591529 w 3699961"/>
              <a:gd name="connsiteY29" fmla="*/ 590080 h 4505637"/>
              <a:gd name="connsiteX30" fmla="*/ 1482854 w 3699961"/>
              <a:gd name="connsiteY30" fmla="*/ 330989 h 4505637"/>
              <a:gd name="connsiteX31" fmla="*/ 1043382 w 3699961"/>
              <a:gd name="connsiteY31" fmla="*/ 426986 h 4505637"/>
              <a:gd name="connsiteX32" fmla="*/ 493289 w 3699961"/>
              <a:gd name="connsiteY32" fmla="*/ 2852285 h 4505637"/>
              <a:gd name="connsiteX33" fmla="*/ 2656579 w 3699961"/>
              <a:gd name="connsiteY33" fmla="*/ 4078977 h 4505637"/>
              <a:gd name="connsiteX34" fmla="*/ 3207032 w 3699961"/>
              <a:gd name="connsiteY34" fmla="*/ 1653317 h 4505637"/>
              <a:gd name="connsiteX35" fmla="*/ 1482854 w 3699961"/>
              <a:gd name="connsiteY35" fmla="*/ 330989 h 4505637"/>
              <a:gd name="connsiteX36" fmla="*/ 1420196 w 3699961"/>
              <a:gd name="connsiteY36" fmla="*/ 274 h 4505637"/>
              <a:gd name="connsiteX37" fmla="*/ 3439957 w 3699961"/>
              <a:gd name="connsiteY37" fmla="*/ 1550343 h 4505637"/>
              <a:gd name="connsiteX38" fmla="*/ 2795182 w 3699961"/>
              <a:gd name="connsiteY38" fmla="*/ 4392581 h 4505637"/>
              <a:gd name="connsiteX39" fmla="*/ 260004 w 3699961"/>
              <a:gd name="connsiteY39" fmla="*/ 2955260 h 4505637"/>
              <a:gd name="connsiteX40" fmla="*/ 904779 w 3699961"/>
              <a:gd name="connsiteY40" fmla="*/ 113022 h 4505637"/>
              <a:gd name="connsiteX41" fmla="*/ 1420196 w 3699961"/>
              <a:gd name="connsiteY41" fmla="*/ 274 h 450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699961" h="4505637">
                <a:moveTo>
                  <a:pt x="1877296" y="1751149"/>
                </a:moveTo>
                <a:cubicBezTo>
                  <a:pt x="2023406" y="1766027"/>
                  <a:pt x="2173866" y="1885321"/>
                  <a:pt x="2253716" y="2066626"/>
                </a:cubicBezTo>
                <a:cubicBezTo>
                  <a:pt x="2360183" y="2308726"/>
                  <a:pt x="2301194" y="2568839"/>
                  <a:pt x="2122072" y="2648459"/>
                </a:cubicBezTo>
                <a:cubicBezTo>
                  <a:pt x="1942590" y="2728078"/>
                  <a:pt x="1710235" y="2596220"/>
                  <a:pt x="1603768" y="2354120"/>
                </a:cubicBezTo>
                <a:cubicBezTo>
                  <a:pt x="1496942" y="2112380"/>
                  <a:pt x="1555930" y="1852266"/>
                  <a:pt x="1735412" y="1772647"/>
                </a:cubicBezTo>
                <a:cubicBezTo>
                  <a:pt x="1780373" y="1752832"/>
                  <a:pt x="1828593" y="1746190"/>
                  <a:pt x="1877296" y="1751149"/>
                </a:cubicBezTo>
                <a:close/>
                <a:moveTo>
                  <a:pt x="1824506" y="1521213"/>
                </a:moveTo>
                <a:cubicBezTo>
                  <a:pt x="1750909" y="1513658"/>
                  <a:pt x="1678095" y="1523627"/>
                  <a:pt x="1610299" y="1553509"/>
                </a:cubicBezTo>
                <a:cubicBezTo>
                  <a:pt x="1339118" y="1673398"/>
                  <a:pt x="1249804" y="2067270"/>
                  <a:pt x="1410784" y="2431619"/>
                </a:cubicBezTo>
                <a:cubicBezTo>
                  <a:pt x="1572125" y="2796328"/>
                  <a:pt x="1923616" y="2995784"/>
                  <a:pt x="2194797" y="2875894"/>
                </a:cubicBezTo>
                <a:cubicBezTo>
                  <a:pt x="2465618" y="2756365"/>
                  <a:pt x="2554931" y="2362133"/>
                  <a:pt x="2393591" y="1997784"/>
                </a:cubicBezTo>
                <a:cubicBezTo>
                  <a:pt x="2273126" y="1724253"/>
                  <a:pt x="2045296" y="1543878"/>
                  <a:pt x="1824506" y="1521213"/>
                </a:cubicBezTo>
                <a:close/>
                <a:moveTo>
                  <a:pt x="1706576" y="1188563"/>
                </a:moveTo>
                <a:cubicBezTo>
                  <a:pt x="2056115" y="1181681"/>
                  <a:pt x="2433544" y="1457201"/>
                  <a:pt x="2626958" y="1894816"/>
                </a:cubicBezTo>
                <a:cubicBezTo>
                  <a:pt x="2865007" y="2433059"/>
                  <a:pt x="2733558" y="3012705"/>
                  <a:pt x="2333089" y="3189839"/>
                </a:cubicBezTo>
                <a:cubicBezTo>
                  <a:pt x="1932980" y="3366253"/>
                  <a:pt x="1415826" y="3073190"/>
                  <a:pt x="1177778" y="2534947"/>
                </a:cubicBezTo>
                <a:cubicBezTo>
                  <a:pt x="939729" y="1996704"/>
                  <a:pt x="1071538" y="1416698"/>
                  <a:pt x="1471647" y="1239924"/>
                </a:cubicBezTo>
                <a:cubicBezTo>
                  <a:pt x="1546736" y="1206779"/>
                  <a:pt x="1625913" y="1190151"/>
                  <a:pt x="1706576" y="1188563"/>
                </a:cubicBezTo>
                <a:close/>
                <a:moveTo>
                  <a:pt x="1654420" y="920361"/>
                </a:moveTo>
                <a:cubicBezTo>
                  <a:pt x="1552710" y="922247"/>
                  <a:pt x="1452919" y="943101"/>
                  <a:pt x="1358355" y="984808"/>
                </a:cubicBezTo>
                <a:cubicBezTo>
                  <a:pt x="854375" y="1207607"/>
                  <a:pt x="688062" y="1940432"/>
                  <a:pt x="987570" y="2618187"/>
                </a:cubicBezTo>
                <a:cubicBezTo>
                  <a:pt x="1287438" y="3296302"/>
                  <a:pt x="1941173" y="3667034"/>
                  <a:pt x="2444793" y="3444235"/>
                </a:cubicBezTo>
                <a:cubicBezTo>
                  <a:pt x="2948773" y="3221436"/>
                  <a:pt x="3115086" y="2488611"/>
                  <a:pt x="2815578" y="1810856"/>
                </a:cubicBezTo>
                <a:cubicBezTo>
                  <a:pt x="2571935" y="1260180"/>
                  <a:pt x="2095161" y="912188"/>
                  <a:pt x="1654420" y="920361"/>
                </a:cubicBezTo>
                <a:close/>
                <a:moveTo>
                  <a:pt x="1591529" y="590080"/>
                </a:moveTo>
                <a:cubicBezTo>
                  <a:pt x="2144773" y="579274"/>
                  <a:pt x="2742546" y="1015403"/>
                  <a:pt x="3048489" y="1707915"/>
                </a:cubicBezTo>
                <a:cubicBezTo>
                  <a:pt x="3425394" y="2559878"/>
                  <a:pt x="3216962" y="3477709"/>
                  <a:pt x="2583387" y="3757737"/>
                </a:cubicBezTo>
                <a:cubicBezTo>
                  <a:pt x="1950172" y="4037765"/>
                  <a:pt x="1131204" y="3573451"/>
                  <a:pt x="754659" y="2721128"/>
                </a:cubicBezTo>
                <a:cubicBezTo>
                  <a:pt x="377754" y="1869165"/>
                  <a:pt x="586186" y="951335"/>
                  <a:pt x="1219761" y="671306"/>
                </a:cubicBezTo>
                <a:cubicBezTo>
                  <a:pt x="1338556" y="618869"/>
                  <a:pt x="1463856" y="592574"/>
                  <a:pt x="1591529" y="590080"/>
                </a:cubicBezTo>
                <a:close/>
                <a:moveTo>
                  <a:pt x="1482854" y="330989"/>
                </a:moveTo>
                <a:cubicBezTo>
                  <a:pt x="1331850" y="333878"/>
                  <a:pt x="1183717" y="364945"/>
                  <a:pt x="1043382" y="426986"/>
                </a:cubicBezTo>
                <a:cubicBezTo>
                  <a:pt x="294925" y="757512"/>
                  <a:pt x="48319" y="1845945"/>
                  <a:pt x="493289" y="2852285"/>
                </a:cubicBezTo>
                <a:cubicBezTo>
                  <a:pt x="937899" y="3859346"/>
                  <a:pt x="1908482" y="4409503"/>
                  <a:pt x="2656579" y="4078977"/>
                </a:cubicBezTo>
                <a:cubicBezTo>
                  <a:pt x="3405036" y="3748091"/>
                  <a:pt x="3651642" y="2660019"/>
                  <a:pt x="3207032" y="1653317"/>
                </a:cubicBezTo>
                <a:cubicBezTo>
                  <a:pt x="2845494" y="835081"/>
                  <a:pt x="2137207" y="318472"/>
                  <a:pt x="1482854" y="330989"/>
                </a:cubicBezTo>
                <a:close/>
                <a:moveTo>
                  <a:pt x="1420196" y="274"/>
                </a:moveTo>
                <a:cubicBezTo>
                  <a:pt x="2187188" y="-14787"/>
                  <a:pt x="3015822" y="590224"/>
                  <a:pt x="3439957" y="1550343"/>
                </a:cubicBezTo>
                <a:cubicBezTo>
                  <a:pt x="3961969" y="2731669"/>
                  <a:pt x="3673242" y="4004447"/>
                  <a:pt x="2795182" y="4392581"/>
                </a:cubicBezTo>
                <a:cubicBezTo>
                  <a:pt x="1917122" y="4780715"/>
                  <a:pt x="782016" y="4137305"/>
                  <a:pt x="260004" y="2955260"/>
                </a:cubicBezTo>
                <a:cubicBezTo>
                  <a:pt x="-262008" y="1773935"/>
                  <a:pt x="26718" y="501156"/>
                  <a:pt x="904779" y="113022"/>
                </a:cubicBezTo>
                <a:cubicBezTo>
                  <a:pt x="1069482" y="40247"/>
                  <a:pt x="1243198" y="3750"/>
                  <a:pt x="1420196" y="274"/>
                </a:cubicBezTo>
                <a:close/>
              </a:path>
            </a:pathLst>
          </a:custGeom>
          <a:solidFill>
            <a:srgbClr val="3D4F9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5CDD01-48F4-6ACB-073B-91054B9E1336}"/>
              </a:ext>
            </a:extLst>
          </p:cNvPr>
          <p:cNvGrpSpPr/>
          <p:nvPr/>
        </p:nvGrpSpPr>
        <p:grpSpPr>
          <a:xfrm flipH="1">
            <a:off x="7713135" y="1492183"/>
            <a:ext cx="2155661" cy="2272361"/>
            <a:chOff x="6420196" y="3478339"/>
            <a:chExt cx="4772662" cy="5031889"/>
          </a:xfrm>
        </p:grpSpPr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C1423778-29B6-53FD-F744-3A6108B77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196" y="7830477"/>
              <a:ext cx="633667" cy="679751"/>
            </a:xfrm>
            <a:custGeom>
              <a:avLst/>
              <a:gdLst>
                <a:gd name="T0" fmla="*/ 156 w 972"/>
                <a:gd name="T1" fmla="*/ 933 h 1039"/>
                <a:gd name="T2" fmla="*/ 0 w 972"/>
                <a:gd name="T3" fmla="*/ 1038 h 1039"/>
                <a:gd name="T4" fmla="*/ 96 w 972"/>
                <a:gd name="T5" fmla="*/ 871 h 1039"/>
                <a:gd name="T6" fmla="*/ 908 w 972"/>
                <a:gd name="T7" fmla="*/ 0 h 1039"/>
                <a:gd name="T8" fmla="*/ 971 w 972"/>
                <a:gd name="T9" fmla="*/ 58 h 1039"/>
                <a:gd name="T10" fmla="*/ 156 w 972"/>
                <a:gd name="T11" fmla="*/ 93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1039">
                  <a:moveTo>
                    <a:pt x="156" y="933"/>
                  </a:moveTo>
                  <a:lnTo>
                    <a:pt x="0" y="1038"/>
                  </a:lnTo>
                  <a:lnTo>
                    <a:pt x="96" y="871"/>
                  </a:lnTo>
                  <a:lnTo>
                    <a:pt x="908" y="0"/>
                  </a:lnTo>
                  <a:lnTo>
                    <a:pt x="971" y="58"/>
                  </a:lnTo>
                  <a:lnTo>
                    <a:pt x="156" y="933"/>
                  </a:lnTo>
                </a:path>
              </a:pathLst>
            </a:custGeom>
            <a:solidFill>
              <a:srgbClr val="D9A9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7B444A2A-7455-CBD5-D23B-D1F4A4563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196" y="7856398"/>
              <a:ext cx="633667" cy="650948"/>
            </a:xfrm>
            <a:custGeom>
              <a:avLst/>
              <a:gdLst>
                <a:gd name="T0" fmla="*/ 953 w 972"/>
                <a:gd name="T1" fmla="*/ 0 h 998"/>
                <a:gd name="T2" fmla="*/ 138 w 972"/>
                <a:gd name="T3" fmla="*/ 876 h 998"/>
                <a:gd name="T4" fmla="*/ 27 w 972"/>
                <a:gd name="T5" fmla="*/ 950 h 998"/>
                <a:gd name="T6" fmla="*/ 0 w 972"/>
                <a:gd name="T7" fmla="*/ 997 h 998"/>
                <a:gd name="T8" fmla="*/ 156 w 972"/>
                <a:gd name="T9" fmla="*/ 892 h 998"/>
                <a:gd name="T10" fmla="*/ 971 w 972"/>
                <a:gd name="T11" fmla="*/ 17 h 998"/>
                <a:gd name="T12" fmla="*/ 953 w 972"/>
                <a:gd name="T13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2" h="998">
                  <a:moveTo>
                    <a:pt x="953" y="0"/>
                  </a:moveTo>
                  <a:lnTo>
                    <a:pt x="138" y="876"/>
                  </a:lnTo>
                  <a:lnTo>
                    <a:pt x="27" y="950"/>
                  </a:lnTo>
                  <a:lnTo>
                    <a:pt x="0" y="997"/>
                  </a:lnTo>
                  <a:lnTo>
                    <a:pt x="156" y="892"/>
                  </a:lnTo>
                  <a:lnTo>
                    <a:pt x="971" y="17"/>
                  </a:lnTo>
                  <a:lnTo>
                    <a:pt x="95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FDA70D42-9E0E-C671-70FE-88DDBAF08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559" y="7997534"/>
              <a:ext cx="77767" cy="77767"/>
            </a:xfrm>
            <a:custGeom>
              <a:avLst/>
              <a:gdLst>
                <a:gd name="T0" fmla="*/ 56 w 120"/>
                <a:gd name="T1" fmla="*/ 0 h 121"/>
                <a:gd name="T2" fmla="*/ 0 w 120"/>
                <a:gd name="T3" fmla="*/ 60 h 121"/>
                <a:gd name="T4" fmla="*/ 0 w 120"/>
                <a:gd name="T5" fmla="*/ 60 h 121"/>
                <a:gd name="T6" fmla="*/ 62 w 120"/>
                <a:gd name="T7" fmla="*/ 120 h 121"/>
                <a:gd name="T8" fmla="*/ 119 w 120"/>
                <a:gd name="T9" fmla="*/ 59 h 121"/>
                <a:gd name="T10" fmla="*/ 56 w 120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21">
                  <a:moveTo>
                    <a:pt x="56" y="0"/>
                  </a:moveTo>
                  <a:lnTo>
                    <a:pt x="0" y="60"/>
                  </a:lnTo>
                  <a:lnTo>
                    <a:pt x="0" y="60"/>
                  </a:lnTo>
                  <a:cubicBezTo>
                    <a:pt x="6" y="82"/>
                    <a:pt x="22" y="111"/>
                    <a:pt x="62" y="120"/>
                  </a:cubicBezTo>
                  <a:lnTo>
                    <a:pt x="119" y="59"/>
                  </a:lnTo>
                  <a:lnTo>
                    <a:pt x="56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93CB380-9B5B-7DE3-F2D0-05591A3B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174" y="3881581"/>
              <a:ext cx="1932684" cy="1598569"/>
            </a:xfrm>
            <a:custGeom>
              <a:avLst/>
              <a:gdLst>
                <a:gd name="T0" fmla="*/ 1912 w 2959"/>
                <a:gd name="T1" fmla="*/ 393 h 2448"/>
                <a:gd name="T2" fmla="*/ 1912 w 2959"/>
                <a:gd name="T3" fmla="*/ 393 h 2448"/>
                <a:gd name="T4" fmla="*/ 2861 w 2959"/>
                <a:gd name="T5" fmla="*/ 568 h 2448"/>
                <a:gd name="T6" fmla="*/ 2861 w 2959"/>
                <a:gd name="T7" fmla="*/ 568 h 2448"/>
                <a:gd name="T8" fmla="*/ 2714 w 2959"/>
                <a:gd name="T9" fmla="*/ 1284 h 2448"/>
                <a:gd name="T10" fmla="*/ 2714 w 2959"/>
                <a:gd name="T11" fmla="*/ 1284 h 2448"/>
                <a:gd name="T12" fmla="*/ 2057 w 2959"/>
                <a:gd name="T13" fmla="*/ 1801 h 2448"/>
                <a:gd name="T14" fmla="*/ 2057 w 2959"/>
                <a:gd name="T15" fmla="*/ 1801 h 2448"/>
                <a:gd name="T16" fmla="*/ 0 w 2959"/>
                <a:gd name="T17" fmla="*/ 2447 h 2448"/>
                <a:gd name="T18" fmla="*/ 1912 w 2959"/>
                <a:gd name="T19" fmla="*/ 39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9" h="2448">
                  <a:moveTo>
                    <a:pt x="1912" y="393"/>
                  </a:moveTo>
                  <a:lnTo>
                    <a:pt x="1912" y="393"/>
                  </a:lnTo>
                  <a:cubicBezTo>
                    <a:pt x="2350" y="0"/>
                    <a:pt x="2767" y="313"/>
                    <a:pt x="2861" y="568"/>
                  </a:cubicBezTo>
                  <a:lnTo>
                    <a:pt x="2861" y="568"/>
                  </a:lnTo>
                  <a:cubicBezTo>
                    <a:pt x="2958" y="827"/>
                    <a:pt x="2832" y="1091"/>
                    <a:pt x="2714" y="1284"/>
                  </a:cubicBezTo>
                  <a:lnTo>
                    <a:pt x="2714" y="1284"/>
                  </a:lnTo>
                  <a:cubicBezTo>
                    <a:pt x="2566" y="1527"/>
                    <a:pt x="2297" y="1687"/>
                    <a:pt x="2057" y="1801"/>
                  </a:cubicBezTo>
                  <a:lnTo>
                    <a:pt x="2057" y="1801"/>
                  </a:lnTo>
                  <a:cubicBezTo>
                    <a:pt x="1635" y="2003"/>
                    <a:pt x="516" y="2313"/>
                    <a:pt x="0" y="2447"/>
                  </a:cubicBezTo>
                  <a:lnTo>
                    <a:pt x="1912" y="393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6105864F-8052-5B95-5D14-183A903C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174" y="3872941"/>
              <a:ext cx="1722421" cy="1610088"/>
            </a:xfrm>
            <a:custGeom>
              <a:avLst/>
              <a:gdLst>
                <a:gd name="T0" fmla="*/ 1913 w 2639"/>
                <a:gd name="T1" fmla="*/ 407 h 2463"/>
                <a:gd name="T2" fmla="*/ 1913 w 2639"/>
                <a:gd name="T3" fmla="*/ 407 h 2463"/>
                <a:gd name="T4" fmla="*/ 2616 w 2639"/>
                <a:gd name="T5" fmla="*/ 353 h 2463"/>
                <a:gd name="T6" fmla="*/ 2616 w 2639"/>
                <a:gd name="T7" fmla="*/ 353 h 2463"/>
                <a:gd name="T8" fmla="*/ 2353 w 2639"/>
                <a:gd name="T9" fmla="*/ 963 h 2463"/>
                <a:gd name="T10" fmla="*/ 2353 w 2639"/>
                <a:gd name="T11" fmla="*/ 963 h 2463"/>
                <a:gd name="T12" fmla="*/ 1736 w 2639"/>
                <a:gd name="T13" fmla="*/ 1515 h 2463"/>
                <a:gd name="T14" fmla="*/ 1736 w 2639"/>
                <a:gd name="T15" fmla="*/ 1515 h 2463"/>
                <a:gd name="T16" fmla="*/ 0 w 2639"/>
                <a:gd name="T17" fmla="*/ 2462 h 2463"/>
                <a:gd name="T18" fmla="*/ 1913 w 2639"/>
                <a:gd name="T19" fmla="*/ 407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9" h="2463">
                  <a:moveTo>
                    <a:pt x="1913" y="407"/>
                  </a:moveTo>
                  <a:lnTo>
                    <a:pt x="1913" y="407"/>
                  </a:lnTo>
                  <a:cubicBezTo>
                    <a:pt x="2336" y="0"/>
                    <a:pt x="2595" y="167"/>
                    <a:pt x="2616" y="353"/>
                  </a:cubicBezTo>
                  <a:lnTo>
                    <a:pt x="2616" y="353"/>
                  </a:lnTo>
                  <a:cubicBezTo>
                    <a:pt x="2638" y="542"/>
                    <a:pt x="2485" y="782"/>
                    <a:pt x="2353" y="963"/>
                  </a:cubicBezTo>
                  <a:lnTo>
                    <a:pt x="2353" y="963"/>
                  </a:lnTo>
                  <a:cubicBezTo>
                    <a:pt x="2188" y="1189"/>
                    <a:pt x="1946" y="1373"/>
                    <a:pt x="1736" y="1515"/>
                  </a:cubicBezTo>
                  <a:lnTo>
                    <a:pt x="1736" y="1515"/>
                  </a:lnTo>
                  <a:cubicBezTo>
                    <a:pt x="1365" y="1766"/>
                    <a:pt x="430" y="2247"/>
                    <a:pt x="0" y="2462"/>
                  </a:cubicBezTo>
                  <a:lnTo>
                    <a:pt x="1913" y="407"/>
                  </a:lnTo>
                </a:path>
              </a:pathLst>
            </a:custGeom>
            <a:solidFill>
              <a:srgbClr val="3D4F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4EDC9FB9-BC26-1F24-D1CD-3E9AF092B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174" y="3633875"/>
              <a:ext cx="1540963" cy="1849154"/>
            </a:xfrm>
            <a:custGeom>
              <a:avLst/>
              <a:gdLst>
                <a:gd name="T0" fmla="*/ 1970 w 2361"/>
                <a:gd name="T1" fmla="*/ 712 h 2829"/>
                <a:gd name="T2" fmla="*/ 1970 w 2361"/>
                <a:gd name="T3" fmla="*/ 712 h 2829"/>
                <a:gd name="T4" fmla="*/ 1994 w 2361"/>
                <a:gd name="T5" fmla="*/ 3 h 2829"/>
                <a:gd name="T6" fmla="*/ 1994 w 2361"/>
                <a:gd name="T7" fmla="*/ 3 h 2829"/>
                <a:gd name="T8" fmla="*/ 1395 w 2361"/>
                <a:gd name="T9" fmla="*/ 326 h 2829"/>
                <a:gd name="T10" fmla="*/ 1395 w 2361"/>
                <a:gd name="T11" fmla="*/ 326 h 2829"/>
                <a:gd name="T12" fmla="*/ 870 w 2361"/>
                <a:gd name="T13" fmla="*/ 999 h 2829"/>
                <a:gd name="T14" fmla="*/ 870 w 2361"/>
                <a:gd name="T15" fmla="*/ 999 h 2829"/>
                <a:gd name="T16" fmla="*/ 0 w 2361"/>
                <a:gd name="T17" fmla="*/ 2828 h 2829"/>
                <a:gd name="T18" fmla="*/ 1970 w 2361"/>
                <a:gd name="T19" fmla="*/ 712 h 2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61" h="2829">
                  <a:moveTo>
                    <a:pt x="1970" y="712"/>
                  </a:moveTo>
                  <a:lnTo>
                    <a:pt x="1970" y="712"/>
                  </a:lnTo>
                  <a:cubicBezTo>
                    <a:pt x="2360" y="249"/>
                    <a:pt x="2181" y="6"/>
                    <a:pt x="1994" y="3"/>
                  </a:cubicBezTo>
                  <a:lnTo>
                    <a:pt x="1994" y="3"/>
                  </a:lnTo>
                  <a:cubicBezTo>
                    <a:pt x="1803" y="0"/>
                    <a:pt x="1570" y="177"/>
                    <a:pt x="1395" y="326"/>
                  </a:cubicBezTo>
                  <a:lnTo>
                    <a:pt x="1395" y="326"/>
                  </a:lnTo>
                  <a:cubicBezTo>
                    <a:pt x="1176" y="514"/>
                    <a:pt x="1002" y="774"/>
                    <a:pt x="870" y="999"/>
                  </a:cubicBezTo>
                  <a:lnTo>
                    <a:pt x="870" y="999"/>
                  </a:lnTo>
                  <a:cubicBezTo>
                    <a:pt x="636" y="1394"/>
                    <a:pt x="196" y="2377"/>
                    <a:pt x="0" y="2828"/>
                  </a:cubicBezTo>
                  <a:lnTo>
                    <a:pt x="1970" y="712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6C7D4F98-E3DB-0221-100C-A9C84497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0174" y="3478339"/>
              <a:ext cx="1486236" cy="2004690"/>
            </a:xfrm>
            <a:custGeom>
              <a:avLst/>
              <a:gdLst>
                <a:gd name="T0" fmla="*/ 1912 w 2274"/>
                <a:gd name="T1" fmla="*/ 1012 h 3067"/>
                <a:gd name="T2" fmla="*/ 1912 w 2274"/>
                <a:gd name="T3" fmla="*/ 1012 h 3067"/>
                <a:gd name="T4" fmla="*/ 1670 w 2274"/>
                <a:gd name="T5" fmla="*/ 78 h 3067"/>
                <a:gd name="T6" fmla="*/ 1670 w 2274"/>
                <a:gd name="T7" fmla="*/ 78 h 3067"/>
                <a:gd name="T8" fmla="*/ 966 w 2274"/>
                <a:gd name="T9" fmla="*/ 276 h 3067"/>
                <a:gd name="T10" fmla="*/ 966 w 2274"/>
                <a:gd name="T11" fmla="*/ 276 h 3067"/>
                <a:gd name="T12" fmla="*/ 497 w 2274"/>
                <a:gd name="T13" fmla="*/ 968 h 3067"/>
                <a:gd name="T14" fmla="*/ 497 w 2274"/>
                <a:gd name="T15" fmla="*/ 968 h 3067"/>
                <a:gd name="T16" fmla="*/ 0 w 2274"/>
                <a:gd name="T17" fmla="*/ 3066 h 3067"/>
                <a:gd name="T18" fmla="*/ 1912 w 2274"/>
                <a:gd name="T19" fmla="*/ 1012 h 3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4" h="3067">
                  <a:moveTo>
                    <a:pt x="1912" y="1012"/>
                  </a:moveTo>
                  <a:lnTo>
                    <a:pt x="1912" y="1012"/>
                  </a:lnTo>
                  <a:cubicBezTo>
                    <a:pt x="2273" y="547"/>
                    <a:pt x="1930" y="154"/>
                    <a:pt x="1670" y="78"/>
                  </a:cubicBezTo>
                  <a:lnTo>
                    <a:pt x="1670" y="78"/>
                  </a:lnTo>
                  <a:cubicBezTo>
                    <a:pt x="1405" y="0"/>
                    <a:pt x="1150" y="144"/>
                    <a:pt x="966" y="276"/>
                  </a:cubicBezTo>
                  <a:lnTo>
                    <a:pt x="966" y="276"/>
                  </a:lnTo>
                  <a:cubicBezTo>
                    <a:pt x="735" y="441"/>
                    <a:pt x="595" y="720"/>
                    <a:pt x="497" y="968"/>
                  </a:cubicBezTo>
                  <a:lnTo>
                    <a:pt x="497" y="968"/>
                  </a:lnTo>
                  <a:cubicBezTo>
                    <a:pt x="326" y="1404"/>
                    <a:pt x="97" y="2542"/>
                    <a:pt x="0" y="3066"/>
                  </a:cubicBezTo>
                  <a:lnTo>
                    <a:pt x="1912" y="101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A7029C08-EBD0-D1CF-B454-42D3E84DF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326" y="4114887"/>
              <a:ext cx="3634942" cy="3859605"/>
            </a:xfrm>
            <a:custGeom>
              <a:avLst/>
              <a:gdLst>
                <a:gd name="T0" fmla="*/ 412 w 5564"/>
                <a:gd name="T1" fmla="*/ 5910 h 5911"/>
                <a:gd name="T2" fmla="*/ 0 w 5564"/>
                <a:gd name="T3" fmla="*/ 5527 h 5911"/>
                <a:gd name="T4" fmla="*/ 5563 w 5564"/>
                <a:gd name="T5" fmla="*/ 0 h 5911"/>
                <a:gd name="T6" fmla="*/ 412 w 5564"/>
                <a:gd name="T7" fmla="*/ 5910 h 5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64" h="5911">
                  <a:moveTo>
                    <a:pt x="412" y="5910"/>
                  </a:moveTo>
                  <a:lnTo>
                    <a:pt x="0" y="5527"/>
                  </a:lnTo>
                  <a:lnTo>
                    <a:pt x="5563" y="0"/>
                  </a:lnTo>
                  <a:lnTo>
                    <a:pt x="412" y="59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E40B6437-D4F4-D9DF-A920-6D1FE211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841" y="4166732"/>
              <a:ext cx="3643582" cy="3787597"/>
            </a:xfrm>
            <a:custGeom>
              <a:avLst/>
              <a:gdLst>
                <a:gd name="T0" fmla="*/ 5576 w 5577"/>
                <a:gd name="T1" fmla="*/ 0 h 5797"/>
                <a:gd name="T2" fmla="*/ 91 w 5577"/>
                <a:gd name="T3" fmla="*/ 5536 h 5797"/>
                <a:gd name="T4" fmla="*/ 91 w 5577"/>
                <a:gd name="T5" fmla="*/ 5536 h 5797"/>
                <a:gd name="T6" fmla="*/ 41 w 5577"/>
                <a:gd name="T7" fmla="*/ 5796 h 5797"/>
                <a:gd name="T8" fmla="*/ 5576 w 5577"/>
                <a:gd name="T9" fmla="*/ 0 h 5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7" h="5797">
                  <a:moveTo>
                    <a:pt x="5576" y="0"/>
                  </a:moveTo>
                  <a:lnTo>
                    <a:pt x="91" y="5536"/>
                  </a:lnTo>
                  <a:lnTo>
                    <a:pt x="91" y="5536"/>
                  </a:lnTo>
                  <a:cubicBezTo>
                    <a:pt x="91" y="5536"/>
                    <a:pt x="0" y="5650"/>
                    <a:pt x="41" y="5796"/>
                  </a:cubicBezTo>
                  <a:lnTo>
                    <a:pt x="557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74A956B9-A59E-A06F-992A-FC6D97EA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1756" y="6888617"/>
              <a:ext cx="1166522" cy="1209727"/>
            </a:xfrm>
            <a:custGeom>
              <a:avLst/>
              <a:gdLst>
                <a:gd name="T0" fmla="*/ 1529 w 1787"/>
                <a:gd name="T1" fmla="*/ 223 h 1851"/>
                <a:gd name="T2" fmla="*/ 1529 w 1787"/>
                <a:gd name="T3" fmla="*/ 223 h 1851"/>
                <a:gd name="T4" fmla="*/ 1440 w 1787"/>
                <a:gd name="T5" fmla="*/ 0 h 1851"/>
                <a:gd name="T6" fmla="*/ 190 w 1787"/>
                <a:gd name="T7" fmla="*/ 1249 h 1851"/>
                <a:gd name="T8" fmla="*/ 190 w 1787"/>
                <a:gd name="T9" fmla="*/ 1249 h 1851"/>
                <a:gd name="T10" fmla="*/ 159 w 1787"/>
                <a:gd name="T11" fmla="*/ 1280 h 1851"/>
                <a:gd name="T12" fmla="*/ 159 w 1787"/>
                <a:gd name="T13" fmla="*/ 1280 h 1851"/>
                <a:gd name="T14" fmla="*/ 153 w 1787"/>
                <a:gd name="T15" fmla="*/ 1287 h 1851"/>
                <a:gd name="T16" fmla="*/ 143 w 1787"/>
                <a:gd name="T17" fmla="*/ 1297 h 1851"/>
                <a:gd name="T18" fmla="*/ 144 w 1787"/>
                <a:gd name="T19" fmla="*/ 1297 h 1851"/>
                <a:gd name="T20" fmla="*/ 144 w 1787"/>
                <a:gd name="T21" fmla="*/ 1297 h 1851"/>
                <a:gd name="T22" fmla="*/ 109 w 1787"/>
                <a:gd name="T23" fmla="*/ 1748 h 1851"/>
                <a:gd name="T24" fmla="*/ 109 w 1787"/>
                <a:gd name="T25" fmla="*/ 1748 h 1851"/>
                <a:gd name="T26" fmla="*/ 546 w 1787"/>
                <a:gd name="T27" fmla="*/ 1695 h 1851"/>
                <a:gd name="T28" fmla="*/ 558 w 1787"/>
                <a:gd name="T29" fmla="*/ 1683 h 1851"/>
                <a:gd name="T30" fmla="*/ 1786 w 1787"/>
                <a:gd name="T31" fmla="*/ 287 h 1851"/>
                <a:gd name="T32" fmla="*/ 1786 w 1787"/>
                <a:gd name="T33" fmla="*/ 287 h 1851"/>
                <a:gd name="T34" fmla="*/ 1529 w 1787"/>
                <a:gd name="T35" fmla="*/ 223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87" h="1851">
                  <a:moveTo>
                    <a:pt x="1529" y="223"/>
                  </a:moveTo>
                  <a:lnTo>
                    <a:pt x="1529" y="223"/>
                  </a:lnTo>
                  <a:cubicBezTo>
                    <a:pt x="1469" y="167"/>
                    <a:pt x="1431" y="91"/>
                    <a:pt x="1440" y="0"/>
                  </a:cubicBezTo>
                  <a:lnTo>
                    <a:pt x="190" y="1249"/>
                  </a:lnTo>
                  <a:lnTo>
                    <a:pt x="190" y="1249"/>
                  </a:lnTo>
                  <a:cubicBezTo>
                    <a:pt x="180" y="1259"/>
                    <a:pt x="169" y="1269"/>
                    <a:pt x="159" y="1280"/>
                  </a:cubicBezTo>
                  <a:lnTo>
                    <a:pt x="159" y="1280"/>
                  </a:lnTo>
                  <a:cubicBezTo>
                    <a:pt x="157" y="1282"/>
                    <a:pt x="155" y="1285"/>
                    <a:pt x="153" y="1287"/>
                  </a:cubicBezTo>
                  <a:lnTo>
                    <a:pt x="143" y="1297"/>
                  </a:lnTo>
                  <a:lnTo>
                    <a:pt x="144" y="1297"/>
                  </a:lnTo>
                  <a:lnTo>
                    <a:pt x="144" y="1297"/>
                  </a:lnTo>
                  <a:cubicBezTo>
                    <a:pt x="17" y="1448"/>
                    <a:pt x="0" y="1646"/>
                    <a:pt x="109" y="1748"/>
                  </a:cubicBezTo>
                  <a:lnTo>
                    <a:pt x="109" y="1748"/>
                  </a:lnTo>
                  <a:cubicBezTo>
                    <a:pt x="219" y="1850"/>
                    <a:pt x="405" y="1833"/>
                    <a:pt x="546" y="1695"/>
                  </a:cubicBezTo>
                  <a:lnTo>
                    <a:pt x="558" y="1683"/>
                  </a:lnTo>
                  <a:lnTo>
                    <a:pt x="1786" y="287"/>
                  </a:lnTo>
                  <a:lnTo>
                    <a:pt x="1786" y="287"/>
                  </a:lnTo>
                  <a:cubicBezTo>
                    <a:pt x="1686" y="317"/>
                    <a:pt x="1597" y="285"/>
                    <a:pt x="1529" y="223"/>
                  </a:cubicBezTo>
                </a:path>
              </a:pathLst>
            </a:custGeom>
            <a:solidFill>
              <a:srgbClr val="E7B4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B48097E-57FF-281C-EA2F-D42F5DC7D6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88640" y="7484561"/>
              <a:ext cx="414764" cy="394980"/>
            </a:xfrm>
            <a:custGeom>
              <a:avLst/>
              <a:gdLst>
                <a:gd name="connsiteX0" fmla="*/ 8473 w 258057"/>
                <a:gd name="connsiteY0" fmla="*/ 84308 h 245747"/>
                <a:gd name="connsiteX1" fmla="*/ 11626 w 258057"/>
                <a:gd name="connsiteY1" fmla="*/ 89249 h 245747"/>
                <a:gd name="connsiteX2" fmla="*/ 174114 w 258057"/>
                <a:gd name="connsiteY2" fmla="*/ 229744 h 245747"/>
                <a:gd name="connsiteX3" fmla="*/ 176275 w 258057"/>
                <a:gd name="connsiteY3" fmla="*/ 237290 h 245747"/>
                <a:gd name="connsiteX4" fmla="*/ 3699 w 258057"/>
                <a:gd name="connsiteY4" fmla="*/ 87452 h 245747"/>
                <a:gd name="connsiteX5" fmla="*/ 8473 w 258057"/>
                <a:gd name="connsiteY5" fmla="*/ 84308 h 245747"/>
                <a:gd name="connsiteX6" fmla="*/ 35011 w 258057"/>
                <a:gd name="connsiteY6" fmla="*/ 55866 h 245747"/>
                <a:gd name="connsiteX7" fmla="*/ 37893 w 258057"/>
                <a:gd name="connsiteY7" fmla="*/ 60668 h 245747"/>
                <a:gd name="connsiteX8" fmla="*/ 200741 w 258057"/>
                <a:gd name="connsiteY8" fmla="*/ 200335 h 245747"/>
                <a:gd name="connsiteX9" fmla="*/ 203263 w 258057"/>
                <a:gd name="connsiteY9" fmla="*/ 208234 h 245747"/>
                <a:gd name="connsiteX10" fmla="*/ 29967 w 258057"/>
                <a:gd name="connsiteY10" fmla="*/ 58873 h 245747"/>
                <a:gd name="connsiteX11" fmla="*/ 35011 w 258057"/>
                <a:gd name="connsiteY11" fmla="*/ 55866 h 245747"/>
                <a:gd name="connsiteX12" fmla="*/ 60845 w 258057"/>
                <a:gd name="connsiteY12" fmla="*/ 28660 h 245747"/>
                <a:gd name="connsiteX13" fmla="*/ 63720 w 258057"/>
                <a:gd name="connsiteY13" fmla="*/ 33341 h 245747"/>
                <a:gd name="connsiteX14" fmla="*/ 226160 w 258057"/>
                <a:gd name="connsiteY14" fmla="*/ 173786 h 245747"/>
                <a:gd name="connsiteX15" fmla="*/ 228676 w 258057"/>
                <a:gd name="connsiteY15" fmla="*/ 181348 h 245747"/>
                <a:gd name="connsiteX16" fmla="*/ 55813 w 258057"/>
                <a:gd name="connsiteY16" fmla="*/ 31540 h 245747"/>
                <a:gd name="connsiteX17" fmla="*/ 60845 w 258057"/>
                <a:gd name="connsiteY17" fmla="*/ 28660 h 245747"/>
                <a:gd name="connsiteX18" fmla="*/ 86853 w 258057"/>
                <a:gd name="connsiteY18" fmla="*/ 138 h 245747"/>
                <a:gd name="connsiteX19" fmla="*/ 89739 w 258057"/>
                <a:gd name="connsiteY19" fmla="*/ 5153 h 245747"/>
                <a:gd name="connsiteX20" fmla="*/ 253120 w 258057"/>
                <a:gd name="connsiteY20" fmla="*/ 145769 h 245747"/>
                <a:gd name="connsiteX21" fmla="*/ 255284 w 258057"/>
                <a:gd name="connsiteY21" fmla="*/ 153722 h 245747"/>
                <a:gd name="connsiteX22" fmla="*/ 81804 w 258057"/>
                <a:gd name="connsiteY22" fmla="*/ 2985 h 245747"/>
                <a:gd name="connsiteX23" fmla="*/ 86853 w 258057"/>
                <a:gd name="connsiteY23" fmla="*/ 138 h 24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8057" h="245747">
                  <a:moveTo>
                    <a:pt x="8473" y="84308"/>
                  </a:moveTo>
                  <a:cubicBezTo>
                    <a:pt x="10455" y="84757"/>
                    <a:pt x="12166" y="86554"/>
                    <a:pt x="11626" y="89249"/>
                  </a:cubicBezTo>
                  <a:cubicBezTo>
                    <a:pt x="-12514" y="174049"/>
                    <a:pt x="93770" y="264957"/>
                    <a:pt x="174114" y="229744"/>
                  </a:cubicBezTo>
                  <a:cubicBezTo>
                    <a:pt x="178797" y="227588"/>
                    <a:pt x="180959" y="235493"/>
                    <a:pt x="176275" y="237290"/>
                  </a:cubicBezTo>
                  <a:cubicBezTo>
                    <a:pt x="90528" y="275378"/>
                    <a:pt x="-21881" y="177642"/>
                    <a:pt x="3699" y="87452"/>
                  </a:cubicBezTo>
                  <a:cubicBezTo>
                    <a:pt x="4239" y="84757"/>
                    <a:pt x="6492" y="83859"/>
                    <a:pt x="8473" y="84308"/>
                  </a:cubicBezTo>
                  <a:close/>
                  <a:moveTo>
                    <a:pt x="35011" y="55866"/>
                  </a:moveTo>
                  <a:cubicBezTo>
                    <a:pt x="36992" y="56359"/>
                    <a:pt x="38614" y="58155"/>
                    <a:pt x="37893" y="60668"/>
                  </a:cubicBezTo>
                  <a:cubicBezTo>
                    <a:pt x="14835" y="144325"/>
                    <a:pt x="122560" y="234803"/>
                    <a:pt x="200741" y="200335"/>
                  </a:cubicBezTo>
                  <a:cubicBezTo>
                    <a:pt x="205785" y="198181"/>
                    <a:pt x="207947" y="206080"/>
                    <a:pt x="203263" y="208234"/>
                  </a:cubicBezTo>
                  <a:cubicBezTo>
                    <a:pt x="119317" y="245215"/>
                    <a:pt x="5107" y="147915"/>
                    <a:pt x="29967" y="58873"/>
                  </a:cubicBezTo>
                  <a:cubicBezTo>
                    <a:pt x="30687" y="56180"/>
                    <a:pt x="33029" y="55372"/>
                    <a:pt x="35011" y="55866"/>
                  </a:cubicBezTo>
                  <a:close/>
                  <a:moveTo>
                    <a:pt x="60845" y="28660"/>
                  </a:moveTo>
                  <a:cubicBezTo>
                    <a:pt x="62821" y="29110"/>
                    <a:pt x="64439" y="30820"/>
                    <a:pt x="63720" y="33341"/>
                  </a:cubicBezTo>
                  <a:cubicBezTo>
                    <a:pt x="41798" y="112566"/>
                    <a:pt x="150690" y="206556"/>
                    <a:pt x="226160" y="173786"/>
                  </a:cubicBezTo>
                  <a:cubicBezTo>
                    <a:pt x="231192" y="171625"/>
                    <a:pt x="233348" y="179187"/>
                    <a:pt x="228676" y="181348"/>
                  </a:cubicBezTo>
                  <a:cubicBezTo>
                    <a:pt x="147456" y="216639"/>
                    <a:pt x="32094" y="116527"/>
                    <a:pt x="55813" y="31540"/>
                  </a:cubicBezTo>
                  <a:cubicBezTo>
                    <a:pt x="56532" y="29020"/>
                    <a:pt x="58868" y="28209"/>
                    <a:pt x="60845" y="28660"/>
                  </a:cubicBezTo>
                  <a:close/>
                  <a:moveTo>
                    <a:pt x="86853" y="138"/>
                  </a:moveTo>
                  <a:cubicBezTo>
                    <a:pt x="88837" y="635"/>
                    <a:pt x="90460" y="2442"/>
                    <a:pt x="89739" y="5153"/>
                  </a:cubicBezTo>
                  <a:cubicBezTo>
                    <a:pt x="68820" y="82872"/>
                    <a:pt x="180266" y="177580"/>
                    <a:pt x="253120" y="145769"/>
                  </a:cubicBezTo>
                  <a:cubicBezTo>
                    <a:pt x="257809" y="143601"/>
                    <a:pt x="260334" y="151553"/>
                    <a:pt x="255284" y="153722"/>
                  </a:cubicBezTo>
                  <a:cubicBezTo>
                    <a:pt x="176659" y="188063"/>
                    <a:pt x="59082" y="86487"/>
                    <a:pt x="81804" y="2985"/>
                  </a:cubicBezTo>
                  <a:cubicBezTo>
                    <a:pt x="82526" y="454"/>
                    <a:pt x="84870" y="-359"/>
                    <a:pt x="86853" y="138"/>
                  </a:cubicBezTo>
                  <a:close/>
                </a:path>
              </a:pathLst>
            </a:custGeom>
            <a:solidFill>
              <a:srgbClr val="9E79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6EEC8F8-DFF1-F379-189A-71A5FE7245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06069" y="7007527"/>
              <a:ext cx="348401" cy="315296"/>
            </a:xfrm>
            <a:custGeom>
              <a:avLst/>
              <a:gdLst>
                <a:gd name="connsiteX0" fmla="*/ 5060 w 200415"/>
                <a:gd name="connsiteY0" fmla="*/ 55737 h 181372"/>
                <a:gd name="connsiteX1" fmla="*/ 8480 w 200415"/>
                <a:gd name="connsiteY1" fmla="*/ 60389 h 181372"/>
                <a:gd name="connsiteX2" fmla="*/ 143112 w 200415"/>
                <a:gd name="connsiteY2" fmla="*/ 168424 h 181372"/>
                <a:gd name="connsiteX3" fmla="*/ 145272 w 200415"/>
                <a:gd name="connsiteY3" fmla="*/ 176373 h 181372"/>
                <a:gd name="connsiteX4" fmla="*/ 560 w 200415"/>
                <a:gd name="connsiteY4" fmla="*/ 58944 h 181372"/>
                <a:gd name="connsiteX5" fmla="*/ 5060 w 200415"/>
                <a:gd name="connsiteY5" fmla="*/ 55737 h 181372"/>
                <a:gd name="connsiteX6" fmla="*/ 32834 w 200415"/>
                <a:gd name="connsiteY6" fmla="*/ 25743 h 181372"/>
                <a:gd name="connsiteX7" fmla="*/ 35973 w 200415"/>
                <a:gd name="connsiteY7" fmla="*/ 30553 h 181372"/>
                <a:gd name="connsiteX8" fmla="*/ 170126 w 200415"/>
                <a:gd name="connsiteY8" fmla="*/ 138067 h 181372"/>
                <a:gd name="connsiteX9" fmla="*/ 172637 w 200415"/>
                <a:gd name="connsiteY9" fmla="*/ 145977 h 181372"/>
                <a:gd name="connsiteX10" fmla="*/ 28082 w 200415"/>
                <a:gd name="connsiteY10" fmla="*/ 28755 h 181372"/>
                <a:gd name="connsiteX11" fmla="*/ 32834 w 200415"/>
                <a:gd name="connsiteY11" fmla="*/ 25743 h 181372"/>
                <a:gd name="connsiteX12" fmla="*/ 56991 w 200415"/>
                <a:gd name="connsiteY12" fmla="*/ 119 h 181372"/>
                <a:gd name="connsiteX13" fmla="*/ 60290 w 200415"/>
                <a:gd name="connsiteY13" fmla="*/ 4793 h 181372"/>
                <a:gd name="connsiteX14" fmla="*/ 195468 w 200415"/>
                <a:gd name="connsiteY14" fmla="*/ 112667 h 181372"/>
                <a:gd name="connsiteX15" fmla="*/ 197637 w 200415"/>
                <a:gd name="connsiteY15" fmla="*/ 120577 h 181372"/>
                <a:gd name="connsiteX16" fmla="*/ 52338 w 200415"/>
                <a:gd name="connsiteY16" fmla="*/ 2995 h 181372"/>
                <a:gd name="connsiteX17" fmla="*/ 56991 w 200415"/>
                <a:gd name="connsiteY17" fmla="*/ 119 h 18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0415" h="181372">
                  <a:moveTo>
                    <a:pt x="5060" y="55737"/>
                  </a:moveTo>
                  <a:cubicBezTo>
                    <a:pt x="7040" y="56144"/>
                    <a:pt x="8840" y="57860"/>
                    <a:pt x="8480" y="60389"/>
                  </a:cubicBezTo>
                  <a:cubicBezTo>
                    <a:pt x="920" y="117839"/>
                    <a:pt x="89115" y="191548"/>
                    <a:pt x="143112" y="168424"/>
                  </a:cubicBezTo>
                  <a:cubicBezTo>
                    <a:pt x="147791" y="166256"/>
                    <a:pt x="150311" y="174566"/>
                    <a:pt x="145272" y="176373"/>
                  </a:cubicBezTo>
                  <a:cubicBezTo>
                    <a:pt x="85155" y="202388"/>
                    <a:pt x="-8079" y="121452"/>
                    <a:pt x="560" y="58944"/>
                  </a:cubicBezTo>
                  <a:cubicBezTo>
                    <a:pt x="920" y="56234"/>
                    <a:pt x="3080" y="55331"/>
                    <a:pt x="5060" y="55737"/>
                  </a:cubicBezTo>
                  <a:close/>
                  <a:moveTo>
                    <a:pt x="32834" y="25743"/>
                  </a:moveTo>
                  <a:cubicBezTo>
                    <a:pt x="34807" y="26238"/>
                    <a:pt x="36511" y="28036"/>
                    <a:pt x="35973" y="30553"/>
                  </a:cubicBezTo>
                  <a:cubicBezTo>
                    <a:pt x="26288" y="89164"/>
                    <a:pt x="115245" y="161799"/>
                    <a:pt x="170126" y="138067"/>
                  </a:cubicBezTo>
                  <a:cubicBezTo>
                    <a:pt x="175147" y="135909"/>
                    <a:pt x="177300" y="143820"/>
                    <a:pt x="172637" y="145977"/>
                  </a:cubicBezTo>
                  <a:cubicBezTo>
                    <a:pt x="111300" y="172227"/>
                    <a:pt x="17321" y="93479"/>
                    <a:pt x="28082" y="28755"/>
                  </a:cubicBezTo>
                  <a:cubicBezTo>
                    <a:pt x="28620" y="26058"/>
                    <a:pt x="30862" y="25249"/>
                    <a:pt x="32834" y="25743"/>
                  </a:cubicBezTo>
                  <a:close/>
                  <a:moveTo>
                    <a:pt x="56991" y="119"/>
                  </a:moveTo>
                  <a:cubicBezTo>
                    <a:pt x="59025" y="568"/>
                    <a:pt x="60832" y="2276"/>
                    <a:pt x="60290" y="4793"/>
                  </a:cubicBezTo>
                  <a:cubicBezTo>
                    <a:pt x="50169" y="63764"/>
                    <a:pt x="139806" y="136399"/>
                    <a:pt x="195468" y="112667"/>
                  </a:cubicBezTo>
                  <a:cubicBezTo>
                    <a:pt x="200167" y="110509"/>
                    <a:pt x="202697" y="118420"/>
                    <a:pt x="197637" y="120577"/>
                  </a:cubicBezTo>
                  <a:cubicBezTo>
                    <a:pt x="136192" y="146827"/>
                    <a:pt x="41133" y="67719"/>
                    <a:pt x="52338" y="2995"/>
                  </a:cubicBezTo>
                  <a:cubicBezTo>
                    <a:pt x="52699" y="478"/>
                    <a:pt x="54958" y="-331"/>
                    <a:pt x="56991" y="119"/>
                  </a:cubicBezTo>
                  <a:close/>
                </a:path>
              </a:pathLst>
            </a:custGeom>
            <a:solidFill>
              <a:srgbClr val="9E79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6A75EEB-8C17-75D8-91F3-232F576F3481}"/>
              </a:ext>
            </a:extLst>
          </p:cNvPr>
          <p:cNvSpPr txBox="1"/>
          <p:nvPr/>
        </p:nvSpPr>
        <p:spPr>
          <a:xfrm>
            <a:off x="1554204" y="714304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5198D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31FCF1D-B86E-B13D-D4A7-0333377B6819}"/>
              </a:ext>
            </a:extLst>
          </p:cNvPr>
          <p:cNvSpPr txBox="1">
            <a:spLocks/>
          </p:cNvSpPr>
          <p:nvPr/>
        </p:nvSpPr>
        <p:spPr>
          <a:xfrm>
            <a:off x="1481588" y="1019137"/>
            <a:ext cx="3624467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D55F61-7643-9429-6A03-D31AF1DBA0C9}"/>
              </a:ext>
            </a:extLst>
          </p:cNvPr>
          <p:cNvSpPr txBox="1"/>
          <p:nvPr/>
        </p:nvSpPr>
        <p:spPr>
          <a:xfrm>
            <a:off x="561259" y="2211519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4D337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D0F7FE05-8F84-AF45-6046-5EDC36C87383}"/>
              </a:ext>
            </a:extLst>
          </p:cNvPr>
          <p:cNvSpPr txBox="1">
            <a:spLocks/>
          </p:cNvSpPr>
          <p:nvPr/>
        </p:nvSpPr>
        <p:spPr>
          <a:xfrm>
            <a:off x="423704" y="2514721"/>
            <a:ext cx="3624467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581A2F-0744-7C0C-4049-BE6008A570A0}"/>
              </a:ext>
            </a:extLst>
          </p:cNvPr>
          <p:cNvSpPr txBox="1"/>
          <p:nvPr/>
        </p:nvSpPr>
        <p:spPr>
          <a:xfrm>
            <a:off x="1825639" y="3603358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C2386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1349B11-2CE6-AF63-A8CA-B263F486E782}"/>
              </a:ext>
            </a:extLst>
          </p:cNvPr>
          <p:cNvSpPr txBox="1">
            <a:spLocks/>
          </p:cNvSpPr>
          <p:nvPr/>
        </p:nvSpPr>
        <p:spPr>
          <a:xfrm>
            <a:off x="1736558" y="3899602"/>
            <a:ext cx="3624467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7F3F4-640C-45FA-A939-406A2D4522D7}"/>
              </a:ext>
            </a:extLst>
          </p:cNvPr>
          <p:cNvSpPr txBox="1"/>
          <p:nvPr/>
        </p:nvSpPr>
        <p:spPr>
          <a:xfrm>
            <a:off x="574897" y="5054370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A12D5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6EF62D1-46F3-989C-6563-A9FCA6E36A10}"/>
              </a:ext>
            </a:extLst>
          </p:cNvPr>
          <p:cNvSpPr txBox="1">
            <a:spLocks/>
          </p:cNvSpPr>
          <p:nvPr/>
        </p:nvSpPr>
        <p:spPr>
          <a:xfrm>
            <a:off x="437342" y="5357571"/>
            <a:ext cx="3624467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3" name="Freeform 755">
            <a:extLst>
              <a:ext uri="{FF2B5EF4-FFF2-40B4-BE49-F238E27FC236}">
                <a16:creationId xmlns:a16="http://schemas.microsoft.com/office/drawing/2014/main" id="{1EFC56FA-CE74-3777-BC5C-BD4CF8D9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8" y="807233"/>
            <a:ext cx="763483" cy="649940"/>
          </a:xfrm>
          <a:custGeom>
            <a:avLst/>
            <a:gdLst/>
            <a:ahLst/>
            <a:cxnLst/>
            <a:rect l="0" t="0" r="r" b="b"/>
            <a:pathLst>
              <a:path w="309201" h="263164">
                <a:moveTo>
                  <a:pt x="179032" y="175928"/>
                </a:moveTo>
                <a:cubicBezTo>
                  <a:pt x="171213" y="175928"/>
                  <a:pt x="164816" y="182681"/>
                  <a:pt x="164816" y="190500"/>
                </a:cubicBezTo>
                <a:cubicBezTo>
                  <a:pt x="164816" y="198319"/>
                  <a:pt x="171213" y="204716"/>
                  <a:pt x="179032" y="204716"/>
                </a:cubicBezTo>
                <a:cubicBezTo>
                  <a:pt x="187207" y="204716"/>
                  <a:pt x="193604" y="198319"/>
                  <a:pt x="193604" y="190500"/>
                </a:cubicBezTo>
                <a:cubicBezTo>
                  <a:pt x="193604" y="182681"/>
                  <a:pt x="187207" y="175928"/>
                  <a:pt x="179032" y="175928"/>
                </a:cubicBezTo>
                <a:close/>
                <a:moveTo>
                  <a:pt x="179032" y="166687"/>
                </a:moveTo>
                <a:cubicBezTo>
                  <a:pt x="192182" y="166687"/>
                  <a:pt x="202845" y="177350"/>
                  <a:pt x="202845" y="190500"/>
                </a:cubicBezTo>
                <a:cubicBezTo>
                  <a:pt x="202845" y="203295"/>
                  <a:pt x="192182" y="213957"/>
                  <a:pt x="179032" y="213957"/>
                </a:cubicBezTo>
                <a:cubicBezTo>
                  <a:pt x="166237" y="213957"/>
                  <a:pt x="155575" y="203295"/>
                  <a:pt x="155575" y="190500"/>
                </a:cubicBezTo>
                <a:cubicBezTo>
                  <a:pt x="155575" y="177350"/>
                  <a:pt x="166237" y="166687"/>
                  <a:pt x="179032" y="166687"/>
                </a:cubicBezTo>
                <a:close/>
                <a:moveTo>
                  <a:pt x="173745" y="127236"/>
                </a:moveTo>
                <a:lnTo>
                  <a:pt x="170853" y="147119"/>
                </a:lnTo>
                <a:cubicBezTo>
                  <a:pt x="170130" y="148926"/>
                  <a:pt x="169407" y="150372"/>
                  <a:pt x="167599" y="151095"/>
                </a:cubicBezTo>
                <a:cubicBezTo>
                  <a:pt x="165792" y="151457"/>
                  <a:pt x="163984" y="152180"/>
                  <a:pt x="162177" y="152903"/>
                </a:cubicBezTo>
                <a:cubicBezTo>
                  <a:pt x="160731" y="153987"/>
                  <a:pt x="158562" y="153626"/>
                  <a:pt x="157477" y="152541"/>
                </a:cubicBezTo>
                <a:lnTo>
                  <a:pt x="140847" y="140973"/>
                </a:lnTo>
                <a:cubicBezTo>
                  <a:pt x="137232" y="143865"/>
                  <a:pt x="134340" y="147119"/>
                  <a:pt x="131448" y="150734"/>
                </a:cubicBezTo>
                <a:lnTo>
                  <a:pt x="143016" y="166640"/>
                </a:lnTo>
                <a:cubicBezTo>
                  <a:pt x="144101" y="168448"/>
                  <a:pt x="144101" y="170256"/>
                  <a:pt x="143378" y="171702"/>
                </a:cubicBezTo>
                <a:cubicBezTo>
                  <a:pt x="142655" y="173509"/>
                  <a:pt x="141932" y="175317"/>
                  <a:pt x="141209" y="177124"/>
                </a:cubicBezTo>
                <a:cubicBezTo>
                  <a:pt x="140486" y="178932"/>
                  <a:pt x="139040" y="180016"/>
                  <a:pt x="137232" y="180378"/>
                </a:cubicBezTo>
                <a:lnTo>
                  <a:pt x="117711" y="183632"/>
                </a:lnTo>
                <a:cubicBezTo>
                  <a:pt x="117349" y="185801"/>
                  <a:pt x="117349" y="187970"/>
                  <a:pt x="117349" y="190500"/>
                </a:cubicBezTo>
                <a:cubicBezTo>
                  <a:pt x="117349" y="192669"/>
                  <a:pt x="117349" y="195200"/>
                  <a:pt x="117711" y="197369"/>
                </a:cubicBezTo>
                <a:lnTo>
                  <a:pt x="137232" y="200261"/>
                </a:lnTo>
                <a:cubicBezTo>
                  <a:pt x="139040" y="200984"/>
                  <a:pt x="140486" y="202069"/>
                  <a:pt x="141209" y="203515"/>
                </a:cubicBezTo>
                <a:cubicBezTo>
                  <a:pt x="141932" y="205684"/>
                  <a:pt x="142655" y="207130"/>
                  <a:pt x="143378" y="208937"/>
                </a:cubicBezTo>
                <a:cubicBezTo>
                  <a:pt x="144101" y="210383"/>
                  <a:pt x="144101" y="212552"/>
                  <a:pt x="143016" y="213637"/>
                </a:cubicBezTo>
                <a:lnTo>
                  <a:pt x="131448" y="230266"/>
                </a:lnTo>
                <a:cubicBezTo>
                  <a:pt x="134340" y="233881"/>
                  <a:pt x="137232" y="236774"/>
                  <a:pt x="140847" y="240027"/>
                </a:cubicBezTo>
                <a:lnTo>
                  <a:pt x="157477" y="228097"/>
                </a:lnTo>
                <a:cubicBezTo>
                  <a:pt x="158562" y="227374"/>
                  <a:pt x="160731" y="227013"/>
                  <a:pt x="162177" y="227736"/>
                </a:cubicBezTo>
                <a:cubicBezTo>
                  <a:pt x="163623" y="228459"/>
                  <a:pt x="165792" y="229182"/>
                  <a:pt x="167599" y="229905"/>
                </a:cubicBezTo>
                <a:cubicBezTo>
                  <a:pt x="169407" y="230628"/>
                  <a:pt x="170130" y="232074"/>
                  <a:pt x="170853" y="233881"/>
                </a:cubicBezTo>
                <a:lnTo>
                  <a:pt x="173745" y="253403"/>
                </a:lnTo>
                <a:cubicBezTo>
                  <a:pt x="178445" y="253764"/>
                  <a:pt x="183144" y="253764"/>
                  <a:pt x="187844" y="253403"/>
                </a:cubicBezTo>
                <a:lnTo>
                  <a:pt x="191097" y="233881"/>
                </a:lnTo>
                <a:cubicBezTo>
                  <a:pt x="191097" y="232074"/>
                  <a:pt x="192182" y="230628"/>
                  <a:pt x="193989" y="229905"/>
                </a:cubicBezTo>
                <a:cubicBezTo>
                  <a:pt x="195797" y="229182"/>
                  <a:pt x="197605" y="228459"/>
                  <a:pt x="199412" y="227736"/>
                </a:cubicBezTo>
                <a:cubicBezTo>
                  <a:pt x="200858" y="227013"/>
                  <a:pt x="202666" y="227374"/>
                  <a:pt x="204473" y="228097"/>
                </a:cubicBezTo>
                <a:lnTo>
                  <a:pt x="220380" y="240027"/>
                </a:lnTo>
                <a:cubicBezTo>
                  <a:pt x="223995" y="236774"/>
                  <a:pt x="227248" y="233881"/>
                  <a:pt x="230140" y="230266"/>
                </a:cubicBezTo>
                <a:lnTo>
                  <a:pt x="218572" y="213637"/>
                </a:lnTo>
                <a:cubicBezTo>
                  <a:pt x="217488" y="212552"/>
                  <a:pt x="217126" y="210383"/>
                  <a:pt x="218211" y="208937"/>
                </a:cubicBezTo>
                <a:cubicBezTo>
                  <a:pt x="218934" y="207130"/>
                  <a:pt x="219657" y="205322"/>
                  <a:pt x="220380" y="203515"/>
                </a:cubicBezTo>
                <a:cubicBezTo>
                  <a:pt x="220741" y="202069"/>
                  <a:pt x="222187" y="200984"/>
                  <a:pt x="223995" y="200261"/>
                </a:cubicBezTo>
                <a:lnTo>
                  <a:pt x="243878" y="197369"/>
                </a:lnTo>
                <a:cubicBezTo>
                  <a:pt x="243878" y="195200"/>
                  <a:pt x="244239" y="192669"/>
                  <a:pt x="244239" y="190500"/>
                </a:cubicBezTo>
                <a:cubicBezTo>
                  <a:pt x="244239" y="187970"/>
                  <a:pt x="243878" y="185801"/>
                  <a:pt x="243878" y="183632"/>
                </a:cubicBezTo>
                <a:lnTo>
                  <a:pt x="223995" y="180378"/>
                </a:lnTo>
                <a:cubicBezTo>
                  <a:pt x="222187" y="180016"/>
                  <a:pt x="220741" y="178932"/>
                  <a:pt x="220380" y="177124"/>
                </a:cubicBezTo>
                <a:cubicBezTo>
                  <a:pt x="219657" y="175317"/>
                  <a:pt x="218934" y="173509"/>
                  <a:pt x="218211" y="171702"/>
                </a:cubicBezTo>
                <a:cubicBezTo>
                  <a:pt x="217126" y="170256"/>
                  <a:pt x="217488" y="168448"/>
                  <a:pt x="218572" y="166640"/>
                </a:cubicBezTo>
                <a:lnTo>
                  <a:pt x="230140" y="150734"/>
                </a:lnTo>
                <a:cubicBezTo>
                  <a:pt x="227610" y="147119"/>
                  <a:pt x="223995" y="143865"/>
                  <a:pt x="220380" y="140973"/>
                </a:cubicBezTo>
                <a:lnTo>
                  <a:pt x="204473" y="152541"/>
                </a:lnTo>
                <a:cubicBezTo>
                  <a:pt x="202666" y="153626"/>
                  <a:pt x="200858" y="153987"/>
                  <a:pt x="199412" y="152903"/>
                </a:cubicBezTo>
                <a:cubicBezTo>
                  <a:pt x="197605" y="152180"/>
                  <a:pt x="195797" y="151457"/>
                  <a:pt x="193989" y="151095"/>
                </a:cubicBezTo>
                <a:cubicBezTo>
                  <a:pt x="192182" y="150372"/>
                  <a:pt x="191097" y="148926"/>
                  <a:pt x="191097" y="147119"/>
                </a:cubicBezTo>
                <a:lnTo>
                  <a:pt x="187844" y="127236"/>
                </a:lnTo>
                <a:cubicBezTo>
                  <a:pt x="183144" y="126874"/>
                  <a:pt x="178445" y="126874"/>
                  <a:pt x="173745" y="127236"/>
                </a:cubicBezTo>
                <a:close/>
                <a:moveTo>
                  <a:pt x="169045" y="118559"/>
                </a:moveTo>
                <a:cubicBezTo>
                  <a:pt x="176637" y="117475"/>
                  <a:pt x="184590" y="117475"/>
                  <a:pt x="192543" y="118559"/>
                </a:cubicBezTo>
                <a:cubicBezTo>
                  <a:pt x="194351" y="118921"/>
                  <a:pt x="196159" y="120728"/>
                  <a:pt x="196520" y="122536"/>
                </a:cubicBezTo>
                <a:lnTo>
                  <a:pt x="199412" y="142780"/>
                </a:lnTo>
                <a:cubicBezTo>
                  <a:pt x="200135" y="143142"/>
                  <a:pt x="200497" y="143142"/>
                  <a:pt x="200858" y="143503"/>
                </a:cubicBezTo>
                <a:lnTo>
                  <a:pt x="217488" y="131212"/>
                </a:lnTo>
                <a:cubicBezTo>
                  <a:pt x="219295" y="130128"/>
                  <a:pt x="221464" y="130128"/>
                  <a:pt x="223272" y="131212"/>
                </a:cubicBezTo>
                <a:cubicBezTo>
                  <a:pt x="229779" y="135912"/>
                  <a:pt x="235202" y="141696"/>
                  <a:pt x="239901" y="147842"/>
                </a:cubicBezTo>
                <a:cubicBezTo>
                  <a:pt x="240986" y="149649"/>
                  <a:pt x="240986" y="151818"/>
                  <a:pt x="239901" y="153626"/>
                </a:cubicBezTo>
                <a:lnTo>
                  <a:pt x="227610" y="170256"/>
                </a:lnTo>
                <a:cubicBezTo>
                  <a:pt x="227971" y="170617"/>
                  <a:pt x="227971" y="170979"/>
                  <a:pt x="228333" y="171702"/>
                </a:cubicBezTo>
                <a:lnTo>
                  <a:pt x="248577" y="174594"/>
                </a:lnTo>
                <a:cubicBezTo>
                  <a:pt x="250747" y="174955"/>
                  <a:pt x="252193" y="176763"/>
                  <a:pt x="252554" y="178570"/>
                </a:cubicBezTo>
                <a:cubicBezTo>
                  <a:pt x="253277" y="182547"/>
                  <a:pt x="253639" y="186524"/>
                  <a:pt x="253639" y="190500"/>
                </a:cubicBezTo>
                <a:cubicBezTo>
                  <a:pt x="253639" y="194115"/>
                  <a:pt x="253277" y="198453"/>
                  <a:pt x="252554" y="202430"/>
                </a:cubicBezTo>
                <a:cubicBezTo>
                  <a:pt x="252193" y="204238"/>
                  <a:pt x="250747" y="205684"/>
                  <a:pt x="248577" y="206045"/>
                </a:cubicBezTo>
                <a:lnTo>
                  <a:pt x="228333" y="209299"/>
                </a:lnTo>
                <a:cubicBezTo>
                  <a:pt x="227971" y="209660"/>
                  <a:pt x="227971" y="210022"/>
                  <a:pt x="227610" y="210383"/>
                </a:cubicBezTo>
                <a:lnTo>
                  <a:pt x="239901" y="227374"/>
                </a:lnTo>
                <a:cubicBezTo>
                  <a:pt x="240986" y="229182"/>
                  <a:pt x="240986" y="231351"/>
                  <a:pt x="239901" y="232797"/>
                </a:cubicBezTo>
                <a:cubicBezTo>
                  <a:pt x="235202" y="239304"/>
                  <a:pt x="229417" y="245088"/>
                  <a:pt x="223272" y="249426"/>
                </a:cubicBezTo>
                <a:cubicBezTo>
                  <a:pt x="221464" y="250511"/>
                  <a:pt x="219295" y="250511"/>
                  <a:pt x="217488" y="249426"/>
                </a:cubicBezTo>
                <a:lnTo>
                  <a:pt x="200858" y="237497"/>
                </a:lnTo>
                <a:cubicBezTo>
                  <a:pt x="200497" y="237497"/>
                  <a:pt x="200135" y="237858"/>
                  <a:pt x="199412" y="237858"/>
                </a:cubicBezTo>
                <a:lnTo>
                  <a:pt x="196520" y="258464"/>
                </a:lnTo>
                <a:cubicBezTo>
                  <a:pt x="196159" y="260272"/>
                  <a:pt x="194351" y="262079"/>
                  <a:pt x="192543" y="262079"/>
                </a:cubicBezTo>
                <a:cubicBezTo>
                  <a:pt x="188928" y="262802"/>
                  <a:pt x="184590" y="263164"/>
                  <a:pt x="180614" y="263164"/>
                </a:cubicBezTo>
                <a:cubicBezTo>
                  <a:pt x="176637" y="263164"/>
                  <a:pt x="173022" y="262802"/>
                  <a:pt x="169045" y="262079"/>
                </a:cubicBezTo>
                <a:cubicBezTo>
                  <a:pt x="166876" y="262079"/>
                  <a:pt x="165430" y="260272"/>
                  <a:pt x="165069" y="258464"/>
                </a:cubicBezTo>
                <a:lnTo>
                  <a:pt x="161815" y="237858"/>
                </a:lnTo>
                <a:cubicBezTo>
                  <a:pt x="161454" y="237858"/>
                  <a:pt x="161092" y="237497"/>
                  <a:pt x="160731" y="237497"/>
                </a:cubicBezTo>
                <a:lnTo>
                  <a:pt x="143739" y="249426"/>
                </a:lnTo>
                <a:cubicBezTo>
                  <a:pt x="141932" y="250511"/>
                  <a:pt x="140124" y="250511"/>
                  <a:pt x="138317" y="249426"/>
                </a:cubicBezTo>
                <a:cubicBezTo>
                  <a:pt x="131810" y="245088"/>
                  <a:pt x="126025" y="239304"/>
                  <a:pt x="121687" y="232797"/>
                </a:cubicBezTo>
                <a:cubicBezTo>
                  <a:pt x="120603" y="231351"/>
                  <a:pt x="120603" y="229182"/>
                  <a:pt x="121687" y="227374"/>
                </a:cubicBezTo>
                <a:lnTo>
                  <a:pt x="133617" y="210383"/>
                </a:lnTo>
                <a:cubicBezTo>
                  <a:pt x="133617" y="210022"/>
                  <a:pt x="133256" y="209660"/>
                  <a:pt x="133256" y="209299"/>
                </a:cubicBezTo>
                <a:lnTo>
                  <a:pt x="112650" y="206045"/>
                </a:lnTo>
                <a:cubicBezTo>
                  <a:pt x="110842" y="205684"/>
                  <a:pt x="109034" y="204238"/>
                  <a:pt x="109034" y="202430"/>
                </a:cubicBezTo>
                <a:cubicBezTo>
                  <a:pt x="108311" y="198453"/>
                  <a:pt x="107950" y="194115"/>
                  <a:pt x="107950" y="190500"/>
                </a:cubicBezTo>
                <a:cubicBezTo>
                  <a:pt x="107950" y="186524"/>
                  <a:pt x="108311" y="182547"/>
                  <a:pt x="109034" y="178570"/>
                </a:cubicBezTo>
                <a:cubicBezTo>
                  <a:pt x="109034" y="176763"/>
                  <a:pt x="110842" y="174955"/>
                  <a:pt x="112650" y="174594"/>
                </a:cubicBezTo>
                <a:lnTo>
                  <a:pt x="133256" y="171702"/>
                </a:lnTo>
                <a:cubicBezTo>
                  <a:pt x="133256" y="170979"/>
                  <a:pt x="133617" y="170617"/>
                  <a:pt x="133617" y="170256"/>
                </a:cubicBezTo>
                <a:lnTo>
                  <a:pt x="121687" y="153626"/>
                </a:lnTo>
                <a:cubicBezTo>
                  <a:pt x="120603" y="151818"/>
                  <a:pt x="120603" y="149649"/>
                  <a:pt x="121687" y="147842"/>
                </a:cubicBezTo>
                <a:cubicBezTo>
                  <a:pt x="126025" y="141696"/>
                  <a:pt x="131810" y="135912"/>
                  <a:pt x="138317" y="131212"/>
                </a:cubicBezTo>
                <a:cubicBezTo>
                  <a:pt x="140124" y="130128"/>
                  <a:pt x="141932" y="130128"/>
                  <a:pt x="143739" y="131212"/>
                </a:cubicBezTo>
                <a:lnTo>
                  <a:pt x="160731" y="143503"/>
                </a:lnTo>
                <a:cubicBezTo>
                  <a:pt x="161092" y="143142"/>
                  <a:pt x="161454" y="143142"/>
                  <a:pt x="161815" y="142780"/>
                </a:cubicBezTo>
                <a:lnTo>
                  <a:pt x="165069" y="122536"/>
                </a:lnTo>
                <a:cubicBezTo>
                  <a:pt x="165430" y="120728"/>
                  <a:pt x="166876" y="118921"/>
                  <a:pt x="169045" y="118559"/>
                </a:cubicBezTo>
                <a:close/>
                <a:moveTo>
                  <a:pt x="97414" y="9386"/>
                </a:moveTo>
                <a:cubicBezTo>
                  <a:pt x="76849" y="9386"/>
                  <a:pt x="59892" y="25994"/>
                  <a:pt x="59892" y="46572"/>
                </a:cubicBezTo>
                <a:cubicBezTo>
                  <a:pt x="59892" y="49461"/>
                  <a:pt x="60253" y="52710"/>
                  <a:pt x="60974" y="55598"/>
                </a:cubicBezTo>
                <a:cubicBezTo>
                  <a:pt x="61335" y="57042"/>
                  <a:pt x="61335" y="58847"/>
                  <a:pt x="60253" y="59569"/>
                </a:cubicBezTo>
                <a:cubicBezTo>
                  <a:pt x="59531" y="60652"/>
                  <a:pt x="58449" y="61374"/>
                  <a:pt x="56645" y="61735"/>
                </a:cubicBezTo>
                <a:cubicBezTo>
                  <a:pt x="30307" y="62819"/>
                  <a:pt x="9020" y="85202"/>
                  <a:pt x="9020" y="111918"/>
                </a:cubicBezTo>
                <a:cubicBezTo>
                  <a:pt x="9020" y="133941"/>
                  <a:pt x="23812" y="153797"/>
                  <a:pt x="44738" y="159935"/>
                </a:cubicBezTo>
                <a:cubicBezTo>
                  <a:pt x="49429" y="133219"/>
                  <a:pt x="73963" y="113001"/>
                  <a:pt x="102466" y="115529"/>
                </a:cubicBezTo>
                <a:cubicBezTo>
                  <a:pt x="102466" y="113723"/>
                  <a:pt x="102466" y="111918"/>
                  <a:pt x="102466" y="110474"/>
                </a:cubicBezTo>
                <a:cubicBezTo>
                  <a:pt x="102466" y="75454"/>
                  <a:pt x="130608" y="47294"/>
                  <a:pt x="165605" y="47294"/>
                </a:cubicBezTo>
                <a:cubicBezTo>
                  <a:pt x="170656" y="47294"/>
                  <a:pt x="175346" y="48016"/>
                  <a:pt x="180398" y="48738"/>
                </a:cubicBezTo>
                <a:cubicBezTo>
                  <a:pt x="178954" y="34658"/>
                  <a:pt x="166687" y="23828"/>
                  <a:pt x="152255" y="23828"/>
                </a:cubicBezTo>
                <a:cubicBezTo>
                  <a:pt x="146122" y="23828"/>
                  <a:pt x="140710" y="25272"/>
                  <a:pt x="135659" y="28882"/>
                </a:cubicBezTo>
                <a:cubicBezTo>
                  <a:pt x="134576" y="29604"/>
                  <a:pt x="133494" y="29965"/>
                  <a:pt x="132051" y="29604"/>
                </a:cubicBezTo>
                <a:cubicBezTo>
                  <a:pt x="130608" y="29604"/>
                  <a:pt x="129886" y="28521"/>
                  <a:pt x="129164" y="27438"/>
                </a:cubicBezTo>
                <a:cubicBezTo>
                  <a:pt x="122309" y="15885"/>
                  <a:pt x="110403" y="9386"/>
                  <a:pt x="97414" y="9386"/>
                </a:cubicBezTo>
                <a:close/>
                <a:moveTo>
                  <a:pt x="97414" y="0"/>
                </a:moveTo>
                <a:cubicBezTo>
                  <a:pt x="112207" y="0"/>
                  <a:pt x="125556" y="6859"/>
                  <a:pt x="134216" y="18773"/>
                </a:cubicBezTo>
                <a:cubicBezTo>
                  <a:pt x="139988" y="15885"/>
                  <a:pt x="145761" y="14441"/>
                  <a:pt x="152255" y="14441"/>
                </a:cubicBezTo>
                <a:cubicBezTo>
                  <a:pt x="172821" y="14441"/>
                  <a:pt x="189778" y="31409"/>
                  <a:pt x="189778" y="51988"/>
                </a:cubicBezTo>
                <a:cubicBezTo>
                  <a:pt x="207818" y="59569"/>
                  <a:pt x="221528" y="75454"/>
                  <a:pt x="226579" y="94589"/>
                </a:cubicBezTo>
                <a:cubicBezTo>
                  <a:pt x="232352" y="91340"/>
                  <a:pt x="238846" y="89535"/>
                  <a:pt x="245341" y="89535"/>
                </a:cubicBezTo>
                <a:cubicBezTo>
                  <a:pt x="265545" y="89535"/>
                  <a:pt x="282503" y="106503"/>
                  <a:pt x="282503" y="126720"/>
                </a:cubicBezTo>
                <a:cubicBezTo>
                  <a:pt x="282503" y="131053"/>
                  <a:pt x="281781" y="135746"/>
                  <a:pt x="279977" y="139717"/>
                </a:cubicBezTo>
                <a:cubicBezTo>
                  <a:pt x="297295" y="145494"/>
                  <a:pt x="309201" y="161740"/>
                  <a:pt x="309201" y="180514"/>
                </a:cubicBezTo>
                <a:cubicBezTo>
                  <a:pt x="309201" y="203981"/>
                  <a:pt x="290079" y="223476"/>
                  <a:pt x="266267" y="223476"/>
                </a:cubicBezTo>
                <a:cubicBezTo>
                  <a:pt x="263741" y="223476"/>
                  <a:pt x="261576" y="221310"/>
                  <a:pt x="261576" y="218783"/>
                </a:cubicBezTo>
                <a:cubicBezTo>
                  <a:pt x="261576" y="215895"/>
                  <a:pt x="263741" y="214090"/>
                  <a:pt x="266267" y="214090"/>
                </a:cubicBezTo>
                <a:cubicBezTo>
                  <a:pt x="284667" y="214090"/>
                  <a:pt x="299821" y="198926"/>
                  <a:pt x="299821" y="180514"/>
                </a:cubicBezTo>
                <a:cubicBezTo>
                  <a:pt x="299821" y="164267"/>
                  <a:pt x="288275" y="150548"/>
                  <a:pt x="272400" y="147660"/>
                </a:cubicBezTo>
                <a:cubicBezTo>
                  <a:pt x="270957" y="146938"/>
                  <a:pt x="269875" y="146216"/>
                  <a:pt x="269153" y="144772"/>
                </a:cubicBezTo>
                <a:cubicBezTo>
                  <a:pt x="268432" y="143328"/>
                  <a:pt x="268792" y="141884"/>
                  <a:pt x="269153" y="140439"/>
                </a:cubicBezTo>
                <a:cubicBezTo>
                  <a:pt x="271679" y="136107"/>
                  <a:pt x="272761" y="131775"/>
                  <a:pt x="272761" y="126720"/>
                </a:cubicBezTo>
                <a:cubicBezTo>
                  <a:pt x="272761" y="111557"/>
                  <a:pt x="260494" y="98921"/>
                  <a:pt x="245341" y="98921"/>
                </a:cubicBezTo>
                <a:cubicBezTo>
                  <a:pt x="238486" y="98921"/>
                  <a:pt x="231630" y="101809"/>
                  <a:pt x="226579" y="106503"/>
                </a:cubicBezTo>
                <a:cubicBezTo>
                  <a:pt x="225136" y="107586"/>
                  <a:pt x="223332" y="107947"/>
                  <a:pt x="221889" y="107225"/>
                </a:cubicBezTo>
                <a:cubicBezTo>
                  <a:pt x="220085" y="106503"/>
                  <a:pt x="219003" y="105059"/>
                  <a:pt x="218642" y="103254"/>
                </a:cubicBezTo>
                <a:cubicBezTo>
                  <a:pt x="215395" y="76538"/>
                  <a:pt x="192304" y="56681"/>
                  <a:pt x="165605" y="56681"/>
                </a:cubicBezTo>
                <a:cubicBezTo>
                  <a:pt x="136020" y="56681"/>
                  <a:pt x="111846" y="80870"/>
                  <a:pt x="111846" y="110474"/>
                </a:cubicBezTo>
                <a:cubicBezTo>
                  <a:pt x="111846" y="113723"/>
                  <a:pt x="111846" y="116612"/>
                  <a:pt x="112568" y="120222"/>
                </a:cubicBezTo>
                <a:cubicBezTo>
                  <a:pt x="112929" y="122027"/>
                  <a:pt x="112207" y="123471"/>
                  <a:pt x="111125" y="124554"/>
                </a:cubicBezTo>
                <a:cubicBezTo>
                  <a:pt x="110403" y="125637"/>
                  <a:pt x="108599" y="125998"/>
                  <a:pt x="107156" y="125637"/>
                </a:cubicBezTo>
                <a:cubicBezTo>
                  <a:pt x="103909" y="124915"/>
                  <a:pt x="101022" y="124915"/>
                  <a:pt x="97775" y="124915"/>
                </a:cubicBezTo>
                <a:cubicBezTo>
                  <a:pt x="73241" y="124915"/>
                  <a:pt x="53037" y="144772"/>
                  <a:pt x="53037" y="169322"/>
                </a:cubicBezTo>
                <a:cubicBezTo>
                  <a:pt x="53037" y="193872"/>
                  <a:pt x="73241" y="214090"/>
                  <a:pt x="97775" y="214090"/>
                </a:cubicBezTo>
                <a:cubicBezTo>
                  <a:pt x="100301" y="214090"/>
                  <a:pt x="102466" y="215895"/>
                  <a:pt x="102466" y="218783"/>
                </a:cubicBezTo>
                <a:cubicBezTo>
                  <a:pt x="102466" y="221310"/>
                  <a:pt x="100301" y="223476"/>
                  <a:pt x="97775" y="223476"/>
                </a:cubicBezTo>
                <a:cubicBezTo>
                  <a:pt x="68190" y="223476"/>
                  <a:pt x="44017" y="199287"/>
                  <a:pt x="44017" y="169683"/>
                </a:cubicBezTo>
                <a:cubicBezTo>
                  <a:pt x="18040" y="162462"/>
                  <a:pt x="0" y="138995"/>
                  <a:pt x="0" y="111918"/>
                </a:cubicBezTo>
                <a:cubicBezTo>
                  <a:pt x="0" y="81953"/>
                  <a:pt x="22008" y="57042"/>
                  <a:pt x="51233" y="52710"/>
                </a:cubicBezTo>
                <a:cubicBezTo>
                  <a:pt x="50511" y="50544"/>
                  <a:pt x="50511" y="48738"/>
                  <a:pt x="50511" y="46572"/>
                </a:cubicBezTo>
                <a:cubicBezTo>
                  <a:pt x="50511" y="20939"/>
                  <a:pt x="71437" y="0"/>
                  <a:pt x="97414" y="0"/>
                </a:cubicBezTo>
                <a:close/>
              </a:path>
            </a:pathLst>
          </a:custGeom>
          <a:solidFill>
            <a:srgbClr val="5198D6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4" name="Freeform 756">
            <a:extLst>
              <a:ext uri="{FF2B5EF4-FFF2-40B4-BE49-F238E27FC236}">
                <a16:creationId xmlns:a16="http://schemas.microsoft.com/office/drawing/2014/main" id="{13062159-ED21-C421-15DC-BB6E8EE8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611" y="2553099"/>
            <a:ext cx="763485" cy="763483"/>
          </a:xfrm>
          <a:custGeom>
            <a:avLst/>
            <a:gdLst/>
            <a:ahLst/>
            <a:cxnLst/>
            <a:rect l="0" t="0" r="r" b="b"/>
            <a:pathLst>
              <a:path w="309203" h="309202">
                <a:moveTo>
                  <a:pt x="9719" y="281813"/>
                </a:moveTo>
                <a:lnTo>
                  <a:pt x="9719" y="290102"/>
                </a:lnTo>
                <a:cubicBezTo>
                  <a:pt x="9719" y="295508"/>
                  <a:pt x="13678" y="299832"/>
                  <a:pt x="19078" y="299832"/>
                </a:cubicBezTo>
                <a:lnTo>
                  <a:pt x="290125" y="299832"/>
                </a:lnTo>
                <a:cubicBezTo>
                  <a:pt x="295525" y="299832"/>
                  <a:pt x="299484" y="295508"/>
                  <a:pt x="299484" y="290102"/>
                </a:cubicBezTo>
                <a:lnTo>
                  <a:pt x="299484" y="281813"/>
                </a:lnTo>
                <a:lnTo>
                  <a:pt x="9719" y="281813"/>
                </a:lnTo>
                <a:close/>
                <a:moveTo>
                  <a:pt x="30596" y="240370"/>
                </a:moveTo>
                <a:lnTo>
                  <a:pt x="12958" y="272444"/>
                </a:lnTo>
                <a:lnTo>
                  <a:pt x="296245" y="272444"/>
                </a:lnTo>
                <a:lnTo>
                  <a:pt x="278607" y="240370"/>
                </a:lnTo>
                <a:lnTo>
                  <a:pt x="241531" y="240370"/>
                </a:lnTo>
                <a:lnTo>
                  <a:pt x="200136" y="240370"/>
                </a:lnTo>
                <a:lnTo>
                  <a:pt x="109067" y="240370"/>
                </a:lnTo>
                <a:lnTo>
                  <a:pt x="68032" y="240370"/>
                </a:lnTo>
                <a:lnTo>
                  <a:pt x="30596" y="240370"/>
                </a:lnTo>
                <a:close/>
                <a:moveTo>
                  <a:pt x="100248" y="200025"/>
                </a:moveTo>
                <a:lnTo>
                  <a:pt x="164865" y="200025"/>
                </a:lnTo>
                <a:cubicBezTo>
                  <a:pt x="167364" y="200025"/>
                  <a:pt x="169506" y="201789"/>
                  <a:pt x="169506" y="204611"/>
                </a:cubicBezTo>
                <a:cubicBezTo>
                  <a:pt x="169506" y="207081"/>
                  <a:pt x="167364" y="209197"/>
                  <a:pt x="164865" y="209197"/>
                </a:cubicBezTo>
                <a:lnTo>
                  <a:pt x="100248" y="209197"/>
                </a:lnTo>
                <a:cubicBezTo>
                  <a:pt x="97392" y="209197"/>
                  <a:pt x="95250" y="207081"/>
                  <a:pt x="95250" y="204611"/>
                </a:cubicBezTo>
                <a:cubicBezTo>
                  <a:pt x="95250" y="201789"/>
                  <a:pt x="97392" y="200025"/>
                  <a:pt x="100248" y="200025"/>
                </a:cubicBezTo>
                <a:close/>
                <a:moveTo>
                  <a:pt x="100250" y="166687"/>
                </a:moveTo>
                <a:lnTo>
                  <a:pt x="147399" y="166687"/>
                </a:lnTo>
                <a:cubicBezTo>
                  <a:pt x="149900" y="166687"/>
                  <a:pt x="152043" y="168728"/>
                  <a:pt x="152043" y="171450"/>
                </a:cubicBezTo>
                <a:cubicBezTo>
                  <a:pt x="152043" y="173831"/>
                  <a:pt x="149900" y="175872"/>
                  <a:pt x="147399" y="175872"/>
                </a:cubicBezTo>
                <a:lnTo>
                  <a:pt x="100250" y="175872"/>
                </a:lnTo>
                <a:cubicBezTo>
                  <a:pt x="97393" y="175872"/>
                  <a:pt x="95250" y="173831"/>
                  <a:pt x="95250" y="171450"/>
                </a:cubicBezTo>
                <a:cubicBezTo>
                  <a:pt x="95250" y="168728"/>
                  <a:pt x="97393" y="166687"/>
                  <a:pt x="100250" y="166687"/>
                </a:cubicBezTo>
                <a:close/>
                <a:moveTo>
                  <a:pt x="100314" y="133350"/>
                </a:moveTo>
                <a:lnTo>
                  <a:pt x="147336" y="133350"/>
                </a:lnTo>
                <a:cubicBezTo>
                  <a:pt x="149868" y="133350"/>
                  <a:pt x="152038" y="135391"/>
                  <a:pt x="152038" y="137773"/>
                </a:cubicBezTo>
                <a:cubicBezTo>
                  <a:pt x="152038" y="140494"/>
                  <a:pt x="149868" y="142535"/>
                  <a:pt x="147336" y="142535"/>
                </a:cubicBezTo>
                <a:lnTo>
                  <a:pt x="100314" y="142535"/>
                </a:lnTo>
                <a:cubicBezTo>
                  <a:pt x="97420" y="142535"/>
                  <a:pt x="95250" y="140494"/>
                  <a:pt x="95250" y="137773"/>
                </a:cubicBezTo>
                <a:cubicBezTo>
                  <a:pt x="95250" y="135391"/>
                  <a:pt x="97420" y="133350"/>
                  <a:pt x="100314" y="133350"/>
                </a:cubicBezTo>
                <a:close/>
                <a:moveTo>
                  <a:pt x="174464" y="111009"/>
                </a:moveTo>
                <a:lnTo>
                  <a:pt x="174464" y="168182"/>
                </a:lnTo>
                <a:lnTo>
                  <a:pt x="185989" y="168182"/>
                </a:lnTo>
                <a:cubicBezTo>
                  <a:pt x="188510" y="168182"/>
                  <a:pt x="190671" y="170353"/>
                  <a:pt x="190671" y="173248"/>
                </a:cubicBezTo>
                <a:lnTo>
                  <a:pt x="190671" y="185913"/>
                </a:lnTo>
                <a:lnTo>
                  <a:pt x="214080" y="169267"/>
                </a:lnTo>
                <a:cubicBezTo>
                  <a:pt x="214801" y="168906"/>
                  <a:pt x="215521" y="168182"/>
                  <a:pt x="216601" y="168182"/>
                </a:cubicBezTo>
                <a:lnTo>
                  <a:pt x="276026" y="168182"/>
                </a:lnTo>
                <a:lnTo>
                  <a:pt x="276026" y="111009"/>
                </a:lnTo>
                <a:lnTo>
                  <a:pt x="174464" y="111009"/>
                </a:lnTo>
                <a:close/>
                <a:moveTo>
                  <a:pt x="169782" y="101600"/>
                </a:moveTo>
                <a:lnTo>
                  <a:pt x="280708" y="101600"/>
                </a:lnTo>
                <a:cubicBezTo>
                  <a:pt x="283229" y="101600"/>
                  <a:pt x="285390" y="103771"/>
                  <a:pt x="285390" y="106304"/>
                </a:cubicBezTo>
                <a:lnTo>
                  <a:pt x="285390" y="173248"/>
                </a:lnTo>
                <a:cubicBezTo>
                  <a:pt x="285390" y="175781"/>
                  <a:pt x="283229" y="177952"/>
                  <a:pt x="280708" y="177952"/>
                </a:cubicBezTo>
                <a:lnTo>
                  <a:pt x="218042" y="177952"/>
                </a:lnTo>
                <a:lnTo>
                  <a:pt x="188870" y="198578"/>
                </a:lnTo>
                <a:cubicBezTo>
                  <a:pt x="187790" y="199302"/>
                  <a:pt x="186709" y="199663"/>
                  <a:pt x="185989" y="199663"/>
                </a:cubicBezTo>
                <a:cubicBezTo>
                  <a:pt x="185268" y="199663"/>
                  <a:pt x="184548" y="199663"/>
                  <a:pt x="183828" y="199302"/>
                </a:cubicBezTo>
                <a:cubicBezTo>
                  <a:pt x="182027" y="198216"/>
                  <a:pt x="181307" y="196769"/>
                  <a:pt x="181307" y="194959"/>
                </a:cubicBezTo>
                <a:lnTo>
                  <a:pt x="181307" y="177952"/>
                </a:lnTo>
                <a:lnTo>
                  <a:pt x="169782" y="177952"/>
                </a:lnTo>
                <a:cubicBezTo>
                  <a:pt x="167261" y="177952"/>
                  <a:pt x="165100" y="175781"/>
                  <a:pt x="165100" y="173248"/>
                </a:cubicBezTo>
                <a:lnTo>
                  <a:pt x="165100" y="106304"/>
                </a:lnTo>
                <a:cubicBezTo>
                  <a:pt x="165100" y="103771"/>
                  <a:pt x="167261" y="101600"/>
                  <a:pt x="169782" y="101600"/>
                </a:cubicBezTo>
                <a:close/>
                <a:moveTo>
                  <a:pt x="100264" y="101600"/>
                </a:moveTo>
                <a:lnTo>
                  <a:pt x="148974" y="101600"/>
                </a:lnTo>
                <a:cubicBezTo>
                  <a:pt x="151481" y="101600"/>
                  <a:pt x="153630" y="103717"/>
                  <a:pt x="153630" y="106186"/>
                </a:cubicBezTo>
                <a:cubicBezTo>
                  <a:pt x="153630" y="108656"/>
                  <a:pt x="151481" y="110772"/>
                  <a:pt x="148974" y="110772"/>
                </a:cubicBezTo>
                <a:lnTo>
                  <a:pt x="100264" y="110772"/>
                </a:lnTo>
                <a:cubicBezTo>
                  <a:pt x="97399" y="110772"/>
                  <a:pt x="95250" y="108656"/>
                  <a:pt x="95250" y="106186"/>
                </a:cubicBezTo>
                <a:cubicBezTo>
                  <a:pt x="95250" y="103717"/>
                  <a:pt x="97399" y="101600"/>
                  <a:pt x="100264" y="101600"/>
                </a:cubicBezTo>
                <a:close/>
                <a:moveTo>
                  <a:pt x="150721" y="68262"/>
                </a:moveTo>
                <a:lnTo>
                  <a:pt x="209643" y="68262"/>
                </a:lnTo>
                <a:cubicBezTo>
                  <a:pt x="212157" y="68262"/>
                  <a:pt x="213954" y="70378"/>
                  <a:pt x="213954" y="72848"/>
                </a:cubicBezTo>
                <a:cubicBezTo>
                  <a:pt x="213954" y="75317"/>
                  <a:pt x="212157" y="77434"/>
                  <a:pt x="209643" y="77434"/>
                </a:cubicBezTo>
                <a:lnTo>
                  <a:pt x="150721" y="77434"/>
                </a:lnTo>
                <a:cubicBezTo>
                  <a:pt x="148206" y="77434"/>
                  <a:pt x="146050" y="75317"/>
                  <a:pt x="146050" y="72848"/>
                </a:cubicBezTo>
                <a:cubicBezTo>
                  <a:pt x="146050" y="70378"/>
                  <a:pt x="148206" y="68262"/>
                  <a:pt x="150721" y="68262"/>
                </a:cubicBezTo>
                <a:close/>
                <a:moveTo>
                  <a:pt x="100301" y="68262"/>
                </a:moveTo>
                <a:lnTo>
                  <a:pt x="129887" y="68262"/>
                </a:lnTo>
                <a:cubicBezTo>
                  <a:pt x="132412" y="68262"/>
                  <a:pt x="134577" y="70378"/>
                  <a:pt x="134577" y="72848"/>
                </a:cubicBezTo>
                <a:cubicBezTo>
                  <a:pt x="134577" y="75317"/>
                  <a:pt x="132412" y="77434"/>
                  <a:pt x="129887" y="77434"/>
                </a:cubicBezTo>
                <a:lnTo>
                  <a:pt x="100301" y="77434"/>
                </a:lnTo>
                <a:cubicBezTo>
                  <a:pt x="97415" y="77434"/>
                  <a:pt x="95250" y="75317"/>
                  <a:pt x="95250" y="72848"/>
                </a:cubicBezTo>
                <a:cubicBezTo>
                  <a:pt x="95250" y="70378"/>
                  <a:pt x="97415" y="68262"/>
                  <a:pt x="100301" y="68262"/>
                </a:cubicBezTo>
                <a:close/>
                <a:moveTo>
                  <a:pt x="263319" y="47625"/>
                </a:moveTo>
                <a:lnTo>
                  <a:pt x="266123" y="47625"/>
                </a:lnTo>
                <a:cubicBezTo>
                  <a:pt x="276638" y="47625"/>
                  <a:pt x="285400" y="56676"/>
                  <a:pt x="285400" y="67176"/>
                </a:cubicBezTo>
                <a:lnTo>
                  <a:pt x="285400" y="83831"/>
                </a:lnTo>
                <a:cubicBezTo>
                  <a:pt x="285400" y="86365"/>
                  <a:pt x="283297" y="88538"/>
                  <a:pt x="280843" y="88538"/>
                </a:cubicBezTo>
                <a:cubicBezTo>
                  <a:pt x="278390" y="88538"/>
                  <a:pt x="276287" y="86365"/>
                  <a:pt x="276287" y="83831"/>
                </a:cubicBezTo>
                <a:lnTo>
                  <a:pt x="276287" y="67176"/>
                </a:lnTo>
                <a:cubicBezTo>
                  <a:pt x="276287" y="61745"/>
                  <a:pt x="271731" y="57400"/>
                  <a:pt x="266123" y="57400"/>
                </a:cubicBezTo>
                <a:lnTo>
                  <a:pt x="263319" y="57400"/>
                </a:lnTo>
                <a:cubicBezTo>
                  <a:pt x="260866" y="57400"/>
                  <a:pt x="258763" y="55228"/>
                  <a:pt x="258763" y="52694"/>
                </a:cubicBezTo>
                <a:cubicBezTo>
                  <a:pt x="258763" y="49797"/>
                  <a:pt x="260866" y="47625"/>
                  <a:pt x="263319" y="47625"/>
                </a:cubicBezTo>
                <a:close/>
                <a:moveTo>
                  <a:pt x="100284" y="34925"/>
                </a:moveTo>
                <a:lnTo>
                  <a:pt x="155303" y="34925"/>
                </a:lnTo>
                <a:cubicBezTo>
                  <a:pt x="157821" y="34925"/>
                  <a:pt x="159978" y="37041"/>
                  <a:pt x="159978" y="39511"/>
                </a:cubicBezTo>
                <a:cubicBezTo>
                  <a:pt x="159978" y="41980"/>
                  <a:pt x="157821" y="44097"/>
                  <a:pt x="155303" y="44097"/>
                </a:cubicBezTo>
                <a:lnTo>
                  <a:pt x="100284" y="44097"/>
                </a:lnTo>
                <a:cubicBezTo>
                  <a:pt x="97407" y="44097"/>
                  <a:pt x="95250" y="41980"/>
                  <a:pt x="95250" y="39511"/>
                </a:cubicBezTo>
                <a:cubicBezTo>
                  <a:pt x="95250" y="37041"/>
                  <a:pt x="97407" y="34925"/>
                  <a:pt x="100284" y="34925"/>
                </a:cubicBezTo>
                <a:close/>
                <a:moveTo>
                  <a:pt x="211655" y="15856"/>
                </a:moveTo>
                <a:lnTo>
                  <a:pt x="211655" y="34235"/>
                </a:lnTo>
                <a:lnTo>
                  <a:pt x="230013" y="34235"/>
                </a:lnTo>
                <a:lnTo>
                  <a:pt x="221014" y="25226"/>
                </a:lnTo>
                <a:lnTo>
                  <a:pt x="211655" y="15856"/>
                </a:lnTo>
                <a:close/>
                <a:moveTo>
                  <a:pt x="68032" y="0"/>
                </a:moveTo>
                <a:lnTo>
                  <a:pt x="206975" y="0"/>
                </a:lnTo>
                <a:cubicBezTo>
                  <a:pt x="207335" y="0"/>
                  <a:pt x="207335" y="0"/>
                  <a:pt x="207335" y="0"/>
                </a:cubicBezTo>
                <a:cubicBezTo>
                  <a:pt x="207695" y="0"/>
                  <a:pt x="208055" y="0"/>
                  <a:pt x="208415" y="360"/>
                </a:cubicBezTo>
                <a:cubicBezTo>
                  <a:pt x="208415" y="360"/>
                  <a:pt x="208775" y="360"/>
                  <a:pt x="209135" y="360"/>
                </a:cubicBezTo>
                <a:cubicBezTo>
                  <a:pt x="209495" y="720"/>
                  <a:pt x="209855" y="1081"/>
                  <a:pt x="210215" y="1441"/>
                </a:cubicBezTo>
                <a:lnTo>
                  <a:pt x="244771" y="35677"/>
                </a:lnTo>
                <a:cubicBezTo>
                  <a:pt x="245131" y="36398"/>
                  <a:pt x="245491" y="36758"/>
                  <a:pt x="245491" y="37118"/>
                </a:cubicBezTo>
                <a:cubicBezTo>
                  <a:pt x="245851" y="37479"/>
                  <a:pt x="245851" y="37479"/>
                  <a:pt x="245851" y="37839"/>
                </a:cubicBezTo>
                <a:cubicBezTo>
                  <a:pt x="246211" y="37839"/>
                  <a:pt x="246211" y="38199"/>
                  <a:pt x="246211" y="38920"/>
                </a:cubicBezTo>
                <a:cubicBezTo>
                  <a:pt x="246211" y="38920"/>
                  <a:pt x="246211" y="38920"/>
                  <a:pt x="246211" y="39281"/>
                </a:cubicBezTo>
                <a:lnTo>
                  <a:pt x="246211" y="83246"/>
                </a:lnTo>
                <a:cubicBezTo>
                  <a:pt x="246211" y="85769"/>
                  <a:pt x="244051" y="87931"/>
                  <a:pt x="241531" y="87931"/>
                </a:cubicBezTo>
                <a:cubicBezTo>
                  <a:pt x="239012" y="87931"/>
                  <a:pt x="236852" y="85769"/>
                  <a:pt x="236852" y="83246"/>
                </a:cubicBezTo>
                <a:lnTo>
                  <a:pt x="236852" y="43965"/>
                </a:lnTo>
                <a:lnTo>
                  <a:pt x="206975" y="43965"/>
                </a:lnTo>
                <a:cubicBezTo>
                  <a:pt x="204456" y="43965"/>
                  <a:pt x="202296" y="41803"/>
                  <a:pt x="202296" y="39281"/>
                </a:cubicBezTo>
                <a:lnTo>
                  <a:pt x="202296" y="9369"/>
                </a:lnTo>
                <a:lnTo>
                  <a:pt x="72351" y="9369"/>
                </a:lnTo>
                <a:lnTo>
                  <a:pt x="72351" y="231001"/>
                </a:lnTo>
                <a:lnTo>
                  <a:pt x="109067" y="231001"/>
                </a:lnTo>
                <a:lnTo>
                  <a:pt x="200136" y="231001"/>
                </a:lnTo>
                <a:lnTo>
                  <a:pt x="236852" y="231001"/>
                </a:lnTo>
                <a:lnTo>
                  <a:pt x="236852" y="195323"/>
                </a:lnTo>
                <a:cubicBezTo>
                  <a:pt x="236852" y="192440"/>
                  <a:pt x="239012" y="190639"/>
                  <a:pt x="241531" y="190639"/>
                </a:cubicBezTo>
                <a:cubicBezTo>
                  <a:pt x="244051" y="190639"/>
                  <a:pt x="246211" y="192440"/>
                  <a:pt x="246211" y="195323"/>
                </a:cubicBezTo>
                <a:lnTo>
                  <a:pt x="246211" y="231001"/>
                </a:lnTo>
                <a:lnTo>
                  <a:pt x="276807" y="231001"/>
                </a:lnTo>
                <a:lnTo>
                  <a:pt x="276807" y="195323"/>
                </a:lnTo>
                <a:cubicBezTo>
                  <a:pt x="276807" y="192440"/>
                  <a:pt x="278967" y="190639"/>
                  <a:pt x="281486" y="190639"/>
                </a:cubicBezTo>
                <a:cubicBezTo>
                  <a:pt x="284006" y="190639"/>
                  <a:pt x="286166" y="192440"/>
                  <a:pt x="286166" y="195323"/>
                </a:cubicBezTo>
                <a:lnTo>
                  <a:pt x="286166" y="234244"/>
                </a:lnTo>
                <a:lnTo>
                  <a:pt x="308483" y="274966"/>
                </a:lnTo>
                <a:cubicBezTo>
                  <a:pt x="308483" y="274966"/>
                  <a:pt x="308483" y="274966"/>
                  <a:pt x="308483" y="275327"/>
                </a:cubicBezTo>
                <a:cubicBezTo>
                  <a:pt x="308843" y="275327"/>
                  <a:pt x="308843" y="275327"/>
                  <a:pt x="308843" y="275687"/>
                </a:cubicBezTo>
                <a:cubicBezTo>
                  <a:pt x="308843" y="276047"/>
                  <a:pt x="308843" y="276408"/>
                  <a:pt x="309203" y="277128"/>
                </a:cubicBezTo>
                <a:lnTo>
                  <a:pt x="309203" y="290102"/>
                </a:lnTo>
                <a:cubicBezTo>
                  <a:pt x="309203" y="300553"/>
                  <a:pt x="300564" y="309202"/>
                  <a:pt x="290125" y="309202"/>
                </a:cubicBezTo>
                <a:lnTo>
                  <a:pt x="19078" y="309202"/>
                </a:lnTo>
                <a:cubicBezTo>
                  <a:pt x="8639" y="309202"/>
                  <a:pt x="0" y="300553"/>
                  <a:pt x="0" y="290102"/>
                </a:cubicBezTo>
                <a:lnTo>
                  <a:pt x="0" y="277128"/>
                </a:lnTo>
                <a:cubicBezTo>
                  <a:pt x="0" y="276408"/>
                  <a:pt x="360" y="276047"/>
                  <a:pt x="720" y="275687"/>
                </a:cubicBezTo>
                <a:cubicBezTo>
                  <a:pt x="720" y="275327"/>
                  <a:pt x="720" y="275327"/>
                  <a:pt x="720" y="275327"/>
                </a:cubicBezTo>
                <a:cubicBezTo>
                  <a:pt x="720" y="274966"/>
                  <a:pt x="720" y="274966"/>
                  <a:pt x="720" y="274966"/>
                </a:cubicBezTo>
                <a:lnTo>
                  <a:pt x="23037" y="234244"/>
                </a:lnTo>
                <a:lnTo>
                  <a:pt x="23037" y="66669"/>
                </a:lnTo>
                <a:cubicBezTo>
                  <a:pt x="23037" y="56218"/>
                  <a:pt x="32036" y="47209"/>
                  <a:pt x="42835" y="47209"/>
                </a:cubicBezTo>
                <a:lnTo>
                  <a:pt x="45714" y="47209"/>
                </a:lnTo>
                <a:cubicBezTo>
                  <a:pt x="48234" y="47209"/>
                  <a:pt x="50394" y="49371"/>
                  <a:pt x="50394" y="52254"/>
                </a:cubicBezTo>
                <a:cubicBezTo>
                  <a:pt x="50394" y="54777"/>
                  <a:pt x="48234" y="56939"/>
                  <a:pt x="45714" y="56939"/>
                </a:cubicBezTo>
                <a:lnTo>
                  <a:pt x="42835" y="56939"/>
                </a:lnTo>
                <a:cubicBezTo>
                  <a:pt x="37075" y="56939"/>
                  <a:pt x="32396" y="61263"/>
                  <a:pt x="32396" y="66669"/>
                </a:cubicBezTo>
                <a:lnTo>
                  <a:pt x="32396" y="231001"/>
                </a:lnTo>
                <a:lnTo>
                  <a:pt x="62992" y="231001"/>
                </a:lnTo>
                <a:lnTo>
                  <a:pt x="62992" y="4685"/>
                </a:lnTo>
                <a:cubicBezTo>
                  <a:pt x="62992" y="1802"/>
                  <a:pt x="65152" y="0"/>
                  <a:pt x="68032" y="0"/>
                </a:cubicBezTo>
                <a:close/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5" name="Freeform 757">
            <a:extLst>
              <a:ext uri="{FF2B5EF4-FFF2-40B4-BE49-F238E27FC236}">
                <a16:creationId xmlns:a16="http://schemas.microsoft.com/office/drawing/2014/main" id="{E575514E-8E24-4B18-19CE-0BE7BC31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7" y="3604345"/>
            <a:ext cx="763485" cy="763483"/>
          </a:xfrm>
          <a:custGeom>
            <a:avLst/>
            <a:gdLst/>
            <a:ahLst/>
            <a:cxnLst/>
            <a:rect l="0" t="0" r="r" b="b"/>
            <a:pathLst>
              <a:path w="309202" h="308874">
                <a:moveTo>
                  <a:pt x="109321" y="223205"/>
                </a:moveTo>
                <a:lnTo>
                  <a:pt x="109321" y="263520"/>
                </a:lnTo>
                <a:lnTo>
                  <a:pt x="199881" y="297356"/>
                </a:lnTo>
                <a:lnTo>
                  <a:pt x="199881" y="257041"/>
                </a:lnTo>
                <a:lnTo>
                  <a:pt x="109321" y="223205"/>
                </a:lnTo>
                <a:close/>
                <a:moveTo>
                  <a:pt x="99940" y="223205"/>
                </a:moveTo>
                <a:lnTo>
                  <a:pt x="9020" y="257041"/>
                </a:lnTo>
                <a:lnTo>
                  <a:pt x="9020" y="297356"/>
                </a:lnTo>
                <a:lnTo>
                  <a:pt x="99940" y="263520"/>
                </a:lnTo>
                <a:lnTo>
                  <a:pt x="99940" y="223205"/>
                </a:lnTo>
                <a:close/>
                <a:moveTo>
                  <a:pt x="299822" y="144015"/>
                </a:moveTo>
                <a:lnTo>
                  <a:pt x="270597" y="154813"/>
                </a:lnTo>
                <a:lnTo>
                  <a:pt x="270597" y="231124"/>
                </a:lnTo>
                <a:cubicBezTo>
                  <a:pt x="270597" y="232924"/>
                  <a:pt x="269515" y="234723"/>
                  <a:pt x="267711" y="235443"/>
                </a:cubicBezTo>
                <a:lnTo>
                  <a:pt x="209262" y="257041"/>
                </a:lnTo>
                <a:lnTo>
                  <a:pt x="209262" y="297356"/>
                </a:lnTo>
                <a:lnTo>
                  <a:pt x="299822" y="263520"/>
                </a:lnTo>
                <a:lnTo>
                  <a:pt x="299822" y="144015"/>
                </a:lnTo>
                <a:close/>
                <a:moveTo>
                  <a:pt x="99940" y="144015"/>
                </a:moveTo>
                <a:lnTo>
                  <a:pt x="9020" y="177490"/>
                </a:lnTo>
                <a:lnTo>
                  <a:pt x="9020" y="247322"/>
                </a:lnTo>
                <a:lnTo>
                  <a:pt x="99940" y="213486"/>
                </a:lnTo>
                <a:lnTo>
                  <a:pt x="99940" y="144015"/>
                </a:lnTo>
                <a:close/>
                <a:moveTo>
                  <a:pt x="99940" y="64464"/>
                </a:moveTo>
                <a:lnTo>
                  <a:pt x="9020" y="98300"/>
                </a:lnTo>
                <a:lnTo>
                  <a:pt x="9020" y="167772"/>
                </a:lnTo>
                <a:lnTo>
                  <a:pt x="99940" y="133576"/>
                </a:lnTo>
                <a:lnTo>
                  <a:pt x="99940" y="64464"/>
                </a:lnTo>
                <a:close/>
                <a:moveTo>
                  <a:pt x="204606" y="42474"/>
                </a:moveTo>
                <a:cubicBezTo>
                  <a:pt x="194050" y="42474"/>
                  <a:pt x="185677" y="50846"/>
                  <a:pt x="185677" y="61402"/>
                </a:cubicBezTo>
                <a:cubicBezTo>
                  <a:pt x="185677" y="71959"/>
                  <a:pt x="194050" y="80331"/>
                  <a:pt x="204606" y="80331"/>
                </a:cubicBezTo>
                <a:cubicBezTo>
                  <a:pt x="215162" y="80331"/>
                  <a:pt x="223535" y="71959"/>
                  <a:pt x="223535" y="61402"/>
                </a:cubicBezTo>
                <a:cubicBezTo>
                  <a:pt x="223535" y="50846"/>
                  <a:pt x="215162" y="42474"/>
                  <a:pt x="204606" y="42474"/>
                </a:cubicBezTo>
                <a:close/>
                <a:moveTo>
                  <a:pt x="204606" y="33009"/>
                </a:moveTo>
                <a:cubicBezTo>
                  <a:pt x="220259" y="33009"/>
                  <a:pt x="232999" y="45750"/>
                  <a:pt x="232999" y="61402"/>
                </a:cubicBezTo>
                <a:cubicBezTo>
                  <a:pt x="232999" y="77055"/>
                  <a:pt x="220259" y="89795"/>
                  <a:pt x="204606" y="89795"/>
                </a:cubicBezTo>
                <a:cubicBezTo>
                  <a:pt x="188954" y="89795"/>
                  <a:pt x="176213" y="77055"/>
                  <a:pt x="176213" y="61402"/>
                </a:cubicBezTo>
                <a:cubicBezTo>
                  <a:pt x="176213" y="45750"/>
                  <a:pt x="188954" y="33009"/>
                  <a:pt x="204606" y="33009"/>
                </a:cubicBezTo>
                <a:close/>
                <a:moveTo>
                  <a:pt x="109321" y="11550"/>
                </a:moveTo>
                <a:lnTo>
                  <a:pt x="109321" y="133576"/>
                </a:lnTo>
                <a:lnTo>
                  <a:pt x="170296" y="156613"/>
                </a:lnTo>
                <a:cubicBezTo>
                  <a:pt x="172460" y="157693"/>
                  <a:pt x="173904" y="160213"/>
                  <a:pt x="172821" y="162732"/>
                </a:cubicBezTo>
                <a:cubicBezTo>
                  <a:pt x="172460" y="164532"/>
                  <a:pt x="170296" y="165612"/>
                  <a:pt x="168492" y="165612"/>
                </a:cubicBezTo>
                <a:cubicBezTo>
                  <a:pt x="168131" y="165612"/>
                  <a:pt x="167409" y="165612"/>
                  <a:pt x="166688" y="165252"/>
                </a:cubicBezTo>
                <a:lnTo>
                  <a:pt x="109321" y="144015"/>
                </a:lnTo>
                <a:lnTo>
                  <a:pt x="109321" y="213486"/>
                </a:lnTo>
                <a:lnTo>
                  <a:pt x="199881" y="247322"/>
                </a:lnTo>
                <a:lnTo>
                  <a:pt x="199881" y="201247"/>
                </a:lnTo>
                <a:cubicBezTo>
                  <a:pt x="199881" y="198728"/>
                  <a:pt x="202046" y="196568"/>
                  <a:pt x="204571" y="196568"/>
                </a:cubicBezTo>
                <a:cubicBezTo>
                  <a:pt x="207097" y="196568"/>
                  <a:pt x="209262" y="198728"/>
                  <a:pt x="209262" y="201247"/>
                </a:cubicBezTo>
                <a:lnTo>
                  <a:pt x="209262" y="247322"/>
                </a:lnTo>
                <a:lnTo>
                  <a:pt x="261216" y="227884"/>
                </a:lnTo>
                <a:lnTo>
                  <a:pt x="261216" y="158413"/>
                </a:lnTo>
                <a:lnTo>
                  <a:pt x="242094" y="165252"/>
                </a:lnTo>
                <a:cubicBezTo>
                  <a:pt x="241733" y="165612"/>
                  <a:pt x="241012" y="165612"/>
                  <a:pt x="240651" y="165612"/>
                </a:cubicBezTo>
                <a:cubicBezTo>
                  <a:pt x="238486" y="165612"/>
                  <a:pt x="236682" y="164532"/>
                  <a:pt x="235961" y="162732"/>
                </a:cubicBezTo>
                <a:cubicBezTo>
                  <a:pt x="235239" y="160213"/>
                  <a:pt x="236322" y="157693"/>
                  <a:pt x="238847" y="156613"/>
                </a:cubicBezTo>
                <a:lnTo>
                  <a:pt x="299822" y="133576"/>
                </a:lnTo>
                <a:lnTo>
                  <a:pt x="299822" y="11550"/>
                </a:lnTo>
                <a:lnTo>
                  <a:pt x="255805" y="28108"/>
                </a:lnTo>
                <a:cubicBezTo>
                  <a:pt x="261938" y="37468"/>
                  <a:pt x="265546" y="48626"/>
                  <a:pt x="265546" y="60865"/>
                </a:cubicBezTo>
                <a:cubicBezTo>
                  <a:pt x="265546" y="106579"/>
                  <a:pt x="210344" y="174611"/>
                  <a:pt x="208179" y="177490"/>
                </a:cubicBezTo>
                <a:cubicBezTo>
                  <a:pt x="207458" y="178570"/>
                  <a:pt x="206015" y="179290"/>
                  <a:pt x="204571" y="179290"/>
                </a:cubicBezTo>
                <a:cubicBezTo>
                  <a:pt x="203128" y="179290"/>
                  <a:pt x="201685" y="178570"/>
                  <a:pt x="200964" y="177490"/>
                </a:cubicBezTo>
                <a:cubicBezTo>
                  <a:pt x="198438" y="174611"/>
                  <a:pt x="143597" y="106579"/>
                  <a:pt x="143597" y="60865"/>
                </a:cubicBezTo>
                <a:cubicBezTo>
                  <a:pt x="143597" y="48626"/>
                  <a:pt x="147205" y="37468"/>
                  <a:pt x="153338" y="28108"/>
                </a:cubicBezTo>
                <a:lnTo>
                  <a:pt x="109321" y="11550"/>
                </a:lnTo>
                <a:close/>
                <a:moveTo>
                  <a:pt x="99940" y="11550"/>
                </a:moveTo>
                <a:lnTo>
                  <a:pt x="9020" y="45387"/>
                </a:lnTo>
                <a:lnTo>
                  <a:pt x="9020" y="88221"/>
                </a:lnTo>
                <a:lnTo>
                  <a:pt x="99940" y="54026"/>
                </a:lnTo>
                <a:lnTo>
                  <a:pt x="99940" y="11550"/>
                </a:lnTo>
                <a:close/>
                <a:moveTo>
                  <a:pt x="204571" y="9391"/>
                </a:moveTo>
                <a:cubicBezTo>
                  <a:pt x="176068" y="9391"/>
                  <a:pt x="152977" y="32428"/>
                  <a:pt x="152977" y="60865"/>
                </a:cubicBezTo>
                <a:cubicBezTo>
                  <a:pt x="152977" y="96860"/>
                  <a:pt x="192304" y="150854"/>
                  <a:pt x="204571" y="166692"/>
                </a:cubicBezTo>
                <a:cubicBezTo>
                  <a:pt x="216839" y="150854"/>
                  <a:pt x="256165" y="96860"/>
                  <a:pt x="256165" y="60865"/>
                </a:cubicBezTo>
                <a:cubicBezTo>
                  <a:pt x="256165" y="32428"/>
                  <a:pt x="233074" y="9391"/>
                  <a:pt x="204571" y="9391"/>
                </a:cubicBezTo>
                <a:close/>
                <a:moveTo>
                  <a:pt x="103909" y="32"/>
                </a:moveTo>
                <a:cubicBezTo>
                  <a:pt x="103909" y="32"/>
                  <a:pt x="104270" y="32"/>
                  <a:pt x="104631" y="32"/>
                </a:cubicBezTo>
                <a:cubicBezTo>
                  <a:pt x="104631" y="32"/>
                  <a:pt x="104992" y="32"/>
                  <a:pt x="105352" y="32"/>
                </a:cubicBezTo>
                <a:cubicBezTo>
                  <a:pt x="105352" y="32"/>
                  <a:pt x="105713" y="32"/>
                  <a:pt x="105713" y="392"/>
                </a:cubicBezTo>
                <a:cubicBezTo>
                  <a:pt x="106074" y="392"/>
                  <a:pt x="106074" y="392"/>
                  <a:pt x="106074" y="392"/>
                </a:cubicBezTo>
                <a:lnTo>
                  <a:pt x="159472" y="20189"/>
                </a:lnTo>
                <a:cubicBezTo>
                  <a:pt x="170296" y="7951"/>
                  <a:pt x="186532" y="32"/>
                  <a:pt x="204571" y="32"/>
                </a:cubicBezTo>
                <a:cubicBezTo>
                  <a:pt x="222611" y="32"/>
                  <a:pt x="238486" y="7951"/>
                  <a:pt x="249671" y="20189"/>
                </a:cubicBezTo>
                <a:lnTo>
                  <a:pt x="303069" y="392"/>
                </a:lnTo>
                <a:cubicBezTo>
                  <a:pt x="304151" y="-328"/>
                  <a:pt x="305955" y="32"/>
                  <a:pt x="307038" y="752"/>
                </a:cubicBezTo>
                <a:cubicBezTo>
                  <a:pt x="308481" y="1831"/>
                  <a:pt x="309202" y="2911"/>
                  <a:pt x="309202" y="4711"/>
                </a:cubicBezTo>
                <a:lnTo>
                  <a:pt x="309202" y="266759"/>
                </a:lnTo>
                <a:cubicBezTo>
                  <a:pt x="309202" y="268559"/>
                  <a:pt x="307759" y="270359"/>
                  <a:pt x="306316" y="271079"/>
                </a:cubicBezTo>
                <a:lnTo>
                  <a:pt x="206375" y="308154"/>
                </a:lnTo>
                <a:cubicBezTo>
                  <a:pt x="206015" y="308154"/>
                  <a:pt x="206015" y="308154"/>
                  <a:pt x="206015" y="308154"/>
                </a:cubicBezTo>
                <a:cubicBezTo>
                  <a:pt x="205654" y="308514"/>
                  <a:pt x="204932" y="308874"/>
                  <a:pt x="204571" y="308874"/>
                </a:cubicBezTo>
                <a:cubicBezTo>
                  <a:pt x="203850" y="308874"/>
                  <a:pt x="203489" y="308514"/>
                  <a:pt x="203128" y="308154"/>
                </a:cubicBezTo>
                <a:cubicBezTo>
                  <a:pt x="202768" y="308154"/>
                  <a:pt x="202768" y="308154"/>
                  <a:pt x="202768" y="308154"/>
                </a:cubicBezTo>
                <a:lnTo>
                  <a:pt x="104631" y="271439"/>
                </a:lnTo>
                <a:lnTo>
                  <a:pt x="6133" y="308154"/>
                </a:lnTo>
                <a:cubicBezTo>
                  <a:pt x="5412" y="308514"/>
                  <a:pt x="5051" y="308874"/>
                  <a:pt x="4329" y="308874"/>
                </a:cubicBezTo>
                <a:cubicBezTo>
                  <a:pt x="3608" y="308874"/>
                  <a:pt x="2525" y="308154"/>
                  <a:pt x="1804" y="307794"/>
                </a:cubicBezTo>
                <a:cubicBezTo>
                  <a:pt x="361" y="307074"/>
                  <a:pt x="0" y="305635"/>
                  <a:pt x="0" y="304195"/>
                </a:cubicBezTo>
                <a:lnTo>
                  <a:pt x="0" y="42147"/>
                </a:lnTo>
                <a:cubicBezTo>
                  <a:pt x="0" y="39987"/>
                  <a:pt x="1082" y="38188"/>
                  <a:pt x="2886" y="37828"/>
                </a:cubicBezTo>
                <a:lnTo>
                  <a:pt x="102827" y="392"/>
                </a:lnTo>
                <a:lnTo>
                  <a:pt x="103188" y="392"/>
                </a:lnTo>
                <a:cubicBezTo>
                  <a:pt x="103548" y="32"/>
                  <a:pt x="103548" y="32"/>
                  <a:pt x="103909" y="32"/>
                </a:cubicBezTo>
                <a:close/>
              </a:path>
            </a:pathLst>
          </a:custGeom>
          <a:solidFill>
            <a:srgbClr val="C23864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6" name="Freeform 758">
            <a:extLst>
              <a:ext uri="{FF2B5EF4-FFF2-40B4-BE49-F238E27FC236}">
                <a16:creationId xmlns:a16="http://schemas.microsoft.com/office/drawing/2014/main" id="{0BF95DC1-8EF1-FEE4-B854-0DD8BD10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265" y="5357571"/>
            <a:ext cx="763485" cy="763483"/>
          </a:xfrm>
          <a:custGeom>
            <a:avLst/>
            <a:gdLst/>
            <a:ahLst/>
            <a:cxnLst/>
            <a:rect l="0" t="0" r="r" b="b"/>
            <a:pathLst>
              <a:path w="309203" h="309202">
                <a:moveTo>
                  <a:pt x="247451" y="99965"/>
                </a:moveTo>
                <a:lnTo>
                  <a:pt x="193066" y="154282"/>
                </a:lnTo>
                <a:lnTo>
                  <a:pt x="231243" y="192412"/>
                </a:lnTo>
                <a:cubicBezTo>
                  <a:pt x="233044" y="194570"/>
                  <a:pt x="233044" y="197088"/>
                  <a:pt x="231243" y="198886"/>
                </a:cubicBezTo>
                <a:cubicBezTo>
                  <a:pt x="230163" y="199966"/>
                  <a:pt x="229442" y="200685"/>
                  <a:pt x="228002" y="200685"/>
                </a:cubicBezTo>
                <a:cubicBezTo>
                  <a:pt x="226561" y="200685"/>
                  <a:pt x="225841" y="199966"/>
                  <a:pt x="224760" y="198886"/>
                </a:cubicBezTo>
                <a:lnTo>
                  <a:pt x="186223" y="160757"/>
                </a:lnTo>
                <a:lnTo>
                  <a:pt x="157049" y="189894"/>
                </a:lnTo>
                <a:cubicBezTo>
                  <a:pt x="155969" y="190613"/>
                  <a:pt x="154888" y="190973"/>
                  <a:pt x="153808" y="190973"/>
                </a:cubicBezTo>
                <a:cubicBezTo>
                  <a:pt x="152367" y="190973"/>
                  <a:pt x="151287" y="190613"/>
                  <a:pt x="150206" y="189894"/>
                </a:cubicBezTo>
                <a:lnTo>
                  <a:pt x="121033" y="160757"/>
                </a:lnTo>
                <a:lnTo>
                  <a:pt x="66648" y="214714"/>
                </a:lnTo>
                <a:lnTo>
                  <a:pt x="200269" y="214714"/>
                </a:lnTo>
                <a:cubicBezTo>
                  <a:pt x="201350" y="214714"/>
                  <a:pt x="202790" y="215433"/>
                  <a:pt x="203511" y="216512"/>
                </a:cubicBezTo>
                <a:lnTo>
                  <a:pt x="247451" y="260038"/>
                </a:lnTo>
                <a:lnTo>
                  <a:pt x="247451" y="99965"/>
                </a:lnTo>
                <a:close/>
                <a:moveTo>
                  <a:pt x="60165" y="99965"/>
                </a:moveTo>
                <a:lnTo>
                  <a:pt x="60165" y="208239"/>
                </a:lnTo>
                <a:lnTo>
                  <a:pt x="114550" y="154282"/>
                </a:lnTo>
                <a:lnTo>
                  <a:pt x="60165" y="99965"/>
                </a:lnTo>
                <a:close/>
                <a:moveTo>
                  <a:pt x="66648" y="93490"/>
                </a:moveTo>
                <a:lnTo>
                  <a:pt x="124634" y="151044"/>
                </a:lnTo>
                <a:lnTo>
                  <a:pt x="153808" y="179822"/>
                </a:lnTo>
                <a:lnTo>
                  <a:pt x="182621" y="151044"/>
                </a:lnTo>
                <a:cubicBezTo>
                  <a:pt x="182981" y="151044"/>
                  <a:pt x="182981" y="151044"/>
                  <a:pt x="182981" y="151044"/>
                </a:cubicBezTo>
                <a:lnTo>
                  <a:pt x="240608" y="93490"/>
                </a:lnTo>
                <a:lnTo>
                  <a:pt x="66648" y="93490"/>
                </a:lnTo>
                <a:close/>
                <a:moveTo>
                  <a:pt x="55482" y="84137"/>
                </a:moveTo>
                <a:lnTo>
                  <a:pt x="251773" y="84137"/>
                </a:lnTo>
                <a:cubicBezTo>
                  <a:pt x="252493" y="84137"/>
                  <a:pt x="253213" y="84137"/>
                  <a:pt x="253574" y="84497"/>
                </a:cubicBezTo>
                <a:cubicBezTo>
                  <a:pt x="253934" y="84497"/>
                  <a:pt x="253934" y="84497"/>
                  <a:pt x="253934" y="84497"/>
                </a:cubicBezTo>
                <a:cubicBezTo>
                  <a:pt x="254654" y="84857"/>
                  <a:pt x="254654" y="84857"/>
                  <a:pt x="255014" y="85216"/>
                </a:cubicBezTo>
                <a:cubicBezTo>
                  <a:pt x="255014" y="85216"/>
                  <a:pt x="255374" y="85216"/>
                  <a:pt x="255374" y="85576"/>
                </a:cubicBezTo>
                <a:cubicBezTo>
                  <a:pt x="255735" y="85936"/>
                  <a:pt x="256095" y="86296"/>
                  <a:pt x="256455" y="86655"/>
                </a:cubicBezTo>
                <a:cubicBezTo>
                  <a:pt x="256455" y="87375"/>
                  <a:pt x="256455" y="88094"/>
                  <a:pt x="256455" y="88454"/>
                </a:cubicBezTo>
                <a:lnTo>
                  <a:pt x="256815" y="88814"/>
                </a:lnTo>
                <a:lnTo>
                  <a:pt x="256815" y="271189"/>
                </a:lnTo>
                <a:cubicBezTo>
                  <a:pt x="256815" y="272988"/>
                  <a:pt x="255374" y="274786"/>
                  <a:pt x="253934" y="275146"/>
                </a:cubicBezTo>
                <a:cubicBezTo>
                  <a:pt x="253213" y="275506"/>
                  <a:pt x="252493" y="275866"/>
                  <a:pt x="251773" y="275866"/>
                </a:cubicBezTo>
                <a:cubicBezTo>
                  <a:pt x="251052" y="275866"/>
                  <a:pt x="249612" y="275146"/>
                  <a:pt x="248531" y="274427"/>
                </a:cubicBezTo>
                <a:lnTo>
                  <a:pt x="198468" y="224426"/>
                </a:lnTo>
                <a:lnTo>
                  <a:pt x="55482" y="224426"/>
                </a:lnTo>
                <a:cubicBezTo>
                  <a:pt x="54762" y="224426"/>
                  <a:pt x="54042" y="224067"/>
                  <a:pt x="53682" y="224067"/>
                </a:cubicBezTo>
                <a:cubicBezTo>
                  <a:pt x="52961" y="223707"/>
                  <a:pt x="52601" y="223347"/>
                  <a:pt x="51881" y="222987"/>
                </a:cubicBezTo>
                <a:cubicBezTo>
                  <a:pt x="51521" y="222628"/>
                  <a:pt x="51521" y="221908"/>
                  <a:pt x="51160" y="221549"/>
                </a:cubicBezTo>
                <a:cubicBezTo>
                  <a:pt x="50800" y="220829"/>
                  <a:pt x="50800" y="220469"/>
                  <a:pt x="50800" y="220110"/>
                </a:cubicBezTo>
                <a:cubicBezTo>
                  <a:pt x="50800" y="219750"/>
                  <a:pt x="50800" y="219750"/>
                  <a:pt x="50800" y="219390"/>
                </a:cubicBezTo>
                <a:lnTo>
                  <a:pt x="50800" y="88814"/>
                </a:lnTo>
                <a:lnTo>
                  <a:pt x="50800" y="88454"/>
                </a:lnTo>
                <a:cubicBezTo>
                  <a:pt x="50800" y="88094"/>
                  <a:pt x="50800" y="87375"/>
                  <a:pt x="51160" y="86655"/>
                </a:cubicBezTo>
                <a:cubicBezTo>
                  <a:pt x="51521" y="86296"/>
                  <a:pt x="51521" y="85936"/>
                  <a:pt x="51881" y="85576"/>
                </a:cubicBezTo>
                <a:cubicBezTo>
                  <a:pt x="52241" y="85216"/>
                  <a:pt x="52241" y="85216"/>
                  <a:pt x="52241" y="85216"/>
                </a:cubicBezTo>
                <a:cubicBezTo>
                  <a:pt x="52601" y="84857"/>
                  <a:pt x="52961" y="84857"/>
                  <a:pt x="53321" y="84497"/>
                </a:cubicBezTo>
                <a:cubicBezTo>
                  <a:pt x="53682" y="84497"/>
                  <a:pt x="53682" y="84497"/>
                  <a:pt x="53682" y="84497"/>
                </a:cubicBezTo>
                <a:cubicBezTo>
                  <a:pt x="54402" y="84137"/>
                  <a:pt x="54762" y="84137"/>
                  <a:pt x="55482" y="84137"/>
                </a:cubicBezTo>
                <a:close/>
                <a:moveTo>
                  <a:pt x="51534" y="9369"/>
                </a:moveTo>
                <a:cubicBezTo>
                  <a:pt x="28109" y="9369"/>
                  <a:pt x="9370" y="28109"/>
                  <a:pt x="9370" y="51533"/>
                </a:cubicBezTo>
                <a:lnTo>
                  <a:pt x="9370" y="257308"/>
                </a:lnTo>
                <a:cubicBezTo>
                  <a:pt x="9370" y="280732"/>
                  <a:pt x="28109" y="299832"/>
                  <a:pt x="51534" y="299832"/>
                </a:cubicBezTo>
                <a:lnTo>
                  <a:pt x="257669" y="299832"/>
                </a:lnTo>
                <a:cubicBezTo>
                  <a:pt x="280733" y="299832"/>
                  <a:pt x="299833" y="280732"/>
                  <a:pt x="299833" y="257308"/>
                </a:cubicBezTo>
                <a:lnTo>
                  <a:pt x="299833" y="51533"/>
                </a:lnTo>
                <a:cubicBezTo>
                  <a:pt x="299833" y="28109"/>
                  <a:pt x="280733" y="9369"/>
                  <a:pt x="257669" y="9369"/>
                </a:cubicBezTo>
                <a:lnTo>
                  <a:pt x="51534" y="9369"/>
                </a:lnTo>
                <a:close/>
                <a:moveTo>
                  <a:pt x="51534" y="0"/>
                </a:moveTo>
                <a:lnTo>
                  <a:pt x="257669" y="0"/>
                </a:lnTo>
                <a:cubicBezTo>
                  <a:pt x="285778" y="0"/>
                  <a:pt x="309203" y="23064"/>
                  <a:pt x="309203" y="51533"/>
                </a:cubicBezTo>
                <a:lnTo>
                  <a:pt x="309203" y="257308"/>
                </a:lnTo>
                <a:cubicBezTo>
                  <a:pt x="309203" y="286138"/>
                  <a:pt x="285778" y="309202"/>
                  <a:pt x="257669" y="309202"/>
                </a:cubicBezTo>
                <a:lnTo>
                  <a:pt x="51534" y="309202"/>
                </a:lnTo>
                <a:cubicBezTo>
                  <a:pt x="23064" y="309202"/>
                  <a:pt x="0" y="286138"/>
                  <a:pt x="0" y="257308"/>
                </a:cubicBezTo>
                <a:lnTo>
                  <a:pt x="0" y="51533"/>
                </a:lnTo>
                <a:cubicBezTo>
                  <a:pt x="0" y="23064"/>
                  <a:pt x="23064" y="0"/>
                  <a:pt x="51534" y="0"/>
                </a:cubicBezTo>
                <a:close/>
              </a:path>
            </a:pathLst>
          </a:custGeom>
          <a:solidFill>
            <a:srgbClr val="A12D56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046436DC-CDCB-3F9A-AFE7-661229887D0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73554" y="3690427"/>
            <a:ext cx="2136942" cy="2255548"/>
          </a:xfrm>
          <a:custGeom>
            <a:avLst/>
            <a:gdLst>
              <a:gd name="connsiteX0" fmla="*/ 3804046 w 4732018"/>
              <a:gd name="connsiteY0" fmla="*/ 986 h 4994658"/>
              <a:gd name="connsiteX1" fmla="*/ 3471921 w 4732018"/>
              <a:gd name="connsiteY1" fmla="*/ 143825 h 4994658"/>
              <a:gd name="connsiteX2" fmla="*/ 3165341 w 4732018"/>
              <a:gd name="connsiteY2" fmla="*/ 596139 h 4994658"/>
              <a:gd name="connsiteX3" fmla="*/ 2882276 w 4732018"/>
              <a:gd name="connsiteY3" fmla="*/ 1748945 h 4994658"/>
              <a:gd name="connsiteX4" fmla="*/ 2864808 w 4732018"/>
              <a:gd name="connsiteY4" fmla="*/ 1839337 h 4994658"/>
              <a:gd name="connsiteX5" fmla="*/ 1311976 w 4732018"/>
              <a:gd name="connsiteY5" fmla="*/ 3381048 h 4994658"/>
              <a:gd name="connsiteX6" fmla="*/ 1311789 w 4732018"/>
              <a:gd name="connsiteY6" fmla="*/ 3373701 h 4994658"/>
              <a:gd name="connsiteX7" fmla="*/ 1188272 w 4732018"/>
              <a:gd name="connsiteY7" fmla="*/ 3497244 h 4994658"/>
              <a:gd name="connsiteX8" fmla="*/ 1185147 w 4732018"/>
              <a:gd name="connsiteY8" fmla="*/ 3492818 h 4994658"/>
              <a:gd name="connsiteX9" fmla="*/ 1177057 w 4732018"/>
              <a:gd name="connsiteY9" fmla="*/ 3497817 h 4994658"/>
              <a:gd name="connsiteX10" fmla="*/ 1177270 w 4732018"/>
              <a:gd name="connsiteY10" fmla="*/ 3508248 h 4994658"/>
              <a:gd name="connsiteX11" fmla="*/ 1145127 w 4732018"/>
              <a:gd name="connsiteY11" fmla="*/ 3540398 h 4994658"/>
              <a:gd name="connsiteX12" fmla="*/ 1143145 w 4732018"/>
              <a:gd name="connsiteY12" fmla="*/ 3537362 h 4994658"/>
              <a:gd name="connsiteX13" fmla="*/ 1134883 w 4732018"/>
              <a:gd name="connsiteY13" fmla="*/ 3542599 h 4994658"/>
              <a:gd name="connsiteX14" fmla="*/ 1135076 w 4732018"/>
              <a:gd name="connsiteY14" fmla="*/ 3550451 h 4994658"/>
              <a:gd name="connsiteX15" fmla="*/ 1095354 w 4732018"/>
              <a:gd name="connsiteY15" fmla="*/ 3590182 h 4994658"/>
              <a:gd name="connsiteX16" fmla="*/ 1094855 w 4732018"/>
              <a:gd name="connsiteY16" fmla="*/ 3589504 h 4994658"/>
              <a:gd name="connsiteX17" fmla="*/ 1087031 w 4732018"/>
              <a:gd name="connsiteY17" fmla="*/ 3595079 h 4994658"/>
              <a:gd name="connsiteX18" fmla="*/ 1087203 w 4732018"/>
              <a:gd name="connsiteY18" fmla="*/ 3598334 h 4994658"/>
              <a:gd name="connsiteX19" fmla="*/ 710932 w 4732018"/>
              <a:gd name="connsiteY19" fmla="*/ 3974685 h 4994658"/>
              <a:gd name="connsiteX20" fmla="*/ 708159 w 4732018"/>
              <a:gd name="connsiteY20" fmla="*/ 3969867 h 4994658"/>
              <a:gd name="connsiteX21" fmla="*/ 700043 w 4732018"/>
              <a:gd name="connsiteY21" fmla="*/ 3974443 h 4994658"/>
              <a:gd name="connsiteX22" fmla="*/ 699179 w 4732018"/>
              <a:gd name="connsiteY22" fmla="*/ 3986440 h 4994658"/>
              <a:gd name="connsiteX23" fmla="*/ 667707 w 4732018"/>
              <a:gd name="connsiteY23" fmla="*/ 4017918 h 4994658"/>
              <a:gd name="connsiteX24" fmla="*/ 666350 w 4732018"/>
              <a:gd name="connsiteY24" fmla="*/ 4015709 h 4994658"/>
              <a:gd name="connsiteX25" fmla="*/ 658261 w 4732018"/>
              <a:gd name="connsiteY25" fmla="*/ 4020338 h 4994658"/>
              <a:gd name="connsiteX26" fmla="*/ 657616 w 4732018"/>
              <a:gd name="connsiteY26" fmla="*/ 4028011 h 4994658"/>
              <a:gd name="connsiteX27" fmla="*/ 625338 w 4732018"/>
              <a:gd name="connsiteY27" fmla="*/ 4060297 h 4994658"/>
              <a:gd name="connsiteX28" fmla="*/ 624821 w 4732018"/>
              <a:gd name="connsiteY28" fmla="*/ 4059436 h 4994658"/>
              <a:gd name="connsiteX29" fmla="*/ 616713 w 4732018"/>
              <a:gd name="connsiteY29" fmla="*/ 4064269 h 4994658"/>
              <a:gd name="connsiteX30" fmla="*/ 616233 w 4732018"/>
              <a:gd name="connsiteY30" fmla="*/ 4069404 h 4994658"/>
              <a:gd name="connsiteX31" fmla="*/ 577283 w 4732018"/>
              <a:gd name="connsiteY31" fmla="*/ 4108362 h 4994658"/>
              <a:gd name="connsiteX32" fmla="*/ 574486 w 4732018"/>
              <a:gd name="connsiteY32" fmla="*/ 4110203 h 4994658"/>
              <a:gd name="connsiteX33" fmla="*/ 574378 w 4732018"/>
              <a:gd name="connsiteY33" fmla="*/ 4111267 h 4994658"/>
              <a:gd name="connsiteX34" fmla="*/ 495673 w 4732018"/>
              <a:gd name="connsiteY34" fmla="*/ 4189989 h 4994658"/>
              <a:gd name="connsiteX35" fmla="*/ 475433 w 4732018"/>
              <a:gd name="connsiteY35" fmla="*/ 4210249 h 4994658"/>
              <a:gd name="connsiteX36" fmla="*/ 471516 w 4732018"/>
              <a:gd name="connsiteY36" fmla="*/ 4214824 h 4994658"/>
              <a:gd name="connsiteX37" fmla="*/ 464987 w 4732018"/>
              <a:gd name="connsiteY37" fmla="*/ 4221360 h 4994658"/>
              <a:gd name="connsiteX38" fmla="*/ 465640 w 4732018"/>
              <a:gd name="connsiteY38" fmla="*/ 4221360 h 4994658"/>
              <a:gd name="connsiteX39" fmla="*/ 419937 w 4732018"/>
              <a:gd name="connsiteY39" fmla="*/ 4488355 h 4994658"/>
              <a:gd name="connsiteX40" fmla="*/ 425252 w 4732018"/>
              <a:gd name="connsiteY40" fmla="*/ 4494811 h 4994658"/>
              <a:gd name="connsiteX41" fmla="*/ 400431 w 4732018"/>
              <a:gd name="connsiteY41" fmla="*/ 4521180 h 4994658"/>
              <a:gd name="connsiteX42" fmla="*/ 400637 w 4732018"/>
              <a:gd name="connsiteY42" fmla="*/ 4521570 h 4994658"/>
              <a:gd name="connsiteX43" fmla="*/ 62595 w 4732018"/>
              <a:gd name="connsiteY43" fmla="*/ 4885400 h 4994658"/>
              <a:gd name="connsiteX44" fmla="*/ 20208 w 4732018"/>
              <a:gd name="connsiteY44" fmla="*/ 4959386 h 4994658"/>
              <a:gd name="connsiteX45" fmla="*/ 17605 w 4732018"/>
              <a:gd name="connsiteY45" fmla="*/ 4961122 h 4994658"/>
              <a:gd name="connsiteX46" fmla="*/ 0 w 4732018"/>
              <a:gd name="connsiteY46" fmla="*/ 4991778 h 4994658"/>
              <a:gd name="connsiteX47" fmla="*/ 2686 w 4732018"/>
              <a:gd name="connsiteY47" fmla="*/ 4989969 h 4994658"/>
              <a:gd name="connsiteX48" fmla="*/ 0 w 4732018"/>
              <a:gd name="connsiteY48" fmla="*/ 4994658 h 4994658"/>
              <a:gd name="connsiteX49" fmla="*/ 101717 w 4732018"/>
              <a:gd name="connsiteY49" fmla="*/ 4925963 h 4994658"/>
              <a:gd name="connsiteX50" fmla="*/ 468525 w 4732018"/>
              <a:gd name="connsiteY50" fmla="*/ 4530820 h 4994658"/>
              <a:gd name="connsiteX51" fmla="*/ 504722 w 4732018"/>
              <a:gd name="connsiteY51" fmla="*/ 4551506 h 4994658"/>
              <a:gd name="connsiteX52" fmla="*/ 728103 w 4732018"/>
              <a:gd name="connsiteY52" fmla="*/ 4481474 h 4994658"/>
              <a:gd name="connsiteX53" fmla="*/ 735937 w 4732018"/>
              <a:gd name="connsiteY53" fmla="*/ 4473631 h 4994658"/>
              <a:gd name="connsiteX54" fmla="*/ 841382 w 4732018"/>
              <a:gd name="connsiteY54" fmla="*/ 4353639 h 4994658"/>
              <a:gd name="connsiteX55" fmla="*/ 851907 w 4732018"/>
              <a:gd name="connsiteY55" fmla="*/ 4351032 h 4994658"/>
              <a:gd name="connsiteX56" fmla="*/ 855817 w 4732018"/>
              <a:gd name="connsiteY56" fmla="*/ 4342586 h 4994658"/>
              <a:gd name="connsiteX57" fmla="*/ 852534 w 4732018"/>
              <a:gd name="connsiteY57" fmla="*/ 4340949 h 4994658"/>
              <a:gd name="connsiteX58" fmla="*/ 881868 w 4732018"/>
              <a:gd name="connsiteY58" fmla="*/ 4307568 h 4994658"/>
              <a:gd name="connsiteX59" fmla="*/ 895291 w 4732018"/>
              <a:gd name="connsiteY59" fmla="*/ 4304332 h 4994658"/>
              <a:gd name="connsiteX60" fmla="*/ 899129 w 4732018"/>
              <a:gd name="connsiteY60" fmla="*/ 4295388 h 4994658"/>
              <a:gd name="connsiteX61" fmla="*/ 894504 w 4732018"/>
              <a:gd name="connsiteY61" fmla="*/ 4293189 h 4994658"/>
              <a:gd name="connsiteX62" fmla="*/ 919344 w 4732018"/>
              <a:gd name="connsiteY62" fmla="*/ 4264922 h 4994658"/>
              <a:gd name="connsiteX63" fmla="*/ 936143 w 4732018"/>
              <a:gd name="connsiteY63" fmla="*/ 4261119 h 4994658"/>
              <a:gd name="connsiteX64" fmla="*/ 939971 w 4732018"/>
              <a:gd name="connsiteY64" fmla="*/ 4252437 h 4994658"/>
              <a:gd name="connsiteX65" fmla="*/ 933012 w 4732018"/>
              <a:gd name="connsiteY65" fmla="*/ 4249368 h 4994658"/>
              <a:gd name="connsiteX66" fmla="*/ 957583 w 4732018"/>
              <a:gd name="connsiteY66" fmla="*/ 4221407 h 4994658"/>
              <a:gd name="connsiteX67" fmla="*/ 978917 w 4732018"/>
              <a:gd name="connsiteY67" fmla="*/ 4216717 h 4994658"/>
              <a:gd name="connsiteX68" fmla="*/ 975438 w 4732018"/>
              <a:gd name="connsiteY68" fmla="*/ 4203934 h 4994658"/>
              <a:gd name="connsiteX69" fmla="*/ 972346 w 4732018"/>
              <a:gd name="connsiteY69" fmla="*/ 4204608 h 4994658"/>
              <a:gd name="connsiteX70" fmla="*/ 1326326 w 4732018"/>
              <a:gd name="connsiteY70" fmla="*/ 3801794 h 4994658"/>
              <a:gd name="connsiteX71" fmla="*/ 1338641 w 4732018"/>
              <a:gd name="connsiteY71" fmla="*/ 3799217 h 4994658"/>
              <a:gd name="connsiteX72" fmla="*/ 1343099 w 4732018"/>
              <a:gd name="connsiteY72" fmla="*/ 3789716 h 4994658"/>
              <a:gd name="connsiteX73" fmla="*/ 1338886 w 4732018"/>
              <a:gd name="connsiteY73" fmla="*/ 3787501 h 4994658"/>
              <a:gd name="connsiteX74" fmla="*/ 1372455 w 4732018"/>
              <a:gd name="connsiteY74" fmla="*/ 3749301 h 4994658"/>
              <a:gd name="connsiteX75" fmla="*/ 1386220 w 4732018"/>
              <a:gd name="connsiteY75" fmla="*/ 3746377 h 4994658"/>
              <a:gd name="connsiteX76" fmla="*/ 1390351 w 4732018"/>
              <a:gd name="connsiteY76" fmla="*/ 3736688 h 4994658"/>
              <a:gd name="connsiteX77" fmla="*/ 1385554 w 4732018"/>
              <a:gd name="connsiteY77" fmla="*/ 3734395 h 4994658"/>
              <a:gd name="connsiteX78" fmla="*/ 1410216 w 4732018"/>
              <a:gd name="connsiteY78" fmla="*/ 3706331 h 4994658"/>
              <a:gd name="connsiteX79" fmla="*/ 1429687 w 4732018"/>
              <a:gd name="connsiteY79" fmla="*/ 3702221 h 4994658"/>
              <a:gd name="connsiteX80" fmla="*/ 1425916 w 4732018"/>
              <a:gd name="connsiteY80" fmla="*/ 3688471 h 4994658"/>
              <a:gd name="connsiteX81" fmla="*/ 1425909 w 4732018"/>
              <a:gd name="connsiteY81" fmla="*/ 3688472 h 4994658"/>
              <a:gd name="connsiteX82" fmla="*/ 1537689 w 4732018"/>
              <a:gd name="connsiteY82" fmla="*/ 3561271 h 4994658"/>
              <a:gd name="connsiteX83" fmla="*/ 1529166 w 4732018"/>
              <a:gd name="connsiteY83" fmla="*/ 3562604 h 4994658"/>
              <a:gd name="connsiteX84" fmla="*/ 2947629 w 4732018"/>
              <a:gd name="connsiteY84" fmla="*/ 1936262 h 4994658"/>
              <a:gd name="connsiteX85" fmla="*/ 3055398 w 4732018"/>
              <a:gd name="connsiteY85" fmla="*/ 1907355 h 4994658"/>
              <a:gd name="connsiteX86" fmla="*/ 4184225 w 4732018"/>
              <a:gd name="connsiteY86" fmla="*/ 1542736 h 4994658"/>
              <a:gd name="connsiteX87" fmla="*/ 4613420 w 4732018"/>
              <a:gd name="connsiteY87" fmla="*/ 1205130 h 4994658"/>
              <a:gd name="connsiteX88" fmla="*/ 4709450 w 4732018"/>
              <a:gd name="connsiteY88" fmla="*/ 737575 h 4994658"/>
              <a:gd name="connsiteX89" fmla="*/ 4579338 w 4732018"/>
              <a:gd name="connsiteY89" fmla="*/ 572692 h 4994658"/>
              <a:gd name="connsiteX90" fmla="*/ 4536243 w 4732018"/>
              <a:gd name="connsiteY90" fmla="*/ 545972 h 4994658"/>
              <a:gd name="connsiteX91" fmla="*/ 4535828 w 4732018"/>
              <a:gd name="connsiteY91" fmla="*/ 544479 h 4994658"/>
              <a:gd name="connsiteX92" fmla="*/ 4417109 w 4732018"/>
              <a:gd name="connsiteY92" fmla="*/ 461066 h 4994658"/>
              <a:gd name="connsiteX93" fmla="*/ 4139754 w 4732018"/>
              <a:gd name="connsiteY93" fmla="*/ 578507 h 4994658"/>
              <a:gd name="connsiteX94" fmla="*/ 4102569 w 4732018"/>
              <a:gd name="connsiteY94" fmla="*/ 612062 h 4994658"/>
              <a:gd name="connsiteX95" fmla="*/ 4113115 w 4732018"/>
              <a:gd name="connsiteY95" fmla="*/ 599971 h 4994658"/>
              <a:gd name="connsiteX96" fmla="*/ 4097610 w 4732018"/>
              <a:gd name="connsiteY96" fmla="*/ 615365 h 4994658"/>
              <a:gd name="connsiteX97" fmla="*/ 4126444 w 4732018"/>
              <a:gd name="connsiteY97" fmla="*/ 584352 h 4994658"/>
              <a:gd name="connsiteX98" fmla="*/ 4142111 w 4732018"/>
              <a:gd name="connsiteY98" fmla="*/ 120920 h 4994658"/>
              <a:gd name="connsiteX99" fmla="*/ 4096560 w 4732018"/>
              <a:gd name="connsiteY99" fmla="*/ 125211 h 4994658"/>
              <a:gd name="connsiteX100" fmla="*/ 4061722 w 4732018"/>
              <a:gd name="connsiteY100" fmla="*/ 88011 h 4994658"/>
              <a:gd name="connsiteX101" fmla="*/ 3932118 w 4732018"/>
              <a:gd name="connsiteY101" fmla="*/ 14406 h 4994658"/>
              <a:gd name="connsiteX102" fmla="*/ 3804046 w 4732018"/>
              <a:gd name="connsiteY102" fmla="*/ 986 h 499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732018" h="4994658">
                <a:moveTo>
                  <a:pt x="3804046" y="986"/>
                </a:moveTo>
                <a:cubicBezTo>
                  <a:pt x="3678446" y="9994"/>
                  <a:pt x="3562130" y="79116"/>
                  <a:pt x="3471921" y="143825"/>
                </a:cubicBezTo>
                <a:cubicBezTo>
                  <a:pt x="3320919" y="251675"/>
                  <a:pt x="3229403" y="434038"/>
                  <a:pt x="3165341" y="596139"/>
                </a:cubicBezTo>
                <a:cubicBezTo>
                  <a:pt x="3073646" y="829914"/>
                  <a:pt x="2956438" y="1372456"/>
                  <a:pt x="2882276" y="1748945"/>
                </a:cubicBezTo>
                <a:lnTo>
                  <a:pt x="2864808" y="1839337"/>
                </a:lnTo>
                <a:lnTo>
                  <a:pt x="1311976" y="3381048"/>
                </a:lnTo>
                <a:lnTo>
                  <a:pt x="1311789" y="3373701"/>
                </a:lnTo>
                <a:lnTo>
                  <a:pt x="1188272" y="3497244"/>
                </a:lnTo>
                <a:lnTo>
                  <a:pt x="1185147" y="3492818"/>
                </a:lnTo>
                <a:cubicBezTo>
                  <a:pt x="1181612" y="3492036"/>
                  <a:pt x="1177685" y="3493442"/>
                  <a:pt x="1177057" y="3497817"/>
                </a:cubicBezTo>
                <a:lnTo>
                  <a:pt x="1177270" y="3508248"/>
                </a:lnTo>
                <a:lnTo>
                  <a:pt x="1145127" y="3540398"/>
                </a:lnTo>
                <a:lnTo>
                  <a:pt x="1143145" y="3537362"/>
                </a:lnTo>
                <a:cubicBezTo>
                  <a:pt x="1139717" y="3536504"/>
                  <a:pt x="1135819" y="3537910"/>
                  <a:pt x="1134883" y="3542599"/>
                </a:cubicBezTo>
                <a:lnTo>
                  <a:pt x="1135076" y="3550451"/>
                </a:lnTo>
                <a:lnTo>
                  <a:pt x="1095354" y="3590182"/>
                </a:lnTo>
                <a:lnTo>
                  <a:pt x="1094855" y="3589504"/>
                </a:lnTo>
                <a:cubicBezTo>
                  <a:pt x="1091412" y="3588798"/>
                  <a:pt x="1087657" y="3590368"/>
                  <a:pt x="1087031" y="3595079"/>
                </a:cubicBezTo>
                <a:lnTo>
                  <a:pt x="1087203" y="3598334"/>
                </a:lnTo>
                <a:lnTo>
                  <a:pt x="710932" y="3974685"/>
                </a:lnTo>
                <a:lnTo>
                  <a:pt x="708159" y="3969867"/>
                </a:lnTo>
                <a:cubicBezTo>
                  <a:pt x="704971" y="3969068"/>
                  <a:pt x="701203" y="3970375"/>
                  <a:pt x="700043" y="3974443"/>
                </a:cubicBezTo>
                <a:lnTo>
                  <a:pt x="699179" y="3986440"/>
                </a:lnTo>
                <a:lnTo>
                  <a:pt x="667707" y="4017918"/>
                </a:lnTo>
                <a:lnTo>
                  <a:pt x="666350" y="4015709"/>
                </a:lnTo>
                <a:cubicBezTo>
                  <a:pt x="663172" y="4014984"/>
                  <a:pt x="659417" y="4016288"/>
                  <a:pt x="658261" y="4020338"/>
                </a:cubicBezTo>
                <a:lnTo>
                  <a:pt x="657616" y="4028011"/>
                </a:lnTo>
                <a:lnTo>
                  <a:pt x="625338" y="4060297"/>
                </a:lnTo>
                <a:lnTo>
                  <a:pt x="624821" y="4059436"/>
                </a:lnTo>
                <a:cubicBezTo>
                  <a:pt x="621635" y="4058642"/>
                  <a:pt x="617870" y="4059941"/>
                  <a:pt x="616713" y="4064269"/>
                </a:cubicBezTo>
                <a:lnTo>
                  <a:pt x="616233" y="4069404"/>
                </a:lnTo>
                <a:lnTo>
                  <a:pt x="577283" y="4108362"/>
                </a:lnTo>
                <a:lnTo>
                  <a:pt x="574486" y="4110203"/>
                </a:lnTo>
                <a:lnTo>
                  <a:pt x="574378" y="4111267"/>
                </a:lnTo>
                <a:lnTo>
                  <a:pt x="495673" y="4189989"/>
                </a:lnTo>
                <a:cubicBezTo>
                  <a:pt x="489144" y="4196524"/>
                  <a:pt x="481962" y="4203060"/>
                  <a:pt x="475433" y="4210249"/>
                </a:cubicBezTo>
                <a:cubicBezTo>
                  <a:pt x="474127" y="4211556"/>
                  <a:pt x="472822" y="4213517"/>
                  <a:pt x="471516" y="4214824"/>
                </a:cubicBezTo>
                <a:lnTo>
                  <a:pt x="464987" y="4221360"/>
                </a:lnTo>
                <a:lnTo>
                  <a:pt x="465640" y="4221360"/>
                </a:lnTo>
                <a:cubicBezTo>
                  <a:pt x="393087" y="4307710"/>
                  <a:pt x="375520" y="4417579"/>
                  <a:pt x="419937" y="4488355"/>
                </a:cubicBezTo>
                <a:lnTo>
                  <a:pt x="425252" y="4494811"/>
                </a:lnTo>
                <a:lnTo>
                  <a:pt x="400431" y="4521180"/>
                </a:lnTo>
                <a:lnTo>
                  <a:pt x="400637" y="4521570"/>
                </a:lnTo>
                <a:lnTo>
                  <a:pt x="62595" y="4885400"/>
                </a:lnTo>
                <a:lnTo>
                  <a:pt x="20208" y="4959386"/>
                </a:lnTo>
                <a:lnTo>
                  <a:pt x="17605" y="4961122"/>
                </a:lnTo>
                <a:lnTo>
                  <a:pt x="0" y="4991778"/>
                </a:lnTo>
                <a:lnTo>
                  <a:pt x="2686" y="4989969"/>
                </a:lnTo>
                <a:lnTo>
                  <a:pt x="0" y="4994658"/>
                </a:lnTo>
                <a:lnTo>
                  <a:pt x="101717" y="4925963"/>
                </a:lnTo>
                <a:lnTo>
                  <a:pt x="468525" y="4530820"/>
                </a:lnTo>
                <a:lnTo>
                  <a:pt x="504722" y="4551506"/>
                </a:lnTo>
                <a:cubicBezTo>
                  <a:pt x="573490" y="4572277"/>
                  <a:pt x="659059" y="4549116"/>
                  <a:pt x="728103" y="4481474"/>
                </a:cubicBezTo>
                <a:lnTo>
                  <a:pt x="735937" y="4473631"/>
                </a:lnTo>
                <a:lnTo>
                  <a:pt x="841382" y="4353639"/>
                </a:lnTo>
                <a:lnTo>
                  <a:pt x="851907" y="4351032"/>
                </a:lnTo>
                <a:cubicBezTo>
                  <a:pt x="855672" y="4349588"/>
                  <a:pt x="856686" y="4345690"/>
                  <a:pt x="855817" y="4342586"/>
                </a:cubicBezTo>
                <a:lnTo>
                  <a:pt x="852534" y="4340949"/>
                </a:lnTo>
                <a:lnTo>
                  <a:pt x="881868" y="4307568"/>
                </a:lnTo>
                <a:lnTo>
                  <a:pt x="895291" y="4304332"/>
                </a:lnTo>
                <a:cubicBezTo>
                  <a:pt x="899056" y="4302601"/>
                  <a:pt x="900070" y="4298561"/>
                  <a:pt x="899129" y="4295388"/>
                </a:cubicBezTo>
                <a:lnTo>
                  <a:pt x="894504" y="4293189"/>
                </a:lnTo>
                <a:lnTo>
                  <a:pt x="919344" y="4264922"/>
                </a:lnTo>
                <a:lnTo>
                  <a:pt x="936143" y="4261119"/>
                </a:lnTo>
                <a:cubicBezTo>
                  <a:pt x="939899" y="4259382"/>
                  <a:pt x="940910" y="4255475"/>
                  <a:pt x="939971" y="4252437"/>
                </a:cubicBezTo>
                <a:lnTo>
                  <a:pt x="933012" y="4249368"/>
                </a:lnTo>
                <a:lnTo>
                  <a:pt x="957583" y="4221407"/>
                </a:lnTo>
                <a:lnTo>
                  <a:pt x="978917" y="4216717"/>
                </a:lnTo>
                <a:cubicBezTo>
                  <a:pt x="987035" y="4213230"/>
                  <a:pt x="982976" y="4200450"/>
                  <a:pt x="975438" y="4203934"/>
                </a:cubicBezTo>
                <a:lnTo>
                  <a:pt x="972346" y="4204608"/>
                </a:lnTo>
                <a:lnTo>
                  <a:pt x="1326326" y="3801794"/>
                </a:lnTo>
                <a:lnTo>
                  <a:pt x="1338641" y="3799217"/>
                </a:lnTo>
                <a:cubicBezTo>
                  <a:pt x="1343021" y="3797647"/>
                  <a:pt x="1344116" y="3793250"/>
                  <a:pt x="1343099" y="3789716"/>
                </a:cubicBezTo>
                <a:lnTo>
                  <a:pt x="1338886" y="3787501"/>
                </a:lnTo>
                <a:lnTo>
                  <a:pt x="1372455" y="3749301"/>
                </a:lnTo>
                <a:lnTo>
                  <a:pt x="1386220" y="3746377"/>
                </a:lnTo>
                <a:cubicBezTo>
                  <a:pt x="1390273" y="3744502"/>
                  <a:pt x="1391364" y="3740126"/>
                  <a:pt x="1390351" y="3736688"/>
                </a:cubicBezTo>
                <a:lnTo>
                  <a:pt x="1385554" y="3734395"/>
                </a:lnTo>
                <a:lnTo>
                  <a:pt x="1410216" y="3706331"/>
                </a:lnTo>
                <a:lnTo>
                  <a:pt x="1429687" y="3702221"/>
                </a:lnTo>
                <a:cubicBezTo>
                  <a:pt x="1438485" y="3698472"/>
                  <a:pt x="1434086" y="3684719"/>
                  <a:pt x="1425916" y="3688471"/>
                </a:cubicBezTo>
                <a:lnTo>
                  <a:pt x="1425909" y="3688472"/>
                </a:lnTo>
                <a:lnTo>
                  <a:pt x="1537689" y="3561271"/>
                </a:lnTo>
                <a:lnTo>
                  <a:pt x="1529166" y="3562604"/>
                </a:lnTo>
                <a:lnTo>
                  <a:pt x="2947629" y="1936262"/>
                </a:lnTo>
                <a:lnTo>
                  <a:pt x="3055398" y="1907355"/>
                </a:lnTo>
                <a:cubicBezTo>
                  <a:pt x="3425547" y="1806605"/>
                  <a:pt x="3958083" y="1650942"/>
                  <a:pt x="4184225" y="1542736"/>
                </a:cubicBezTo>
                <a:cubicBezTo>
                  <a:pt x="4341009" y="1468293"/>
                  <a:pt x="4516737" y="1363811"/>
                  <a:pt x="4613420" y="1205130"/>
                </a:cubicBezTo>
                <a:cubicBezTo>
                  <a:pt x="4690505" y="1079099"/>
                  <a:pt x="4772817" y="906704"/>
                  <a:pt x="4709450" y="737575"/>
                </a:cubicBezTo>
                <a:cubicBezTo>
                  <a:pt x="4688341" y="680334"/>
                  <a:pt x="4642299" y="618618"/>
                  <a:pt x="4579338" y="572692"/>
                </a:cubicBezTo>
                <a:lnTo>
                  <a:pt x="4536243" y="545972"/>
                </a:lnTo>
                <a:lnTo>
                  <a:pt x="4535828" y="544479"/>
                </a:lnTo>
                <a:cubicBezTo>
                  <a:pt x="4516405" y="502173"/>
                  <a:pt x="4475983" y="467991"/>
                  <a:pt x="4417109" y="461066"/>
                </a:cubicBezTo>
                <a:cubicBezTo>
                  <a:pt x="4348423" y="452986"/>
                  <a:pt x="4254623" y="482006"/>
                  <a:pt x="4139754" y="578507"/>
                </a:cubicBezTo>
                <a:lnTo>
                  <a:pt x="4102569" y="612062"/>
                </a:lnTo>
                <a:lnTo>
                  <a:pt x="4113115" y="599971"/>
                </a:lnTo>
                <a:lnTo>
                  <a:pt x="4097610" y="615365"/>
                </a:lnTo>
                <a:lnTo>
                  <a:pt x="4126444" y="584352"/>
                </a:lnTo>
                <a:cubicBezTo>
                  <a:pt x="4381030" y="281716"/>
                  <a:pt x="4264182" y="122881"/>
                  <a:pt x="4142111" y="120920"/>
                </a:cubicBezTo>
                <a:lnTo>
                  <a:pt x="4096560" y="125211"/>
                </a:lnTo>
                <a:lnTo>
                  <a:pt x="4061722" y="88011"/>
                </a:lnTo>
                <a:cubicBezTo>
                  <a:pt x="4020489" y="52194"/>
                  <a:pt x="3974608" y="26825"/>
                  <a:pt x="3932118" y="14406"/>
                </a:cubicBezTo>
                <a:cubicBezTo>
                  <a:pt x="3888811" y="1660"/>
                  <a:pt x="3845913" y="-2016"/>
                  <a:pt x="3804046" y="986"/>
                </a:cubicBezTo>
                <a:close/>
              </a:path>
            </a:pathLst>
          </a:custGeom>
          <a:solidFill>
            <a:schemeClr val="bg1">
              <a:lumMod val="85000"/>
              <a:alpha val="37077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6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47353055-23F9-455B-6293-15544BC8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390" y="4709681"/>
            <a:ext cx="4096192" cy="1549794"/>
          </a:xfrm>
          <a:custGeom>
            <a:avLst/>
            <a:gdLst>
              <a:gd name="connsiteX0" fmla="*/ 3148751 w 6232704"/>
              <a:gd name="connsiteY0" fmla="*/ 958642 h 2358145"/>
              <a:gd name="connsiteX1" fmla="*/ 3684016 w 6232704"/>
              <a:gd name="connsiteY1" fmla="*/ 1180149 h 2358145"/>
              <a:gd name="connsiteX2" fmla="*/ 3083409 w 6232704"/>
              <a:gd name="connsiteY2" fmla="*/ 1387506 h 2358145"/>
              <a:gd name="connsiteX3" fmla="*/ 2548144 w 6232704"/>
              <a:gd name="connsiteY3" fmla="*/ 1165999 h 2358145"/>
              <a:gd name="connsiteX4" fmla="*/ 3148751 w 6232704"/>
              <a:gd name="connsiteY4" fmla="*/ 958642 h 2358145"/>
              <a:gd name="connsiteX5" fmla="*/ 3185494 w 6232704"/>
              <a:gd name="connsiteY5" fmla="*/ 721025 h 2358145"/>
              <a:gd name="connsiteX6" fmla="*/ 1913174 w 6232704"/>
              <a:gd name="connsiteY6" fmla="*/ 1160498 h 2358145"/>
              <a:gd name="connsiteX7" fmla="*/ 3046666 w 6232704"/>
              <a:gd name="connsiteY7" fmla="*/ 1629378 h 2358145"/>
              <a:gd name="connsiteX8" fmla="*/ 4319530 w 6232704"/>
              <a:gd name="connsiteY8" fmla="*/ 1189905 h 2358145"/>
              <a:gd name="connsiteX9" fmla="*/ 3185494 w 6232704"/>
              <a:gd name="connsiteY9" fmla="*/ 721025 h 2358145"/>
              <a:gd name="connsiteX10" fmla="*/ 3223059 w 6232704"/>
              <a:gd name="connsiteY10" fmla="*/ 472154 h 2358145"/>
              <a:gd name="connsiteX11" fmla="*/ 4977739 w 6232704"/>
              <a:gd name="connsiteY11" fmla="*/ 1197529 h 2358145"/>
              <a:gd name="connsiteX12" fmla="*/ 3008556 w 6232704"/>
              <a:gd name="connsiteY12" fmla="*/ 1878249 h 2358145"/>
              <a:gd name="connsiteX13" fmla="*/ 1254965 w 6232704"/>
              <a:gd name="connsiteY13" fmla="*/ 1152329 h 2358145"/>
              <a:gd name="connsiteX14" fmla="*/ 3223059 w 6232704"/>
              <a:gd name="connsiteY14" fmla="*/ 472154 h 2358145"/>
              <a:gd name="connsiteX15" fmla="*/ 3262295 w 6232704"/>
              <a:gd name="connsiteY15" fmla="*/ 214529 h 2358145"/>
              <a:gd name="connsiteX16" fmla="*/ 573240 w 6232704"/>
              <a:gd name="connsiteY16" fmla="*/ 1144240 h 2358145"/>
              <a:gd name="connsiteX17" fmla="*/ 2969864 w 6232704"/>
              <a:gd name="connsiteY17" fmla="*/ 2134372 h 2358145"/>
              <a:gd name="connsiteX18" fmla="*/ 5659463 w 6232704"/>
              <a:gd name="connsiteY18" fmla="*/ 1205205 h 2358145"/>
              <a:gd name="connsiteX19" fmla="*/ 3262295 w 6232704"/>
              <a:gd name="connsiteY19" fmla="*/ 214529 h 2358145"/>
              <a:gd name="connsiteX20" fmla="*/ 3294969 w 6232704"/>
              <a:gd name="connsiteY20" fmla="*/ 608 h 2358145"/>
              <a:gd name="connsiteX21" fmla="*/ 6227443 w 6232704"/>
              <a:gd name="connsiteY21" fmla="*/ 1212281 h 2358145"/>
              <a:gd name="connsiteX22" fmla="*/ 2937190 w 6232704"/>
              <a:gd name="connsiteY22" fmla="*/ 2357546 h 2358145"/>
              <a:gd name="connsiteX23" fmla="*/ 5261 w 6232704"/>
              <a:gd name="connsiteY23" fmla="*/ 1137164 h 2358145"/>
              <a:gd name="connsiteX24" fmla="*/ 3294969 w 6232704"/>
              <a:gd name="connsiteY24" fmla="*/ 608 h 235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32704" h="2358145">
                <a:moveTo>
                  <a:pt x="3148751" y="958642"/>
                </a:moveTo>
                <a:cubicBezTo>
                  <a:pt x="3462396" y="962451"/>
                  <a:pt x="3701985" y="1061504"/>
                  <a:pt x="3684016" y="1180149"/>
                </a:cubicBezTo>
                <a:cubicBezTo>
                  <a:pt x="3666047" y="1298250"/>
                  <a:pt x="3397053" y="1391316"/>
                  <a:pt x="3083409" y="1387506"/>
                </a:cubicBezTo>
                <a:cubicBezTo>
                  <a:pt x="2770309" y="1383696"/>
                  <a:pt x="2530719" y="1284644"/>
                  <a:pt x="2548144" y="1165999"/>
                </a:cubicBezTo>
                <a:cubicBezTo>
                  <a:pt x="2566657" y="1047898"/>
                  <a:pt x="2835107" y="954832"/>
                  <a:pt x="3148751" y="958642"/>
                </a:cubicBezTo>
                <a:close/>
                <a:moveTo>
                  <a:pt x="3185494" y="721025"/>
                </a:moveTo>
                <a:cubicBezTo>
                  <a:pt x="2520752" y="712856"/>
                  <a:pt x="1951284" y="909448"/>
                  <a:pt x="1913174" y="1160498"/>
                </a:cubicBezTo>
                <a:cubicBezTo>
                  <a:pt x="1875065" y="1411547"/>
                  <a:pt x="2383013" y="1621754"/>
                  <a:pt x="3046666" y="1629378"/>
                </a:cubicBezTo>
                <a:cubicBezTo>
                  <a:pt x="3710864" y="1637547"/>
                  <a:pt x="4280876" y="1440955"/>
                  <a:pt x="4319530" y="1189905"/>
                </a:cubicBezTo>
                <a:cubicBezTo>
                  <a:pt x="4357640" y="938855"/>
                  <a:pt x="3850237" y="728649"/>
                  <a:pt x="3185494" y="721025"/>
                </a:cubicBezTo>
                <a:close/>
                <a:moveTo>
                  <a:pt x="3223059" y="472154"/>
                </a:moveTo>
                <a:cubicBezTo>
                  <a:pt x="4251477" y="484679"/>
                  <a:pt x="5037081" y="809246"/>
                  <a:pt x="4977739" y="1197529"/>
                </a:cubicBezTo>
                <a:cubicBezTo>
                  <a:pt x="4918397" y="1586356"/>
                  <a:pt x="4036974" y="1890774"/>
                  <a:pt x="3008556" y="1878249"/>
                </a:cubicBezTo>
                <a:cubicBezTo>
                  <a:pt x="1981227" y="1865724"/>
                  <a:pt x="1195623" y="1541157"/>
                  <a:pt x="1254965" y="1152329"/>
                </a:cubicBezTo>
                <a:cubicBezTo>
                  <a:pt x="1313763" y="764591"/>
                  <a:pt x="2195186" y="460173"/>
                  <a:pt x="3223059" y="472154"/>
                </a:cubicBezTo>
                <a:close/>
                <a:moveTo>
                  <a:pt x="3262295" y="214529"/>
                </a:moveTo>
                <a:cubicBezTo>
                  <a:pt x="1858410" y="197655"/>
                  <a:pt x="653836" y="614065"/>
                  <a:pt x="573240" y="1144240"/>
                </a:cubicBezTo>
                <a:cubicBezTo>
                  <a:pt x="492100" y="1674415"/>
                  <a:pt x="1565435" y="2117498"/>
                  <a:pt x="2969864" y="2134372"/>
                </a:cubicBezTo>
                <a:cubicBezTo>
                  <a:pt x="4374293" y="2151791"/>
                  <a:pt x="5578869" y="1735380"/>
                  <a:pt x="5659463" y="1205205"/>
                </a:cubicBezTo>
                <a:cubicBezTo>
                  <a:pt x="5740059" y="675030"/>
                  <a:pt x="4667269" y="231948"/>
                  <a:pt x="3262295" y="214529"/>
                </a:cubicBezTo>
                <a:close/>
                <a:moveTo>
                  <a:pt x="3294969" y="608"/>
                </a:moveTo>
                <a:cubicBezTo>
                  <a:pt x="5013611" y="21293"/>
                  <a:pt x="6326553" y="563443"/>
                  <a:pt x="6227443" y="1212281"/>
                </a:cubicBezTo>
                <a:cubicBezTo>
                  <a:pt x="6128333" y="1860575"/>
                  <a:pt x="4655288" y="2378231"/>
                  <a:pt x="2937190" y="2357546"/>
                </a:cubicBezTo>
                <a:cubicBezTo>
                  <a:pt x="1219093" y="2336862"/>
                  <a:pt x="-93850" y="1786002"/>
                  <a:pt x="5261" y="1137164"/>
                </a:cubicBezTo>
                <a:cubicBezTo>
                  <a:pt x="104371" y="488870"/>
                  <a:pt x="1577415" y="-20076"/>
                  <a:pt x="3294969" y="608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42" name="Round Same-side Corner of Rectangle 41">
            <a:extLst>
              <a:ext uri="{FF2B5EF4-FFF2-40B4-BE49-F238E27FC236}">
                <a16:creationId xmlns:a16="http://schemas.microsoft.com/office/drawing/2014/main" id="{0E0C79CA-39AA-3971-902A-DDC43FE027FF}"/>
              </a:ext>
            </a:extLst>
          </p:cNvPr>
          <p:cNvSpPr/>
          <p:nvPr/>
        </p:nvSpPr>
        <p:spPr>
          <a:xfrm rot="16200000">
            <a:off x="6548800" y="-876994"/>
            <a:ext cx="870804" cy="54598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1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 Same-side Corner of Rectangle 42">
            <a:extLst>
              <a:ext uri="{FF2B5EF4-FFF2-40B4-BE49-F238E27FC236}">
                <a16:creationId xmlns:a16="http://schemas.microsoft.com/office/drawing/2014/main" id="{CADEEAF9-D92E-DDFE-38D5-56B49657B31C}"/>
              </a:ext>
            </a:extLst>
          </p:cNvPr>
          <p:cNvSpPr/>
          <p:nvPr/>
        </p:nvSpPr>
        <p:spPr>
          <a:xfrm rot="16200000">
            <a:off x="6548800" y="83900"/>
            <a:ext cx="870804" cy="54598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D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 Same-side Corner of Rectangle 43">
            <a:extLst>
              <a:ext uri="{FF2B5EF4-FFF2-40B4-BE49-F238E27FC236}">
                <a16:creationId xmlns:a16="http://schemas.microsoft.com/office/drawing/2014/main" id="{6B9499A0-F21E-98A5-0020-C7DA9CA9918C}"/>
              </a:ext>
            </a:extLst>
          </p:cNvPr>
          <p:cNvSpPr/>
          <p:nvPr/>
        </p:nvSpPr>
        <p:spPr>
          <a:xfrm rot="16200000">
            <a:off x="6548800" y="1044795"/>
            <a:ext cx="870804" cy="54598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271616" y="1681698"/>
            <a:ext cx="36503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</a:t>
            </a:r>
          </a:p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SLIDE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D58B4AE-897F-EFBE-E76B-099495E5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74" y="4838519"/>
            <a:ext cx="3449782" cy="1290906"/>
          </a:xfrm>
          <a:custGeom>
            <a:avLst/>
            <a:gdLst>
              <a:gd name="T0" fmla="*/ 5087 w 9638"/>
              <a:gd name="T1" fmla="*/ 31 h 3606"/>
              <a:gd name="T2" fmla="*/ 5087 w 9638"/>
              <a:gd name="T3" fmla="*/ 31 h 3606"/>
              <a:gd name="T4" fmla="*/ 149 w 9638"/>
              <a:gd name="T5" fmla="*/ 1739 h 3606"/>
              <a:gd name="T6" fmla="*/ 149 w 9638"/>
              <a:gd name="T7" fmla="*/ 1739 h 3606"/>
              <a:gd name="T8" fmla="*/ 4550 w 9638"/>
              <a:gd name="T9" fmla="*/ 3574 h 3606"/>
              <a:gd name="T10" fmla="*/ 4550 w 9638"/>
              <a:gd name="T11" fmla="*/ 3574 h 3606"/>
              <a:gd name="T12" fmla="*/ 9489 w 9638"/>
              <a:gd name="T13" fmla="*/ 1851 h 3606"/>
              <a:gd name="T14" fmla="*/ 9489 w 9638"/>
              <a:gd name="T15" fmla="*/ 1851 h 3606"/>
              <a:gd name="T16" fmla="*/ 5087 w 9638"/>
              <a:gd name="T17" fmla="*/ 31 h 3606"/>
              <a:gd name="T18" fmla="*/ 4621 w 9638"/>
              <a:gd name="T19" fmla="*/ 3086 h 3606"/>
              <a:gd name="T20" fmla="*/ 4621 w 9638"/>
              <a:gd name="T21" fmla="*/ 3086 h 3606"/>
              <a:gd name="T22" fmla="*/ 1400 w 9638"/>
              <a:gd name="T23" fmla="*/ 1753 h 3606"/>
              <a:gd name="T24" fmla="*/ 1400 w 9638"/>
              <a:gd name="T25" fmla="*/ 1753 h 3606"/>
              <a:gd name="T26" fmla="*/ 5015 w 9638"/>
              <a:gd name="T27" fmla="*/ 504 h 3606"/>
              <a:gd name="T28" fmla="*/ 5015 w 9638"/>
              <a:gd name="T29" fmla="*/ 504 h 3606"/>
              <a:gd name="T30" fmla="*/ 8238 w 9638"/>
              <a:gd name="T31" fmla="*/ 1836 h 3606"/>
              <a:gd name="T32" fmla="*/ 8238 w 9638"/>
              <a:gd name="T33" fmla="*/ 1836 h 3606"/>
              <a:gd name="T34" fmla="*/ 4621 w 9638"/>
              <a:gd name="T35" fmla="*/ 3086 h 3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38" h="3606">
                <a:moveTo>
                  <a:pt x="5087" y="31"/>
                </a:moveTo>
                <a:lnTo>
                  <a:pt x="5087" y="31"/>
                </a:lnTo>
                <a:cubicBezTo>
                  <a:pt x="2509" y="0"/>
                  <a:pt x="297" y="765"/>
                  <a:pt x="149" y="1739"/>
                </a:cubicBezTo>
                <a:lnTo>
                  <a:pt x="149" y="1739"/>
                </a:lnTo>
                <a:cubicBezTo>
                  <a:pt x="0" y="2713"/>
                  <a:pt x="1971" y="3543"/>
                  <a:pt x="4550" y="3574"/>
                </a:cubicBezTo>
                <a:lnTo>
                  <a:pt x="4550" y="3574"/>
                </a:lnTo>
                <a:cubicBezTo>
                  <a:pt x="7129" y="3605"/>
                  <a:pt x="9341" y="2825"/>
                  <a:pt x="9489" y="1851"/>
                </a:cubicBezTo>
                <a:lnTo>
                  <a:pt x="9489" y="1851"/>
                </a:lnTo>
                <a:cubicBezTo>
                  <a:pt x="9637" y="877"/>
                  <a:pt x="7667" y="63"/>
                  <a:pt x="5087" y="31"/>
                </a:cubicBezTo>
                <a:close/>
                <a:moveTo>
                  <a:pt x="4621" y="3086"/>
                </a:moveTo>
                <a:lnTo>
                  <a:pt x="4621" y="3086"/>
                </a:lnTo>
                <a:cubicBezTo>
                  <a:pt x="2734" y="3063"/>
                  <a:pt x="1291" y="2467"/>
                  <a:pt x="1400" y="1753"/>
                </a:cubicBezTo>
                <a:lnTo>
                  <a:pt x="1400" y="1753"/>
                </a:lnTo>
                <a:cubicBezTo>
                  <a:pt x="1508" y="1041"/>
                  <a:pt x="3127" y="482"/>
                  <a:pt x="5015" y="504"/>
                </a:cubicBezTo>
                <a:lnTo>
                  <a:pt x="5015" y="504"/>
                </a:lnTo>
                <a:cubicBezTo>
                  <a:pt x="6904" y="527"/>
                  <a:pt x="8347" y="1123"/>
                  <a:pt x="8238" y="1836"/>
                </a:cubicBezTo>
                <a:lnTo>
                  <a:pt x="8238" y="1836"/>
                </a:lnTo>
                <a:cubicBezTo>
                  <a:pt x="8129" y="2550"/>
                  <a:pt x="6510" y="3109"/>
                  <a:pt x="4621" y="30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69085" y="4152237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5" name="Round Same-side Corner of Rectangle 44">
            <a:extLst>
              <a:ext uri="{FF2B5EF4-FFF2-40B4-BE49-F238E27FC236}">
                <a16:creationId xmlns:a16="http://schemas.microsoft.com/office/drawing/2014/main" id="{C6FCE816-3697-DD4B-EF95-A966AC204F44}"/>
              </a:ext>
            </a:extLst>
          </p:cNvPr>
          <p:cNvSpPr/>
          <p:nvPr/>
        </p:nvSpPr>
        <p:spPr>
          <a:xfrm rot="16200000">
            <a:off x="6548800" y="2005690"/>
            <a:ext cx="870804" cy="545983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1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FF54F04E-AF0E-1099-39E4-421C2E0E3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258" y="5455564"/>
            <a:ext cx="4103126" cy="1248296"/>
          </a:xfrm>
          <a:custGeom>
            <a:avLst/>
            <a:gdLst>
              <a:gd name="T0" fmla="*/ 11444 w 11466"/>
              <a:gd name="T1" fmla="*/ 57 h 3490"/>
              <a:gd name="T2" fmla="*/ 11398 w 11466"/>
              <a:gd name="T3" fmla="*/ 291 h 3490"/>
              <a:gd name="T4" fmla="*/ 11285 w 11466"/>
              <a:gd name="T5" fmla="*/ 525 h 3490"/>
              <a:gd name="T6" fmla="*/ 11135 w 11466"/>
              <a:gd name="T7" fmla="*/ 720 h 3490"/>
              <a:gd name="T8" fmla="*/ 10892 w 11466"/>
              <a:gd name="T9" fmla="*/ 947 h 3490"/>
              <a:gd name="T10" fmla="*/ 10535 w 11466"/>
              <a:gd name="T11" fmla="*/ 1192 h 3490"/>
              <a:gd name="T12" fmla="*/ 10174 w 11466"/>
              <a:gd name="T13" fmla="*/ 1383 h 3490"/>
              <a:gd name="T14" fmla="*/ 9867 w 11466"/>
              <a:gd name="T15" fmla="*/ 1517 h 3490"/>
              <a:gd name="T16" fmla="*/ 9452 w 11466"/>
              <a:gd name="T17" fmla="*/ 1671 h 3490"/>
              <a:gd name="T18" fmla="*/ 9028 w 11466"/>
              <a:gd name="T19" fmla="*/ 1799 h 3490"/>
              <a:gd name="T20" fmla="*/ 8551 w 11466"/>
              <a:gd name="T21" fmla="*/ 1919 h 3490"/>
              <a:gd name="T22" fmla="*/ 8107 w 11466"/>
              <a:gd name="T23" fmla="*/ 2009 h 3490"/>
              <a:gd name="T24" fmla="*/ 7581 w 11466"/>
              <a:gd name="T25" fmla="*/ 2093 h 3490"/>
              <a:gd name="T26" fmla="*/ 6756 w 11466"/>
              <a:gd name="T27" fmla="*/ 2182 h 3490"/>
              <a:gd name="T28" fmla="*/ 6013 w 11466"/>
              <a:gd name="T29" fmla="*/ 2222 h 3490"/>
              <a:gd name="T30" fmla="*/ 5204 w 11466"/>
              <a:gd name="T31" fmla="*/ 2224 h 3490"/>
              <a:gd name="T32" fmla="*/ 3898 w 11466"/>
              <a:gd name="T33" fmla="*/ 2133 h 3490"/>
              <a:gd name="T34" fmla="*/ 3291 w 11466"/>
              <a:gd name="T35" fmla="*/ 2047 h 3490"/>
              <a:gd name="T36" fmla="*/ 2645 w 11466"/>
              <a:gd name="T37" fmla="*/ 1919 h 3490"/>
              <a:gd name="T38" fmla="*/ 2160 w 11466"/>
              <a:gd name="T39" fmla="*/ 1793 h 3490"/>
              <a:gd name="T40" fmla="*/ 1792 w 11466"/>
              <a:gd name="T41" fmla="*/ 1676 h 3490"/>
              <a:gd name="T42" fmla="*/ 1525 w 11466"/>
              <a:gd name="T43" fmla="*/ 1577 h 3490"/>
              <a:gd name="T44" fmla="*/ 1233 w 11466"/>
              <a:gd name="T45" fmla="*/ 1451 h 3490"/>
              <a:gd name="T46" fmla="*/ 986 w 11466"/>
              <a:gd name="T47" fmla="*/ 1326 h 3490"/>
              <a:gd name="T48" fmla="*/ 761 w 11466"/>
              <a:gd name="T49" fmla="*/ 1193 h 3490"/>
              <a:gd name="T50" fmla="*/ 570 w 11466"/>
              <a:gd name="T51" fmla="*/ 1059 h 3490"/>
              <a:gd name="T52" fmla="*/ 400 w 11466"/>
              <a:gd name="T53" fmla="*/ 914 h 3490"/>
              <a:gd name="T54" fmla="*/ 258 w 11466"/>
              <a:gd name="T55" fmla="*/ 764 h 3490"/>
              <a:gd name="T56" fmla="*/ 140 w 11466"/>
              <a:gd name="T57" fmla="*/ 598 h 3490"/>
              <a:gd name="T58" fmla="*/ 67 w 11466"/>
              <a:gd name="T59" fmla="*/ 454 h 3490"/>
              <a:gd name="T60" fmla="*/ 14 w 11466"/>
              <a:gd name="T61" fmla="*/ 279 h 3490"/>
              <a:gd name="T62" fmla="*/ 21 w 11466"/>
              <a:gd name="T63" fmla="*/ 1438 h 3490"/>
              <a:gd name="T64" fmla="*/ 47 w 11466"/>
              <a:gd name="T65" fmla="*/ 1595 h 3490"/>
              <a:gd name="T66" fmla="*/ 110 w 11466"/>
              <a:gd name="T67" fmla="*/ 1768 h 3490"/>
              <a:gd name="T68" fmla="*/ 192 w 11466"/>
              <a:gd name="T69" fmla="*/ 1911 h 3490"/>
              <a:gd name="T70" fmla="*/ 322 w 11466"/>
              <a:gd name="T71" fmla="*/ 2075 h 3490"/>
              <a:gd name="T72" fmla="*/ 473 w 11466"/>
              <a:gd name="T73" fmla="*/ 2224 h 3490"/>
              <a:gd name="T74" fmla="*/ 654 w 11466"/>
              <a:gd name="T75" fmla="*/ 2367 h 3490"/>
              <a:gd name="T76" fmla="*/ 854 w 11466"/>
              <a:gd name="T77" fmla="*/ 2499 h 3490"/>
              <a:gd name="T78" fmla="*/ 1099 w 11466"/>
              <a:gd name="T79" fmla="*/ 2636 h 3490"/>
              <a:gd name="T80" fmla="*/ 1340 w 11466"/>
              <a:gd name="T81" fmla="*/ 2751 h 3490"/>
              <a:gd name="T82" fmla="*/ 1639 w 11466"/>
              <a:gd name="T83" fmla="*/ 2874 h 3490"/>
              <a:gd name="T84" fmla="*/ 1911 w 11466"/>
              <a:gd name="T85" fmla="*/ 2970 h 3490"/>
              <a:gd name="T86" fmla="*/ 2296 w 11466"/>
              <a:gd name="T87" fmla="*/ 3086 h 3490"/>
              <a:gd name="T88" fmla="*/ 2777 w 11466"/>
              <a:gd name="T89" fmla="*/ 3205 h 3490"/>
              <a:gd name="T90" fmla="*/ 3317 w 11466"/>
              <a:gd name="T91" fmla="*/ 3308 h 3490"/>
              <a:gd name="T92" fmla="*/ 3809 w 11466"/>
              <a:gd name="T93" fmla="*/ 3380 h 3490"/>
              <a:gd name="T94" fmla="*/ 4916 w 11466"/>
              <a:gd name="T95" fmla="*/ 3473 h 3490"/>
              <a:gd name="T96" fmla="*/ 5786 w 11466"/>
              <a:gd name="T97" fmla="*/ 3488 h 3490"/>
              <a:gd name="T98" fmla="*/ 6396 w 11466"/>
              <a:gd name="T99" fmla="*/ 3468 h 3490"/>
              <a:gd name="T100" fmla="*/ 7422 w 11466"/>
              <a:gd name="T101" fmla="*/ 3378 h 3490"/>
              <a:gd name="T102" fmla="*/ 7950 w 11466"/>
              <a:gd name="T103" fmla="*/ 3300 h 3490"/>
              <a:gd name="T104" fmla="*/ 8478 w 11466"/>
              <a:gd name="T105" fmla="*/ 3199 h 3490"/>
              <a:gd name="T106" fmla="*/ 8964 w 11466"/>
              <a:gd name="T107" fmla="*/ 3083 h 3490"/>
              <a:gd name="T108" fmla="*/ 9404 w 11466"/>
              <a:gd name="T109" fmla="*/ 2953 h 3490"/>
              <a:gd name="T110" fmla="*/ 9817 w 11466"/>
              <a:gd name="T111" fmla="*/ 2805 h 3490"/>
              <a:gd name="T112" fmla="*/ 10127 w 11466"/>
              <a:gd name="T113" fmla="*/ 2675 h 3490"/>
              <a:gd name="T114" fmla="*/ 10401 w 11466"/>
              <a:gd name="T115" fmla="*/ 2539 h 3490"/>
              <a:gd name="T116" fmla="*/ 10752 w 11466"/>
              <a:gd name="T117" fmla="*/ 2326 h 3490"/>
              <a:gd name="T118" fmla="*/ 11042 w 11466"/>
              <a:gd name="T119" fmla="*/ 2095 h 3490"/>
              <a:gd name="T120" fmla="*/ 11219 w 11466"/>
              <a:gd name="T121" fmla="*/ 1904 h 3490"/>
              <a:gd name="T122" fmla="*/ 11345 w 11466"/>
              <a:gd name="T123" fmla="*/ 1717 h 3490"/>
              <a:gd name="T124" fmla="*/ 11427 w 11466"/>
              <a:gd name="T125" fmla="*/ 1522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466" h="3490">
                <a:moveTo>
                  <a:pt x="11460" y="1365"/>
                </a:moveTo>
                <a:lnTo>
                  <a:pt x="11460" y="1365"/>
                </a:lnTo>
                <a:cubicBezTo>
                  <a:pt x="11460" y="1361"/>
                  <a:pt x="11461" y="1357"/>
                  <a:pt x="11461" y="1354"/>
                </a:cubicBezTo>
                <a:lnTo>
                  <a:pt x="11461" y="1354"/>
                </a:lnTo>
                <a:cubicBezTo>
                  <a:pt x="11462" y="1346"/>
                  <a:pt x="11462" y="1339"/>
                  <a:pt x="11463" y="1331"/>
                </a:cubicBezTo>
                <a:lnTo>
                  <a:pt x="11463" y="1331"/>
                </a:lnTo>
                <a:cubicBezTo>
                  <a:pt x="11463" y="1327"/>
                  <a:pt x="11464" y="1322"/>
                  <a:pt x="11464" y="1318"/>
                </a:cubicBezTo>
                <a:lnTo>
                  <a:pt x="11464" y="1318"/>
                </a:lnTo>
                <a:cubicBezTo>
                  <a:pt x="11464" y="1311"/>
                  <a:pt x="11464" y="1304"/>
                  <a:pt x="11465" y="1298"/>
                </a:cubicBezTo>
                <a:lnTo>
                  <a:pt x="11465" y="1298"/>
                </a:lnTo>
                <a:cubicBezTo>
                  <a:pt x="11465" y="1293"/>
                  <a:pt x="11465" y="1288"/>
                  <a:pt x="11465" y="1283"/>
                </a:cubicBezTo>
                <a:lnTo>
                  <a:pt x="11465" y="1283"/>
                </a:lnTo>
                <a:cubicBezTo>
                  <a:pt x="11465" y="1278"/>
                  <a:pt x="11465" y="1273"/>
                  <a:pt x="11465" y="1267"/>
                </a:cubicBezTo>
                <a:lnTo>
                  <a:pt x="11465" y="1262"/>
                </a:lnTo>
                <a:lnTo>
                  <a:pt x="11465" y="1260"/>
                </a:lnTo>
                <a:lnTo>
                  <a:pt x="11465" y="1260"/>
                </a:lnTo>
                <a:cubicBezTo>
                  <a:pt x="11458" y="840"/>
                  <a:pt x="11452" y="420"/>
                  <a:pt x="11446" y="0"/>
                </a:cubicBezTo>
                <a:lnTo>
                  <a:pt x="11446" y="0"/>
                </a:lnTo>
                <a:cubicBezTo>
                  <a:pt x="11446" y="7"/>
                  <a:pt x="11446" y="15"/>
                  <a:pt x="11446" y="23"/>
                </a:cubicBezTo>
                <a:lnTo>
                  <a:pt x="11446" y="23"/>
                </a:lnTo>
                <a:cubicBezTo>
                  <a:pt x="11446" y="27"/>
                  <a:pt x="11446" y="32"/>
                  <a:pt x="11445" y="37"/>
                </a:cubicBezTo>
                <a:lnTo>
                  <a:pt x="11445" y="37"/>
                </a:lnTo>
                <a:cubicBezTo>
                  <a:pt x="11445" y="44"/>
                  <a:pt x="11444" y="50"/>
                  <a:pt x="11444" y="57"/>
                </a:cubicBezTo>
                <a:lnTo>
                  <a:pt x="11444" y="57"/>
                </a:lnTo>
                <a:cubicBezTo>
                  <a:pt x="11444" y="61"/>
                  <a:pt x="11444" y="66"/>
                  <a:pt x="11444" y="71"/>
                </a:cubicBezTo>
                <a:lnTo>
                  <a:pt x="11444" y="71"/>
                </a:lnTo>
                <a:cubicBezTo>
                  <a:pt x="11443" y="78"/>
                  <a:pt x="11442" y="86"/>
                  <a:pt x="11441" y="93"/>
                </a:cubicBezTo>
                <a:lnTo>
                  <a:pt x="11441" y="93"/>
                </a:lnTo>
                <a:cubicBezTo>
                  <a:pt x="11441" y="97"/>
                  <a:pt x="11441" y="101"/>
                  <a:pt x="11440" y="105"/>
                </a:cubicBezTo>
                <a:lnTo>
                  <a:pt x="11440" y="105"/>
                </a:lnTo>
                <a:cubicBezTo>
                  <a:pt x="11439" y="116"/>
                  <a:pt x="11438" y="127"/>
                  <a:pt x="11436" y="139"/>
                </a:cubicBezTo>
                <a:lnTo>
                  <a:pt x="11436" y="139"/>
                </a:lnTo>
                <a:cubicBezTo>
                  <a:pt x="11434" y="150"/>
                  <a:pt x="11432" y="161"/>
                  <a:pt x="11430" y="172"/>
                </a:cubicBezTo>
                <a:lnTo>
                  <a:pt x="11430" y="172"/>
                </a:lnTo>
                <a:cubicBezTo>
                  <a:pt x="11429" y="176"/>
                  <a:pt x="11429" y="178"/>
                  <a:pt x="11428" y="181"/>
                </a:cubicBezTo>
                <a:lnTo>
                  <a:pt x="11428" y="181"/>
                </a:lnTo>
                <a:cubicBezTo>
                  <a:pt x="11426" y="191"/>
                  <a:pt x="11424" y="201"/>
                  <a:pt x="11421" y="211"/>
                </a:cubicBezTo>
                <a:lnTo>
                  <a:pt x="11421" y="211"/>
                </a:lnTo>
                <a:cubicBezTo>
                  <a:pt x="11421" y="214"/>
                  <a:pt x="11420" y="216"/>
                  <a:pt x="11419" y="218"/>
                </a:cubicBezTo>
                <a:lnTo>
                  <a:pt x="11419" y="218"/>
                </a:lnTo>
                <a:cubicBezTo>
                  <a:pt x="11417" y="231"/>
                  <a:pt x="11414" y="242"/>
                  <a:pt x="11410" y="254"/>
                </a:cubicBezTo>
                <a:lnTo>
                  <a:pt x="11410" y="254"/>
                </a:lnTo>
                <a:cubicBezTo>
                  <a:pt x="11410" y="257"/>
                  <a:pt x="11408" y="259"/>
                  <a:pt x="11408" y="262"/>
                </a:cubicBezTo>
                <a:lnTo>
                  <a:pt x="11408" y="262"/>
                </a:lnTo>
                <a:cubicBezTo>
                  <a:pt x="11405" y="272"/>
                  <a:pt x="11402" y="281"/>
                  <a:pt x="11398" y="291"/>
                </a:cubicBezTo>
                <a:lnTo>
                  <a:pt x="11398" y="291"/>
                </a:lnTo>
                <a:cubicBezTo>
                  <a:pt x="11397" y="294"/>
                  <a:pt x="11397" y="297"/>
                  <a:pt x="11396" y="299"/>
                </a:cubicBezTo>
                <a:lnTo>
                  <a:pt x="11396" y="299"/>
                </a:lnTo>
                <a:cubicBezTo>
                  <a:pt x="11391" y="311"/>
                  <a:pt x="11387" y="323"/>
                  <a:pt x="11383" y="335"/>
                </a:cubicBezTo>
                <a:lnTo>
                  <a:pt x="11383" y="335"/>
                </a:lnTo>
                <a:cubicBezTo>
                  <a:pt x="11382" y="336"/>
                  <a:pt x="11381" y="339"/>
                  <a:pt x="11380" y="340"/>
                </a:cubicBezTo>
                <a:lnTo>
                  <a:pt x="11380" y="340"/>
                </a:lnTo>
                <a:cubicBezTo>
                  <a:pt x="11376" y="350"/>
                  <a:pt x="11372" y="360"/>
                  <a:pt x="11368" y="370"/>
                </a:cubicBezTo>
                <a:lnTo>
                  <a:pt x="11368" y="370"/>
                </a:lnTo>
                <a:cubicBezTo>
                  <a:pt x="11367" y="373"/>
                  <a:pt x="11366" y="376"/>
                  <a:pt x="11364" y="379"/>
                </a:cubicBezTo>
                <a:lnTo>
                  <a:pt x="11364" y="379"/>
                </a:lnTo>
                <a:cubicBezTo>
                  <a:pt x="11359" y="390"/>
                  <a:pt x="11354" y="402"/>
                  <a:pt x="11348" y="413"/>
                </a:cubicBezTo>
                <a:lnTo>
                  <a:pt x="11348" y="413"/>
                </a:lnTo>
                <a:cubicBezTo>
                  <a:pt x="11348" y="413"/>
                  <a:pt x="11348" y="414"/>
                  <a:pt x="11347" y="414"/>
                </a:cubicBezTo>
                <a:lnTo>
                  <a:pt x="11347" y="414"/>
                </a:lnTo>
                <a:cubicBezTo>
                  <a:pt x="11342" y="425"/>
                  <a:pt x="11336" y="436"/>
                  <a:pt x="11330" y="447"/>
                </a:cubicBezTo>
                <a:lnTo>
                  <a:pt x="11330" y="447"/>
                </a:lnTo>
                <a:cubicBezTo>
                  <a:pt x="11328" y="450"/>
                  <a:pt x="11327" y="454"/>
                  <a:pt x="11326" y="457"/>
                </a:cubicBezTo>
                <a:lnTo>
                  <a:pt x="11326" y="457"/>
                </a:lnTo>
                <a:cubicBezTo>
                  <a:pt x="11320" y="466"/>
                  <a:pt x="11315" y="476"/>
                  <a:pt x="11308" y="486"/>
                </a:cubicBezTo>
                <a:lnTo>
                  <a:pt x="11308" y="486"/>
                </a:lnTo>
                <a:cubicBezTo>
                  <a:pt x="11308" y="488"/>
                  <a:pt x="11307" y="489"/>
                  <a:pt x="11306" y="491"/>
                </a:cubicBezTo>
                <a:lnTo>
                  <a:pt x="11306" y="491"/>
                </a:lnTo>
                <a:cubicBezTo>
                  <a:pt x="11299" y="503"/>
                  <a:pt x="11292" y="514"/>
                  <a:pt x="11285" y="525"/>
                </a:cubicBezTo>
                <a:lnTo>
                  <a:pt x="11285" y="525"/>
                </a:lnTo>
                <a:cubicBezTo>
                  <a:pt x="11283" y="528"/>
                  <a:pt x="11282" y="530"/>
                  <a:pt x="11280" y="533"/>
                </a:cubicBezTo>
                <a:lnTo>
                  <a:pt x="11280" y="533"/>
                </a:lnTo>
                <a:cubicBezTo>
                  <a:pt x="11274" y="542"/>
                  <a:pt x="11267" y="551"/>
                  <a:pt x="11261" y="561"/>
                </a:cubicBezTo>
                <a:lnTo>
                  <a:pt x="11261" y="561"/>
                </a:lnTo>
                <a:cubicBezTo>
                  <a:pt x="11260" y="563"/>
                  <a:pt x="11258" y="565"/>
                  <a:pt x="11256" y="568"/>
                </a:cubicBezTo>
                <a:lnTo>
                  <a:pt x="11256" y="568"/>
                </a:lnTo>
                <a:cubicBezTo>
                  <a:pt x="11249" y="580"/>
                  <a:pt x="11240" y="591"/>
                  <a:pt x="11232" y="601"/>
                </a:cubicBezTo>
                <a:lnTo>
                  <a:pt x="11232" y="601"/>
                </a:lnTo>
                <a:cubicBezTo>
                  <a:pt x="11231" y="604"/>
                  <a:pt x="11229" y="606"/>
                  <a:pt x="11227" y="608"/>
                </a:cubicBezTo>
                <a:lnTo>
                  <a:pt x="11227" y="608"/>
                </a:lnTo>
                <a:cubicBezTo>
                  <a:pt x="11220" y="617"/>
                  <a:pt x="11214" y="626"/>
                  <a:pt x="11206" y="635"/>
                </a:cubicBezTo>
                <a:lnTo>
                  <a:pt x="11206" y="635"/>
                </a:lnTo>
                <a:cubicBezTo>
                  <a:pt x="11204" y="638"/>
                  <a:pt x="11202" y="641"/>
                  <a:pt x="11200" y="644"/>
                </a:cubicBezTo>
                <a:lnTo>
                  <a:pt x="11200" y="644"/>
                </a:lnTo>
                <a:cubicBezTo>
                  <a:pt x="11191" y="655"/>
                  <a:pt x="11182" y="666"/>
                  <a:pt x="11172" y="677"/>
                </a:cubicBezTo>
                <a:lnTo>
                  <a:pt x="11172" y="677"/>
                </a:lnTo>
                <a:cubicBezTo>
                  <a:pt x="11171" y="679"/>
                  <a:pt x="11169" y="681"/>
                  <a:pt x="11168" y="682"/>
                </a:cubicBezTo>
                <a:lnTo>
                  <a:pt x="11168" y="682"/>
                </a:lnTo>
                <a:cubicBezTo>
                  <a:pt x="11160" y="692"/>
                  <a:pt x="11151" y="702"/>
                  <a:pt x="11142" y="712"/>
                </a:cubicBezTo>
                <a:lnTo>
                  <a:pt x="11142" y="712"/>
                </a:lnTo>
                <a:cubicBezTo>
                  <a:pt x="11140" y="715"/>
                  <a:pt x="11138" y="717"/>
                  <a:pt x="11135" y="720"/>
                </a:cubicBezTo>
                <a:lnTo>
                  <a:pt x="11135" y="720"/>
                </a:lnTo>
                <a:cubicBezTo>
                  <a:pt x="11125" y="731"/>
                  <a:pt x="11115" y="742"/>
                  <a:pt x="11104" y="753"/>
                </a:cubicBezTo>
                <a:lnTo>
                  <a:pt x="11104" y="753"/>
                </a:lnTo>
                <a:cubicBezTo>
                  <a:pt x="11103" y="755"/>
                  <a:pt x="11102" y="756"/>
                  <a:pt x="11101" y="757"/>
                </a:cubicBezTo>
                <a:lnTo>
                  <a:pt x="11101" y="757"/>
                </a:lnTo>
                <a:cubicBezTo>
                  <a:pt x="11091" y="767"/>
                  <a:pt x="11081" y="777"/>
                  <a:pt x="11071" y="787"/>
                </a:cubicBezTo>
                <a:lnTo>
                  <a:pt x="11071" y="787"/>
                </a:lnTo>
                <a:cubicBezTo>
                  <a:pt x="11069" y="790"/>
                  <a:pt x="11066" y="792"/>
                  <a:pt x="11063" y="795"/>
                </a:cubicBezTo>
                <a:lnTo>
                  <a:pt x="11063" y="795"/>
                </a:lnTo>
                <a:cubicBezTo>
                  <a:pt x="11052" y="806"/>
                  <a:pt x="11040" y="818"/>
                  <a:pt x="11028" y="829"/>
                </a:cubicBezTo>
                <a:lnTo>
                  <a:pt x="11028" y="829"/>
                </a:lnTo>
                <a:cubicBezTo>
                  <a:pt x="11026" y="831"/>
                  <a:pt x="11025" y="832"/>
                  <a:pt x="11023" y="834"/>
                </a:cubicBezTo>
                <a:lnTo>
                  <a:pt x="11023" y="834"/>
                </a:lnTo>
                <a:cubicBezTo>
                  <a:pt x="11012" y="845"/>
                  <a:pt x="11000" y="855"/>
                  <a:pt x="10989" y="865"/>
                </a:cubicBezTo>
                <a:lnTo>
                  <a:pt x="10989" y="865"/>
                </a:lnTo>
                <a:cubicBezTo>
                  <a:pt x="10986" y="867"/>
                  <a:pt x="10984" y="870"/>
                  <a:pt x="10982" y="872"/>
                </a:cubicBezTo>
                <a:lnTo>
                  <a:pt x="10982" y="872"/>
                </a:lnTo>
                <a:cubicBezTo>
                  <a:pt x="10969" y="883"/>
                  <a:pt x="10955" y="894"/>
                  <a:pt x="10943" y="905"/>
                </a:cubicBezTo>
                <a:lnTo>
                  <a:pt x="10943" y="905"/>
                </a:lnTo>
                <a:cubicBezTo>
                  <a:pt x="10940" y="907"/>
                  <a:pt x="10937" y="910"/>
                  <a:pt x="10935" y="912"/>
                </a:cubicBezTo>
                <a:lnTo>
                  <a:pt x="10935" y="912"/>
                </a:lnTo>
                <a:cubicBezTo>
                  <a:pt x="10923" y="922"/>
                  <a:pt x="10910" y="932"/>
                  <a:pt x="10898" y="942"/>
                </a:cubicBezTo>
                <a:lnTo>
                  <a:pt x="10898" y="942"/>
                </a:lnTo>
                <a:cubicBezTo>
                  <a:pt x="10896" y="944"/>
                  <a:pt x="10894" y="945"/>
                  <a:pt x="10892" y="947"/>
                </a:cubicBezTo>
                <a:lnTo>
                  <a:pt x="10892" y="947"/>
                </a:lnTo>
                <a:cubicBezTo>
                  <a:pt x="10878" y="959"/>
                  <a:pt x="10862" y="971"/>
                  <a:pt x="10846" y="982"/>
                </a:cubicBezTo>
                <a:lnTo>
                  <a:pt x="10846" y="982"/>
                </a:lnTo>
                <a:cubicBezTo>
                  <a:pt x="10843" y="985"/>
                  <a:pt x="10841" y="987"/>
                  <a:pt x="10838" y="989"/>
                </a:cubicBezTo>
                <a:lnTo>
                  <a:pt x="10838" y="989"/>
                </a:lnTo>
                <a:cubicBezTo>
                  <a:pt x="10822" y="1001"/>
                  <a:pt x="10806" y="1013"/>
                  <a:pt x="10790" y="1025"/>
                </a:cubicBezTo>
                <a:lnTo>
                  <a:pt x="10790" y="1025"/>
                </a:lnTo>
                <a:cubicBezTo>
                  <a:pt x="10788" y="1027"/>
                  <a:pt x="10785" y="1028"/>
                  <a:pt x="10782" y="1031"/>
                </a:cubicBezTo>
                <a:lnTo>
                  <a:pt x="10782" y="1031"/>
                </a:lnTo>
                <a:cubicBezTo>
                  <a:pt x="10766" y="1042"/>
                  <a:pt x="10749" y="1054"/>
                  <a:pt x="10732" y="1066"/>
                </a:cubicBezTo>
                <a:lnTo>
                  <a:pt x="10732" y="1066"/>
                </a:lnTo>
                <a:lnTo>
                  <a:pt x="10731" y="1067"/>
                </a:lnTo>
                <a:lnTo>
                  <a:pt x="10731" y="1067"/>
                </a:lnTo>
                <a:cubicBezTo>
                  <a:pt x="10714" y="1079"/>
                  <a:pt x="10696" y="1090"/>
                  <a:pt x="10678" y="1102"/>
                </a:cubicBezTo>
                <a:lnTo>
                  <a:pt x="10678" y="1102"/>
                </a:lnTo>
                <a:cubicBezTo>
                  <a:pt x="10675" y="1104"/>
                  <a:pt x="10672" y="1106"/>
                  <a:pt x="10669" y="1108"/>
                </a:cubicBezTo>
                <a:lnTo>
                  <a:pt x="10669" y="1108"/>
                </a:lnTo>
                <a:cubicBezTo>
                  <a:pt x="10648" y="1122"/>
                  <a:pt x="10628" y="1134"/>
                  <a:pt x="10607" y="1148"/>
                </a:cubicBezTo>
                <a:lnTo>
                  <a:pt x="10607" y="1148"/>
                </a:lnTo>
                <a:cubicBezTo>
                  <a:pt x="10604" y="1149"/>
                  <a:pt x="10601" y="1152"/>
                  <a:pt x="10598" y="1153"/>
                </a:cubicBezTo>
                <a:lnTo>
                  <a:pt x="10598" y="1153"/>
                </a:lnTo>
                <a:cubicBezTo>
                  <a:pt x="10577" y="1166"/>
                  <a:pt x="10556" y="1179"/>
                  <a:pt x="10535" y="1192"/>
                </a:cubicBezTo>
                <a:lnTo>
                  <a:pt x="10535" y="1192"/>
                </a:lnTo>
                <a:cubicBezTo>
                  <a:pt x="10531" y="1194"/>
                  <a:pt x="10529" y="1196"/>
                  <a:pt x="10526" y="1197"/>
                </a:cubicBezTo>
                <a:lnTo>
                  <a:pt x="10526" y="1197"/>
                </a:lnTo>
                <a:cubicBezTo>
                  <a:pt x="10504" y="1210"/>
                  <a:pt x="10482" y="1223"/>
                  <a:pt x="10460" y="1235"/>
                </a:cubicBezTo>
                <a:lnTo>
                  <a:pt x="10460" y="1235"/>
                </a:lnTo>
                <a:cubicBezTo>
                  <a:pt x="10456" y="1237"/>
                  <a:pt x="10453" y="1239"/>
                  <a:pt x="10450" y="1241"/>
                </a:cubicBezTo>
                <a:lnTo>
                  <a:pt x="10450" y="1241"/>
                </a:lnTo>
                <a:cubicBezTo>
                  <a:pt x="10428" y="1253"/>
                  <a:pt x="10405" y="1266"/>
                  <a:pt x="10382" y="1279"/>
                </a:cubicBezTo>
                <a:lnTo>
                  <a:pt x="10382" y="1279"/>
                </a:lnTo>
                <a:cubicBezTo>
                  <a:pt x="10378" y="1281"/>
                  <a:pt x="10373" y="1283"/>
                  <a:pt x="10369" y="1285"/>
                </a:cubicBezTo>
                <a:lnTo>
                  <a:pt x="10369" y="1285"/>
                </a:lnTo>
                <a:cubicBezTo>
                  <a:pt x="10358" y="1291"/>
                  <a:pt x="10346" y="1297"/>
                  <a:pt x="10335" y="1303"/>
                </a:cubicBezTo>
                <a:lnTo>
                  <a:pt x="10335" y="1303"/>
                </a:lnTo>
                <a:cubicBezTo>
                  <a:pt x="10331" y="1305"/>
                  <a:pt x="10326" y="1308"/>
                  <a:pt x="10322" y="1310"/>
                </a:cubicBezTo>
                <a:lnTo>
                  <a:pt x="10322" y="1310"/>
                </a:lnTo>
                <a:cubicBezTo>
                  <a:pt x="10306" y="1318"/>
                  <a:pt x="10290" y="1326"/>
                  <a:pt x="10274" y="1334"/>
                </a:cubicBezTo>
                <a:lnTo>
                  <a:pt x="10274" y="1334"/>
                </a:lnTo>
                <a:cubicBezTo>
                  <a:pt x="10271" y="1336"/>
                  <a:pt x="10268" y="1337"/>
                  <a:pt x="10264" y="1339"/>
                </a:cubicBezTo>
                <a:lnTo>
                  <a:pt x="10264" y="1339"/>
                </a:lnTo>
                <a:cubicBezTo>
                  <a:pt x="10252" y="1345"/>
                  <a:pt x="10238" y="1352"/>
                  <a:pt x="10225" y="1358"/>
                </a:cubicBezTo>
                <a:lnTo>
                  <a:pt x="10225" y="1358"/>
                </a:lnTo>
                <a:cubicBezTo>
                  <a:pt x="10220" y="1361"/>
                  <a:pt x="10214" y="1364"/>
                  <a:pt x="10209" y="1366"/>
                </a:cubicBezTo>
                <a:lnTo>
                  <a:pt x="10209" y="1366"/>
                </a:lnTo>
                <a:cubicBezTo>
                  <a:pt x="10197" y="1372"/>
                  <a:pt x="10186" y="1378"/>
                  <a:pt x="10174" y="1383"/>
                </a:cubicBezTo>
                <a:lnTo>
                  <a:pt x="10174" y="1383"/>
                </a:lnTo>
                <a:cubicBezTo>
                  <a:pt x="10169" y="1385"/>
                  <a:pt x="10163" y="1388"/>
                  <a:pt x="10157" y="1391"/>
                </a:cubicBezTo>
                <a:lnTo>
                  <a:pt x="10157" y="1391"/>
                </a:lnTo>
                <a:cubicBezTo>
                  <a:pt x="10144" y="1397"/>
                  <a:pt x="10132" y="1403"/>
                  <a:pt x="10118" y="1409"/>
                </a:cubicBezTo>
                <a:lnTo>
                  <a:pt x="10118" y="1409"/>
                </a:lnTo>
                <a:cubicBezTo>
                  <a:pt x="10114" y="1411"/>
                  <a:pt x="10111" y="1413"/>
                  <a:pt x="10107" y="1415"/>
                </a:cubicBezTo>
                <a:lnTo>
                  <a:pt x="10107" y="1415"/>
                </a:lnTo>
                <a:cubicBezTo>
                  <a:pt x="10090" y="1422"/>
                  <a:pt x="10073" y="1430"/>
                  <a:pt x="10055" y="1438"/>
                </a:cubicBezTo>
                <a:lnTo>
                  <a:pt x="10055" y="1438"/>
                </a:lnTo>
                <a:cubicBezTo>
                  <a:pt x="10051" y="1440"/>
                  <a:pt x="10046" y="1442"/>
                  <a:pt x="10042" y="1444"/>
                </a:cubicBezTo>
                <a:lnTo>
                  <a:pt x="10042" y="1444"/>
                </a:lnTo>
                <a:cubicBezTo>
                  <a:pt x="10029" y="1449"/>
                  <a:pt x="10016" y="1455"/>
                  <a:pt x="10003" y="1461"/>
                </a:cubicBezTo>
                <a:lnTo>
                  <a:pt x="10003" y="1461"/>
                </a:lnTo>
                <a:cubicBezTo>
                  <a:pt x="9997" y="1464"/>
                  <a:pt x="9991" y="1466"/>
                  <a:pt x="9985" y="1469"/>
                </a:cubicBezTo>
                <a:lnTo>
                  <a:pt x="9985" y="1469"/>
                </a:lnTo>
                <a:cubicBezTo>
                  <a:pt x="9972" y="1474"/>
                  <a:pt x="9960" y="1479"/>
                  <a:pt x="9947" y="1485"/>
                </a:cubicBezTo>
                <a:lnTo>
                  <a:pt x="9947" y="1485"/>
                </a:lnTo>
                <a:cubicBezTo>
                  <a:pt x="9942" y="1487"/>
                  <a:pt x="9937" y="1489"/>
                  <a:pt x="9931" y="1492"/>
                </a:cubicBezTo>
                <a:lnTo>
                  <a:pt x="9931" y="1492"/>
                </a:lnTo>
                <a:cubicBezTo>
                  <a:pt x="9912" y="1500"/>
                  <a:pt x="9892" y="1507"/>
                  <a:pt x="9873" y="1515"/>
                </a:cubicBezTo>
                <a:lnTo>
                  <a:pt x="9873" y="1515"/>
                </a:lnTo>
                <a:cubicBezTo>
                  <a:pt x="9871" y="1516"/>
                  <a:pt x="9869" y="1517"/>
                  <a:pt x="9867" y="1517"/>
                </a:cubicBezTo>
                <a:lnTo>
                  <a:pt x="9867" y="1517"/>
                </a:lnTo>
                <a:cubicBezTo>
                  <a:pt x="9850" y="1525"/>
                  <a:pt x="9832" y="1532"/>
                  <a:pt x="9814" y="1539"/>
                </a:cubicBezTo>
                <a:lnTo>
                  <a:pt x="9814" y="1539"/>
                </a:lnTo>
                <a:cubicBezTo>
                  <a:pt x="9809" y="1541"/>
                  <a:pt x="9803" y="1543"/>
                  <a:pt x="9797" y="1546"/>
                </a:cubicBezTo>
                <a:lnTo>
                  <a:pt x="9797" y="1546"/>
                </a:lnTo>
                <a:cubicBezTo>
                  <a:pt x="9781" y="1552"/>
                  <a:pt x="9766" y="1558"/>
                  <a:pt x="9749" y="1564"/>
                </a:cubicBezTo>
                <a:lnTo>
                  <a:pt x="9749" y="1564"/>
                </a:lnTo>
                <a:cubicBezTo>
                  <a:pt x="9745" y="1566"/>
                  <a:pt x="9740" y="1567"/>
                  <a:pt x="9736" y="1569"/>
                </a:cubicBezTo>
                <a:lnTo>
                  <a:pt x="9736" y="1569"/>
                </a:lnTo>
                <a:cubicBezTo>
                  <a:pt x="9716" y="1577"/>
                  <a:pt x="9696" y="1585"/>
                  <a:pt x="9676" y="1592"/>
                </a:cubicBezTo>
                <a:lnTo>
                  <a:pt x="9676" y="1592"/>
                </a:lnTo>
                <a:cubicBezTo>
                  <a:pt x="9671" y="1593"/>
                  <a:pt x="9667" y="1595"/>
                  <a:pt x="9662" y="1597"/>
                </a:cubicBezTo>
                <a:lnTo>
                  <a:pt x="9662" y="1597"/>
                </a:lnTo>
                <a:cubicBezTo>
                  <a:pt x="9646" y="1603"/>
                  <a:pt x="9629" y="1608"/>
                  <a:pt x="9613" y="1615"/>
                </a:cubicBezTo>
                <a:lnTo>
                  <a:pt x="9613" y="1615"/>
                </a:lnTo>
                <a:cubicBezTo>
                  <a:pt x="9607" y="1617"/>
                  <a:pt x="9601" y="1619"/>
                  <a:pt x="9595" y="1621"/>
                </a:cubicBezTo>
                <a:lnTo>
                  <a:pt x="9595" y="1621"/>
                </a:lnTo>
                <a:cubicBezTo>
                  <a:pt x="9577" y="1628"/>
                  <a:pt x="9558" y="1635"/>
                  <a:pt x="9540" y="1641"/>
                </a:cubicBezTo>
                <a:lnTo>
                  <a:pt x="9540" y="1641"/>
                </a:lnTo>
                <a:cubicBezTo>
                  <a:pt x="9537" y="1641"/>
                  <a:pt x="9534" y="1643"/>
                  <a:pt x="9532" y="1643"/>
                </a:cubicBezTo>
                <a:lnTo>
                  <a:pt x="9532" y="1643"/>
                </a:lnTo>
                <a:cubicBezTo>
                  <a:pt x="9511" y="1650"/>
                  <a:pt x="9490" y="1658"/>
                  <a:pt x="9468" y="1665"/>
                </a:cubicBezTo>
                <a:lnTo>
                  <a:pt x="9468" y="1665"/>
                </a:lnTo>
                <a:cubicBezTo>
                  <a:pt x="9463" y="1667"/>
                  <a:pt x="9457" y="1668"/>
                  <a:pt x="9452" y="1671"/>
                </a:cubicBezTo>
                <a:lnTo>
                  <a:pt x="9452" y="1671"/>
                </a:lnTo>
                <a:cubicBezTo>
                  <a:pt x="9435" y="1676"/>
                  <a:pt x="9419" y="1681"/>
                  <a:pt x="9402" y="1687"/>
                </a:cubicBezTo>
                <a:lnTo>
                  <a:pt x="9402" y="1687"/>
                </a:lnTo>
                <a:cubicBezTo>
                  <a:pt x="9396" y="1689"/>
                  <a:pt x="9391" y="1691"/>
                  <a:pt x="9384" y="1693"/>
                </a:cubicBezTo>
                <a:lnTo>
                  <a:pt x="9384" y="1693"/>
                </a:lnTo>
                <a:cubicBezTo>
                  <a:pt x="9363" y="1699"/>
                  <a:pt x="9341" y="1707"/>
                  <a:pt x="9319" y="1714"/>
                </a:cubicBezTo>
                <a:lnTo>
                  <a:pt x="9319" y="1714"/>
                </a:lnTo>
                <a:cubicBezTo>
                  <a:pt x="9317" y="1714"/>
                  <a:pt x="9315" y="1715"/>
                  <a:pt x="9313" y="1716"/>
                </a:cubicBezTo>
                <a:lnTo>
                  <a:pt x="9313" y="1716"/>
                </a:lnTo>
                <a:cubicBezTo>
                  <a:pt x="9293" y="1722"/>
                  <a:pt x="9273" y="1728"/>
                  <a:pt x="9252" y="1734"/>
                </a:cubicBezTo>
                <a:lnTo>
                  <a:pt x="9252" y="1734"/>
                </a:lnTo>
                <a:cubicBezTo>
                  <a:pt x="9246" y="1736"/>
                  <a:pt x="9240" y="1738"/>
                  <a:pt x="9233" y="1740"/>
                </a:cubicBezTo>
                <a:lnTo>
                  <a:pt x="9233" y="1740"/>
                </a:lnTo>
                <a:cubicBezTo>
                  <a:pt x="9216" y="1746"/>
                  <a:pt x="9198" y="1751"/>
                  <a:pt x="9180" y="1756"/>
                </a:cubicBezTo>
                <a:lnTo>
                  <a:pt x="9180" y="1756"/>
                </a:lnTo>
                <a:cubicBezTo>
                  <a:pt x="9175" y="1757"/>
                  <a:pt x="9170" y="1759"/>
                  <a:pt x="9165" y="1760"/>
                </a:cubicBezTo>
                <a:lnTo>
                  <a:pt x="9165" y="1760"/>
                </a:lnTo>
                <a:cubicBezTo>
                  <a:pt x="9142" y="1767"/>
                  <a:pt x="9120" y="1774"/>
                  <a:pt x="9097" y="1780"/>
                </a:cubicBezTo>
                <a:lnTo>
                  <a:pt x="9097" y="1780"/>
                </a:lnTo>
                <a:cubicBezTo>
                  <a:pt x="9092" y="1781"/>
                  <a:pt x="9088" y="1782"/>
                  <a:pt x="9083" y="1784"/>
                </a:cubicBezTo>
                <a:lnTo>
                  <a:pt x="9083" y="1784"/>
                </a:lnTo>
                <a:cubicBezTo>
                  <a:pt x="9064" y="1789"/>
                  <a:pt x="9046" y="1795"/>
                  <a:pt x="9028" y="1799"/>
                </a:cubicBezTo>
                <a:lnTo>
                  <a:pt x="9028" y="1799"/>
                </a:lnTo>
                <a:cubicBezTo>
                  <a:pt x="9021" y="1801"/>
                  <a:pt x="9014" y="1803"/>
                  <a:pt x="9008" y="1805"/>
                </a:cubicBezTo>
                <a:lnTo>
                  <a:pt x="9008" y="1805"/>
                </a:lnTo>
                <a:cubicBezTo>
                  <a:pt x="8988" y="1811"/>
                  <a:pt x="8967" y="1816"/>
                  <a:pt x="8946" y="1822"/>
                </a:cubicBezTo>
                <a:lnTo>
                  <a:pt x="8946" y="1822"/>
                </a:lnTo>
                <a:cubicBezTo>
                  <a:pt x="8943" y="1822"/>
                  <a:pt x="8940" y="1823"/>
                  <a:pt x="8938" y="1824"/>
                </a:cubicBezTo>
                <a:lnTo>
                  <a:pt x="8938" y="1824"/>
                </a:lnTo>
                <a:cubicBezTo>
                  <a:pt x="8914" y="1830"/>
                  <a:pt x="8890" y="1837"/>
                  <a:pt x="8867" y="1842"/>
                </a:cubicBezTo>
                <a:lnTo>
                  <a:pt x="8867" y="1842"/>
                </a:lnTo>
                <a:cubicBezTo>
                  <a:pt x="8861" y="1844"/>
                  <a:pt x="8855" y="1846"/>
                  <a:pt x="8848" y="1847"/>
                </a:cubicBezTo>
                <a:lnTo>
                  <a:pt x="8848" y="1847"/>
                </a:lnTo>
                <a:cubicBezTo>
                  <a:pt x="8830" y="1852"/>
                  <a:pt x="8812" y="1856"/>
                  <a:pt x="8793" y="1861"/>
                </a:cubicBezTo>
                <a:lnTo>
                  <a:pt x="8793" y="1861"/>
                </a:lnTo>
                <a:cubicBezTo>
                  <a:pt x="8787" y="1863"/>
                  <a:pt x="8780" y="1865"/>
                  <a:pt x="8774" y="1866"/>
                </a:cubicBezTo>
                <a:lnTo>
                  <a:pt x="8774" y="1866"/>
                </a:lnTo>
                <a:cubicBezTo>
                  <a:pt x="8750" y="1872"/>
                  <a:pt x="8726" y="1878"/>
                  <a:pt x="8702" y="1883"/>
                </a:cubicBezTo>
                <a:lnTo>
                  <a:pt x="8702" y="1883"/>
                </a:lnTo>
                <a:cubicBezTo>
                  <a:pt x="8700" y="1884"/>
                  <a:pt x="8698" y="1885"/>
                  <a:pt x="8697" y="1885"/>
                </a:cubicBezTo>
                <a:lnTo>
                  <a:pt x="8697" y="1885"/>
                </a:lnTo>
                <a:cubicBezTo>
                  <a:pt x="8674" y="1890"/>
                  <a:pt x="8652" y="1896"/>
                  <a:pt x="8629" y="1901"/>
                </a:cubicBezTo>
                <a:lnTo>
                  <a:pt x="8629" y="1901"/>
                </a:lnTo>
                <a:cubicBezTo>
                  <a:pt x="8622" y="1902"/>
                  <a:pt x="8615" y="1904"/>
                  <a:pt x="8608" y="1906"/>
                </a:cubicBezTo>
                <a:lnTo>
                  <a:pt x="8608" y="1906"/>
                </a:lnTo>
                <a:cubicBezTo>
                  <a:pt x="8589" y="1910"/>
                  <a:pt x="8570" y="1914"/>
                  <a:pt x="8551" y="1919"/>
                </a:cubicBezTo>
                <a:lnTo>
                  <a:pt x="8551" y="1919"/>
                </a:lnTo>
                <a:cubicBezTo>
                  <a:pt x="8545" y="1920"/>
                  <a:pt x="8539" y="1922"/>
                  <a:pt x="8533" y="1923"/>
                </a:cubicBezTo>
                <a:lnTo>
                  <a:pt x="8533" y="1923"/>
                </a:lnTo>
                <a:cubicBezTo>
                  <a:pt x="8508" y="1928"/>
                  <a:pt x="8484" y="1933"/>
                  <a:pt x="8459" y="1939"/>
                </a:cubicBezTo>
                <a:lnTo>
                  <a:pt x="8459" y="1939"/>
                </a:lnTo>
                <a:cubicBezTo>
                  <a:pt x="8454" y="1940"/>
                  <a:pt x="8448" y="1941"/>
                  <a:pt x="8444" y="1942"/>
                </a:cubicBezTo>
                <a:lnTo>
                  <a:pt x="8444" y="1942"/>
                </a:lnTo>
                <a:cubicBezTo>
                  <a:pt x="8423" y="1946"/>
                  <a:pt x="8403" y="1950"/>
                  <a:pt x="8383" y="1955"/>
                </a:cubicBezTo>
                <a:lnTo>
                  <a:pt x="8383" y="1955"/>
                </a:lnTo>
                <a:cubicBezTo>
                  <a:pt x="8375" y="1956"/>
                  <a:pt x="8369" y="1958"/>
                  <a:pt x="8361" y="1960"/>
                </a:cubicBezTo>
                <a:lnTo>
                  <a:pt x="8361" y="1960"/>
                </a:lnTo>
                <a:cubicBezTo>
                  <a:pt x="8340" y="1964"/>
                  <a:pt x="8318" y="1968"/>
                  <a:pt x="8297" y="1973"/>
                </a:cubicBezTo>
                <a:lnTo>
                  <a:pt x="8297" y="1973"/>
                </a:lnTo>
                <a:cubicBezTo>
                  <a:pt x="8293" y="1973"/>
                  <a:pt x="8289" y="1974"/>
                  <a:pt x="8284" y="1975"/>
                </a:cubicBezTo>
                <a:lnTo>
                  <a:pt x="8284" y="1975"/>
                </a:lnTo>
                <a:cubicBezTo>
                  <a:pt x="8259" y="1980"/>
                  <a:pt x="8234" y="1985"/>
                  <a:pt x="8209" y="1990"/>
                </a:cubicBezTo>
                <a:lnTo>
                  <a:pt x="8209" y="1990"/>
                </a:lnTo>
                <a:cubicBezTo>
                  <a:pt x="8202" y="1991"/>
                  <a:pt x="8195" y="1993"/>
                  <a:pt x="8188" y="1994"/>
                </a:cubicBezTo>
                <a:lnTo>
                  <a:pt x="8188" y="1994"/>
                </a:lnTo>
                <a:cubicBezTo>
                  <a:pt x="8169" y="1997"/>
                  <a:pt x="8149" y="2001"/>
                  <a:pt x="8129" y="2004"/>
                </a:cubicBezTo>
                <a:lnTo>
                  <a:pt x="8129" y="2004"/>
                </a:lnTo>
                <a:cubicBezTo>
                  <a:pt x="8122" y="2006"/>
                  <a:pt x="8115" y="2007"/>
                  <a:pt x="8107" y="2009"/>
                </a:cubicBezTo>
                <a:lnTo>
                  <a:pt x="8107" y="2009"/>
                </a:lnTo>
                <a:cubicBezTo>
                  <a:pt x="8081" y="2013"/>
                  <a:pt x="8056" y="2018"/>
                  <a:pt x="8029" y="2023"/>
                </a:cubicBezTo>
                <a:lnTo>
                  <a:pt x="8029" y="2023"/>
                </a:lnTo>
                <a:cubicBezTo>
                  <a:pt x="8028" y="2023"/>
                  <a:pt x="8027" y="2023"/>
                  <a:pt x="8025" y="2024"/>
                </a:cubicBezTo>
                <a:lnTo>
                  <a:pt x="8025" y="2024"/>
                </a:lnTo>
                <a:cubicBezTo>
                  <a:pt x="8001" y="2028"/>
                  <a:pt x="7976" y="2032"/>
                  <a:pt x="7951" y="2036"/>
                </a:cubicBezTo>
                <a:lnTo>
                  <a:pt x="7951" y="2036"/>
                </a:lnTo>
                <a:cubicBezTo>
                  <a:pt x="7944" y="2037"/>
                  <a:pt x="7936" y="2039"/>
                  <a:pt x="7928" y="2040"/>
                </a:cubicBezTo>
                <a:lnTo>
                  <a:pt x="7928" y="2040"/>
                </a:lnTo>
                <a:cubicBezTo>
                  <a:pt x="7908" y="2044"/>
                  <a:pt x="7888" y="2047"/>
                  <a:pt x="7867" y="2050"/>
                </a:cubicBezTo>
                <a:lnTo>
                  <a:pt x="7867" y="2050"/>
                </a:lnTo>
                <a:cubicBezTo>
                  <a:pt x="7861" y="2051"/>
                  <a:pt x="7854" y="2052"/>
                  <a:pt x="7847" y="2053"/>
                </a:cubicBezTo>
                <a:lnTo>
                  <a:pt x="7847" y="2053"/>
                </a:lnTo>
                <a:cubicBezTo>
                  <a:pt x="7821" y="2058"/>
                  <a:pt x="7795" y="2062"/>
                  <a:pt x="7769" y="2065"/>
                </a:cubicBezTo>
                <a:lnTo>
                  <a:pt x="7769" y="2065"/>
                </a:lnTo>
                <a:cubicBezTo>
                  <a:pt x="7763" y="2067"/>
                  <a:pt x="7757" y="2067"/>
                  <a:pt x="7752" y="2068"/>
                </a:cubicBezTo>
                <a:lnTo>
                  <a:pt x="7752" y="2068"/>
                </a:lnTo>
                <a:cubicBezTo>
                  <a:pt x="7730" y="2071"/>
                  <a:pt x="7709" y="2075"/>
                  <a:pt x="7688" y="2078"/>
                </a:cubicBezTo>
                <a:lnTo>
                  <a:pt x="7688" y="2078"/>
                </a:lnTo>
                <a:cubicBezTo>
                  <a:pt x="7680" y="2079"/>
                  <a:pt x="7671" y="2080"/>
                  <a:pt x="7663" y="2081"/>
                </a:cubicBezTo>
                <a:lnTo>
                  <a:pt x="7663" y="2081"/>
                </a:lnTo>
                <a:cubicBezTo>
                  <a:pt x="7641" y="2085"/>
                  <a:pt x="7619" y="2088"/>
                  <a:pt x="7597" y="2091"/>
                </a:cubicBezTo>
                <a:lnTo>
                  <a:pt x="7597" y="2091"/>
                </a:lnTo>
                <a:cubicBezTo>
                  <a:pt x="7591" y="2092"/>
                  <a:pt x="7587" y="2093"/>
                  <a:pt x="7581" y="2093"/>
                </a:cubicBezTo>
                <a:lnTo>
                  <a:pt x="7581" y="2093"/>
                </a:lnTo>
                <a:cubicBezTo>
                  <a:pt x="7555" y="2097"/>
                  <a:pt x="7528" y="2101"/>
                  <a:pt x="7502" y="2104"/>
                </a:cubicBezTo>
                <a:lnTo>
                  <a:pt x="7502" y="2104"/>
                </a:lnTo>
                <a:cubicBezTo>
                  <a:pt x="7494" y="2105"/>
                  <a:pt x="7486" y="2106"/>
                  <a:pt x="7478" y="2107"/>
                </a:cubicBezTo>
                <a:lnTo>
                  <a:pt x="7478" y="2107"/>
                </a:lnTo>
                <a:cubicBezTo>
                  <a:pt x="7458" y="2110"/>
                  <a:pt x="7438" y="2112"/>
                  <a:pt x="7418" y="2115"/>
                </a:cubicBezTo>
                <a:lnTo>
                  <a:pt x="7418" y="2115"/>
                </a:lnTo>
                <a:cubicBezTo>
                  <a:pt x="7410" y="2116"/>
                  <a:pt x="7403" y="2116"/>
                  <a:pt x="7396" y="2118"/>
                </a:cubicBezTo>
                <a:lnTo>
                  <a:pt x="7396" y="2118"/>
                </a:lnTo>
                <a:cubicBezTo>
                  <a:pt x="7345" y="2124"/>
                  <a:pt x="7294" y="2130"/>
                  <a:pt x="7243" y="2136"/>
                </a:cubicBezTo>
                <a:lnTo>
                  <a:pt x="7243" y="2136"/>
                </a:lnTo>
                <a:lnTo>
                  <a:pt x="7242" y="2136"/>
                </a:lnTo>
                <a:lnTo>
                  <a:pt x="7242" y="2136"/>
                </a:lnTo>
                <a:cubicBezTo>
                  <a:pt x="7191" y="2142"/>
                  <a:pt x="7139" y="2147"/>
                  <a:pt x="7087" y="2152"/>
                </a:cubicBezTo>
                <a:lnTo>
                  <a:pt x="7087" y="2152"/>
                </a:lnTo>
                <a:cubicBezTo>
                  <a:pt x="7083" y="2153"/>
                  <a:pt x="7078" y="2154"/>
                  <a:pt x="7074" y="2154"/>
                </a:cubicBezTo>
                <a:lnTo>
                  <a:pt x="7074" y="2154"/>
                </a:lnTo>
                <a:cubicBezTo>
                  <a:pt x="7024" y="2159"/>
                  <a:pt x="6975" y="2164"/>
                  <a:pt x="6925" y="2168"/>
                </a:cubicBezTo>
                <a:lnTo>
                  <a:pt x="6925" y="2168"/>
                </a:lnTo>
                <a:cubicBezTo>
                  <a:pt x="6921" y="2169"/>
                  <a:pt x="6917" y="2169"/>
                  <a:pt x="6913" y="2169"/>
                </a:cubicBezTo>
                <a:lnTo>
                  <a:pt x="6913" y="2169"/>
                </a:lnTo>
                <a:cubicBezTo>
                  <a:pt x="6861" y="2174"/>
                  <a:pt x="6809" y="2178"/>
                  <a:pt x="6756" y="2182"/>
                </a:cubicBezTo>
                <a:lnTo>
                  <a:pt x="6756" y="2182"/>
                </a:lnTo>
                <a:cubicBezTo>
                  <a:pt x="6752" y="2183"/>
                  <a:pt x="6749" y="2183"/>
                  <a:pt x="6744" y="2184"/>
                </a:cubicBezTo>
                <a:lnTo>
                  <a:pt x="6744" y="2184"/>
                </a:lnTo>
                <a:cubicBezTo>
                  <a:pt x="6706" y="2186"/>
                  <a:pt x="6666" y="2189"/>
                  <a:pt x="6627" y="2192"/>
                </a:cubicBezTo>
                <a:lnTo>
                  <a:pt x="6627" y="2192"/>
                </a:lnTo>
                <a:cubicBezTo>
                  <a:pt x="6626" y="2192"/>
                  <a:pt x="6625" y="2192"/>
                  <a:pt x="6624" y="2192"/>
                </a:cubicBezTo>
                <a:lnTo>
                  <a:pt x="6624" y="2192"/>
                </a:lnTo>
                <a:cubicBezTo>
                  <a:pt x="6584" y="2195"/>
                  <a:pt x="6544" y="2198"/>
                  <a:pt x="6504" y="2200"/>
                </a:cubicBezTo>
                <a:lnTo>
                  <a:pt x="6504" y="2200"/>
                </a:lnTo>
                <a:cubicBezTo>
                  <a:pt x="6500" y="2201"/>
                  <a:pt x="6496" y="2201"/>
                  <a:pt x="6492" y="2201"/>
                </a:cubicBezTo>
                <a:lnTo>
                  <a:pt x="6492" y="2201"/>
                </a:lnTo>
                <a:cubicBezTo>
                  <a:pt x="6453" y="2204"/>
                  <a:pt x="6415" y="2205"/>
                  <a:pt x="6376" y="2208"/>
                </a:cubicBezTo>
                <a:lnTo>
                  <a:pt x="6376" y="2208"/>
                </a:lnTo>
                <a:cubicBezTo>
                  <a:pt x="6370" y="2208"/>
                  <a:pt x="6365" y="2208"/>
                  <a:pt x="6359" y="2208"/>
                </a:cubicBezTo>
                <a:lnTo>
                  <a:pt x="6359" y="2208"/>
                </a:lnTo>
                <a:cubicBezTo>
                  <a:pt x="6320" y="2211"/>
                  <a:pt x="6282" y="2212"/>
                  <a:pt x="6244" y="2214"/>
                </a:cubicBezTo>
                <a:lnTo>
                  <a:pt x="6244" y="2214"/>
                </a:lnTo>
                <a:cubicBezTo>
                  <a:pt x="6238" y="2214"/>
                  <a:pt x="6232" y="2214"/>
                  <a:pt x="6225" y="2215"/>
                </a:cubicBezTo>
                <a:lnTo>
                  <a:pt x="6225" y="2215"/>
                </a:lnTo>
                <a:cubicBezTo>
                  <a:pt x="6191" y="2216"/>
                  <a:pt x="6155" y="2217"/>
                  <a:pt x="6121" y="2219"/>
                </a:cubicBezTo>
                <a:lnTo>
                  <a:pt x="6121" y="2219"/>
                </a:lnTo>
                <a:cubicBezTo>
                  <a:pt x="6119" y="2219"/>
                  <a:pt x="6117" y="2219"/>
                  <a:pt x="6115" y="2219"/>
                </a:cubicBezTo>
                <a:lnTo>
                  <a:pt x="6115" y="2219"/>
                </a:lnTo>
                <a:cubicBezTo>
                  <a:pt x="6082" y="2220"/>
                  <a:pt x="6047" y="2221"/>
                  <a:pt x="6013" y="2222"/>
                </a:cubicBezTo>
                <a:lnTo>
                  <a:pt x="6013" y="2222"/>
                </a:lnTo>
                <a:cubicBezTo>
                  <a:pt x="6007" y="2222"/>
                  <a:pt x="6002" y="2222"/>
                  <a:pt x="5995" y="2223"/>
                </a:cubicBezTo>
                <a:lnTo>
                  <a:pt x="5995" y="2223"/>
                </a:lnTo>
                <a:cubicBezTo>
                  <a:pt x="5961" y="2224"/>
                  <a:pt x="5926" y="2225"/>
                  <a:pt x="5891" y="2225"/>
                </a:cubicBezTo>
                <a:lnTo>
                  <a:pt x="5891" y="2225"/>
                </a:lnTo>
                <a:cubicBezTo>
                  <a:pt x="5885" y="2225"/>
                  <a:pt x="5880" y="2225"/>
                  <a:pt x="5874" y="2225"/>
                </a:cubicBezTo>
                <a:lnTo>
                  <a:pt x="5874" y="2225"/>
                </a:lnTo>
                <a:cubicBezTo>
                  <a:pt x="5839" y="2226"/>
                  <a:pt x="5804" y="2226"/>
                  <a:pt x="5768" y="2227"/>
                </a:cubicBezTo>
                <a:lnTo>
                  <a:pt x="5768" y="2227"/>
                </a:lnTo>
                <a:cubicBezTo>
                  <a:pt x="5767" y="2227"/>
                  <a:pt x="5767" y="2227"/>
                  <a:pt x="5766" y="2227"/>
                </a:cubicBezTo>
                <a:lnTo>
                  <a:pt x="5766" y="2227"/>
                </a:lnTo>
                <a:cubicBezTo>
                  <a:pt x="5707" y="2227"/>
                  <a:pt x="5647" y="2228"/>
                  <a:pt x="5588" y="2228"/>
                </a:cubicBezTo>
                <a:lnTo>
                  <a:pt x="5573" y="2228"/>
                </a:lnTo>
                <a:lnTo>
                  <a:pt x="5573" y="2228"/>
                </a:lnTo>
                <a:cubicBezTo>
                  <a:pt x="5514" y="2228"/>
                  <a:pt x="5454" y="2228"/>
                  <a:pt x="5394" y="2227"/>
                </a:cubicBezTo>
                <a:lnTo>
                  <a:pt x="5394" y="2227"/>
                </a:lnTo>
                <a:cubicBezTo>
                  <a:pt x="5370" y="2227"/>
                  <a:pt x="5346" y="2226"/>
                  <a:pt x="5323" y="2226"/>
                </a:cubicBezTo>
                <a:lnTo>
                  <a:pt x="5323" y="2226"/>
                </a:lnTo>
                <a:cubicBezTo>
                  <a:pt x="5322" y="2226"/>
                  <a:pt x="5320" y="2226"/>
                  <a:pt x="5319" y="2226"/>
                </a:cubicBezTo>
                <a:lnTo>
                  <a:pt x="5319" y="2226"/>
                </a:lnTo>
                <a:cubicBezTo>
                  <a:pt x="5288" y="2225"/>
                  <a:pt x="5257" y="2225"/>
                  <a:pt x="5227" y="2224"/>
                </a:cubicBezTo>
                <a:lnTo>
                  <a:pt x="5227" y="2224"/>
                </a:lnTo>
                <a:cubicBezTo>
                  <a:pt x="5219" y="2224"/>
                  <a:pt x="5212" y="2224"/>
                  <a:pt x="5204" y="2224"/>
                </a:cubicBezTo>
                <a:lnTo>
                  <a:pt x="5204" y="2224"/>
                </a:lnTo>
                <a:cubicBezTo>
                  <a:pt x="5172" y="2223"/>
                  <a:pt x="5141" y="2222"/>
                  <a:pt x="5110" y="2221"/>
                </a:cubicBezTo>
                <a:lnTo>
                  <a:pt x="5110" y="2221"/>
                </a:lnTo>
                <a:cubicBezTo>
                  <a:pt x="5109" y="2221"/>
                  <a:pt x="5108" y="2221"/>
                  <a:pt x="5107" y="2221"/>
                </a:cubicBezTo>
                <a:lnTo>
                  <a:pt x="5107" y="2221"/>
                </a:lnTo>
                <a:cubicBezTo>
                  <a:pt x="5077" y="2220"/>
                  <a:pt x="5046" y="2219"/>
                  <a:pt x="5015" y="2218"/>
                </a:cubicBezTo>
                <a:lnTo>
                  <a:pt x="5015" y="2218"/>
                </a:lnTo>
                <a:cubicBezTo>
                  <a:pt x="5008" y="2217"/>
                  <a:pt x="5001" y="2217"/>
                  <a:pt x="4993" y="2217"/>
                </a:cubicBezTo>
                <a:lnTo>
                  <a:pt x="4993" y="2217"/>
                </a:lnTo>
                <a:cubicBezTo>
                  <a:pt x="4962" y="2216"/>
                  <a:pt x="4931" y="2215"/>
                  <a:pt x="4900" y="2214"/>
                </a:cubicBezTo>
                <a:lnTo>
                  <a:pt x="4900" y="2214"/>
                </a:lnTo>
                <a:cubicBezTo>
                  <a:pt x="4899" y="2214"/>
                  <a:pt x="4899" y="2213"/>
                  <a:pt x="4898" y="2213"/>
                </a:cubicBezTo>
                <a:lnTo>
                  <a:pt x="4898" y="2213"/>
                </a:lnTo>
                <a:cubicBezTo>
                  <a:pt x="4761" y="2207"/>
                  <a:pt x="4627" y="2199"/>
                  <a:pt x="4495" y="2189"/>
                </a:cubicBezTo>
                <a:lnTo>
                  <a:pt x="4495" y="2189"/>
                </a:lnTo>
                <a:cubicBezTo>
                  <a:pt x="4361" y="2179"/>
                  <a:pt x="4228" y="2168"/>
                  <a:pt x="4097" y="2155"/>
                </a:cubicBezTo>
                <a:lnTo>
                  <a:pt x="4097" y="2155"/>
                </a:lnTo>
                <a:lnTo>
                  <a:pt x="4097" y="2155"/>
                </a:lnTo>
                <a:cubicBezTo>
                  <a:pt x="4067" y="2152"/>
                  <a:pt x="4036" y="2148"/>
                  <a:pt x="4006" y="2145"/>
                </a:cubicBezTo>
                <a:lnTo>
                  <a:pt x="4006" y="2145"/>
                </a:lnTo>
                <a:cubicBezTo>
                  <a:pt x="4000" y="2145"/>
                  <a:pt x="3993" y="2144"/>
                  <a:pt x="3988" y="2143"/>
                </a:cubicBezTo>
                <a:lnTo>
                  <a:pt x="3988" y="2143"/>
                </a:lnTo>
                <a:cubicBezTo>
                  <a:pt x="3958" y="2140"/>
                  <a:pt x="3928" y="2136"/>
                  <a:pt x="3898" y="2133"/>
                </a:cubicBezTo>
                <a:lnTo>
                  <a:pt x="3898" y="2133"/>
                </a:lnTo>
                <a:cubicBezTo>
                  <a:pt x="3897" y="2133"/>
                  <a:pt x="3895" y="2132"/>
                  <a:pt x="3894" y="2132"/>
                </a:cubicBezTo>
                <a:lnTo>
                  <a:pt x="3894" y="2132"/>
                </a:lnTo>
                <a:cubicBezTo>
                  <a:pt x="3865" y="2130"/>
                  <a:pt x="3837" y="2126"/>
                  <a:pt x="3809" y="2122"/>
                </a:cubicBezTo>
                <a:lnTo>
                  <a:pt x="3809" y="2122"/>
                </a:lnTo>
                <a:cubicBezTo>
                  <a:pt x="3803" y="2121"/>
                  <a:pt x="3796" y="2121"/>
                  <a:pt x="3789" y="2120"/>
                </a:cubicBezTo>
                <a:lnTo>
                  <a:pt x="3789" y="2120"/>
                </a:lnTo>
                <a:cubicBezTo>
                  <a:pt x="3761" y="2116"/>
                  <a:pt x="3732" y="2112"/>
                  <a:pt x="3704" y="2109"/>
                </a:cubicBezTo>
                <a:lnTo>
                  <a:pt x="3704" y="2109"/>
                </a:lnTo>
                <a:cubicBezTo>
                  <a:pt x="3700" y="2108"/>
                  <a:pt x="3695" y="2108"/>
                  <a:pt x="3691" y="2107"/>
                </a:cubicBezTo>
                <a:lnTo>
                  <a:pt x="3691" y="2107"/>
                </a:lnTo>
                <a:cubicBezTo>
                  <a:pt x="3663" y="2104"/>
                  <a:pt x="3636" y="2100"/>
                  <a:pt x="3608" y="2096"/>
                </a:cubicBezTo>
                <a:lnTo>
                  <a:pt x="3608" y="2096"/>
                </a:lnTo>
                <a:cubicBezTo>
                  <a:pt x="3603" y="2095"/>
                  <a:pt x="3598" y="2094"/>
                  <a:pt x="3593" y="2094"/>
                </a:cubicBezTo>
                <a:lnTo>
                  <a:pt x="3593" y="2094"/>
                </a:lnTo>
                <a:cubicBezTo>
                  <a:pt x="3563" y="2090"/>
                  <a:pt x="3534" y="2085"/>
                  <a:pt x="3504" y="2081"/>
                </a:cubicBezTo>
                <a:lnTo>
                  <a:pt x="3504" y="2081"/>
                </a:lnTo>
                <a:cubicBezTo>
                  <a:pt x="3498" y="2080"/>
                  <a:pt x="3492" y="2079"/>
                  <a:pt x="3486" y="2078"/>
                </a:cubicBezTo>
                <a:lnTo>
                  <a:pt x="3486" y="2078"/>
                </a:lnTo>
                <a:cubicBezTo>
                  <a:pt x="3426" y="2069"/>
                  <a:pt x="3365" y="2060"/>
                  <a:pt x="3306" y="2050"/>
                </a:cubicBezTo>
                <a:lnTo>
                  <a:pt x="3306" y="2050"/>
                </a:lnTo>
                <a:cubicBezTo>
                  <a:pt x="3301" y="2049"/>
                  <a:pt x="3296" y="2048"/>
                  <a:pt x="3291" y="2047"/>
                </a:cubicBezTo>
                <a:lnTo>
                  <a:pt x="3291" y="2047"/>
                </a:lnTo>
                <a:cubicBezTo>
                  <a:pt x="3259" y="2042"/>
                  <a:pt x="3228" y="2036"/>
                  <a:pt x="3197" y="2031"/>
                </a:cubicBezTo>
                <a:lnTo>
                  <a:pt x="3197" y="2031"/>
                </a:lnTo>
                <a:cubicBezTo>
                  <a:pt x="3192" y="2030"/>
                  <a:pt x="3187" y="2029"/>
                  <a:pt x="3182" y="2029"/>
                </a:cubicBezTo>
                <a:lnTo>
                  <a:pt x="3182" y="2029"/>
                </a:lnTo>
                <a:cubicBezTo>
                  <a:pt x="3151" y="2023"/>
                  <a:pt x="3119" y="2017"/>
                  <a:pt x="3088" y="2011"/>
                </a:cubicBezTo>
                <a:lnTo>
                  <a:pt x="3088" y="2011"/>
                </a:lnTo>
                <a:cubicBezTo>
                  <a:pt x="3085" y="2011"/>
                  <a:pt x="3081" y="2010"/>
                  <a:pt x="3078" y="2009"/>
                </a:cubicBezTo>
                <a:lnTo>
                  <a:pt x="3078" y="2009"/>
                </a:lnTo>
                <a:cubicBezTo>
                  <a:pt x="3047" y="2003"/>
                  <a:pt x="3015" y="1997"/>
                  <a:pt x="2983" y="1991"/>
                </a:cubicBezTo>
                <a:lnTo>
                  <a:pt x="2983" y="1991"/>
                </a:lnTo>
                <a:cubicBezTo>
                  <a:pt x="2982" y="1991"/>
                  <a:pt x="2981" y="1991"/>
                  <a:pt x="2980" y="1990"/>
                </a:cubicBezTo>
                <a:lnTo>
                  <a:pt x="2980" y="1990"/>
                </a:lnTo>
                <a:cubicBezTo>
                  <a:pt x="2948" y="1984"/>
                  <a:pt x="2917" y="1978"/>
                  <a:pt x="2886" y="1971"/>
                </a:cubicBezTo>
                <a:lnTo>
                  <a:pt x="2886" y="1971"/>
                </a:lnTo>
                <a:cubicBezTo>
                  <a:pt x="2882" y="1971"/>
                  <a:pt x="2877" y="1970"/>
                  <a:pt x="2873" y="1969"/>
                </a:cubicBezTo>
                <a:lnTo>
                  <a:pt x="2873" y="1969"/>
                </a:lnTo>
                <a:cubicBezTo>
                  <a:pt x="2838" y="1961"/>
                  <a:pt x="2804" y="1954"/>
                  <a:pt x="2770" y="1947"/>
                </a:cubicBezTo>
                <a:lnTo>
                  <a:pt x="2770" y="1947"/>
                </a:lnTo>
                <a:cubicBezTo>
                  <a:pt x="2766" y="1946"/>
                  <a:pt x="2762" y="1945"/>
                  <a:pt x="2758" y="1944"/>
                </a:cubicBezTo>
                <a:lnTo>
                  <a:pt x="2758" y="1944"/>
                </a:lnTo>
                <a:cubicBezTo>
                  <a:pt x="2724" y="1937"/>
                  <a:pt x="2690" y="1929"/>
                  <a:pt x="2656" y="1922"/>
                </a:cubicBezTo>
                <a:lnTo>
                  <a:pt x="2656" y="1922"/>
                </a:lnTo>
                <a:cubicBezTo>
                  <a:pt x="2653" y="1920"/>
                  <a:pt x="2648" y="1920"/>
                  <a:pt x="2645" y="1919"/>
                </a:cubicBezTo>
                <a:lnTo>
                  <a:pt x="2645" y="1919"/>
                </a:lnTo>
                <a:cubicBezTo>
                  <a:pt x="2611" y="1911"/>
                  <a:pt x="2577" y="1903"/>
                  <a:pt x="2544" y="1895"/>
                </a:cubicBezTo>
                <a:lnTo>
                  <a:pt x="2544" y="1895"/>
                </a:lnTo>
                <a:cubicBezTo>
                  <a:pt x="2540" y="1894"/>
                  <a:pt x="2537" y="1893"/>
                  <a:pt x="2534" y="1893"/>
                </a:cubicBezTo>
                <a:lnTo>
                  <a:pt x="2534" y="1893"/>
                </a:lnTo>
                <a:cubicBezTo>
                  <a:pt x="2500" y="1885"/>
                  <a:pt x="2467" y="1876"/>
                  <a:pt x="2433" y="1868"/>
                </a:cubicBezTo>
                <a:lnTo>
                  <a:pt x="2433" y="1868"/>
                </a:lnTo>
                <a:cubicBezTo>
                  <a:pt x="2430" y="1867"/>
                  <a:pt x="2427" y="1866"/>
                  <a:pt x="2423" y="1865"/>
                </a:cubicBezTo>
                <a:lnTo>
                  <a:pt x="2423" y="1865"/>
                </a:lnTo>
                <a:cubicBezTo>
                  <a:pt x="2402" y="1859"/>
                  <a:pt x="2380" y="1853"/>
                  <a:pt x="2358" y="1848"/>
                </a:cubicBezTo>
                <a:lnTo>
                  <a:pt x="2358" y="1848"/>
                </a:lnTo>
                <a:lnTo>
                  <a:pt x="2357" y="1848"/>
                </a:lnTo>
                <a:lnTo>
                  <a:pt x="2357" y="1848"/>
                </a:lnTo>
                <a:cubicBezTo>
                  <a:pt x="2337" y="1842"/>
                  <a:pt x="2316" y="1837"/>
                  <a:pt x="2296" y="1831"/>
                </a:cubicBezTo>
                <a:lnTo>
                  <a:pt x="2296" y="1831"/>
                </a:lnTo>
                <a:cubicBezTo>
                  <a:pt x="2290" y="1829"/>
                  <a:pt x="2284" y="1828"/>
                  <a:pt x="2278" y="1827"/>
                </a:cubicBezTo>
                <a:lnTo>
                  <a:pt x="2278" y="1827"/>
                </a:lnTo>
                <a:cubicBezTo>
                  <a:pt x="2263" y="1822"/>
                  <a:pt x="2247" y="1818"/>
                  <a:pt x="2232" y="1813"/>
                </a:cubicBezTo>
                <a:lnTo>
                  <a:pt x="2232" y="1813"/>
                </a:lnTo>
                <a:cubicBezTo>
                  <a:pt x="2226" y="1812"/>
                  <a:pt x="2220" y="1810"/>
                  <a:pt x="2213" y="1808"/>
                </a:cubicBezTo>
                <a:lnTo>
                  <a:pt x="2213" y="1808"/>
                </a:lnTo>
                <a:cubicBezTo>
                  <a:pt x="2196" y="1803"/>
                  <a:pt x="2177" y="1798"/>
                  <a:pt x="2160" y="1793"/>
                </a:cubicBezTo>
                <a:lnTo>
                  <a:pt x="2160" y="1793"/>
                </a:lnTo>
                <a:cubicBezTo>
                  <a:pt x="2157" y="1792"/>
                  <a:pt x="2155" y="1791"/>
                  <a:pt x="2152" y="1791"/>
                </a:cubicBezTo>
                <a:lnTo>
                  <a:pt x="2152" y="1791"/>
                </a:lnTo>
                <a:cubicBezTo>
                  <a:pt x="2132" y="1785"/>
                  <a:pt x="2112" y="1779"/>
                  <a:pt x="2091" y="1772"/>
                </a:cubicBezTo>
                <a:lnTo>
                  <a:pt x="2091" y="1772"/>
                </a:lnTo>
                <a:cubicBezTo>
                  <a:pt x="2086" y="1771"/>
                  <a:pt x="2080" y="1769"/>
                  <a:pt x="2075" y="1768"/>
                </a:cubicBezTo>
                <a:lnTo>
                  <a:pt x="2075" y="1768"/>
                </a:lnTo>
                <a:cubicBezTo>
                  <a:pt x="2061" y="1763"/>
                  <a:pt x="2045" y="1759"/>
                  <a:pt x="2031" y="1754"/>
                </a:cubicBezTo>
                <a:lnTo>
                  <a:pt x="2031" y="1754"/>
                </a:lnTo>
                <a:cubicBezTo>
                  <a:pt x="2024" y="1752"/>
                  <a:pt x="2018" y="1750"/>
                  <a:pt x="2012" y="1748"/>
                </a:cubicBezTo>
                <a:lnTo>
                  <a:pt x="2012" y="1748"/>
                </a:lnTo>
                <a:cubicBezTo>
                  <a:pt x="1996" y="1744"/>
                  <a:pt x="1982" y="1739"/>
                  <a:pt x="1966" y="1734"/>
                </a:cubicBezTo>
                <a:lnTo>
                  <a:pt x="1966" y="1734"/>
                </a:lnTo>
                <a:cubicBezTo>
                  <a:pt x="1962" y="1732"/>
                  <a:pt x="1957" y="1731"/>
                  <a:pt x="1953" y="1729"/>
                </a:cubicBezTo>
                <a:lnTo>
                  <a:pt x="1953" y="1729"/>
                </a:lnTo>
                <a:cubicBezTo>
                  <a:pt x="1933" y="1723"/>
                  <a:pt x="1914" y="1717"/>
                  <a:pt x="1894" y="1711"/>
                </a:cubicBezTo>
                <a:lnTo>
                  <a:pt x="1894" y="1711"/>
                </a:lnTo>
                <a:cubicBezTo>
                  <a:pt x="1888" y="1708"/>
                  <a:pt x="1883" y="1707"/>
                  <a:pt x="1877" y="1705"/>
                </a:cubicBezTo>
                <a:lnTo>
                  <a:pt x="1877" y="1705"/>
                </a:lnTo>
                <a:cubicBezTo>
                  <a:pt x="1865" y="1701"/>
                  <a:pt x="1854" y="1697"/>
                  <a:pt x="1843" y="1693"/>
                </a:cubicBezTo>
                <a:lnTo>
                  <a:pt x="1843" y="1693"/>
                </a:lnTo>
                <a:cubicBezTo>
                  <a:pt x="1836" y="1691"/>
                  <a:pt x="1830" y="1689"/>
                  <a:pt x="1823" y="1687"/>
                </a:cubicBezTo>
                <a:lnTo>
                  <a:pt x="1823" y="1687"/>
                </a:lnTo>
                <a:cubicBezTo>
                  <a:pt x="1813" y="1683"/>
                  <a:pt x="1802" y="1679"/>
                  <a:pt x="1792" y="1676"/>
                </a:cubicBezTo>
                <a:lnTo>
                  <a:pt x="1792" y="1676"/>
                </a:lnTo>
                <a:cubicBezTo>
                  <a:pt x="1785" y="1673"/>
                  <a:pt x="1778" y="1671"/>
                  <a:pt x="1771" y="1668"/>
                </a:cubicBezTo>
                <a:lnTo>
                  <a:pt x="1771" y="1668"/>
                </a:lnTo>
                <a:cubicBezTo>
                  <a:pt x="1761" y="1665"/>
                  <a:pt x="1751" y="1661"/>
                  <a:pt x="1742" y="1658"/>
                </a:cubicBezTo>
                <a:lnTo>
                  <a:pt x="1742" y="1658"/>
                </a:lnTo>
                <a:cubicBezTo>
                  <a:pt x="1734" y="1656"/>
                  <a:pt x="1728" y="1653"/>
                  <a:pt x="1720" y="1650"/>
                </a:cubicBezTo>
                <a:lnTo>
                  <a:pt x="1720" y="1650"/>
                </a:lnTo>
                <a:cubicBezTo>
                  <a:pt x="1711" y="1647"/>
                  <a:pt x="1701" y="1644"/>
                  <a:pt x="1692" y="1640"/>
                </a:cubicBezTo>
                <a:lnTo>
                  <a:pt x="1692" y="1640"/>
                </a:lnTo>
                <a:cubicBezTo>
                  <a:pt x="1684" y="1637"/>
                  <a:pt x="1677" y="1635"/>
                  <a:pt x="1671" y="1632"/>
                </a:cubicBezTo>
                <a:lnTo>
                  <a:pt x="1671" y="1632"/>
                </a:lnTo>
                <a:cubicBezTo>
                  <a:pt x="1661" y="1628"/>
                  <a:pt x="1651" y="1626"/>
                  <a:pt x="1642" y="1621"/>
                </a:cubicBezTo>
                <a:lnTo>
                  <a:pt x="1642" y="1621"/>
                </a:lnTo>
                <a:cubicBezTo>
                  <a:pt x="1635" y="1619"/>
                  <a:pt x="1628" y="1617"/>
                  <a:pt x="1621" y="1614"/>
                </a:cubicBezTo>
                <a:lnTo>
                  <a:pt x="1621" y="1614"/>
                </a:lnTo>
                <a:cubicBezTo>
                  <a:pt x="1611" y="1610"/>
                  <a:pt x="1602" y="1607"/>
                  <a:pt x="1592" y="1603"/>
                </a:cubicBezTo>
                <a:lnTo>
                  <a:pt x="1592" y="1603"/>
                </a:lnTo>
                <a:cubicBezTo>
                  <a:pt x="1586" y="1600"/>
                  <a:pt x="1579" y="1598"/>
                  <a:pt x="1572" y="1596"/>
                </a:cubicBezTo>
                <a:lnTo>
                  <a:pt x="1572" y="1596"/>
                </a:lnTo>
                <a:cubicBezTo>
                  <a:pt x="1562" y="1592"/>
                  <a:pt x="1552" y="1587"/>
                  <a:pt x="1542" y="1583"/>
                </a:cubicBezTo>
                <a:lnTo>
                  <a:pt x="1542" y="1583"/>
                </a:lnTo>
                <a:cubicBezTo>
                  <a:pt x="1536" y="1581"/>
                  <a:pt x="1531" y="1579"/>
                  <a:pt x="1525" y="1577"/>
                </a:cubicBezTo>
                <a:lnTo>
                  <a:pt x="1525" y="1577"/>
                </a:lnTo>
                <a:cubicBezTo>
                  <a:pt x="1512" y="1572"/>
                  <a:pt x="1498" y="1566"/>
                  <a:pt x="1486" y="1561"/>
                </a:cubicBezTo>
                <a:lnTo>
                  <a:pt x="1486" y="1561"/>
                </a:lnTo>
                <a:cubicBezTo>
                  <a:pt x="1483" y="1560"/>
                  <a:pt x="1480" y="1558"/>
                  <a:pt x="1478" y="1558"/>
                </a:cubicBezTo>
                <a:lnTo>
                  <a:pt x="1478" y="1558"/>
                </a:lnTo>
                <a:cubicBezTo>
                  <a:pt x="1462" y="1552"/>
                  <a:pt x="1447" y="1545"/>
                  <a:pt x="1431" y="1539"/>
                </a:cubicBezTo>
                <a:lnTo>
                  <a:pt x="1431" y="1539"/>
                </a:lnTo>
                <a:cubicBezTo>
                  <a:pt x="1427" y="1537"/>
                  <a:pt x="1422" y="1535"/>
                  <a:pt x="1417" y="1533"/>
                </a:cubicBezTo>
                <a:lnTo>
                  <a:pt x="1417" y="1533"/>
                </a:lnTo>
                <a:cubicBezTo>
                  <a:pt x="1407" y="1528"/>
                  <a:pt x="1396" y="1524"/>
                  <a:pt x="1386" y="1519"/>
                </a:cubicBezTo>
                <a:lnTo>
                  <a:pt x="1386" y="1519"/>
                </a:lnTo>
                <a:cubicBezTo>
                  <a:pt x="1380" y="1517"/>
                  <a:pt x="1374" y="1514"/>
                  <a:pt x="1368" y="1512"/>
                </a:cubicBezTo>
                <a:lnTo>
                  <a:pt x="1368" y="1512"/>
                </a:lnTo>
                <a:cubicBezTo>
                  <a:pt x="1359" y="1507"/>
                  <a:pt x="1350" y="1503"/>
                  <a:pt x="1340" y="1500"/>
                </a:cubicBezTo>
                <a:lnTo>
                  <a:pt x="1340" y="1500"/>
                </a:lnTo>
                <a:cubicBezTo>
                  <a:pt x="1335" y="1497"/>
                  <a:pt x="1328" y="1494"/>
                  <a:pt x="1322" y="1492"/>
                </a:cubicBezTo>
                <a:lnTo>
                  <a:pt x="1322" y="1492"/>
                </a:lnTo>
                <a:cubicBezTo>
                  <a:pt x="1314" y="1487"/>
                  <a:pt x="1305" y="1484"/>
                  <a:pt x="1296" y="1480"/>
                </a:cubicBezTo>
                <a:lnTo>
                  <a:pt x="1296" y="1480"/>
                </a:lnTo>
                <a:cubicBezTo>
                  <a:pt x="1289" y="1477"/>
                  <a:pt x="1284" y="1474"/>
                  <a:pt x="1277" y="1471"/>
                </a:cubicBezTo>
                <a:lnTo>
                  <a:pt x="1277" y="1471"/>
                </a:lnTo>
                <a:cubicBezTo>
                  <a:pt x="1269" y="1467"/>
                  <a:pt x="1260" y="1464"/>
                  <a:pt x="1252" y="1460"/>
                </a:cubicBezTo>
                <a:lnTo>
                  <a:pt x="1252" y="1460"/>
                </a:lnTo>
                <a:cubicBezTo>
                  <a:pt x="1246" y="1457"/>
                  <a:pt x="1239" y="1454"/>
                  <a:pt x="1233" y="1451"/>
                </a:cubicBezTo>
                <a:lnTo>
                  <a:pt x="1233" y="1451"/>
                </a:lnTo>
                <a:cubicBezTo>
                  <a:pt x="1225" y="1447"/>
                  <a:pt x="1217" y="1444"/>
                  <a:pt x="1208" y="1439"/>
                </a:cubicBezTo>
                <a:lnTo>
                  <a:pt x="1208" y="1439"/>
                </a:lnTo>
                <a:cubicBezTo>
                  <a:pt x="1203" y="1436"/>
                  <a:pt x="1196" y="1434"/>
                  <a:pt x="1190" y="1431"/>
                </a:cubicBezTo>
                <a:lnTo>
                  <a:pt x="1190" y="1431"/>
                </a:lnTo>
                <a:cubicBezTo>
                  <a:pt x="1182" y="1426"/>
                  <a:pt x="1173" y="1422"/>
                  <a:pt x="1165" y="1418"/>
                </a:cubicBezTo>
                <a:lnTo>
                  <a:pt x="1165" y="1418"/>
                </a:lnTo>
                <a:cubicBezTo>
                  <a:pt x="1159" y="1416"/>
                  <a:pt x="1154" y="1413"/>
                  <a:pt x="1148" y="1410"/>
                </a:cubicBezTo>
                <a:lnTo>
                  <a:pt x="1148" y="1410"/>
                </a:lnTo>
                <a:cubicBezTo>
                  <a:pt x="1139" y="1406"/>
                  <a:pt x="1130" y="1401"/>
                  <a:pt x="1122" y="1397"/>
                </a:cubicBezTo>
                <a:lnTo>
                  <a:pt x="1122" y="1397"/>
                </a:lnTo>
                <a:cubicBezTo>
                  <a:pt x="1116" y="1395"/>
                  <a:pt x="1112" y="1392"/>
                  <a:pt x="1106" y="1389"/>
                </a:cubicBezTo>
                <a:lnTo>
                  <a:pt x="1106" y="1389"/>
                </a:lnTo>
                <a:cubicBezTo>
                  <a:pt x="1096" y="1384"/>
                  <a:pt x="1086" y="1379"/>
                  <a:pt x="1076" y="1374"/>
                </a:cubicBezTo>
                <a:lnTo>
                  <a:pt x="1076" y="1374"/>
                </a:lnTo>
                <a:cubicBezTo>
                  <a:pt x="1072" y="1372"/>
                  <a:pt x="1069" y="1370"/>
                  <a:pt x="1065" y="1368"/>
                </a:cubicBezTo>
                <a:lnTo>
                  <a:pt x="1065" y="1368"/>
                </a:lnTo>
                <a:cubicBezTo>
                  <a:pt x="1052" y="1361"/>
                  <a:pt x="1038" y="1354"/>
                  <a:pt x="1025" y="1347"/>
                </a:cubicBezTo>
                <a:lnTo>
                  <a:pt x="1025" y="1347"/>
                </a:lnTo>
                <a:cubicBezTo>
                  <a:pt x="1022" y="1345"/>
                  <a:pt x="1017" y="1344"/>
                  <a:pt x="1014" y="1341"/>
                </a:cubicBezTo>
                <a:lnTo>
                  <a:pt x="1014" y="1341"/>
                </a:lnTo>
                <a:cubicBezTo>
                  <a:pt x="1004" y="1336"/>
                  <a:pt x="995" y="1331"/>
                  <a:pt x="986" y="1326"/>
                </a:cubicBezTo>
                <a:lnTo>
                  <a:pt x="986" y="1326"/>
                </a:lnTo>
                <a:cubicBezTo>
                  <a:pt x="981" y="1323"/>
                  <a:pt x="975" y="1321"/>
                  <a:pt x="971" y="1318"/>
                </a:cubicBezTo>
                <a:lnTo>
                  <a:pt x="971" y="1318"/>
                </a:lnTo>
                <a:cubicBezTo>
                  <a:pt x="962" y="1313"/>
                  <a:pt x="955" y="1309"/>
                  <a:pt x="946" y="1304"/>
                </a:cubicBezTo>
                <a:lnTo>
                  <a:pt x="946" y="1304"/>
                </a:lnTo>
                <a:cubicBezTo>
                  <a:pt x="941" y="1301"/>
                  <a:pt x="936" y="1298"/>
                  <a:pt x="931" y="1295"/>
                </a:cubicBezTo>
                <a:lnTo>
                  <a:pt x="931" y="1295"/>
                </a:lnTo>
                <a:cubicBezTo>
                  <a:pt x="923" y="1291"/>
                  <a:pt x="916" y="1287"/>
                  <a:pt x="908" y="1283"/>
                </a:cubicBezTo>
                <a:lnTo>
                  <a:pt x="908" y="1283"/>
                </a:lnTo>
                <a:cubicBezTo>
                  <a:pt x="903" y="1280"/>
                  <a:pt x="898" y="1277"/>
                  <a:pt x="892" y="1273"/>
                </a:cubicBezTo>
                <a:lnTo>
                  <a:pt x="892" y="1273"/>
                </a:lnTo>
                <a:cubicBezTo>
                  <a:pt x="885" y="1269"/>
                  <a:pt x="878" y="1265"/>
                  <a:pt x="871" y="1261"/>
                </a:cubicBezTo>
                <a:lnTo>
                  <a:pt x="871" y="1261"/>
                </a:lnTo>
                <a:cubicBezTo>
                  <a:pt x="865" y="1258"/>
                  <a:pt x="860" y="1254"/>
                  <a:pt x="855" y="1251"/>
                </a:cubicBezTo>
                <a:lnTo>
                  <a:pt x="855" y="1251"/>
                </a:lnTo>
                <a:cubicBezTo>
                  <a:pt x="848" y="1247"/>
                  <a:pt x="841" y="1243"/>
                  <a:pt x="834" y="1239"/>
                </a:cubicBezTo>
                <a:lnTo>
                  <a:pt x="834" y="1239"/>
                </a:lnTo>
                <a:cubicBezTo>
                  <a:pt x="828" y="1235"/>
                  <a:pt x="823" y="1232"/>
                  <a:pt x="818" y="1229"/>
                </a:cubicBezTo>
                <a:lnTo>
                  <a:pt x="818" y="1229"/>
                </a:lnTo>
                <a:cubicBezTo>
                  <a:pt x="811" y="1224"/>
                  <a:pt x="804" y="1220"/>
                  <a:pt x="797" y="1216"/>
                </a:cubicBezTo>
                <a:lnTo>
                  <a:pt x="797" y="1216"/>
                </a:lnTo>
                <a:cubicBezTo>
                  <a:pt x="792" y="1213"/>
                  <a:pt x="787" y="1210"/>
                  <a:pt x="782" y="1207"/>
                </a:cubicBezTo>
                <a:lnTo>
                  <a:pt x="782" y="1207"/>
                </a:lnTo>
                <a:cubicBezTo>
                  <a:pt x="775" y="1202"/>
                  <a:pt x="768" y="1197"/>
                  <a:pt x="761" y="1193"/>
                </a:cubicBezTo>
                <a:lnTo>
                  <a:pt x="761" y="1193"/>
                </a:lnTo>
                <a:cubicBezTo>
                  <a:pt x="756" y="1190"/>
                  <a:pt x="751" y="1187"/>
                  <a:pt x="747" y="1184"/>
                </a:cubicBezTo>
                <a:lnTo>
                  <a:pt x="747" y="1184"/>
                </a:lnTo>
                <a:cubicBezTo>
                  <a:pt x="739" y="1179"/>
                  <a:pt x="731" y="1174"/>
                  <a:pt x="724" y="1169"/>
                </a:cubicBezTo>
                <a:lnTo>
                  <a:pt x="724" y="1169"/>
                </a:lnTo>
                <a:cubicBezTo>
                  <a:pt x="720" y="1166"/>
                  <a:pt x="716" y="1164"/>
                  <a:pt x="713" y="1162"/>
                </a:cubicBezTo>
                <a:lnTo>
                  <a:pt x="713" y="1162"/>
                </a:lnTo>
                <a:cubicBezTo>
                  <a:pt x="701" y="1154"/>
                  <a:pt x="690" y="1146"/>
                  <a:pt x="679" y="1139"/>
                </a:cubicBezTo>
                <a:lnTo>
                  <a:pt x="679" y="1139"/>
                </a:lnTo>
                <a:cubicBezTo>
                  <a:pt x="677" y="1137"/>
                  <a:pt x="675" y="1136"/>
                  <a:pt x="673" y="1134"/>
                </a:cubicBezTo>
                <a:lnTo>
                  <a:pt x="673" y="1134"/>
                </a:lnTo>
                <a:cubicBezTo>
                  <a:pt x="665" y="1128"/>
                  <a:pt x="655" y="1122"/>
                  <a:pt x="647" y="1116"/>
                </a:cubicBezTo>
                <a:lnTo>
                  <a:pt x="647" y="1116"/>
                </a:lnTo>
                <a:cubicBezTo>
                  <a:pt x="643" y="1113"/>
                  <a:pt x="639" y="1110"/>
                  <a:pt x="635" y="1107"/>
                </a:cubicBezTo>
                <a:lnTo>
                  <a:pt x="635" y="1107"/>
                </a:lnTo>
                <a:cubicBezTo>
                  <a:pt x="628" y="1102"/>
                  <a:pt x="621" y="1097"/>
                  <a:pt x="615" y="1092"/>
                </a:cubicBezTo>
                <a:lnTo>
                  <a:pt x="615" y="1092"/>
                </a:lnTo>
                <a:cubicBezTo>
                  <a:pt x="610" y="1089"/>
                  <a:pt x="606" y="1086"/>
                  <a:pt x="602" y="1083"/>
                </a:cubicBezTo>
                <a:lnTo>
                  <a:pt x="602" y="1083"/>
                </a:lnTo>
                <a:cubicBezTo>
                  <a:pt x="595" y="1078"/>
                  <a:pt x="589" y="1073"/>
                  <a:pt x="583" y="1069"/>
                </a:cubicBezTo>
                <a:lnTo>
                  <a:pt x="583" y="1069"/>
                </a:lnTo>
                <a:cubicBezTo>
                  <a:pt x="579" y="1066"/>
                  <a:pt x="575" y="1062"/>
                  <a:pt x="570" y="1059"/>
                </a:cubicBezTo>
                <a:lnTo>
                  <a:pt x="570" y="1059"/>
                </a:lnTo>
                <a:cubicBezTo>
                  <a:pt x="564" y="1054"/>
                  <a:pt x="558" y="1050"/>
                  <a:pt x="552" y="1045"/>
                </a:cubicBezTo>
                <a:lnTo>
                  <a:pt x="552" y="1045"/>
                </a:lnTo>
                <a:cubicBezTo>
                  <a:pt x="548" y="1042"/>
                  <a:pt x="544" y="1038"/>
                  <a:pt x="539" y="1035"/>
                </a:cubicBezTo>
                <a:lnTo>
                  <a:pt x="539" y="1035"/>
                </a:lnTo>
                <a:cubicBezTo>
                  <a:pt x="534" y="1031"/>
                  <a:pt x="528" y="1026"/>
                  <a:pt x="522" y="1021"/>
                </a:cubicBezTo>
                <a:lnTo>
                  <a:pt x="522" y="1021"/>
                </a:lnTo>
                <a:cubicBezTo>
                  <a:pt x="518" y="1018"/>
                  <a:pt x="514" y="1015"/>
                  <a:pt x="510" y="1011"/>
                </a:cubicBezTo>
                <a:lnTo>
                  <a:pt x="510" y="1011"/>
                </a:lnTo>
                <a:cubicBezTo>
                  <a:pt x="504" y="1007"/>
                  <a:pt x="499" y="1002"/>
                  <a:pt x="493" y="997"/>
                </a:cubicBezTo>
                <a:lnTo>
                  <a:pt x="493" y="997"/>
                </a:lnTo>
                <a:cubicBezTo>
                  <a:pt x="489" y="994"/>
                  <a:pt x="485" y="991"/>
                  <a:pt x="481" y="987"/>
                </a:cubicBezTo>
                <a:lnTo>
                  <a:pt x="481" y="987"/>
                </a:lnTo>
                <a:cubicBezTo>
                  <a:pt x="475" y="982"/>
                  <a:pt x="470" y="978"/>
                  <a:pt x="464" y="973"/>
                </a:cubicBezTo>
                <a:lnTo>
                  <a:pt x="464" y="973"/>
                </a:lnTo>
                <a:cubicBezTo>
                  <a:pt x="461" y="969"/>
                  <a:pt x="457" y="966"/>
                  <a:pt x="453" y="963"/>
                </a:cubicBezTo>
                <a:lnTo>
                  <a:pt x="453" y="963"/>
                </a:lnTo>
                <a:cubicBezTo>
                  <a:pt x="447" y="958"/>
                  <a:pt x="441" y="952"/>
                  <a:pt x="435" y="947"/>
                </a:cubicBezTo>
                <a:lnTo>
                  <a:pt x="435" y="947"/>
                </a:lnTo>
                <a:cubicBezTo>
                  <a:pt x="433" y="944"/>
                  <a:pt x="429" y="941"/>
                  <a:pt x="426" y="938"/>
                </a:cubicBezTo>
                <a:lnTo>
                  <a:pt x="426" y="938"/>
                </a:lnTo>
                <a:cubicBezTo>
                  <a:pt x="418" y="931"/>
                  <a:pt x="410" y="924"/>
                  <a:pt x="402" y="917"/>
                </a:cubicBezTo>
                <a:lnTo>
                  <a:pt x="402" y="917"/>
                </a:lnTo>
                <a:cubicBezTo>
                  <a:pt x="401" y="916"/>
                  <a:pt x="400" y="915"/>
                  <a:pt x="400" y="914"/>
                </a:cubicBezTo>
                <a:lnTo>
                  <a:pt x="400" y="914"/>
                </a:lnTo>
                <a:cubicBezTo>
                  <a:pt x="391" y="906"/>
                  <a:pt x="383" y="898"/>
                  <a:pt x="374" y="890"/>
                </a:cubicBezTo>
                <a:lnTo>
                  <a:pt x="374" y="890"/>
                </a:lnTo>
                <a:cubicBezTo>
                  <a:pt x="371" y="887"/>
                  <a:pt x="368" y="884"/>
                  <a:pt x="366" y="881"/>
                </a:cubicBezTo>
                <a:lnTo>
                  <a:pt x="366" y="881"/>
                </a:lnTo>
                <a:cubicBezTo>
                  <a:pt x="360" y="876"/>
                  <a:pt x="354" y="871"/>
                  <a:pt x="349" y="865"/>
                </a:cubicBezTo>
                <a:lnTo>
                  <a:pt x="349" y="865"/>
                </a:lnTo>
                <a:cubicBezTo>
                  <a:pt x="346" y="862"/>
                  <a:pt x="343" y="858"/>
                  <a:pt x="340" y="855"/>
                </a:cubicBezTo>
                <a:lnTo>
                  <a:pt x="340" y="855"/>
                </a:lnTo>
                <a:cubicBezTo>
                  <a:pt x="335" y="850"/>
                  <a:pt x="330" y="845"/>
                  <a:pt x="325" y="840"/>
                </a:cubicBezTo>
                <a:lnTo>
                  <a:pt x="325" y="840"/>
                </a:lnTo>
                <a:cubicBezTo>
                  <a:pt x="322" y="837"/>
                  <a:pt x="319" y="833"/>
                  <a:pt x="316" y="830"/>
                </a:cubicBezTo>
                <a:lnTo>
                  <a:pt x="316" y="830"/>
                </a:lnTo>
                <a:cubicBezTo>
                  <a:pt x="311" y="825"/>
                  <a:pt x="306" y="820"/>
                  <a:pt x="302" y="815"/>
                </a:cubicBezTo>
                <a:lnTo>
                  <a:pt x="302" y="815"/>
                </a:lnTo>
                <a:cubicBezTo>
                  <a:pt x="299" y="812"/>
                  <a:pt x="296" y="808"/>
                  <a:pt x="292" y="805"/>
                </a:cubicBezTo>
                <a:lnTo>
                  <a:pt x="292" y="805"/>
                </a:lnTo>
                <a:cubicBezTo>
                  <a:pt x="288" y="799"/>
                  <a:pt x="284" y="795"/>
                  <a:pt x="280" y="790"/>
                </a:cubicBezTo>
                <a:lnTo>
                  <a:pt x="280" y="790"/>
                </a:lnTo>
                <a:cubicBezTo>
                  <a:pt x="276" y="786"/>
                  <a:pt x="273" y="783"/>
                  <a:pt x="270" y="778"/>
                </a:cubicBezTo>
                <a:lnTo>
                  <a:pt x="270" y="778"/>
                </a:lnTo>
                <a:cubicBezTo>
                  <a:pt x="266" y="774"/>
                  <a:pt x="262" y="769"/>
                  <a:pt x="258" y="764"/>
                </a:cubicBezTo>
                <a:lnTo>
                  <a:pt x="258" y="764"/>
                </a:lnTo>
                <a:cubicBezTo>
                  <a:pt x="255" y="760"/>
                  <a:pt x="252" y="757"/>
                  <a:pt x="249" y="753"/>
                </a:cubicBezTo>
                <a:lnTo>
                  <a:pt x="249" y="753"/>
                </a:lnTo>
                <a:cubicBezTo>
                  <a:pt x="245" y="749"/>
                  <a:pt x="241" y="743"/>
                  <a:pt x="237" y="739"/>
                </a:cubicBezTo>
                <a:lnTo>
                  <a:pt x="237" y="739"/>
                </a:lnTo>
                <a:cubicBezTo>
                  <a:pt x="234" y="735"/>
                  <a:pt x="231" y="732"/>
                  <a:pt x="228" y="728"/>
                </a:cubicBezTo>
                <a:lnTo>
                  <a:pt x="228" y="728"/>
                </a:lnTo>
                <a:cubicBezTo>
                  <a:pt x="224" y="722"/>
                  <a:pt x="220" y="717"/>
                  <a:pt x="216" y="712"/>
                </a:cubicBezTo>
                <a:lnTo>
                  <a:pt x="216" y="712"/>
                </a:lnTo>
                <a:cubicBezTo>
                  <a:pt x="213" y="709"/>
                  <a:pt x="211" y="705"/>
                  <a:pt x="209" y="702"/>
                </a:cubicBezTo>
                <a:lnTo>
                  <a:pt x="209" y="702"/>
                </a:lnTo>
                <a:cubicBezTo>
                  <a:pt x="204" y="696"/>
                  <a:pt x="199" y="689"/>
                  <a:pt x="195" y="682"/>
                </a:cubicBezTo>
                <a:lnTo>
                  <a:pt x="195" y="682"/>
                </a:lnTo>
                <a:cubicBezTo>
                  <a:pt x="193" y="681"/>
                  <a:pt x="192" y="679"/>
                  <a:pt x="190" y="676"/>
                </a:cubicBezTo>
                <a:lnTo>
                  <a:pt x="190" y="676"/>
                </a:lnTo>
                <a:cubicBezTo>
                  <a:pt x="184" y="668"/>
                  <a:pt x="178" y="659"/>
                  <a:pt x="172" y="651"/>
                </a:cubicBezTo>
                <a:lnTo>
                  <a:pt x="172" y="651"/>
                </a:lnTo>
                <a:cubicBezTo>
                  <a:pt x="171" y="648"/>
                  <a:pt x="169" y="646"/>
                  <a:pt x="168" y="643"/>
                </a:cubicBezTo>
                <a:lnTo>
                  <a:pt x="168" y="643"/>
                </a:lnTo>
                <a:cubicBezTo>
                  <a:pt x="163" y="637"/>
                  <a:pt x="160" y="631"/>
                  <a:pt x="155" y="625"/>
                </a:cubicBezTo>
                <a:lnTo>
                  <a:pt x="155" y="625"/>
                </a:lnTo>
                <a:cubicBezTo>
                  <a:pt x="153" y="621"/>
                  <a:pt x="151" y="618"/>
                  <a:pt x="150" y="615"/>
                </a:cubicBezTo>
                <a:lnTo>
                  <a:pt x="150" y="615"/>
                </a:lnTo>
                <a:cubicBezTo>
                  <a:pt x="146" y="610"/>
                  <a:pt x="142" y="604"/>
                  <a:pt x="140" y="598"/>
                </a:cubicBezTo>
                <a:lnTo>
                  <a:pt x="140" y="598"/>
                </a:lnTo>
                <a:cubicBezTo>
                  <a:pt x="137" y="595"/>
                  <a:pt x="135" y="591"/>
                  <a:pt x="133" y="588"/>
                </a:cubicBezTo>
                <a:lnTo>
                  <a:pt x="133" y="588"/>
                </a:lnTo>
                <a:cubicBezTo>
                  <a:pt x="130" y="583"/>
                  <a:pt x="126" y="577"/>
                  <a:pt x="124" y="572"/>
                </a:cubicBezTo>
                <a:lnTo>
                  <a:pt x="124" y="572"/>
                </a:lnTo>
                <a:cubicBezTo>
                  <a:pt x="122" y="568"/>
                  <a:pt x="120" y="565"/>
                  <a:pt x="118" y="561"/>
                </a:cubicBezTo>
                <a:lnTo>
                  <a:pt x="118" y="561"/>
                </a:lnTo>
                <a:cubicBezTo>
                  <a:pt x="115" y="556"/>
                  <a:pt x="112" y="551"/>
                  <a:pt x="110" y="545"/>
                </a:cubicBezTo>
                <a:lnTo>
                  <a:pt x="110" y="545"/>
                </a:lnTo>
                <a:cubicBezTo>
                  <a:pt x="107" y="542"/>
                  <a:pt x="105" y="538"/>
                  <a:pt x="104" y="534"/>
                </a:cubicBezTo>
                <a:lnTo>
                  <a:pt x="104" y="534"/>
                </a:lnTo>
                <a:cubicBezTo>
                  <a:pt x="101" y="529"/>
                  <a:pt x="98" y="524"/>
                  <a:pt x="96" y="519"/>
                </a:cubicBezTo>
                <a:lnTo>
                  <a:pt x="96" y="519"/>
                </a:lnTo>
                <a:cubicBezTo>
                  <a:pt x="94" y="515"/>
                  <a:pt x="92" y="511"/>
                  <a:pt x="90" y="507"/>
                </a:cubicBezTo>
                <a:lnTo>
                  <a:pt x="90" y="507"/>
                </a:lnTo>
                <a:cubicBezTo>
                  <a:pt x="88" y="503"/>
                  <a:pt x="85" y="497"/>
                  <a:pt x="83" y="492"/>
                </a:cubicBezTo>
                <a:lnTo>
                  <a:pt x="83" y="492"/>
                </a:lnTo>
                <a:cubicBezTo>
                  <a:pt x="81" y="488"/>
                  <a:pt x="80" y="484"/>
                  <a:pt x="78" y="481"/>
                </a:cubicBezTo>
                <a:lnTo>
                  <a:pt x="78" y="481"/>
                </a:lnTo>
                <a:cubicBezTo>
                  <a:pt x="75" y="475"/>
                  <a:pt x="73" y="470"/>
                  <a:pt x="71" y="464"/>
                </a:cubicBezTo>
                <a:lnTo>
                  <a:pt x="71" y="464"/>
                </a:lnTo>
                <a:cubicBezTo>
                  <a:pt x="70" y="461"/>
                  <a:pt x="68" y="457"/>
                  <a:pt x="67" y="454"/>
                </a:cubicBezTo>
                <a:lnTo>
                  <a:pt x="67" y="454"/>
                </a:lnTo>
                <a:cubicBezTo>
                  <a:pt x="64" y="448"/>
                  <a:pt x="61" y="442"/>
                  <a:pt x="59" y="435"/>
                </a:cubicBezTo>
                <a:lnTo>
                  <a:pt x="59" y="435"/>
                </a:lnTo>
                <a:cubicBezTo>
                  <a:pt x="58" y="433"/>
                  <a:pt x="57" y="430"/>
                  <a:pt x="56" y="427"/>
                </a:cubicBezTo>
                <a:lnTo>
                  <a:pt x="56" y="427"/>
                </a:lnTo>
                <a:cubicBezTo>
                  <a:pt x="52" y="418"/>
                  <a:pt x="50" y="409"/>
                  <a:pt x="46" y="400"/>
                </a:cubicBezTo>
                <a:lnTo>
                  <a:pt x="46" y="400"/>
                </a:lnTo>
                <a:cubicBezTo>
                  <a:pt x="45" y="398"/>
                  <a:pt x="45" y="396"/>
                  <a:pt x="44" y="394"/>
                </a:cubicBezTo>
                <a:lnTo>
                  <a:pt x="44" y="394"/>
                </a:lnTo>
                <a:cubicBezTo>
                  <a:pt x="42" y="388"/>
                  <a:pt x="40" y="380"/>
                  <a:pt x="38" y="373"/>
                </a:cubicBezTo>
                <a:lnTo>
                  <a:pt x="38" y="373"/>
                </a:lnTo>
                <a:cubicBezTo>
                  <a:pt x="37" y="370"/>
                  <a:pt x="35" y="366"/>
                  <a:pt x="35" y="363"/>
                </a:cubicBezTo>
                <a:lnTo>
                  <a:pt x="35" y="363"/>
                </a:lnTo>
                <a:cubicBezTo>
                  <a:pt x="33" y="358"/>
                  <a:pt x="31" y="352"/>
                  <a:pt x="30" y="346"/>
                </a:cubicBezTo>
                <a:lnTo>
                  <a:pt x="30" y="346"/>
                </a:lnTo>
                <a:cubicBezTo>
                  <a:pt x="29" y="342"/>
                  <a:pt x="28" y="339"/>
                  <a:pt x="27" y="335"/>
                </a:cubicBezTo>
                <a:lnTo>
                  <a:pt x="27" y="335"/>
                </a:lnTo>
                <a:cubicBezTo>
                  <a:pt x="25" y="329"/>
                  <a:pt x="24" y="324"/>
                  <a:pt x="22" y="318"/>
                </a:cubicBezTo>
                <a:lnTo>
                  <a:pt x="22" y="318"/>
                </a:lnTo>
                <a:cubicBezTo>
                  <a:pt x="22" y="315"/>
                  <a:pt x="21" y="310"/>
                  <a:pt x="20" y="307"/>
                </a:cubicBezTo>
                <a:lnTo>
                  <a:pt x="20" y="307"/>
                </a:lnTo>
                <a:cubicBezTo>
                  <a:pt x="19" y="302"/>
                  <a:pt x="18" y="296"/>
                  <a:pt x="17" y="291"/>
                </a:cubicBezTo>
                <a:lnTo>
                  <a:pt x="17" y="291"/>
                </a:lnTo>
                <a:cubicBezTo>
                  <a:pt x="16" y="287"/>
                  <a:pt x="15" y="283"/>
                  <a:pt x="14" y="279"/>
                </a:cubicBezTo>
                <a:lnTo>
                  <a:pt x="14" y="279"/>
                </a:lnTo>
                <a:cubicBezTo>
                  <a:pt x="14" y="273"/>
                  <a:pt x="12" y="268"/>
                  <a:pt x="12" y="263"/>
                </a:cubicBezTo>
                <a:lnTo>
                  <a:pt x="12" y="263"/>
                </a:lnTo>
                <a:cubicBezTo>
                  <a:pt x="11" y="259"/>
                  <a:pt x="10" y="255"/>
                  <a:pt x="10" y="251"/>
                </a:cubicBezTo>
                <a:lnTo>
                  <a:pt x="10" y="251"/>
                </a:lnTo>
                <a:cubicBezTo>
                  <a:pt x="9" y="246"/>
                  <a:pt x="9" y="241"/>
                  <a:pt x="7" y="235"/>
                </a:cubicBezTo>
                <a:lnTo>
                  <a:pt x="7" y="235"/>
                </a:lnTo>
                <a:cubicBezTo>
                  <a:pt x="7" y="231"/>
                  <a:pt x="7" y="228"/>
                  <a:pt x="6" y="224"/>
                </a:cubicBezTo>
                <a:lnTo>
                  <a:pt x="6" y="224"/>
                </a:lnTo>
                <a:cubicBezTo>
                  <a:pt x="6" y="218"/>
                  <a:pt x="5" y="212"/>
                  <a:pt x="4" y="207"/>
                </a:cubicBezTo>
                <a:lnTo>
                  <a:pt x="4" y="207"/>
                </a:lnTo>
                <a:cubicBezTo>
                  <a:pt x="4" y="203"/>
                  <a:pt x="4" y="199"/>
                  <a:pt x="3" y="196"/>
                </a:cubicBezTo>
                <a:lnTo>
                  <a:pt x="3" y="196"/>
                </a:lnTo>
                <a:cubicBezTo>
                  <a:pt x="2" y="189"/>
                  <a:pt x="2" y="183"/>
                  <a:pt x="2" y="177"/>
                </a:cubicBezTo>
                <a:lnTo>
                  <a:pt x="2" y="177"/>
                </a:lnTo>
                <a:cubicBezTo>
                  <a:pt x="2" y="174"/>
                  <a:pt x="1" y="171"/>
                  <a:pt x="1" y="168"/>
                </a:cubicBezTo>
                <a:lnTo>
                  <a:pt x="1" y="168"/>
                </a:lnTo>
                <a:cubicBezTo>
                  <a:pt x="1" y="158"/>
                  <a:pt x="1" y="150"/>
                  <a:pt x="0" y="140"/>
                </a:cubicBezTo>
                <a:lnTo>
                  <a:pt x="20" y="1401"/>
                </a:lnTo>
                <a:lnTo>
                  <a:pt x="20" y="1401"/>
                </a:lnTo>
                <a:cubicBezTo>
                  <a:pt x="20" y="1410"/>
                  <a:pt x="21" y="1419"/>
                  <a:pt x="21" y="1428"/>
                </a:cubicBezTo>
                <a:lnTo>
                  <a:pt x="21" y="1428"/>
                </a:lnTo>
                <a:cubicBezTo>
                  <a:pt x="21" y="1432"/>
                  <a:pt x="21" y="1435"/>
                  <a:pt x="21" y="1438"/>
                </a:cubicBezTo>
                <a:lnTo>
                  <a:pt x="21" y="1438"/>
                </a:lnTo>
                <a:cubicBezTo>
                  <a:pt x="22" y="1444"/>
                  <a:pt x="22" y="1450"/>
                  <a:pt x="23" y="1456"/>
                </a:cubicBezTo>
                <a:lnTo>
                  <a:pt x="23" y="1456"/>
                </a:lnTo>
                <a:cubicBezTo>
                  <a:pt x="23" y="1460"/>
                  <a:pt x="24" y="1464"/>
                  <a:pt x="24" y="1467"/>
                </a:cubicBezTo>
                <a:lnTo>
                  <a:pt x="24" y="1467"/>
                </a:lnTo>
                <a:cubicBezTo>
                  <a:pt x="24" y="1473"/>
                  <a:pt x="25" y="1478"/>
                  <a:pt x="25" y="1484"/>
                </a:cubicBezTo>
                <a:lnTo>
                  <a:pt x="25" y="1484"/>
                </a:lnTo>
                <a:cubicBezTo>
                  <a:pt x="26" y="1488"/>
                  <a:pt x="27" y="1492"/>
                  <a:pt x="27" y="1496"/>
                </a:cubicBezTo>
                <a:lnTo>
                  <a:pt x="27" y="1496"/>
                </a:lnTo>
                <a:cubicBezTo>
                  <a:pt x="28" y="1501"/>
                  <a:pt x="29" y="1506"/>
                  <a:pt x="30" y="1512"/>
                </a:cubicBezTo>
                <a:lnTo>
                  <a:pt x="30" y="1512"/>
                </a:lnTo>
                <a:cubicBezTo>
                  <a:pt x="30" y="1516"/>
                  <a:pt x="31" y="1520"/>
                  <a:pt x="31" y="1523"/>
                </a:cubicBezTo>
                <a:lnTo>
                  <a:pt x="31" y="1523"/>
                </a:lnTo>
                <a:cubicBezTo>
                  <a:pt x="32" y="1529"/>
                  <a:pt x="33" y="1535"/>
                  <a:pt x="34" y="1540"/>
                </a:cubicBezTo>
                <a:lnTo>
                  <a:pt x="34" y="1540"/>
                </a:lnTo>
                <a:cubicBezTo>
                  <a:pt x="35" y="1543"/>
                  <a:pt x="35" y="1547"/>
                  <a:pt x="37" y="1551"/>
                </a:cubicBezTo>
                <a:lnTo>
                  <a:pt x="37" y="1551"/>
                </a:lnTo>
                <a:cubicBezTo>
                  <a:pt x="38" y="1557"/>
                  <a:pt x="39" y="1562"/>
                  <a:pt x="40" y="1567"/>
                </a:cubicBezTo>
                <a:lnTo>
                  <a:pt x="40" y="1567"/>
                </a:lnTo>
                <a:cubicBezTo>
                  <a:pt x="41" y="1571"/>
                  <a:pt x="41" y="1575"/>
                  <a:pt x="42" y="1578"/>
                </a:cubicBezTo>
                <a:lnTo>
                  <a:pt x="42" y="1578"/>
                </a:lnTo>
                <a:cubicBezTo>
                  <a:pt x="44" y="1585"/>
                  <a:pt x="45" y="1590"/>
                  <a:pt x="47" y="1595"/>
                </a:cubicBezTo>
                <a:lnTo>
                  <a:pt x="47" y="1595"/>
                </a:lnTo>
                <a:cubicBezTo>
                  <a:pt x="47" y="1599"/>
                  <a:pt x="49" y="1603"/>
                  <a:pt x="50" y="1606"/>
                </a:cubicBezTo>
                <a:lnTo>
                  <a:pt x="50" y="1606"/>
                </a:lnTo>
                <a:cubicBezTo>
                  <a:pt x="51" y="1612"/>
                  <a:pt x="52" y="1618"/>
                  <a:pt x="54" y="1624"/>
                </a:cubicBezTo>
                <a:lnTo>
                  <a:pt x="54" y="1624"/>
                </a:lnTo>
                <a:cubicBezTo>
                  <a:pt x="55" y="1627"/>
                  <a:pt x="56" y="1630"/>
                  <a:pt x="57" y="1633"/>
                </a:cubicBezTo>
                <a:lnTo>
                  <a:pt x="57" y="1633"/>
                </a:lnTo>
                <a:cubicBezTo>
                  <a:pt x="60" y="1641"/>
                  <a:pt x="62" y="1648"/>
                  <a:pt x="64" y="1655"/>
                </a:cubicBezTo>
                <a:lnTo>
                  <a:pt x="64" y="1655"/>
                </a:lnTo>
                <a:cubicBezTo>
                  <a:pt x="65" y="1657"/>
                  <a:pt x="65" y="1659"/>
                  <a:pt x="66" y="1661"/>
                </a:cubicBezTo>
                <a:lnTo>
                  <a:pt x="66" y="1661"/>
                </a:lnTo>
                <a:cubicBezTo>
                  <a:pt x="69" y="1670"/>
                  <a:pt x="72" y="1678"/>
                  <a:pt x="75" y="1687"/>
                </a:cubicBezTo>
                <a:lnTo>
                  <a:pt x="75" y="1687"/>
                </a:lnTo>
                <a:cubicBezTo>
                  <a:pt x="77" y="1690"/>
                  <a:pt x="78" y="1693"/>
                  <a:pt x="78" y="1696"/>
                </a:cubicBezTo>
                <a:lnTo>
                  <a:pt x="78" y="1696"/>
                </a:lnTo>
                <a:cubicBezTo>
                  <a:pt x="81" y="1702"/>
                  <a:pt x="84" y="1708"/>
                  <a:pt x="86" y="1714"/>
                </a:cubicBezTo>
                <a:lnTo>
                  <a:pt x="86" y="1714"/>
                </a:lnTo>
                <a:cubicBezTo>
                  <a:pt x="87" y="1718"/>
                  <a:pt x="89" y="1721"/>
                  <a:pt x="91" y="1725"/>
                </a:cubicBezTo>
                <a:lnTo>
                  <a:pt x="91" y="1725"/>
                </a:lnTo>
                <a:cubicBezTo>
                  <a:pt x="92" y="1730"/>
                  <a:pt x="95" y="1736"/>
                  <a:pt x="98" y="1741"/>
                </a:cubicBezTo>
                <a:lnTo>
                  <a:pt x="98" y="1741"/>
                </a:lnTo>
                <a:cubicBezTo>
                  <a:pt x="99" y="1745"/>
                  <a:pt x="101" y="1748"/>
                  <a:pt x="102" y="1752"/>
                </a:cubicBezTo>
                <a:lnTo>
                  <a:pt x="102" y="1752"/>
                </a:lnTo>
                <a:cubicBezTo>
                  <a:pt x="105" y="1758"/>
                  <a:pt x="107" y="1763"/>
                  <a:pt x="110" y="1768"/>
                </a:cubicBezTo>
                <a:lnTo>
                  <a:pt x="110" y="1768"/>
                </a:lnTo>
                <a:cubicBezTo>
                  <a:pt x="112" y="1772"/>
                  <a:pt x="114" y="1775"/>
                  <a:pt x="115" y="1779"/>
                </a:cubicBezTo>
                <a:lnTo>
                  <a:pt x="115" y="1779"/>
                </a:lnTo>
                <a:cubicBezTo>
                  <a:pt x="118" y="1785"/>
                  <a:pt x="121" y="1789"/>
                  <a:pt x="123" y="1795"/>
                </a:cubicBezTo>
                <a:lnTo>
                  <a:pt x="123" y="1795"/>
                </a:lnTo>
                <a:cubicBezTo>
                  <a:pt x="125" y="1798"/>
                  <a:pt x="127" y="1802"/>
                  <a:pt x="129" y="1806"/>
                </a:cubicBezTo>
                <a:lnTo>
                  <a:pt x="129" y="1806"/>
                </a:lnTo>
                <a:cubicBezTo>
                  <a:pt x="132" y="1811"/>
                  <a:pt x="135" y="1817"/>
                  <a:pt x="137" y="1821"/>
                </a:cubicBezTo>
                <a:lnTo>
                  <a:pt x="137" y="1821"/>
                </a:lnTo>
                <a:cubicBezTo>
                  <a:pt x="140" y="1825"/>
                  <a:pt x="141" y="1829"/>
                  <a:pt x="143" y="1833"/>
                </a:cubicBezTo>
                <a:lnTo>
                  <a:pt x="143" y="1833"/>
                </a:lnTo>
                <a:cubicBezTo>
                  <a:pt x="146" y="1838"/>
                  <a:pt x="150" y="1843"/>
                  <a:pt x="152" y="1848"/>
                </a:cubicBezTo>
                <a:lnTo>
                  <a:pt x="152" y="1848"/>
                </a:lnTo>
                <a:cubicBezTo>
                  <a:pt x="155" y="1852"/>
                  <a:pt x="156" y="1855"/>
                  <a:pt x="159" y="1859"/>
                </a:cubicBezTo>
                <a:lnTo>
                  <a:pt x="159" y="1859"/>
                </a:lnTo>
                <a:cubicBezTo>
                  <a:pt x="162" y="1865"/>
                  <a:pt x="165" y="1870"/>
                  <a:pt x="169" y="1875"/>
                </a:cubicBezTo>
                <a:lnTo>
                  <a:pt x="169" y="1875"/>
                </a:lnTo>
                <a:cubicBezTo>
                  <a:pt x="171" y="1879"/>
                  <a:pt x="173" y="1882"/>
                  <a:pt x="175" y="1885"/>
                </a:cubicBezTo>
                <a:lnTo>
                  <a:pt x="175" y="1885"/>
                </a:lnTo>
                <a:cubicBezTo>
                  <a:pt x="179" y="1891"/>
                  <a:pt x="183" y="1898"/>
                  <a:pt x="187" y="1903"/>
                </a:cubicBezTo>
                <a:lnTo>
                  <a:pt x="187" y="1903"/>
                </a:lnTo>
                <a:cubicBezTo>
                  <a:pt x="189" y="1906"/>
                  <a:pt x="191" y="1909"/>
                  <a:pt x="192" y="1911"/>
                </a:cubicBezTo>
                <a:lnTo>
                  <a:pt x="192" y="1911"/>
                </a:lnTo>
                <a:cubicBezTo>
                  <a:pt x="198" y="1920"/>
                  <a:pt x="203" y="1929"/>
                  <a:pt x="210" y="1937"/>
                </a:cubicBezTo>
                <a:lnTo>
                  <a:pt x="210" y="1937"/>
                </a:lnTo>
                <a:cubicBezTo>
                  <a:pt x="211" y="1939"/>
                  <a:pt x="213" y="1941"/>
                  <a:pt x="214" y="1943"/>
                </a:cubicBezTo>
                <a:lnTo>
                  <a:pt x="214" y="1943"/>
                </a:lnTo>
                <a:cubicBezTo>
                  <a:pt x="219" y="1950"/>
                  <a:pt x="223" y="1956"/>
                  <a:pt x="229" y="1963"/>
                </a:cubicBezTo>
                <a:lnTo>
                  <a:pt x="229" y="1963"/>
                </a:lnTo>
                <a:cubicBezTo>
                  <a:pt x="231" y="1966"/>
                  <a:pt x="233" y="1969"/>
                  <a:pt x="236" y="1972"/>
                </a:cubicBezTo>
                <a:lnTo>
                  <a:pt x="236" y="1972"/>
                </a:lnTo>
                <a:cubicBezTo>
                  <a:pt x="240" y="1978"/>
                  <a:pt x="244" y="1983"/>
                  <a:pt x="248" y="1989"/>
                </a:cubicBezTo>
                <a:lnTo>
                  <a:pt x="248" y="1989"/>
                </a:lnTo>
                <a:cubicBezTo>
                  <a:pt x="251" y="1992"/>
                  <a:pt x="253" y="1996"/>
                  <a:pt x="256" y="1999"/>
                </a:cubicBezTo>
                <a:lnTo>
                  <a:pt x="256" y="1999"/>
                </a:lnTo>
                <a:cubicBezTo>
                  <a:pt x="261" y="2004"/>
                  <a:pt x="264" y="2009"/>
                  <a:pt x="269" y="2014"/>
                </a:cubicBezTo>
                <a:lnTo>
                  <a:pt x="269" y="2014"/>
                </a:lnTo>
                <a:cubicBezTo>
                  <a:pt x="272" y="2017"/>
                  <a:pt x="274" y="2021"/>
                  <a:pt x="277" y="2025"/>
                </a:cubicBezTo>
                <a:lnTo>
                  <a:pt x="277" y="2025"/>
                </a:lnTo>
                <a:cubicBezTo>
                  <a:pt x="282" y="2030"/>
                  <a:pt x="286" y="2034"/>
                  <a:pt x="290" y="2039"/>
                </a:cubicBezTo>
                <a:lnTo>
                  <a:pt x="290" y="2039"/>
                </a:lnTo>
                <a:cubicBezTo>
                  <a:pt x="293" y="2043"/>
                  <a:pt x="296" y="2047"/>
                  <a:pt x="299" y="2050"/>
                </a:cubicBezTo>
                <a:lnTo>
                  <a:pt x="299" y="2050"/>
                </a:lnTo>
                <a:cubicBezTo>
                  <a:pt x="303" y="2055"/>
                  <a:pt x="307" y="2060"/>
                  <a:pt x="312" y="2065"/>
                </a:cubicBezTo>
                <a:lnTo>
                  <a:pt x="312" y="2065"/>
                </a:lnTo>
                <a:cubicBezTo>
                  <a:pt x="315" y="2068"/>
                  <a:pt x="319" y="2072"/>
                  <a:pt x="322" y="2075"/>
                </a:cubicBezTo>
                <a:lnTo>
                  <a:pt x="322" y="2075"/>
                </a:lnTo>
                <a:cubicBezTo>
                  <a:pt x="326" y="2080"/>
                  <a:pt x="330" y="2085"/>
                  <a:pt x="335" y="2090"/>
                </a:cubicBezTo>
                <a:lnTo>
                  <a:pt x="335" y="2090"/>
                </a:lnTo>
                <a:cubicBezTo>
                  <a:pt x="338" y="2094"/>
                  <a:pt x="342" y="2097"/>
                  <a:pt x="345" y="2101"/>
                </a:cubicBezTo>
                <a:lnTo>
                  <a:pt x="345" y="2101"/>
                </a:lnTo>
                <a:cubicBezTo>
                  <a:pt x="350" y="2105"/>
                  <a:pt x="354" y="2111"/>
                  <a:pt x="359" y="2115"/>
                </a:cubicBezTo>
                <a:lnTo>
                  <a:pt x="359" y="2115"/>
                </a:lnTo>
                <a:cubicBezTo>
                  <a:pt x="362" y="2119"/>
                  <a:pt x="366" y="2122"/>
                  <a:pt x="369" y="2125"/>
                </a:cubicBezTo>
                <a:lnTo>
                  <a:pt x="369" y="2125"/>
                </a:lnTo>
                <a:cubicBezTo>
                  <a:pt x="374" y="2131"/>
                  <a:pt x="380" y="2136"/>
                  <a:pt x="385" y="2142"/>
                </a:cubicBezTo>
                <a:lnTo>
                  <a:pt x="385" y="2142"/>
                </a:lnTo>
                <a:cubicBezTo>
                  <a:pt x="388" y="2145"/>
                  <a:pt x="391" y="2148"/>
                  <a:pt x="394" y="2150"/>
                </a:cubicBezTo>
                <a:lnTo>
                  <a:pt x="394" y="2150"/>
                </a:lnTo>
                <a:cubicBezTo>
                  <a:pt x="402" y="2158"/>
                  <a:pt x="410" y="2166"/>
                  <a:pt x="419" y="2175"/>
                </a:cubicBezTo>
                <a:lnTo>
                  <a:pt x="419" y="2175"/>
                </a:lnTo>
                <a:cubicBezTo>
                  <a:pt x="420" y="2176"/>
                  <a:pt x="421" y="2177"/>
                  <a:pt x="423" y="2178"/>
                </a:cubicBezTo>
                <a:lnTo>
                  <a:pt x="423" y="2178"/>
                </a:lnTo>
                <a:cubicBezTo>
                  <a:pt x="430" y="2185"/>
                  <a:pt x="438" y="2192"/>
                  <a:pt x="445" y="2199"/>
                </a:cubicBezTo>
                <a:lnTo>
                  <a:pt x="445" y="2199"/>
                </a:lnTo>
                <a:cubicBezTo>
                  <a:pt x="449" y="2202"/>
                  <a:pt x="452" y="2205"/>
                  <a:pt x="455" y="2208"/>
                </a:cubicBezTo>
                <a:lnTo>
                  <a:pt x="455" y="2208"/>
                </a:lnTo>
                <a:cubicBezTo>
                  <a:pt x="461" y="2214"/>
                  <a:pt x="467" y="2218"/>
                  <a:pt x="473" y="2224"/>
                </a:cubicBezTo>
                <a:lnTo>
                  <a:pt x="473" y="2224"/>
                </a:lnTo>
                <a:cubicBezTo>
                  <a:pt x="477" y="2226"/>
                  <a:pt x="480" y="2230"/>
                  <a:pt x="484" y="2234"/>
                </a:cubicBezTo>
                <a:lnTo>
                  <a:pt x="484" y="2234"/>
                </a:lnTo>
                <a:cubicBezTo>
                  <a:pt x="489" y="2238"/>
                  <a:pt x="495" y="2243"/>
                  <a:pt x="501" y="2247"/>
                </a:cubicBezTo>
                <a:lnTo>
                  <a:pt x="501" y="2247"/>
                </a:lnTo>
                <a:cubicBezTo>
                  <a:pt x="505" y="2251"/>
                  <a:pt x="509" y="2255"/>
                  <a:pt x="513" y="2258"/>
                </a:cubicBezTo>
                <a:lnTo>
                  <a:pt x="513" y="2258"/>
                </a:lnTo>
                <a:cubicBezTo>
                  <a:pt x="518" y="2262"/>
                  <a:pt x="524" y="2267"/>
                  <a:pt x="529" y="2272"/>
                </a:cubicBezTo>
                <a:lnTo>
                  <a:pt x="529" y="2272"/>
                </a:lnTo>
                <a:cubicBezTo>
                  <a:pt x="534" y="2275"/>
                  <a:pt x="538" y="2279"/>
                  <a:pt x="542" y="2282"/>
                </a:cubicBezTo>
                <a:lnTo>
                  <a:pt x="542" y="2282"/>
                </a:lnTo>
                <a:cubicBezTo>
                  <a:pt x="548" y="2286"/>
                  <a:pt x="554" y="2291"/>
                  <a:pt x="559" y="2295"/>
                </a:cubicBezTo>
                <a:lnTo>
                  <a:pt x="559" y="2295"/>
                </a:lnTo>
                <a:cubicBezTo>
                  <a:pt x="564" y="2299"/>
                  <a:pt x="568" y="2302"/>
                  <a:pt x="572" y="2306"/>
                </a:cubicBezTo>
                <a:lnTo>
                  <a:pt x="572" y="2306"/>
                </a:lnTo>
                <a:cubicBezTo>
                  <a:pt x="578" y="2310"/>
                  <a:pt x="583" y="2315"/>
                  <a:pt x="589" y="2319"/>
                </a:cubicBezTo>
                <a:lnTo>
                  <a:pt x="589" y="2319"/>
                </a:lnTo>
                <a:cubicBezTo>
                  <a:pt x="594" y="2323"/>
                  <a:pt x="598" y="2326"/>
                  <a:pt x="603" y="2330"/>
                </a:cubicBezTo>
                <a:lnTo>
                  <a:pt x="603" y="2330"/>
                </a:lnTo>
                <a:cubicBezTo>
                  <a:pt x="609" y="2334"/>
                  <a:pt x="615" y="2338"/>
                  <a:pt x="621" y="2343"/>
                </a:cubicBezTo>
                <a:lnTo>
                  <a:pt x="621" y="2343"/>
                </a:lnTo>
                <a:cubicBezTo>
                  <a:pt x="625" y="2346"/>
                  <a:pt x="630" y="2350"/>
                  <a:pt x="635" y="2353"/>
                </a:cubicBezTo>
                <a:lnTo>
                  <a:pt x="635" y="2353"/>
                </a:lnTo>
                <a:cubicBezTo>
                  <a:pt x="641" y="2358"/>
                  <a:pt x="648" y="2362"/>
                  <a:pt x="654" y="2367"/>
                </a:cubicBezTo>
                <a:lnTo>
                  <a:pt x="654" y="2367"/>
                </a:lnTo>
                <a:cubicBezTo>
                  <a:pt x="658" y="2370"/>
                  <a:pt x="662" y="2373"/>
                  <a:pt x="666" y="2376"/>
                </a:cubicBezTo>
                <a:lnTo>
                  <a:pt x="666" y="2376"/>
                </a:lnTo>
                <a:cubicBezTo>
                  <a:pt x="675" y="2382"/>
                  <a:pt x="682" y="2387"/>
                  <a:pt x="690" y="2393"/>
                </a:cubicBezTo>
                <a:lnTo>
                  <a:pt x="690" y="2393"/>
                </a:lnTo>
                <a:cubicBezTo>
                  <a:pt x="693" y="2395"/>
                  <a:pt x="696" y="2397"/>
                  <a:pt x="699" y="2399"/>
                </a:cubicBezTo>
                <a:lnTo>
                  <a:pt x="699" y="2399"/>
                </a:lnTo>
                <a:cubicBezTo>
                  <a:pt x="710" y="2407"/>
                  <a:pt x="721" y="2414"/>
                  <a:pt x="732" y="2421"/>
                </a:cubicBezTo>
                <a:lnTo>
                  <a:pt x="732" y="2421"/>
                </a:lnTo>
                <a:cubicBezTo>
                  <a:pt x="736" y="2424"/>
                  <a:pt x="741" y="2427"/>
                  <a:pt x="745" y="2430"/>
                </a:cubicBezTo>
                <a:lnTo>
                  <a:pt x="745" y="2430"/>
                </a:lnTo>
                <a:cubicBezTo>
                  <a:pt x="752" y="2435"/>
                  <a:pt x="759" y="2439"/>
                  <a:pt x="767" y="2444"/>
                </a:cubicBezTo>
                <a:lnTo>
                  <a:pt x="767" y="2444"/>
                </a:lnTo>
                <a:cubicBezTo>
                  <a:pt x="771" y="2448"/>
                  <a:pt x="777" y="2451"/>
                  <a:pt x="781" y="2454"/>
                </a:cubicBezTo>
                <a:lnTo>
                  <a:pt x="781" y="2454"/>
                </a:lnTo>
                <a:cubicBezTo>
                  <a:pt x="788" y="2458"/>
                  <a:pt x="795" y="2463"/>
                  <a:pt x="801" y="2467"/>
                </a:cubicBezTo>
                <a:lnTo>
                  <a:pt x="801" y="2467"/>
                </a:lnTo>
                <a:cubicBezTo>
                  <a:pt x="807" y="2470"/>
                  <a:pt x="812" y="2474"/>
                  <a:pt x="818" y="2477"/>
                </a:cubicBezTo>
                <a:lnTo>
                  <a:pt x="818" y="2477"/>
                </a:lnTo>
                <a:cubicBezTo>
                  <a:pt x="824" y="2481"/>
                  <a:pt x="831" y="2485"/>
                  <a:pt x="837" y="2489"/>
                </a:cubicBezTo>
                <a:lnTo>
                  <a:pt x="837" y="2489"/>
                </a:lnTo>
                <a:cubicBezTo>
                  <a:pt x="843" y="2492"/>
                  <a:pt x="848" y="2496"/>
                  <a:pt x="854" y="2499"/>
                </a:cubicBezTo>
                <a:lnTo>
                  <a:pt x="854" y="2499"/>
                </a:lnTo>
                <a:cubicBezTo>
                  <a:pt x="861" y="2504"/>
                  <a:pt x="867" y="2507"/>
                  <a:pt x="873" y="2511"/>
                </a:cubicBezTo>
                <a:lnTo>
                  <a:pt x="873" y="2511"/>
                </a:lnTo>
                <a:cubicBezTo>
                  <a:pt x="880" y="2515"/>
                  <a:pt x="885" y="2518"/>
                  <a:pt x="891" y="2522"/>
                </a:cubicBezTo>
                <a:lnTo>
                  <a:pt x="891" y="2522"/>
                </a:lnTo>
                <a:cubicBezTo>
                  <a:pt x="898" y="2525"/>
                  <a:pt x="904" y="2529"/>
                  <a:pt x="911" y="2534"/>
                </a:cubicBezTo>
                <a:lnTo>
                  <a:pt x="911" y="2534"/>
                </a:lnTo>
                <a:cubicBezTo>
                  <a:pt x="917" y="2537"/>
                  <a:pt x="923" y="2540"/>
                  <a:pt x="928" y="2544"/>
                </a:cubicBezTo>
                <a:lnTo>
                  <a:pt x="928" y="2544"/>
                </a:lnTo>
                <a:cubicBezTo>
                  <a:pt x="935" y="2548"/>
                  <a:pt x="942" y="2551"/>
                  <a:pt x="949" y="2555"/>
                </a:cubicBezTo>
                <a:lnTo>
                  <a:pt x="949" y="2555"/>
                </a:lnTo>
                <a:cubicBezTo>
                  <a:pt x="955" y="2559"/>
                  <a:pt x="961" y="2562"/>
                  <a:pt x="966" y="2565"/>
                </a:cubicBezTo>
                <a:lnTo>
                  <a:pt x="966" y="2565"/>
                </a:lnTo>
                <a:cubicBezTo>
                  <a:pt x="974" y="2569"/>
                  <a:pt x="981" y="2573"/>
                  <a:pt x="989" y="2578"/>
                </a:cubicBezTo>
                <a:lnTo>
                  <a:pt x="989" y="2578"/>
                </a:lnTo>
                <a:cubicBezTo>
                  <a:pt x="994" y="2580"/>
                  <a:pt x="1000" y="2583"/>
                  <a:pt x="1006" y="2587"/>
                </a:cubicBezTo>
                <a:lnTo>
                  <a:pt x="1006" y="2587"/>
                </a:lnTo>
                <a:cubicBezTo>
                  <a:pt x="1014" y="2591"/>
                  <a:pt x="1022" y="2596"/>
                  <a:pt x="1031" y="2600"/>
                </a:cubicBezTo>
                <a:lnTo>
                  <a:pt x="1031" y="2600"/>
                </a:lnTo>
                <a:cubicBezTo>
                  <a:pt x="1035" y="2603"/>
                  <a:pt x="1040" y="2605"/>
                  <a:pt x="1045" y="2608"/>
                </a:cubicBezTo>
                <a:lnTo>
                  <a:pt x="1045" y="2608"/>
                </a:lnTo>
                <a:cubicBezTo>
                  <a:pt x="1058" y="2615"/>
                  <a:pt x="1071" y="2622"/>
                  <a:pt x="1084" y="2629"/>
                </a:cubicBezTo>
                <a:lnTo>
                  <a:pt x="1084" y="2629"/>
                </a:lnTo>
                <a:cubicBezTo>
                  <a:pt x="1089" y="2631"/>
                  <a:pt x="1094" y="2634"/>
                  <a:pt x="1099" y="2636"/>
                </a:cubicBezTo>
                <a:lnTo>
                  <a:pt x="1099" y="2636"/>
                </a:lnTo>
                <a:cubicBezTo>
                  <a:pt x="1108" y="2640"/>
                  <a:pt x="1117" y="2645"/>
                  <a:pt x="1125" y="2649"/>
                </a:cubicBezTo>
                <a:lnTo>
                  <a:pt x="1125" y="2649"/>
                </a:lnTo>
                <a:cubicBezTo>
                  <a:pt x="1132" y="2653"/>
                  <a:pt x="1137" y="2656"/>
                  <a:pt x="1143" y="2659"/>
                </a:cubicBezTo>
                <a:lnTo>
                  <a:pt x="1143" y="2659"/>
                </a:lnTo>
                <a:cubicBezTo>
                  <a:pt x="1151" y="2662"/>
                  <a:pt x="1159" y="2666"/>
                  <a:pt x="1167" y="2670"/>
                </a:cubicBezTo>
                <a:lnTo>
                  <a:pt x="1167" y="2670"/>
                </a:lnTo>
                <a:cubicBezTo>
                  <a:pt x="1173" y="2673"/>
                  <a:pt x="1180" y="2676"/>
                  <a:pt x="1186" y="2680"/>
                </a:cubicBezTo>
                <a:lnTo>
                  <a:pt x="1186" y="2680"/>
                </a:lnTo>
                <a:cubicBezTo>
                  <a:pt x="1194" y="2683"/>
                  <a:pt x="1201" y="2687"/>
                  <a:pt x="1209" y="2691"/>
                </a:cubicBezTo>
                <a:lnTo>
                  <a:pt x="1209" y="2691"/>
                </a:lnTo>
                <a:cubicBezTo>
                  <a:pt x="1215" y="2694"/>
                  <a:pt x="1223" y="2697"/>
                  <a:pt x="1229" y="2700"/>
                </a:cubicBezTo>
                <a:lnTo>
                  <a:pt x="1229" y="2700"/>
                </a:lnTo>
                <a:cubicBezTo>
                  <a:pt x="1236" y="2704"/>
                  <a:pt x="1244" y="2708"/>
                  <a:pt x="1252" y="2711"/>
                </a:cubicBezTo>
                <a:lnTo>
                  <a:pt x="1252" y="2711"/>
                </a:lnTo>
                <a:cubicBezTo>
                  <a:pt x="1259" y="2714"/>
                  <a:pt x="1266" y="2718"/>
                  <a:pt x="1272" y="2720"/>
                </a:cubicBezTo>
                <a:lnTo>
                  <a:pt x="1272" y="2720"/>
                </a:lnTo>
                <a:cubicBezTo>
                  <a:pt x="1280" y="2724"/>
                  <a:pt x="1288" y="2727"/>
                  <a:pt x="1295" y="2731"/>
                </a:cubicBezTo>
                <a:lnTo>
                  <a:pt x="1295" y="2731"/>
                </a:lnTo>
                <a:cubicBezTo>
                  <a:pt x="1302" y="2734"/>
                  <a:pt x="1309" y="2737"/>
                  <a:pt x="1316" y="2741"/>
                </a:cubicBezTo>
                <a:lnTo>
                  <a:pt x="1316" y="2741"/>
                </a:lnTo>
                <a:cubicBezTo>
                  <a:pt x="1324" y="2744"/>
                  <a:pt x="1332" y="2747"/>
                  <a:pt x="1340" y="2751"/>
                </a:cubicBezTo>
                <a:lnTo>
                  <a:pt x="1340" y="2751"/>
                </a:lnTo>
                <a:cubicBezTo>
                  <a:pt x="1347" y="2754"/>
                  <a:pt x="1354" y="2757"/>
                  <a:pt x="1361" y="2760"/>
                </a:cubicBezTo>
                <a:lnTo>
                  <a:pt x="1361" y="2760"/>
                </a:lnTo>
                <a:cubicBezTo>
                  <a:pt x="1369" y="2764"/>
                  <a:pt x="1377" y="2767"/>
                  <a:pt x="1385" y="2771"/>
                </a:cubicBezTo>
                <a:lnTo>
                  <a:pt x="1385" y="2771"/>
                </a:lnTo>
                <a:cubicBezTo>
                  <a:pt x="1392" y="2774"/>
                  <a:pt x="1399" y="2777"/>
                  <a:pt x="1406" y="2780"/>
                </a:cubicBezTo>
                <a:lnTo>
                  <a:pt x="1406" y="2780"/>
                </a:lnTo>
                <a:cubicBezTo>
                  <a:pt x="1415" y="2784"/>
                  <a:pt x="1424" y="2787"/>
                  <a:pt x="1432" y="2791"/>
                </a:cubicBezTo>
                <a:lnTo>
                  <a:pt x="1432" y="2791"/>
                </a:lnTo>
                <a:cubicBezTo>
                  <a:pt x="1439" y="2794"/>
                  <a:pt x="1446" y="2797"/>
                  <a:pt x="1452" y="2800"/>
                </a:cubicBezTo>
                <a:lnTo>
                  <a:pt x="1452" y="2800"/>
                </a:lnTo>
                <a:cubicBezTo>
                  <a:pt x="1464" y="2804"/>
                  <a:pt x="1476" y="2810"/>
                  <a:pt x="1488" y="2814"/>
                </a:cubicBezTo>
                <a:lnTo>
                  <a:pt x="1488" y="2814"/>
                </a:lnTo>
                <a:cubicBezTo>
                  <a:pt x="1497" y="2818"/>
                  <a:pt x="1506" y="2821"/>
                  <a:pt x="1515" y="2825"/>
                </a:cubicBezTo>
                <a:lnTo>
                  <a:pt x="1515" y="2825"/>
                </a:lnTo>
                <a:cubicBezTo>
                  <a:pt x="1524" y="2829"/>
                  <a:pt x="1534" y="2833"/>
                  <a:pt x="1544" y="2837"/>
                </a:cubicBezTo>
                <a:lnTo>
                  <a:pt x="1544" y="2837"/>
                </a:lnTo>
                <a:cubicBezTo>
                  <a:pt x="1551" y="2840"/>
                  <a:pt x="1558" y="2843"/>
                  <a:pt x="1565" y="2845"/>
                </a:cubicBezTo>
                <a:lnTo>
                  <a:pt x="1565" y="2845"/>
                </a:lnTo>
                <a:cubicBezTo>
                  <a:pt x="1574" y="2849"/>
                  <a:pt x="1583" y="2852"/>
                  <a:pt x="1591" y="2855"/>
                </a:cubicBezTo>
                <a:lnTo>
                  <a:pt x="1591" y="2855"/>
                </a:lnTo>
                <a:cubicBezTo>
                  <a:pt x="1599" y="2858"/>
                  <a:pt x="1607" y="2861"/>
                  <a:pt x="1615" y="2864"/>
                </a:cubicBezTo>
                <a:lnTo>
                  <a:pt x="1615" y="2864"/>
                </a:lnTo>
                <a:cubicBezTo>
                  <a:pt x="1623" y="2868"/>
                  <a:pt x="1631" y="2871"/>
                  <a:pt x="1639" y="2874"/>
                </a:cubicBezTo>
                <a:lnTo>
                  <a:pt x="1639" y="2874"/>
                </a:lnTo>
                <a:cubicBezTo>
                  <a:pt x="1648" y="2877"/>
                  <a:pt x="1655" y="2880"/>
                  <a:pt x="1663" y="2883"/>
                </a:cubicBezTo>
                <a:lnTo>
                  <a:pt x="1663" y="2883"/>
                </a:lnTo>
                <a:cubicBezTo>
                  <a:pt x="1672" y="2886"/>
                  <a:pt x="1680" y="2889"/>
                  <a:pt x="1689" y="2892"/>
                </a:cubicBezTo>
                <a:lnTo>
                  <a:pt x="1689" y="2892"/>
                </a:lnTo>
                <a:cubicBezTo>
                  <a:pt x="1696" y="2895"/>
                  <a:pt x="1705" y="2898"/>
                  <a:pt x="1713" y="2901"/>
                </a:cubicBezTo>
                <a:lnTo>
                  <a:pt x="1713" y="2901"/>
                </a:lnTo>
                <a:cubicBezTo>
                  <a:pt x="1721" y="2904"/>
                  <a:pt x="1730" y="2907"/>
                  <a:pt x="1738" y="2911"/>
                </a:cubicBezTo>
                <a:lnTo>
                  <a:pt x="1738" y="2911"/>
                </a:lnTo>
                <a:cubicBezTo>
                  <a:pt x="1746" y="2913"/>
                  <a:pt x="1754" y="2916"/>
                  <a:pt x="1762" y="2919"/>
                </a:cubicBezTo>
                <a:lnTo>
                  <a:pt x="1762" y="2919"/>
                </a:lnTo>
                <a:cubicBezTo>
                  <a:pt x="1771" y="2922"/>
                  <a:pt x="1780" y="2925"/>
                  <a:pt x="1789" y="2928"/>
                </a:cubicBezTo>
                <a:lnTo>
                  <a:pt x="1789" y="2928"/>
                </a:lnTo>
                <a:cubicBezTo>
                  <a:pt x="1796" y="2931"/>
                  <a:pt x="1804" y="2934"/>
                  <a:pt x="1813" y="2936"/>
                </a:cubicBezTo>
                <a:lnTo>
                  <a:pt x="1813" y="2936"/>
                </a:lnTo>
                <a:cubicBezTo>
                  <a:pt x="1822" y="2940"/>
                  <a:pt x="1830" y="2943"/>
                  <a:pt x="1840" y="2946"/>
                </a:cubicBezTo>
                <a:lnTo>
                  <a:pt x="1840" y="2946"/>
                </a:lnTo>
                <a:cubicBezTo>
                  <a:pt x="1847" y="2949"/>
                  <a:pt x="1855" y="2951"/>
                  <a:pt x="1864" y="2954"/>
                </a:cubicBezTo>
                <a:lnTo>
                  <a:pt x="1864" y="2954"/>
                </a:lnTo>
                <a:cubicBezTo>
                  <a:pt x="1873" y="2958"/>
                  <a:pt x="1883" y="2961"/>
                  <a:pt x="1892" y="2964"/>
                </a:cubicBezTo>
                <a:lnTo>
                  <a:pt x="1892" y="2964"/>
                </a:lnTo>
                <a:cubicBezTo>
                  <a:pt x="1898" y="2966"/>
                  <a:pt x="1905" y="2968"/>
                  <a:pt x="1911" y="2970"/>
                </a:cubicBezTo>
                <a:lnTo>
                  <a:pt x="1911" y="2970"/>
                </a:lnTo>
                <a:cubicBezTo>
                  <a:pt x="1913" y="2971"/>
                  <a:pt x="1914" y="2971"/>
                  <a:pt x="1915" y="2971"/>
                </a:cubicBezTo>
                <a:lnTo>
                  <a:pt x="1915" y="2971"/>
                </a:lnTo>
                <a:cubicBezTo>
                  <a:pt x="1934" y="2978"/>
                  <a:pt x="1953" y="2984"/>
                  <a:pt x="1971" y="2989"/>
                </a:cubicBezTo>
                <a:lnTo>
                  <a:pt x="1971" y="2989"/>
                </a:lnTo>
                <a:cubicBezTo>
                  <a:pt x="1977" y="2992"/>
                  <a:pt x="1983" y="2994"/>
                  <a:pt x="1988" y="2995"/>
                </a:cubicBezTo>
                <a:lnTo>
                  <a:pt x="1988" y="2995"/>
                </a:lnTo>
                <a:cubicBezTo>
                  <a:pt x="2003" y="2999"/>
                  <a:pt x="2016" y="3004"/>
                  <a:pt x="2031" y="3008"/>
                </a:cubicBezTo>
                <a:lnTo>
                  <a:pt x="2031" y="3008"/>
                </a:lnTo>
                <a:cubicBezTo>
                  <a:pt x="2038" y="3011"/>
                  <a:pt x="2044" y="3013"/>
                  <a:pt x="2051" y="3015"/>
                </a:cubicBezTo>
                <a:lnTo>
                  <a:pt x="2051" y="3015"/>
                </a:lnTo>
                <a:cubicBezTo>
                  <a:pt x="2065" y="3019"/>
                  <a:pt x="2079" y="3023"/>
                  <a:pt x="2094" y="3027"/>
                </a:cubicBezTo>
                <a:lnTo>
                  <a:pt x="2094" y="3027"/>
                </a:lnTo>
                <a:cubicBezTo>
                  <a:pt x="2099" y="3030"/>
                  <a:pt x="2106" y="3032"/>
                  <a:pt x="2112" y="3033"/>
                </a:cubicBezTo>
                <a:lnTo>
                  <a:pt x="2112" y="3033"/>
                </a:lnTo>
                <a:cubicBezTo>
                  <a:pt x="2131" y="3039"/>
                  <a:pt x="2151" y="3045"/>
                  <a:pt x="2171" y="3051"/>
                </a:cubicBezTo>
                <a:lnTo>
                  <a:pt x="2171" y="3051"/>
                </a:lnTo>
                <a:cubicBezTo>
                  <a:pt x="2175" y="3052"/>
                  <a:pt x="2178" y="3053"/>
                  <a:pt x="2181" y="3054"/>
                </a:cubicBezTo>
                <a:lnTo>
                  <a:pt x="2181" y="3054"/>
                </a:lnTo>
                <a:cubicBezTo>
                  <a:pt x="2198" y="3059"/>
                  <a:pt x="2216" y="3063"/>
                  <a:pt x="2232" y="3069"/>
                </a:cubicBezTo>
                <a:lnTo>
                  <a:pt x="2232" y="3069"/>
                </a:lnTo>
                <a:cubicBezTo>
                  <a:pt x="2239" y="3070"/>
                  <a:pt x="2246" y="3072"/>
                  <a:pt x="2253" y="3074"/>
                </a:cubicBezTo>
                <a:lnTo>
                  <a:pt x="2253" y="3074"/>
                </a:lnTo>
                <a:cubicBezTo>
                  <a:pt x="2267" y="3078"/>
                  <a:pt x="2281" y="3082"/>
                  <a:pt x="2296" y="3086"/>
                </a:cubicBezTo>
                <a:lnTo>
                  <a:pt x="2296" y="3086"/>
                </a:lnTo>
                <a:cubicBezTo>
                  <a:pt x="2302" y="3088"/>
                  <a:pt x="2310" y="3090"/>
                  <a:pt x="2316" y="3092"/>
                </a:cubicBezTo>
                <a:lnTo>
                  <a:pt x="2316" y="3092"/>
                </a:lnTo>
                <a:cubicBezTo>
                  <a:pt x="2335" y="3097"/>
                  <a:pt x="2353" y="3102"/>
                  <a:pt x="2372" y="3107"/>
                </a:cubicBezTo>
                <a:lnTo>
                  <a:pt x="2372" y="3107"/>
                </a:lnTo>
                <a:cubicBezTo>
                  <a:pt x="2374" y="3107"/>
                  <a:pt x="2377" y="3108"/>
                  <a:pt x="2379" y="3108"/>
                </a:cubicBezTo>
                <a:lnTo>
                  <a:pt x="2379" y="3108"/>
                </a:lnTo>
                <a:cubicBezTo>
                  <a:pt x="2399" y="3115"/>
                  <a:pt x="2421" y="3120"/>
                  <a:pt x="2442" y="3125"/>
                </a:cubicBezTo>
                <a:lnTo>
                  <a:pt x="2442" y="3125"/>
                </a:lnTo>
                <a:cubicBezTo>
                  <a:pt x="2443" y="3126"/>
                  <a:pt x="2446" y="3126"/>
                  <a:pt x="2448" y="3127"/>
                </a:cubicBezTo>
                <a:lnTo>
                  <a:pt x="2448" y="3127"/>
                </a:lnTo>
                <a:cubicBezTo>
                  <a:pt x="2450" y="3127"/>
                  <a:pt x="2452" y="3128"/>
                  <a:pt x="2455" y="3128"/>
                </a:cubicBezTo>
                <a:lnTo>
                  <a:pt x="2455" y="3128"/>
                </a:lnTo>
                <a:cubicBezTo>
                  <a:pt x="2487" y="3137"/>
                  <a:pt x="2520" y="3145"/>
                  <a:pt x="2553" y="3153"/>
                </a:cubicBezTo>
                <a:lnTo>
                  <a:pt x="2553" y="3153"/>
                </a:lnTo>
                <a:cubicBezTo>
                  <a:pt x="2557" y="3154"/>
                  <a:pt x="2561" y="3155"/>
                  <a:pt x="2564" y="3156"/>
                </a:cubicBezTo>
                <a:lnTo>
                  <a:pt x="2564" y="3156"/>
                </a:lnTo>
                <a:cubicBezTo>
                  <a:pt x="2597" y="3164"/>
                  <a:pt x="2631" y="3171"/>
                  <a:pt x="2664" y="3179"/>
                </a:cubicBezTo>
                <a:lnTo>
                  <a:pt x="2664" y="3179"/>
                </a:lnTo>
                <a:cubicBezTo>
                  <a:pt x="2668" y="3180"/>
                  <a:pt x="2673" y="3181"/>
                  <a:pt x="2677" y="3182"/>
                </a:cubicBezTo>
                <a:lnTo>
                  <a:pt x="2677" y="3182"/>
                </a:lnTo>
                <a:cubicBezTo>
                  <a:pt x="2710" y="3190"/>
                  <a:pt x="2743" y="3197"/>
                  <a:pt x="2777" y="3205"/>
                </a:cubicBezTo>
                <a:lnTo>
                  <a:pt x="2777" y="3205"/>
                </a:lnTo>
                <a:cubicBezTo>
                  <a:pt x="2781" y="3206"/>
                  <a:pt x="2786" y="3207"/>
                  <a:pt x="2791" y="3208"/>
                </a:cubicBezTo>
                <a:lnTo>
                  <a:pt x="2791" y="3208"/>
                </a:lnTo>
                <a:cubicBezTo>
                  <a:pt x="2824" y="3215"/>
                  <a:pt x="2857" y="3222"/>
                  <a:pt x="2892" y="3229"/>
                </a:cubicBezTo>
                <a:lnTo>
                  <a:pt x="2892" y="3229"/>
                </a:lnTo>
                <a:cubicBezTo>
                  <a:pt x="2893" y="3229"/>
                  <a:pt x="2896" y="3230"/>
                  <a:pt x="2897" y="3231"/>
                </a:cubicBezTo>
                <a:lnTo>
                  <a:pt x="2897" y="3231"/>
                </a:lnTo>
                <a:cubicBezTo>
                  <a:pt x="2901" y="3231"/>
                  <a:pt x="2904" y="3232"/>
                  <a:pt x="2907" y="3233"/>
                </a:cubicBezTo>
                <a:lnTo>
                  <a:pt x="2907" y="3233"/>
                </a:lnTo>
                <a:cubicBezTo>
                  <a:pt x="2938" y="3238"/>
                  <a:pt x="2968" y="3245"/>
                  <a:pt x="2999" y="3251"/>
                </a:cubicBezTo>
                <a:lnTo>
                  <a:pt x="2999" y="3251"/>
                </a:lnTo>
                <a:cubicBezTo>
                  <a:pt x="3001" y="3251"/>
                  <a:pt x="3003" y="3252"/>
                  <a:pt x="3004" y="3252"/>
                </a:cubicBezTo>
                <a:lnTo>
                  <a:pt x="3004" y="3252"/>
                </a:lnTo>
                <a:cubicBezTo>
                  <a:pt x="3035" y="3258"/>
                  <a:pt x="3066" y="3264"/>
                  <a:pt x="3097" y="3269"/>
                </a:cubicBezTo>
                <a:lnTo>
                  <a:pt x="3097" y="3269"/>
                </a:lnTo>
                <a:cubicBezTo>
                  <a:pt x="3100" y="3270"/>
                  <a:pt x="3104" y="3271"/>
                  <a:pt x="3108" y="3272"/>
                </a:cubicBezTo>
                <a:lnTo>
                  <a:pt x="3108" y="3272"/>
                </a:lnTo>
                <a:cubicBezTo>
                  <a:pt x="3139" y="3277"/>
                  <a:pt x="3169" y="3283"/>
                  <a:pt x="3200" y="3288"/>
                </a:cubicBezTo>
                <a:lnTo>
                  <a:pt x="3200" y="3288"/>
                </a:lnTo>
                <a:cubicBezTo>
                  <a:pt x="3206" y="3289"/>
                  <a:pt x="3212" y="3291"/>
                  <a:pt x="3218" y="3292"/>
                </a:cubicBezTo>
                <a:lnTo>
                  <a:pt x="3218" y="3292"/>
                </a:lnTo>
                <a:cubicBezTo>
                  <a:pt x="3248" y="3297"/>
                  <a:pt x="3278" y="3302"/>
                  <a:pt x="3309" y="3307"/>
                </a:cubicBezTo>
                <a:lnTo>
                  <a:pt x="3309" y="3307"/>
                </a:lnTo>
                <a:cubicBezTo>
                  <a:pt x="3311" y="3308"/>
                  <a:pt x="3314" y="3308"/>
                  <a:pt x="3317" y="3308"/>
                </a:cubicBezTo>
                <a:lnTo>
                  <a:pt x="3317" y="3308"/>
                </a:lnTo>
                <a:cubicBezTo>
                  <a:pt x="3321" y="3309"/>
                  <a:pt x="3325" y="3310"/>
                  <a:pt x="3329" y="3311"/>
                </a:cubicBezTo>
                <a:lnTo>
                  <a:pt x="3329" y="3311"/>
                </a:lnTo>
                <a:cubicBezTo>
                  <a:pt x="3356" y="3315"/>
                  <a:pt x="3384" y="3319"/>
                  <a:pt x="3411" y="3324"/>
                </a:cubicBezTo>
                <a:lnTo>
                  <a:pt x="3411" y="3324"/>
                </a:lnTo>
                <a:cubicBezTo>
                  <a:pt x="3414" y="3324"/>
                  <a:pt x="3415" y="3325"/>
                  <a:pt x="3417" y="3325"/>
                </a:cubicBezTo>
                <a:lnTo>
                  <a:pt x="3417" y="3325"/>
                </a:lnTo>
                <a:cubicBezTo>
                  <a:pt x="3447" y="3329"/>
                  <a:pt x="3475" y="3334"/>
                  <a:pt x="3505" y="3338"/>
                </a:cubicBezTo>
                <a:lnTo>
                  <a:pt x="3505" y="3338"/>
                </a:lnTo>
                <a:cubicBezTo>
                  <a:pt x="3511" y="3339"/>
                  <a:pt x="3518" y="3340"/>
                  <a:pt x="3525" y="3341"/>
                </a:cubicBezTo>
                <a:lnTo>
                  <a:pt x="3525" y="3341"/>
                </a:lnTo>
                <a:cubicBezTo>
                  <a:pt x="3554" y="3346"/>
                  <a:pt x="3583" y="3350"/>
                  <a:pt x="3612" y="3354"/>
                </a:cubicBezTo>
                <a:lnTo>
                  <a:pt x="3612" y="3354"/>
                </a:lnTo>
                <a:cubicBezTo>
                  <a:pt x="3617" y="3355"/>
                  <a:pt x="3623" y="3355"/>
                  <a:pt x="3627" y="3357"/>
                </a:cubicBezTo>
                <a:lnTo>
                  <a:pt x="3627" y="3357"/>
                </a:lnTo>
                <a:cubicBezTo>
                  <a:pt x="3656" y="3360"/>
                  <a:pt x="3685" y="3364"/>
                  <a:pt x="3713" y="3368"/>
                </a:cubicBezTo>
                <a:lnTo>
                  <a:pt x="3713" y="3368"/>
                </a:lnTo>
                <a:cubicBezTo>
                  <a:pt x="3716" y="3368"/>
                  <a:pt x="3718" y="3369"/>
                  <a:pt x="3720" y="3369"/>
                </a:cubicBezTo>
                <a:lnTo>
                  <a:pt x="3720" y="3369"/>
                </a:lnTo>
                <a:cubicBezTo>
                  <a:pt x="3721" y="3369"/>
                  <a:pt x="3722" y="3369"/>
                  <a:pt x="3723" y="3369"/>
                </a:cubicBezTo>
                <a:lnTo>
                  <a:pt x="3723" y="3369"/>
                </a:lnTo>
                <a:cubicBezTo>
                  <a:pt x="3751" y="3373"/>
                  <a:pt x="3780" y="3377"/>
                  <a:pt x="3809" y="3380"/>
                </a:cubicBezTo>
                <a:lnTo>
                  <a:pt x="3809" y="3380"/>
                </a:lnTo>
                <a:cubicBezTo>
                  <a:pt x="3816" y="3381"/>
                  <a:pt x="3823" y="3382"/>
                  <a:pt x="3829" y="3383"/>
                </a:cubicBezTo>
                <a:lnTo>
                  <a:pt x="3829" y="3383"/>
                </a:lnTo>
                <a:cubicBezTo>
                  <a:pt x="3857" y="3387"/>
                  <a:pt x="3884" y="3389"/>
                  <a:pt x="3911" y="3393"/>
                </a:cubicBezTo>
                <a:lnTo>
                  <a:pt x="3911" y="3393"/>
                </a:lnTo>
                <a:cubicBezTo>
                  <a:pt x="3914" y="3393"/>
                  <a:pt x="3916" y="3393"/>
                  <a:pt x="3918" y="3393"/>
                </a:cubicBezTo>
                <a:lnTo>
                  <a:pt x="3918" y="3393"/>
                </a:lnTo>
                <a:cubicBezTo>
                  <a:pt x="3947" y="3397"/>
                  <a:pt x="3976" y="3400"/>
                  <a:pt x="4006" y="3403"/>
                </a:cubicBezTo>
                <a:lnTo>
                  <a:pt x="4006" y="3403"/>
                </a:lnTo>
                <a:cubicBezTo>
                  <a:pt x="4013" y="3405"/>
                  <a:pt x="4020" y="3405"/>
                  <a:pt x="4028" y="3406"/>
                </a:cubicBezTo>
                <a:lnTo>
                  <a:pt x="4028" y="3406"/>
                </a:lnTo>
                <a:cubicBezTo>
                  <a:pt x="4057" y="3409"/>
                  <a:pt x="4086" y="3412"/>
                  <a:pt x="4116" y="3415"/>
                </a:cubicBezTo>
                <a:lnTo>
                  <a:pt x="4116" y="3415"/>
                </a:lnTo>
                <a:lnTo>
                  <a:pt x="4117" y="3415"/>
                </a:lnTo>
                <a:lnTo>
                  <a:pt x="4117" y="3415"/>
                </a:lnTo>
                <a:cubicBezTo>
                  <a:pt x="4117" y="3415"/>
                  <a:pt x="4117" y="3415"/>
                  <a:pt x="4118" y="3415"/>
                </a:cubicBezTo>
                <a:lnTo>
                  <a:pt x="4118" y="3415"/>
                </a:lnTo>
                <a:cubicBezTo>
                  <a:pt x="4183" y="3422"/>
                  <a:pt x="4248" y="3428"/>
                  <a:pt x="4314" y="3434"/>
                </a:cubicBezTo>
                <a:lnTo>
                  <a:pt x="4315" y="3434"/>
                </a:lnTo>
                <a:lnTo>
                  <a:pt x="4315" y="3434"/>
                </a:lnTo>
                <a:cubicBezTo>
                  <a:pt x="4446" y="3446"/>
                  <a:pt x="4579" y="3455"/>
                  <a:pt x="4714" y="3463"/>
                </a:cubicBezTo>
                <a:lnTo>
                  <a:pt x="4715" y="3463"/>
                </a:lnTo>
                <a:lnTo>
                  <a:pt x="4715" y="3463"/>
                </a:lnTo>
                <a:cubicBezTo>
                  <a:pt x="4782" y="3467"/>
                  <a:pt x="4849" y="3470"/>
                  <a:pt x="4916" y="3473"/>
                </a:cubicBezTo>
                <a:lnTo>
                  <a:pt x="4916" y="3473"/>
                </a:lnTo>
                <a:cubicBezTo>
                  <a:pt x="4918" y="3473"/>
                  <a:pt x="4918" y="3474"/>
                  <a:pt x="4919" y="3474"/>
                </a:cubicBezTo>
                <a:lnTo>
                  <a:pt x="4919" y="3474"/>
                </a:lnTo>
                <a:cubicBezTo>
                  <a:pt x="4950" y="3475"/>
                  <a:pt x="4982" y="3476"/>
                  <a:pt x="5014" y="3478"/>
                </a:cubicBezTo>
                <a:lnTo>
                  <a:pt x="5014" y="3478"/>
                </a:lnTo>
                <a:cubicBezTo>
                  <a:pt x="5021" y="3478"/>
                  <a:pt x="5027" y="3478"/>
                  <a:pt x="5034" y="3479"/>
                </a:cubicBezTo>
                <a:lnTo>
                  <a:pt x="5034" y="3479"/>
                </a:lnTo>
                <a:cubicBezTo>
                  <a:pt x="5065" y="3479"/>
                  <a:pt x="5097" y="3480"/>
                  <a:pt x="5128" y="3481"/>
                </a:cubicBezTo>
                <a:lnTo>
                  <a:pt x="5128" y="3481"/>
                </a:lnTo>
                <a:lnTo>
                  <a:pt x="5129" y="3481"/>
                </a:lnTo>
                <a:lnTo>
                  <a:pt x="5129" y="3481"/>
                </a:lnTo>
                <a:cubicBezTo>
                  <a:pt x="5161" y="3483"/>
                  <a:pt x="5193" y="3483"/>
                  <a:pt x="5225" y="3484"/>
                </a:cubicBezTo>
                <a:lnTo>
                  <a:pt x="5225" y="3484"/>
                </a:lnTo>
                <a:cubicBezTo>
                  <a:pt x="5232" y="3484"/>
                  <a:pt x="5239" y="3484"/>
                  <a:pt x="5245" y="3484"/>
                </a:cubicBezTo>
                <a:lnTo>
                  <a:pt x="5245" y="3484"/>
                </a:lnTo>
                <a:cubicBezTo>
                  <a:pt x="5301" y="3486"/>
                  <a:pt x="5357" y="3487"/>
                  <a:pt x="5413" y="3488"/>
                </a:cubicBezTo>
                <a:lnTo>
                  <a:pt x="5413" y="3488"/>
                </a:lnTo>
                <a:cubicBezTo>
                  <a:pt x="5474" y="3489"/>
                  <a:pt x="5534" y="3489"/>
                  <a:pt x="5593" y="3489"/>
                </a:cubicBezTo>
                <a:lnTo>
                  <a:pt x="5606" y="3489"/>
                </a:lnTo>
                <a:lnTo>
                  <a:pt x="5606" y="3489"/>
                </a:lnTo>
                <a:cubicBezTo>
                  <a:pt x="5666" y="3489"/>
                  <a:pt x="5726" y="3489"/>
                  <a:pt x="5785" y="3488"/>
                </a:cubicBezTo>
                <a:lnTo>
                  <a:pt x="5786" y="3488"/>
                </a:lnTo>
                <a:lnTo>
                  <a:pt x="5786" y="3488"/>
                </a:lnTo>
                <a:cubicBezTo>
                  <a:pt x="5787" y="3488"/>
                  <a:pt x="5787" y="3488"/>
                  <a:pt x="5788" y="3488"/>
                </a:cubicBezTo>
                <a:lnTo>
                  <a:pt x="5788" y="3488"/>
                </a:lnTo>
                <a:cubicBezTo>
                  <a:pt x="5824" y="3488"/>
                  <a:pt x="5858" y="3487"/>
                  <a:pt x="5893" y="3486"/>
                </a:cubicBezTo>
                <a:lnTo>
                  <a:pt x="5893" y="3486"/>
                </a:lnTo>
                <a:cubicBezTo>
                  <a:pt x="5899" y="3486"/>
                  <a:pt x="5905" y="3486"/>
                  <a:pt x="5911" y="3486"/>
                </a:cubicBezTo>
                <a:lnTo>
                  <a:pt x="5911" y="3486"/>
                </a:lnTo>
                <a:cubicBezTo>
                  <a:pt x="5945" y="3485"/>
                  <a:pt x="5980" y="3484"/>
                  <a:pt x="6014" y="3483"/>
                </a:cubicBezTo>
                <a:lnTo>
                  <a:pt x="6014" y="3483"/>
                </a:lnTo>
                <a:cubicBezTo>
                  <a:pt x="6021" y="3483"/>
                  <a:pt x="6027" y="3483"/>
                  <a:pt x="6033" y="3483"/>
                </a:cubicBezTo>
                <a:lnTo>
                  <a:pt x="6033" y="3483"/>
                </a:lnTo>
                <a:cubicBezTo>
                  <a:pt x="6067" y="3481"/>
                  <a:pt x="6101" y="3480"/>
                  <a:pt x="6135" y="3479"/>
                </a:cubicBezTo>
                <a:lnTo>
                  <a:pt x="6135" y="3479"/>
                </a:lnTo>
                <a:cubicBezTo>
                  <a:pt x="6137" y="3479"/>
                  <a:pt x="6138" y="3479"/>
                  <a:pt x="6140" y="3479"/>
                </a:cubicBezTo>
                <a:lnTo>
                  <a:pt x="6140" y="3479"/>
                </a:lnTo>
                <a:cubicBezTo>
                  <a:pt x="6175" y="3478"/>
                  <a:pt x="6210" y="3477"/>
                  <a:pt x="6245" y="3475"/>
                </a:cubicBezTo>
                <a:lnTo>
                  <a:pt x="6245" y="3475"/>
                </a:lnTo>
                <a:cubicBezTo>
                  <a:pt x="6249" y="3475"/>
                  <a:pt x="6252" y="3475"/>
                  <a:pt x="6255" y="3474"/>
                </a:cubicBezTo>
                <a:lnTo>
                  <a:pt x="6255" y="3474"/>
                </a:lnTo>
                <a:cubicBezTo>
                  <a:pt x="6258" y="3474"/>
                  <a:pt x="6261" y="3474"/>
                  <a:pt x="6264" y="3474"/>
                </a:cubicBezTo>
                <a:lnTo>
                  <a:pt x="6264" y="3474"/>
                </a:lnTo>
                <a:cubicBezTo>
                  <a:pt x="6302" y="3473"/>
                  <a:pt x="6340" y="3471"/>
                  <a:pt x="6379" y="3469"/>
                </a:cubicBezTo>
                <a:lnTo>
                  <a:pt x="6379" y="3469"/>
                </a:lnTo>
                <a:cubicBezTo>
                  <a:pt x="6385" y="3469"/>
                  <a:pt x="6390" y="3468"/>
                  <a:pt x="6396" y="3468"/>
                </a:cubicBezTo>
                <a:lnTo>
                  <a:pt x="6396" y="3468"/>
                </a:lnTo>
                <a:cubicBezTo>
                  <a:pt x="6435" y="3466"/>
                  <a:pt x="6473" y="3464"/>
                  <a:pt x="6511" y="3462"/>
                </a:cubicBezTo>
                <a:lnTo>
                  <a:pt x="6511" y="3462"/>
                </a:lnTo>
                <a:cubicBezTo>
                  <a:pt x="6516" y="3461"/>
                  <a:pt x="6520" y="3461"/>
                  <a:pt x="6524" y="3460"/>
                </a:cubicBezTo>
                <a:lnTo>
                  <a:pt x="6524" y="3460"/>
                </a:lnTo>
                <a:cubicBezTo>
                  <a:pt x="6606" y="3456"/>
                  <a:pt x="6688" y="3450"/>
                  <a:pt x="6769" y="3443"/>
                </a:cubicBezTo>
                <a:lnTo>
                  <a:pt x="6769" y="3443"/>
                </a:lnTo>
                <a:cubicBezTo>
                  <a:pt x="6770" y="3443"/>
                  <a:pt x="6772" y="3443"/>
                  <a:pt x="6772" y="3443"/>
                </a:cubicBezTo>
                <a:lnTo>
                  <a:pt x="6772" y="3443"/>
                </a:lnTo>
                <a:cubicBezTo>
                  <a:pt x="6773" y="3443"/>
                  <a:pt x="6774" y="3443"/>
                  <a:pt x="6775" y="3443"/>
                </a:cubicBezTo>
                <a:lnTo>
                  <a:pt x="6775" y="3443"/>
                </a:lnTo>
                <a:cubicBezTo>
                  <a:pt x="6828" y="3439"/>
                  <a:pt x="6881" y="3435"/>
                  <a:pt x="6934" y="3430"/>
                </a:cubicBezTo>
                <a:lnTo>
                  <a:pt x="6934" y="3430"/>
                </a:lnTo>
                <a:cubicBezTo>
                  <a:pt x="6936" y="3429"/>
                  <a:pt x="6940" y="3429"/>
                  <a:pt x="6943" y="3429"/>
                </a:cubicBezTo>
                <a:lnTo>
                  <a:pt x="6943" y="3429"/>
                </a:lnTo>
                <a:cubicBezTo>
                  <a:pt x="6994" y="3425"/>
                  <a:pt x="7044" y="3419"/>
                  <a:pt x="7094" y="3415"/>
                </a:cubicBezTo>
                <a:lnTo>
                  <a:pt x="7094" y="3415"/>
                </a:lnTo>
                <a:cubicBezTo>
                  <a:pt x="7098" y="3414"/>
                  <a:pt x="7102" y="3413"/>
                  <a:pt x="7106" y="3413"/>
                </a:cubicBezTo>
                <a:lnTo>
                  <a:pt x="7106" y="3413"/>
                </a:lnTo>
                <a:cubicBezTo>
                  <a:pt x="7211" y="3403"/>
                  <a:pt x="7315" y="3390"/>
                  <a:pt x="7418" y="3378"/>
                </a:cubicBezTo>
                <a:lnTo>
                  <a:pt x="7418" y="3378"/>
                </a:lnTo>
                <a:cubicBezTo>
                  <a:pt x="7419" y="3378"/>
                  <a:pt x="7421" y="3378"/>
                  <a:pt x="7422" y="3378"/>
                </a:cubicBezTo>
                <a:lnTo>
                  <a:pt x="7422" y="3378"/>
                </a:lnTo>
                <a:cubicBezTo>
                  <a:pt x="7425" y="3377"/>
                  <a:pt x="7429" y="3377"/>
                  <a:pt x="7432" y="3376"/>
                </a:cubicBezTo>
                <a:lnTo>
                  <a:pt x="7432" y="3376"/>
                </a:lnTo>
                <a:cubicBezTo>
                  <a:pt x="7456" y="3373"/>
                  <a:pt x="7480" y="3370"/>
                  <a:pt x="7503" y="3367"/>
                </a:cubicBezTo>
                <a:lnTo>
                  <a:pt x="7503" y="3367"/>
                </a:lnTo>
                <a:cubicBezTo>
                  <a:pt x="7508" y="3367"/>
                  <a:pt x="7513" y="3365"/>
                  <a:pt x="7519" y="3365"/>
                </a:cubicBezTo>
                <a:lnTo>
                  <a:pt x="7519" y="3365"/>
                </a:lnTo>
                <a:cubicBezTo>
                  <a:pt x="7547" y="3361"/>
                  <a:pt x="7575" y="3357"/>
                  <a:pt x="7603" y="3353"/>
                </a:cubicBezTo>
                <a:lnTo>
                  <a:pt x="7603" y="3353"/>
                </a:lnTo>
                <a:cubicBezTo>
                  <a:pt x="7605" y="3353"/>
                  <a:pt x="7607" y="3353"/>
                  <a:pt x="7610" y="3352"/>
                </a:cubicBezTo>
                <a:lnTo>
                  <a:pt x="7610" y="3352"/>
                </a:lnTo>
                <a:cubicBezTo>
                  <a:pt x="7635" y="3349"/>
                  <a:pt x="7660" y="3345"/>
                  <a:pt x="7685" y="3342"/>
                </a:cubicBezTo>
                <a:lnTo>
                  <a:pt x="7685" y="3342"/>
                </a:lnTo>
                <a:cubicBezTo>
                  <a:pt x="7692" y="3340"/>
                  <a:pt x="7698" y="3340"/>
                  <a:pt x="7705" y="3339"/>
                </a:cubicBezTo>
                <a:lnTo>
                  <a:pt x="7705" y="3339"/>
                </a:lnTo>
                <a:cubicBezTo>
                  <a:pt x="7729" y="3335"/>
                  <a:pt x="7752" y="3332"/>
                  <a:pt x="7776" y="3328"/>
                </a:cubicBezTo>
                <a:lnTo>
                  <a:pt x="7776" y="3328"/>
                </a:lnTo>
                <a:cubicBezTo>
                  <a:pt x="7780" y="3328"/>
                  <a:pt x="7784" y="3327"/>
                  <a:pt x="7787" y="3327"/>
                </a:cubicBezTo>
                <a:lnTo>
                  <a:pt x="7787" y="3327"/>
                </a:lnTo>
                <a:cubicBezTo>
                  <a:pt x="7814" y="3322"/>
                  <a:pt x="7841" y="3318"/>
                  <a:pt x="7869" y="3314"/>
                </a:cubicBezTo>
                <a:lnTo>
                  <a:pt x="7869" y="3314"/>
                </a:lnTo>
                <a:cubicBezTo>
                  <a:pt x="7873" y="3313"/>
                  <a:pt x="7879" y="3312"/>
                  <a:pt x="7884" y="3311"/>
                </a:cubicBezTo>
                <a:lnTo>
                  <a:pt x="7884" y="3311"/>
                </a:lnTo>
                <a:cubicBezTo>
                  <a:pt x="7906" y="3308"/>
                  <a:pt x="7928" y="3304"/>
                  <a:pt x="7950" y="3300"/>
                </a:cubicBezTo>
                <a:lnTo>
                  <a:pt x="7950" y="3300"/>
                </a:lnTo>
                <a:cubicBezTo>
                  <a:pt x="7957" y="3299"/>
                  <a:pt x="7963" y="3298"/>
                  <a:pt x="7970" y="3297"/>
                </a:cubicBezTo>
                <a:lnTo>
                  <a:pt x="7970" y="3297"/>
                </a:lnTo>
                <a:cubicBezTo>
                  <a:pt x="8023" y="3288"/>
                  <a:pt x="8076" y="3278"/>
                  <a:pt x="8128" y="3269"/>
                </a:cubicBezTo>
                <a:lnTo>
                  <a:pt x="8128" y="3269"/>
                </a:lnTo>
                <a:cubicBezTo>
                  <a:pt x="8135" y="3268"/>
                  <a:pt x="8140" y="3267"/>
                  <a:pt x="8147" y="3266"/>
                </a:cubicBezTo>
                <a:lnTo>
                  <a:pt x="8147" y="3266"/>
                </a:lnTo>
                <a:cubicBezTo>
                  <a:pt x="8168" y="3261"/>
                  <a:pt x="8189" y="3258"/>
                  <a:pt x="8210" y="3254"/>
                </a:cubicBezTo>
                <a:lnTo>
                  <a:pt x="8210" y="3254"/>
                </a:lnTo>
                <a:cubicBezTo>
                  <a:pt x="8216" y="3252"/>
                  <a:pt x="8222" y="3251"/>
                  <a:pt x="8228" y="3250"/>
                </a:cubicBezTo>
                <a:lnTo>
                  <a:pt x="8228" y="3250"/>
                </a:lnTo>
                <a:cubicBezTo>
                  <a:pt x="8253" y="3246"/>
                  <a:pt x="8279" y="3240"/>
                  <a:pt x="8305" y="3236"/>
                </a:cubicBezTo>
                <a:lnTo>
                  <a:pt x="8305" y="3236"/>
                </a:lnTo>
                <a:cubicBezTo>
                  <a:pt x="8308" y="3235"/>
                  <a:pt x="8310" y="3234"/>
                  <a:pt x="8313" y="3234"/>
                </a:cubicBezTo>
                <a:lnTo>
                  <a:pt x="8313" y="3234"/>
                </a:lnTo>
                <a:cubicBezTo>
                  <a:pt x="8336" y="3229"/>
                  <a:pt x="8359" y="3224"/>
                  <a:pt x="8381" y="3219"/>
                </a:cubicBezTo>
                <a:lnTo>
                  <a:pt x="8381" y="3219"/>
                </a:lnTo>
                <a:cubicBezTo>
                  <a:pt x="8389" y="3218"/>
                  <a:pt x="8395" y="3217"/>
                  <a:pt x="8401" y="3216"/>
                </a:cubicBezTo>
                <a:lnTo>
                  <a:pt x="8401" y="3216"/>
                </a:lnTo>
                <a:cubicBezTo>
                  <a:pt x="8422" y="3211"/>
                  <a:pt x="8444" y="3207"/>
                  <a:pt x="8465" y="3202"/>
                </a:cubicBezTo>
                <a:lnTo>
                  <a:pt x="8465" y="3202"/>
                </a:lnTo>
                <a:cubicBezTo>
                  <a:pt x="8470" y="3201"/>
                  <a:pt x="8474" y="3200"/>
                  <a:pt x="8478" y="3199"/>
                </a:cubicBezTo>
                <a:lnTo>
                  <a:pt x="8478" y="3199"/>
                </a:lnTo>
                <a:cubicBezTo>
                  <a:pt x="8503" y="3194"/>
                  <a:pt x="8528" y="3188"/>
                  <a:pt x="8553" y="3183"/>
                </a:cubicBezTo>
                <a:lnTo>
                  <a:pt x="8553" y="3183"/>
                </a:lnTo>
                <a:cubicBezTo>
                  <a:pt x="8558" y="3182"/>
                  <a:pt x="8563" y="3181"/>
                  <a:pt x="8568" y="3180"/>
                </a:cubicBezTo>
                <a:lnTo>
                  <a:pt x="8568" y="3180"/>
                </a:lnTo>
                <a:cubicBezTo>
                  <a:pt x="8589" y="3175"/>
                  <a:pt x="8609" y="3170"/>
                  <a:pt x="8629" y="3166"/>
                </a:cubicBezTo>
                <a:lnTo>
                  <a:pt x="8629" y="3166"/>
                </a:lnTo>
                <a:cubicBezTo>
                  <a:pt x="8635" y="3164"/>
                  <a:pt x="8642" y="3163"/>
                  <a:pt x="8647" y="3161"/>
                </a:cubicBezTo>
                <a:lnTo>
                  <a:pt x="8647" y="3161"/>
                </a:lnTo>
                <a:cubicBezTo>
                  <a:pt x="8672" y="3156"/>
                  <a:pt x="8696" y="3150"/>
                  <a:pt x="8720" y="3144"/>
                </a:cubicBezTo>
                <a:lnTo>
                  <a:pt x="8720" y="3144"/>
                </a:lnTo>
                <a:cubicBezTo>
                  <a:pt x="8720" y="3144"/>
                  <a:pt x="8720" y="3144"/>
                  <a:pt x="8721" y="3144"/>
                </a:cubicBezTo>
                <a:lnTo>
                  <a:pt x="8721" y="3144"/>
                </a:lnTo>
                <a:cubicBezTo>
                  <a:pt x="8746" y="3138"/>
                  <a:pt x="8770" y="3133"/>
                  <a:pt x="8794" y="3126"/>
                </a:cubicBezTo>
                <a:lnTo>
                  <a:pt x="8794" y="3126"/>
                </a:lnTo>
                <a:cubicBezTo>
                  <a:pt x="8800" y="3125"/>
                  <a:pt x="8806" y="3123"/>
                  <a:pt x="8812" y="3122"/>
                </a:cubicBezTo>
                <a:lnTo>
                  <a:pt x="8812" y="3122"/>
                </a:lnTo>
                <a:cubicBezTo>
                  <a:pt x="8831" y="3117"/>
                  <a:pt x="8850" y="3112"/>
                  <a:pt x="8869" y="3107"/>
                </a:cubicBezTo>
                <a:lnTo>
                  <a:pt x="8869" y="3107"/>
                </a:lnTo>
                <a:cubicBezTo>
                  <a:pt x="8875" y="3106"/>
                  <a:pt x="8880" y="3105"/>
                  <a:pt x="8886" y="3103"/>
                </a:cubicBezTo>
                <a:lnTo>
                  <a:pt x="8886" y="3103"/>
                </a:lnTo>
                <a:cubicBezTo>
                  <a:pt x="8910" y="3097"/>
                  <a:pt x="8934" y="3090"/>
                  <a:pt x="8958" y="3085"/>
                </a:cubicBezTo>
                <a:lnTo>
                  <a:pt x="8958" y="3085"/>
                </a:lnTo>
                <a:cubicBezTo>
                  <a:pt x="8960" y="3084"/>
                  <a:pt x="8962" y="3083"/>
                  <a:pt x="8964" y="3083"/>
                </a:cubicBezTo>
                <a:lnTo>
                  <a:pt x="8964" y="3083"/>
                </a:lnTo>
                <a:cubicBezTo>
                  <a:pt x="8985" y="3077"/>
                  <a:pt x="9007" y="3071"/>
                  <a:pt x="9028" y="3065"/>
                </a:cubicBezTo>
                <a:lnTo>
                  <a:pt x="9028" y="3065"/>
                </a:lnTo>
                <a:cubicBezTo>
                  <a:pt x="9034" y="3063"/>
                  <a:pt x="9040" y="3062"/>
                  <a:pt x="9046" y="3060"/>
                </a:cubicBezTo>
                <a:lnTo>
                  <a:pt x="9046" y="3060"/>
                </a:lnTo>
                <a:cubicBezTo>
                  <a:pt x="9066" y="3055"/>
                  <a:pt x="9085" y="3049"/>
                  <a:pt x="9104" y="3044"/>
                </a:cubicBezTo>
                <a:lnTo>
                  <a:pt x="9104" y="3044"/>
                </a:lnTo>
                <a:cubicBezTo>
                  <a:pt x="9108" y="3043"/>
                  <a:pt x="9112" y="3042"/>
                  <a:pt x="9116" y="3040"/>
                </a:cubicBezTo>
                <a:lnTo>
                  <a:pt x="9116" y="3040"/>
                </a:lnTo>
                <a:cubicBezTo>
                  <a:pt x="9140" y="3034"/>
                  <a:pt x="9162" y="3027"/>
                  <a:pt x="9185" y="3021"/>
                </a:cubicBezTo>
                <a:lnTo>
                  <a:pt x="9185" y="3021"/>
                </a:lnTo>
                <a:cubicBezTo>
                  <a:pt x="9190" y="3019"/>
                  <a:pt x="9194" y="3018"/>
                  <a:pt x="9198" y="3017"/>
                </a:cubicBezTo>
                <a:lnTo>
                  <a:pt x="9198" y="3017"/>
                </a:lnTo>
                <a:cubicBezTo>
                  <a:pt x="9217" y="3011"/>
                  <a:pt x="9235" y="3006"/>
                  <a:pt x="9254" y="3000"/>
                </a:cubicBezTo>
                <a:lnTo>
                  <a:pt x="9254" y="3000"/>
                </a:lnTo>
                <a:cubicBezTo>
                  <a:pt x="9260" y="2998"/>
                  <a:pt x="9266" y="2996"/>
                  <a:pt x="9271" y="2995"/>
                </a:cubicBezTo>
                <a:lnTo>
                  <a:pt x="9271" y="2995"/>
                </a:lnTo>
                <a:cubicBezTo>
                  <a:pt x="9293" y="2988"/>
                  <a:pt x="9314" y="2982"/>
                  <a:pt x="9335" y="2975"/>
                </a:cubicBezTo>
                <a:lnTo>
                  <a:pt x="9335" y="2975"/>
                </a:lnTo>
                <a:cubicBezTo>
                  <a:pt x="9336" y="2975"/>
                  <a:pt x="9337" y="2975"/>
                  <a:pt x="9338" y="2974"/>
                </a:cubicBezTo>
                <a:lnTo>
                  <a:pt x="9338" y="2974"/>
                </a:lnTo>
                <a:cubicBezTo>
                  <a:pt x="9361" y="2967"/>
                  <a:pt x="9382" y="2960"/>
                  <a:pt x="9404" y="2953"/>
                </a:cubicBezTo>
                <a:lnTo>
                  <a:pt x="9404" y="2953"/>
                </a:lnTo>
                <a:cubicBezTo>
                  <a:pt x="9410" y="2951"/>
                  <a:pt x="9415" y="2949"/>
                  <a:pt x="9420" y="2948"/>
                </a:cubicBezTo>
                <a:lnTo>
                  <a:pt x="9420" y="2948"/>
                </a:lnTo>
                <a:cubicBezTo>
                  <a:pt x="9438" y="2942"/>
                  <a:pt x="9455" y="2936"/>
                  <a:pt x="9473" y="2931"/>
                </a:cubicBezTo>
                <a:lnTo>
                  <a:pt x="9473" y="2931"/>
                </a:lnTo>
                <a:cubicBezTo>
                  <a:pt x="9477" y="2929"/>
                  <a:pt x="9483" y="2927"/>
                  <a:pt x="9488" y="2925"/>
                </a:cubicBezTo>
                <a:lnTo>
                  <a:pt x="9488" y="2925"/>
                </a:lnTo>
                <a:cubicBezTo>
                  <a:pt x="9510" y="2918"/>
                  <a:pt x="9531" y="2911"/>
                  <a:pt x="9552" y="2904"/>
                </a:cubicBezTo>
                <a:lnTo>
                  <a:pt x="9552" y="2904"/>
                </a:lnTo>
                <a:cubicBezTo>
                  <a:pt x="9554" y="2903"/>
                  <a:pt x="9555" y="2902"/>
                  <a:pt x="9557" y="2902"/>
                </a:cubicBezTo>
                <a:lnTo>
                  <a:pt x="9557" y="2902"/>
                </a:lnTo>
                <a:cubicBezTo>
                  <a:pt x="9577" y="2895"/>
                  <a:pt x="9596" y="2888"/>
                  <a:pt x="9615" y="2881"/>
                </a:cubicBezTo>
                <a:lnTo>
                  <a:pt x="9615" y="2881"/>
                </a:lnTo>
                <a:cubicBezTo>
                  <a:pt x="9621" y="2880"/>
                  <a:pt x="9626" y="2878"/>
                  <a:pt x="9632" y="2875"/>
                </a:cubicBezTo>
                <a:lnTo>
                  <a:pt x="9632" y="2875"/>
                </a:lnTo>
                <a:cubicBezTo>
                  <a:pt x="9649" y="2870"/>
                  <a:pt x="9666" y="2863"/>
                  <a:pt x="9684" y="2857"/>
                </a:cubicBezTo>
                <a:lnTo>
                  <a:pt x="9684" y="2857"/>
                </a:lnTo>
                <a:cubicBezTo>
                  <a:pt x="9688" y="2855"/>
                  <a:pt x="9691" y="2854"/>
                  <a:pt x="9695" y="2853"/>
                </a:cubicBezTo>
                <a:lnTo>
                  <a:pt x="9695" y="2853"/>
                </a:lnTo>
                <a:cubicBezTo>
                  <a:pt x="9715" y="2845"/>
                  <a:pt x="9736" y="2837"/>
                  <a:pt x="9756" y="2830"/>
                </a:cubicBezTo>
                <a:lnTo>
                  <a:pt x="9756" y="2830"/>
                </a:lnTo>
                <a:cubicBezTo>
                  <a:pt x="9760" y="2828"/>
                  <a:pt x="9764" y="2827"/>
                  <a:pt x="9767" y="2825"/>
                </a:cubicBezTo>
                <a:lnTo>
                  <a:pt x="9767" y="2825"/>
                </a:lnTo>
                <a:cubicBezTo>
                  <a:pt x="9785" y="2819"/>
                  <a:pt x="9801" y="2813"/>
                  <a:pt x="9817" y="2805"/>
                </a:cubicBezTo>
                <a:lnTo>
                  <a:pt x="9817" y="2805"/>
                </a:lnTo>
                <a:cubicBezTo>
                  <a:pt x="9823" y="2804"/>
                  <a:pt x="9828" y="2802"/>
                  <a:pt x="9833" y="2800"/>
                </a:cubicBezTo>
                <a:lnTo>
                  <a:pt x="9833" y="2800"/>
                </a:lnTo>
                <a:cubicBezTo>
                  <a:pt x="9851" y="2793"/>
                  <a:pt x="9870" y="2785"/>
                  <a:pt x="9888" y="2777"/>
                </a:cubicBezTo>
                <a:lnTo>
                  <a:pt x="9888" y="2777"/>
                </a:lnTo>
                <a:cubicBezTo>
                  <a:pt x="9890" y="2777"/>
                  <a:pt x="9891" y="2777"/>
                  <a:pt x="9892" y="2776"/>
                </a:cubicBezTo>
                <a:lnTo>
                  <a:pt x="9892" y="2776"/>
                </a:lnTo>
                <a:cubicBezTo>
                  <a:pt x="9912" y="2768"/>
                  <a:pt x="9932" y="2760"/>
                  <a:pt x="9951" y="2751"/>
                </a:cubicBezTo>
                <a:lnTo>
                  <a:pt x="9951" y="2751"/>
                </a:lnTo>
                <a:cubicBezTo>
                  <a:pt x="9953" y="2751"/>
                  <a:pt x="9954" y="2750"/>
                  <a:pt x="9956" y="2750"/>
                </a:cubicBezTo>
                <a:lnTo>
                  <a:pt x="9956" y="2750"/>
                </a:lnTo>
                <a:cubicBezTo>
                  <a:pt x="9960" y="2749"/>
                  <a:pt x="9962" y="2747"/>
                  <a:pt x="9966" y="2746"/>
                </a:cubicBezTo>
                <a:lnTo>
                  <a:pt x="9966" y="2746"/>
                </a:lnTo>
                <a:cubicBezTo>
                  <a:pt x="9979" y="2740"/>
                  <a:pt x="9992" y="2734"/>
                  <a:pt x="10005" y="2729"/>
                </a:cubicBezTo>
                <a:lnTo>
                  <a:pt x="10005" y="2729"/>
                </a:lnTo>
                <a:cubicBezTo>
                  <a:pt x="10011" y="2726"/>
                  <a:pt x="10016" y="2724"/>
                  <a:pt x="10022" y="2721"/>
                </a:cubicBezTo>
                <a:lnTo>
                  <a:pt x="10022" y="2721"/>
                </a:lnTo>
                <a:cubicBezTo>
                  <a:pt x="10035" y="2716"/>
                  <a:pt x="10049" y="2710"/>
                  <a:pt x="10063" y="2704"/>
                </a:cubicBezTo>
                <a:lnTo>
                  <a:pt x="10063" y="2704"/>
                </a:lnTo>
                <a:cubicBezTo>
                  <a:pt x="10066" y="2702"/>
                  <a:pt x="10071" y="2700"/>
                  <a:pt x="10074" y="2699"/>
                </a:cubicBezTo>
                <a:lnTo>
                  <a:pt x="10074" y="2699"/>
                </a:lnTo>
                <a:cubicBezTo>
                  <a:pt x="10092" y="2690"/>
                  <a:pt x="10109" y="2683"/>
                  <a:pt x="10127" y="2675"/>
                </a:cubicBezTo>
                <a:lnTo>
                  <a:pt x="10127" y="2675"/>
                </a:lnTo>
                <a:cubicBezTo>
                  <a:pt x="10130" y="2673"/>
                  <a:pt x="10133" y="2672"/>
                  <a:pt x="10136" y="2670"/>
                </a:cubicBezTo>
                <a:lnTo>
                  <a:pt x="10136" y="2670"/>
                </a:lnTo>
                <a:cubicBezTo>
                  <a:pt x="10151" y="2664"/>
                  <a:pt x="10164" y="2658"/>
                  <a:pt x="10177" y="2651"/>
                </a:cubicBezTo>
                <a:lnTo>
                  <a:pt x="10177" y="2651"/>
                </a:lnTo>
                <a:cubicBezTo>
                  <a:pt x="10183" y="2649"/>
                  <a:pt x="10188" y="2646"/>
                  <a:pt x="10194" y="2643"/>
                </a:cubicBezTo>
                <a:lnTo>
                  <a:pt x="10194" y="2643"/>
                </a:lnTo>
                <a:cubicBezTo>
                  <a:pt x="10205" y="2638"/>
                  <a:pt x="10217" y="2632"/>
                  <a:pt x="10229" y="2626"/>
                </a:cubicBezTo>
                <a:lnTo>
                  <a:pt x="10229" y="2626"/>
                </a:lnTo>
                <a:cubicBezTo>
                  <a:pt x="10234" y="2624"/>
                  <a:pt x="10239" y="2622"/>
                  <a:pt x="10244" y="2619"/>
                </a:cubicBezTo>
                <a:lnTo>
                  <a:pt x="10244" y="2619"/>
                </a:lnTo>
                <a:cubicBezTo>
                  <a:pt x="10258" y="2612"/>
                  <a:pt x="10272" y="2606"/>
                  <a:pt x="10285" y="2599"/>
                </a:cubicBezTo>
                <a:lnTo>
                  <a:pt x="10285" y="2599"/>
                </a:lnTo>
                <a:cubicBezTo>
                  <a:pt x="10288" y="2598"/>
                  <a:pt x="10291" y="2597"/>
                  <a:pt x="10294" y="2595"/>
                </a:cubicBezTo>
                <a:lnTo>
                  <a:pt x="10294" y="2595"/>
                </a:lnTo>
                <a:cubicBezTo>
                  <a:pt x="10310" y="2587"/>
                  <a:pt x="10326" y="2578"/>
                  <a:pt x="10342" y="2570"/>
                </a:cubicBezTo>
                <a:lnTo>
                  <a:pt x="10342" y="2570"/>
                </a:lnTo>
                <a:cubicBezTo>
                  <a:pt x="10345" y="2568"/>
                  <a:pt x="10349" y="2567"/>
                  <a:pt x="10353" y="2564"/>
                </a:cubicBezTo>
                <a:lnTo>
                  <a:pt x="10353" y="2564"/>
                </a:lnTo>
                <a:cubicBezTo>
                  <a:pt x="10365" y="2558"/>
                  <a:pt x="10377" y="2552"/>
                  <a:pt x="10389" y="2545"/>
                </a:cubicBezTo>
                <a:lnTo>
                  <a:pt x="10389" y="2545"/>
                </a:lnTo>
                <a:cubicBezTo>
                  <a:pt x="10392" y="2544"/>
                  <a:pt x="10394" y="2543"/>
                  <a:pt x="10396" y="2542"/>
                </a:cubicBezTo>
                <a:lnTo>
                  <a:pt x="10396" y="2542"/>
                </a:lnTo>
                <a:cubicBezTo>
                  <a:pt x="10398" y="2541"/>
                  <a:pt x="10399" y="2540"/>
                  <a:pt x="10401" y="2539"/>
                </a:cubicBezTo>
                <a:lnTo>
                  <a:pt x="10401" y="2539"/>
                </a:lnTo>
                <a:cubicBezTo>
                  <a:pt x="10424" y="2527"/>
                  <a:pt x="10447" y="2514"/>
                  <a:pt x="10470" y="2501"/>
                </a:cubicBezTo>
                <a:lnTo>
                  <a:pt x="10470" y="2501"/>
                </a:lnTo>
                <a:cubicBezTo>
                  <a:pt x="10473" y="2499"/>
                  <a:pt x="10476" y="2498"/>
                  <a:pt x="10479" y="2496"/>
                </a:cubicBezTo>
                <a:lnTo>
                  <a:pt x="10479" y="2496"/>
                </a:lnTo>
                <a:cubicBezTo>
                  <a:pt x="10501" y="2484"/>
                  <a:pt x="10523" y="2471"/>
                  <a:pt x="10545" y="2458"/>
                </a:cubicBezTo>
                <a:lnTo>
                  <a:pt x="10545" y="2458"/>
                </a:lnTo>
                <a:cubicBezTo>
                  <a:pt x="10548" y="2456"/>
                  <a:pt x="10551" y="2454"/>
                  <a:pt x="10554" y="2453"/>
                </a:cubicBezTo>
                <a:lnTo>
                  <a:pt x="10554" y="2453"/>
                </a:lnTo>
                <a:cubicBezTo>
                  <a:pt x="10576" y="2439"/>
                  <a:pt x="10597" y="2427"/>
                  <a:pt x="10618" y="2414"/>
                </a:cubicBezTo>
                <a:lnTo>
                  <a:pt x="10618" y="2414"/>
                </a:lnTo>
                <a:cubicBezTo>
                  <a:pt x="10621" y="2412"/>
                  <a:pt x="10624" y="2410"/>
                  <a:pt x="10627" y="2408"/>
                </a:cubicBezTo>
                <a:lnTo>
                  <a:pt x="10627" y="2408"/>
                </a:lnTo>
                <a:cubicBezTo>
                  <a:pt x="10648" y="2395"/>
                  <a:pt x="10668" y="2382"/>
                  <a:pt x="10688" y="2368"/>
                </a:cubicBezTo>
                <a:lnTo>
                  <a:pt x="10688" y="2368"/>
                </a:lnTo>
                <a:cubicBezTo>
                  <a:pt x="10690" y="2368"/>
                  <a:pt x="10691" y="2367"/>
                  <a:pt x="10692" y="2367"/>
                </a:cubicBezTo>
                <a:lnTo>
                  <a:pt x="10692" y="2367"/>
                </a:lnTo>
                <a:cubicBezTo>
                  <a:pt x="10694" y="2365"/>
                  <a:pt x="10695" y="2364"/>
                  <a:pt x="10698" y="2363"/>
                </a:cubicBezTo>
                <a:lnTo>
                  <a:pt x="10698" y="2363"/>
                </a:lnTo>
                <a:cubicBezTo>
                  <a:pt x="10715" y="2351"/>
                  <a:pt x="10733" y="2339"/>
                  <a:pt x="10750" y="2327"/>
                </a:cubicBezTo>
                <a:lnTo>
                  <a:pt x="10750" y="2327"/>
                </a:lnTo>
                <a:cubicBezTo>
                  <a:pt x="10751" y="2327"/>
                  <a:pt x="10751" y="2327"/>
                  <a:pt x="10752" y="2326"/>
                </a:cubicBezTo>
                <a:lnTo>
                  <a:pt x="10752" y="2326"/>
                </a:lnTo>
                <a:cubicBezTo>
                  <a:pt x="10769" y="2315"/>
                  <a:pt x="10785" y="2303"/>
                  <a:pt x="10802" y="2291"/>
                </a:cubicBezTo>
                <a:lnTo>
                  <a:pt x="10802" y="2291"/>
                </a:lnTo>
                <a:cubicBezTo>
                  <a:pt x="10805" y="2289"/>
                  <a:pt x="10807" y="2287"/>
                  <a:pt x="10810" y="2285"/>
                </a:cubicBezTo>
                <a:lnTo>
                  <a:pt x="10810" y="2285"/>
                </a:lnTo>
                <a:cubicBezTo>
                  <a:pt x="10826" y="2273"/>
                  <a:pt x="10842" y="2262"/>
                  <a:pt x="10857" y="2250"/>
                </a:cubicBezTo>
                <a:lnTo>
                  <a:pt x="10857" y="2250"/>
                </a:lnTo>
                <a:cubicBezTo>
                  <a:pt x="10860" y="2247"/>
                  <a:pt x="10863" y="2245"/>
                  <a:pt x="10866" y="2243"/>
                </a:cubicBezTo>
                <a:lnTo>
                  <a:pt x="10866" y="2243"/>
                </a:lnTo>
                <a:cubicBezTo>
                  <a:pt x="10882" y="2231"/>
                  <a:pt x="10897" y="2219"/>
                  <a:pt x="10912" y="2207"/>
                </a:cubicBezTo>
                <a:lnTo>
                  <a:pt x="10912" y="2207"/>
                </a:lnTo>
                <a:cubicBezTo>
                  <a:pt x="10913" y="2207"/>
                  <a:pt x="10913" y="2206"/>
                  <a:pt x="10913" y="2206"/>
                </a:cubicBezTo>
                <a:lnTo>
                  <a:pt x="10913" y="2206"/>
                </a:lnTo>
                <a:cubicBezTo>
                  <a:pt x="10915" y="2205"/>
                  <a:pt x="10916" y="2204"/>
                  <a:pt x="10918" y="2202"/>
                </a:cubicBezTo>
                <a:lnTo>
                  <a:pt x="10918" y="2202"/>
                </a:lnTo>
                <a:cubicBezTo>
                  <a:pt x="10930" y="2192"/>
                  <a:pt x="10942" y="2182"/>
                  <a:pt x="10954" y="2172"/>
                </a:cubicBezTo>
                <a:lnTo>
                  <a:pt x="10954" y="2172"/>
                </a:lnTo>
                <a:cubicBezTo>
                  <a:pt x="10957" y="2170"/>
                  <a:pt x="10960" y="2168"/>
                  <a:pt x="10963" y="2165"/>
                </a:cubicBezTo>
                <a:lnTo>
                  <a:pt x="10963" y="2165"/>
                </a:lnTo>
                <a:cubicBezTo>
                  <a:pt x="10975" y="2154"/>
                  <a:pt x="10989" y="2144"/>
                  <a:pt x="11001" y="2132"/>
                </a:cubicBezTo>
                <a:lnTo>
                  <a:pt x="11001" y="2132"/>
                </a:lnTo>
                <a:cubicBezTo>
                  <a:pt x="11003" y="2130"/>
                  <a:pt x="11006" y="2128"/>
                  <a:pt x="11008" y="2125"/>
                </a:cubicBezTo>
                <a:lnTo>
                  <a:pt x="11008" y="2125"/>
                </a:lnTo>
                <a:cubicBezTo>
                  <a:pt x="11020" y="2115"/>
                  <a:pt x="11031" y="2105"/>
                  <a:pt x="11042" y="2095"/>
                </a:cubicBezTo>
                <a:lnTo>
                  <a:pt x="11042" y="2095"/>
                </a:lnTo>
                <a:cubicBezTo>
                  <a:pt x="11044" y="2093"/>
                  <a:pt x="11046" y="2091"/>
                  <a:pt x="11048" y="2090"/>
                </a:cubicBezTo>
                <a:lnTo>
                  <a:pt x="11048" y="2090"/>
                </a:lnTo>
                <a:cubicBezTo>
                  <a:pt x="11060" y="2078"/>
                  <a:pt x="11071" y="2067"/>
                  <a:pt x="11083" y="2055"/>
                </a:cubicBezTo>
                <a:lnTo>
                  <a:pt x="11083" y="2055"/>
                </a:lnTo>
                <a:cubicBezTo>
                  <a:pt x="11084" y="2054"/>
                  <a:pt x="11085" y="2053"/>
                  <a:pt x="11086" y="2052"/>
                </a:cubicBezTo>
                <a:lnTo>
                  <a:pt x="11086" y="2052"/>
                </a:lnTo>
                <a:cubicBezTo>
                  <a:pt x="11088" y="2050"/>
                  <a:pt x="11090" y="2049"/>
                  <a:pt x="11091" y="2047"/>
                </a:cubicBezTo>
                <a:lnTo>
                  <a:pt x="11091" y="2047"/>
                </a:lnTo>
                <a:cubicBezTo>
                  <a:pt x="11101" y="2037"/>
                  <a:pt x="11111" y="2027"/>
                  <a:pt x="11121" y="2017"/>
                </a:cubicBezTo>
                <a:lnTo>
                  <a:pt x="11121" y="2017"/>
                </a:lnTo>
                <a:cubicBezTo>
                  <a:pt x="11122" y="2016"/>
                  <a:pt x="11122" y="2015"/>
                  <a:pt x="11124" y="2014"/>
                </a:cubicBezTo>
                <a:lnTo>
                  <a:pt x="11124" y="2014"/>
                </a:lnTo>
                <a:cubicBezTo>
                  <a:pt x="11134" y="2003"/>
                  <a:pt x="11145" y="1991"/>
                  <a:pt x="11155" y="1981"/>
                </a:cubicBezTo>
                <a:lnTo>
                  <a:pt x="11155" y="1981"/>
                </a:lnTo>
                <a:cubicBezTo>
                  <a:pt x="11157" y="1978"/>
                  <a:pt x="11159" y="1975"/>
                  <a:pt x="11162" y="1973"/>
                </a:cubicBezTo>
                <a:lnTo>
                  <a:pt x="11162" y="1973"/>
                </a:lnTo>
                <a:cubicBezTo>
                  <a:pt x="11171" y="1963"/>
                  <a:pt x="11179" y="1953"/>
                  <a:pt x="11187" y="1943"/>
                </a:cubicBezTo>
                <a:lnTo>
                  <a:pt x="11187" y="1943"/>
                </a:lnTo>
                <a:cubicBezTo>
                  <a:pt x="11189" y="1942"/>
                  <a:pt x="11191" y="1940"/>
                  <a:pt x="11192" y="1938"/>
                </a:cubicBezTo>
                <a:lnTo>
                  <a:pt x="11192" y="1938"/>
                </a:lnTo>
                <a:cubicBezTo>
                  <a:pt x="11201" y="1927"/>
                  <a:pt x="11210" y="1916"/>
                  <a:pt x="11219" y="1904"/>
                </a:cubicBezTo>
                <a:lnTo>
                  <a:pt x="11219" y="1904"/>
                </a:lnTo>
                <a:cubicBezTo>
                  <a:pt x="11220" y="1903"/>
                  <a:pt x="11221" y="1902"/>
                  <a:pt x="11222" y="1901"/>
                </a:cubicBezTo>
                <a:lnTo>
                  <a:pt x="11222" y="1901"/>
                </a:lnTo>
                <a:cubicBezTo>
                  <a:pt x="11224" y="1899"/>
                  <a:pt x="11225" y="1898"/>
                  <a:pt x="11226" y="1896"/>
                </a:cubicBezTo>
                <a:lnTo>
                  <a:pt x="11226" y="1896"/>
                </a:lnTo>
                <a:cubicBezTo>
                  <a:pt x="11234" y="1887"/>
                  <a:pt x="11240" y="1878"/>
                  <a:pt x="11247" y="1869"/>
                </a:cubicBezTo>
                <a:lnTo>
                  <a:pt x="11247" y="1869"/>
                </a:lnTo>
                <a:cubicBezTo>
                  <a:pt x="11249" y="1866"/>
                  <a:pt x="11250" y="1864"/>
                  <a:pt x="11252" y="1862"/>
                </a:cubicBezTo>
                <a:lnTo>
                  <a:pt x="11252" y="1862"/>
                </a:lnTo>
                <a:cubicBezTo>
                  <a:pt x="11260" y="1850"/>
                  <a:pt x="11268" y="1840"/>
                  <a:pt x="11276" y="1829"/>
                </a:cubicBezTo>
                <a:lnTo>
                  <a:pt x="11276" y="1829"/>
                </a:lnTo>
                <a:cubicBezTo>
                  <a:pt x="11277" y="1826"/>
                  <a:pt x="11279" y="1823"/>
                  <a:pt x="11281" y="1821"/>
                </a:cubicBezTo>
                <a:lnTo>
                  <a:pt x="11281" y="1821"/>
                </a:lnTo>
                <a:cubicBezTo>
                  <a:pt x="11287" y="1812"/>
                  <a:pt x="11293" y="1803"/>
                  <a:pt x="11299" y="1794"/>
                </a:cubicBezTo>
                <a:lnTo>
                  <a:pt x="11299" y="1794"/>
                </a:lnTo>
                <a:cubicBezTo>
                  <a:pt x="11301" y="1791"/>
                  <a:pt x="11303" y="1788"/>
                  <a:pt x="11305" y="1785"/>
                </a:cubicBezTo>
                <a:lnTo>
                  <a:pt x="11305" y="1785"/>
                </a:lnTo>
                <a:cubicBezTo>
                  <a:pt x="11312" y="1774"/>
                  <a:pt x="11318" y="1763"/>
                  <a:pt x="11326" y="1752"/>
                </a:cubicBezTo>
                <a:lnTo>
                  <a:pt x="11326" y="1752"/>
                </a:lnTo>
                <a:cubicBezTo>
                  <a:pt x="11326" y="1751"/>
                  <a:pt x="11326" y="1751"/>
                  <a:pt x="11326" y="1750"/>
                </a:cubicBezTo>
                <a:lnTo>
                  <a:pt x="11326" y="1750"/>
                </a:lnTo>
                <a:cubicBezTo>
                  <a:pt x="11327" y="1749"/>
                  <a:pt x="11328" y="1747"/>
                  <a:pt x="11328" y="1746"/>
                </a:cubicBezTo>
                <a:lnTo>
                  <a:pt x="11328" y="1746"/>
                </a:lnTo>
                <a:cubicBezTo>
                  <a:pt x="11335" y="1737"/>
                  <a:pt x="11340" y="1727"/>
                  <a:pt x="11345" y="1717"/>
                </a:cubicBezTo>
                <a:lnTo>
                  <a:pt x="11345" y="1717"/>
                </a:lnTo>
                <a:cubicBezTo>
                  <a:pt x="11347" y="1714"/>
                  <a:pt x="11348" y="1711"/>
                  <a:pt x="11350" y="1708"/>
                </a:cubicBezTo>
                <a:lnTo>
                  <a:pt x="11350" y="1708"/>
                </a:lnTo>
                <a:cubicBezTo>
                  <a:pt x="11356" y="1697"/>
                  <a:pt x="11361" y="1686"/>
                  <a:pt x="11367" y="1675"/>
                </a:cubicBezTo>
                <a:lnTo>
                  <a:pt x="11367" y="1675"/>
                </a:lnTo>
                <a:cubicBezTo>
                  <a:pt x="11367" y="1675"/>
                  <a:pt x="11367" y="1674"/>
                  <a:pt x="11368" y="1674"/>
                </a:cubicBezTo>
                <a:lnTo>
                  <a:pt x="11368" y="1674"/>
                </a:lnTo>
                <a:cubicBezTo>
                  <a:pt x="11373" y="1663"/>
                  <a:pt x="11378" y="1651"/>
                  <a:pt x="11384" y="1640"/>
                </a:cubicBezTo>
                <a:lnTo>
                  <a:pt x="11384" y="1640"/>
                </a:lnTo>
                <a:cubicBezTo>
                  <a:pt x="11385" y="1636"/>
                  <a:pt x="11386" y="1633"/>
                  <a:pt x="11388" y="1630"/>
                </a:cubicBezTo>
                <a:lnTo>
                  <a:pt x="11388" y="1630"/>
                </a:lnTo>
                <a:cubicBezTo>
                  <a:pt x="11392" y="1620"/>
                  <a:pt x="11396" y="1611"/>
                  <a:pt x="11400" y="1601"/>
                </a:cubicBezTo>
                <a:lnTo>
                  <a:pt x="11400" y="1601"/>
                </a:lnTo>
                <a:cubicBezTo>
                  <a:pt x="11400" y="1600"/>
                  <a:pt x="11401" y="1598"/>
                  <a:pt x="11402" y="1597"/>
                </a:cubicBezTo>
                <a:lnTo>
                  <a:pt x="11402" y="1597"/>
                </a:lnTo>
                <a:cubicBezTo>
                  <a:pt x="11402" y="1596"/>
                  <a:pt x="11402" y="1596"/>
                  <a:pt x="11402" y="1595"/>
                </a:cubicBezTo>
                <a:lnTo>
                  <a:pt x="11402" y="1595"/>
                </a:lnTo>
                <a:cubicBezTo>
                  <a:pt x="11407" y="1583"/>
                  <a:pt x="11411" y="1572"/>
                  <a:pt x="11416" y="1560"/>
                </a:cubicBezTo>
                <a:lnTo>
                  <a:pt x="11416" y="1560"/>
                </a:lnTo>
                <a:cubicBezTo>
                  <a:pt x="11416" y="1557"/>
                  <a:pt x="11417" y="1555"/>
                  <a:pt x="11418" y="1552"/>
                </a:cubicBezTo>
                <a:lnTo>
                  <a:pt x="11418" y="1552"/>
                </a:lnTo>
                <a:cubicBezTo>
                  <a:pt x="11421" y="1542"/>
                  <a:pt x="11424" y="1532"/>
                  <a:pt x="11427" y="1522"/>
                </a:cubicBezTo>
                <a:lnTo>
                  <a:pt x="11427" y="1522"/>
                </a:lnTo>
                <a:cubicBezTo>
                  <a:pt x="11428" y="1520"/>
                  <a:pt x="11429" y="1517"/>
                  <a:pt x="11430" y="1515"/>
                </a:cubicBezTo>
                <a:lnTo>
                  <a:pt x="11430" y="1515"/>
                </a:lnTo>
                <a:cubicBezTo>
                  <a:pt x="11433" y="1503"/>
                  <a:pt x="11437" y="1491"/>
                  <a:pt x="11439" y="1479"/>
                </a:cubicBezTo>
                <a:lnTo>
                  <a:pt x="11439" y="1479"/>
                </a:lnTo>
                <a:cubicBezTo>
                  <a:pt x="11440" y="1476"/>
                  <a:pt x="11441" y="1474"/>
                  <a:pt x="11441" y="1472"/>
                </a:cubicBezTo>
                <a:lnTo>
                  <a:pt x="11441" y="1472"/>
                </a:lnTo>
                <a:cubicBezTo>
                  <a:pt x="11444" y="1462"/>
                  <a:pt x="11446" y="1452"/>
                  <a:pt x="11448" y="1442"/>
                </a:cubicBezTo>
                <a:lnTo>
                  <a:pt x="11448" y="1442"/>
                </a:lnTo>
                <a:cubicBezTo>
                  <a:pt x="11448" y="1440"/>
                  <a:pt x="11448" y="1438"/>
                  <a:pt x="11449" y="1436"/>
                </a:cubicBezTo>
                <a:lnTo>
                  <a:pt x="11449" y="1436"/>
                </a:lnTo>
                <a:cubicBezTo>
                  <a:pt x="11449" y="1435"/>
                  <a:pt x="11449" y="1434"/>
                  <a:pt x="11449" y="1432"/>
                </a:cubicBezTo>
                <a:lnTo>
                  <a:pt x="11449" y="1432"/>
                </a:lnTo>
                <a:cubicBezTo>
                  <a:pt x="11452" y="1422"/>
                  <a:pt x="11454" y="1411"/>
                  <a:pt x="11455" y="1399"/>
                </a:cubicBezTo>
                <a:lnTo>
                  <a:pt x="11455" y="1399"/>
                </a:lnTo>
                <a:cubicBezTo>
                  <a:pt x="11457" y="1388"/>
                  <a:pt x="11459" y="1376"/>
                  <a:pt x="11460" y="1365"/>
                </a:cubicBezTo>
              </a:path>
            </a:pathLst>
          </a:custGeom>
          <a:solidFill>
            <a:srgbClr val="FFB41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EB0A7D8-327C-7E0F-5F72-9C34AC9C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774" y="5177815"/>
            <a:ext cx="1631781" cy="607578"/>
          </a:xfrm>
          <a:custGeom>
            <a:avLst/>
            <a:gdLst>
              <a:gd name="T0" fmla="*/ 2407 w 4561"/>
              <a:gd name="T1" fmla="*/ 15 h 1699"/>
              <a:gd name="T2" fmla="*/ 2407 w 4561"/>
              <a:gd name="T3" fmla="*/ 15 h 1699"/>
              <a:gd name="T4" fmla="*/ 70 w 4561"/>
              <a:gd name="T5" fmla="*/ 822 h 1699"/>
              <a:gd name="T6" fmla="*/ 70 w 4561"/>
              <a:gd name="T7" fmla="*/ 822 h 1699"/>
              <a:gd name="T8" fmla="*/ 2152 w 4561"/>
              <a:gd name="T9" fmla="*/ 1683 h 1699"/>
              <a:gd name="T10" fmla="*/ 2152 w 4561"/>
              <a:gd name="T11" fmla="*/ 1683 h 1699"/>
              <a:gd name="T12" fmla="*/ 4490 w 4561"/>
              <a:gd name="T13" fmla="*/ 876 h 1699"/>
              <a:gd name="T14" fmla="*/ 4490 w 4561"/>
              <a:gd name="T15" fmla="*/ 876 h 1699"/>
              <a:gd name="T16" fmla="*/ 2407 w 4561"/>
              <a:gd name="T17" fmla="*/ 15 h 1699"/>
              <a:gd name="T18" fmla="*/ 2219 w 4561"/>
              <a:gd name="T19" fmla="*/ 1243 h 1699"/>
              <a:gd name="T20" fmla="*/ 2219 w 4561"/>
              <a:gd name="T21" fmla="*/ 1243 h 1699"/>
              <a:gd name="T22" fmla="*/ 1236 w 4561"/>
              <a:gd name="T23" fmla="*/ 836 h 1699"/>
              <a:gd name="T24" fmla="*/ 1236 w 4561"/>
              <a:gd name="T25" fmla="*/ 836 h 1699"/>
              <a:gd name="T26" fmla="*/ 2339 w 4561"/>
              <a:gd name="T27" fmla="*/ 455 h 1699"/>
              <a:gd name="T28" fmla="*/ 2339 w 4561"/>
              <a:gd name="T29" fmla="*/ 455 h 1699"/>
              <a:gd name="T30" fmla="*/ 3322 w 4561"/>
              <a:gd name="T31" fmla="*/ 862 h 1699"/>
              <a:gd name="T32" fmla="*/ 3322 w 4561"/>
              <a:gd name="T33" fmla="*/ 862 h 1699"/>
              <a:gd name="T34" fmla="*/ 2219 w 4561"/>
              <a:gd name="T35" fmla="*/ 1243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61" h="1699">
                <a:moveTo>
                  <a:pt x="2407" y="15"/>
                </a:moveTo>
                <a:lnTo>
                  <a:pt x="2407" y="15"/>
                </a:lnTo>
                <a:cubicBezTo>
                  <a:pt x="1186" y="0"/>
                  <a:pt x="140" y="361"/>
                  <a:pt x="70" y="822"/>
                </a:cubicBezTo>
                <a:lnTo>
                  <a:pt x="70" y="822"/>
                </a:lnTo>
                <a:cubicBezTo>
                  <a:pt x="0" y="1283"/>
                  <a:pt x="933" y="1669"/>
                  <a:pt x="2152" y="1683"/>
                </a:cubicBezTo>
                <a:lnTo>
                  <a:pt x="2152" y="1683"/>
                </a:lnTo>
                <a:cubicBezTo>
                  <a:pt x="3372" y="1698"/>
                  <a:pt x="4419" y="1337"/>
                  <a:pt x="4490" y="876"/>
                </a:cubicBezTo>
                <a:lnTo>
                  <a:pt x="4490" y="876"/>
                </a:lnTo>
                <a:cubicBezTo>
                  <a:pt x="4560" y="415"/>
                  <a:pt x="3628" y="29"/>
                  <a:pt x="2407" y="15"/>
                </a:cubicBezTo>
                <a:close/>
                <a:moveTo>
                  <a:pt x="2219" y="1243"/>
                </a:moveTo>
                <a:lnTo>
                  <a:pt x="2219" y="1243"/>
                </a:lnTo>
                <a:cubicBezTo>
                  <a:pt x="1644" y="1236"/>
                  <a:pt x="1204" y="1054"/>
                  <a:pt x="1236" y="836"/>
                </a:cubicBezTo>
                <a:lnTo>
                  <a:pt x="1236" y="836"/>
                </a:lnTo>
                <a:cubicBezTo>
                  <a:pt x="1270" y="619"/>
                  <a:pt x="1763" y="448"/>
                  <a:pt x="2339" y="455"/>
                </a:cubicBezTo>
                <a:lnTo>
                  <a:pt x="2339" y="455"/>
                </a:lnTo>
                <a:cubicBezTo>
                  <a:pt x="2915" y="462"/>
                  <a:pt x="3355" y="644"/>
                  <a:pt x="3322" y="862"/>
                </a:cubicBezTo>
                <a:lnTo>
                  <a:pt x="3322" y="862"/>
                </a:lnTo>
                <a:cubicBezTo>
                  <a:pt x="3289" y="1079"/>
                  <a:pt x="2795" y="1250"/>
                  <a:pt x="2219" y="1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F07E0143-2CBD-8B93-95B9-73D3E4DE3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603" y="154139"/>
            <a:ext cx="396730" cy="1205687"/>
          </a:xfrm>
          <a:custGeom>
            <a:avLst/>
            <a:gdLst>
              <a:gd name="T0" fmla="*/ 1 w 1694"/>
              <a:gd name="T1" fmla="*/ 1899 h 5147"/>
              <a:gd name="T2" fmla="*/ 0 w 1694"/>
              <a:gd name="T3" fmla="*/ 5146 h 5147"/>
              <a:gd name="T4" fmla="*/ 1107 w 1694"/>
              <a:gd name="T5" fmla="*/ 4547 h 5147"/>
              <a:gd name="T6" fmla="*/ 1693 w 1694"/>
              <a:gd name="T7" fmla="*/ 0 h 5147"/>
              <a:gd name="T8" fmla="*/ 1 w 1694"/>
              <a:gd name="T9" fmla="*/ 1899 h 5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4" h="5147">
                <a:moveTo>
                  <a:pt x="1" y="1899"/>
                </a:moveTo>
                <a:lnTo>
                  <a:pt x="0" y="5146"/>
                </a:lnTo>
                <a:lnTo>
                  <a:pt x="1107" y="4547"/>
                </a:lnTo>
                <a:lnTo>
                  <a:pt x="1693" y="0"/>
                </a:lnTo>
                <a:lnTo>
                  <a:pt x="1" y="1899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7D24B7-6336-6BDE-1206-D8AB379D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573" y="156901"/>
            <a:ext cx="399463" cy="1205687"/>
          </a:xfrm>
          <a:custGeom>
            <a:avLst/>
            <a:gdLst>
              <a:gd name="T0" fmla="*/ 583 w 1691"/>
              <a:gd name="T1" fmla="*/ 4529 h 5097"/>
              <a:gd name="T2" fmla="*/ 1689 w 1691"/>
              <a:gd name="T3" fmla="*/ 5096 h 5097"/>
              <a:gd name="T4" fmla="*/ 1690 w 1691"/>
              <a:gd name="T5" fmla="*/ 1848 h 5097"/>
              <a:gd name="T6" fmla="*/ 0 w 1691"/>
              <a:gd name="T7" fmla="*/ 0 h 5097"/>
              <a:gd name="T8" fmla="*/ 583 w 1691"/>
              <a:gd name="T9" fmla="*/ 4529 h 5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1" h="5097">
                <a:moveTo>
                  <a:pt x="583" y="4529"/>
                </a:moveTo>
                <a:lnTo>
                  <a:pt x="1689" y="5096"/>
                </a:lnTo>
                <a:lnTo>
                  <a:pt x="1690" y="1848"/>
                </a:lnTo>
                <a:lnTo>
                  <a:pt x="0" y="0"/>
                </a:lnTo>
                <a:lnTo>
                  <a:pt x="583" y="4529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51608A1-48A7-1989-67EB-976D8D29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837" y="4745408"/>
            <a:ext cx="1014735" cy="695952"/>
          </a:xfrm>
          <a:custGeom>
            <a:avLst/>
            <a:gdLst>
              <a:gd name="T0" fmla="*/ 537 w 2836"/>
              <a:gd name="T1" fmla="*/ 1895 h 1945"/>
              <a:gd name="T2" fmla="*/ 2835 w 2836"/>
              <a:gd name="T3" fmla="*/ 131 h 1945"/>
              <a:gd name="T4" fmla="*/ 2835 w 2836"/>
              <a:gd name="T5" fmla="*/ 131 h 1945"/>
              <a:gd name="T6" fmla="*/ 1995 w 2836"/>
              <a:gd name="T7" fmla="*/ 0 h 1945"/>
              <a:gd name="T8" fmla="*/ 70 w 2836"/>
              <a:gd name="T9" fmla="*/ 1491 h 1945"/>
              <a:gd name="T10" fmla="*/ 70 w 2836"/>
              <a:gd name="T11" fmla="*/ 1491 h 1945"/>
              <a:gd name="T12" fmla="*/ 156 w 2836"/>
              <a:gd name="T13" fmla="*/ 1826 h 1945"/>
              <a:gd name="T14" fmla="*/ 156 w 2836"/>
              <a:gd name="T15" fmla="*/ 1826 h 1945"/>
              <a:gd name="T16" fmla="*/ 537 w 2836"/>
              <a:gd name="T17" fmla="*/ 1895 h 1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6" h="1945">
                <a:moveTo>
                  <a:pt x="537" y="1895"/>
                </a:moveTo>
                <a:lnTo>
                  <a:pt x="2835" y="131"/>
                </a:lnTo>
                <a:lnTo>
                  <a:pt x="2835" y="131"/>
                </a:lnTo>
                <a:cubicBezTo>
                  <a:pt x="2569" y="79"/>
                  <a:pt x="2288" y="35"/>
                  <a:pt x="1995" y="0"/>
                </a:cubicBezTo>
                <a:lnTo>
                  <a:pt x="70" y="1491"/>
                </a:lnTo>
                <a:lnTo>
                  <a:pt x="70" y="1491"/>
                </a:lnTo>
                <a:cubicBezTo>
                  <a:pt x="0" y="1544"/>
                  <a:pt x="56" y="1706"/>
                  <a:pt x="156" y="1826"/>
                </a:cubicBezTo>
                <a:lnTo>
                  <a:pt x="156" y="1826"/>
                </a:lnTo>
                <a:cubicBezTo>
                  <a:pt x="254" y="1944"/>
                  <a:pt x="478" y="1941"/>
                  <a:pt x="537" y="1895"/>
                </a:cubicBezTo>
              </a:path>
            </a:pathLst>
          </a:custGeom>
          <a:solidFill>
            <a:schemeClr val="bg1">
              <a:lumMod val="50000"/>
              <a:alpha val="2617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E51C228-0C9A-2F5E-B827-169CBE518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196" y="517613"/>
            <a:ext cx="233562" cy="4980560"/>
          </a:xfrm>
          <a:custGeom>
            <a:avLst/>
            <a:gdLst>
              <a:gd name="T0" fmla="*/ 652 w 653"/>
              <a:gd name="T1" fmla="*/ 13763 h 13915"/>
              <a:gd name="T2" fmla="*/ 652 w 653"/>
              <a:gd name="T3" fmla="*/ 13763 h 13915"/>
              <a:gd name="T4" fmla="*/ 335 w 653"/>
              <a:gd name="T5" fmla="*/ 13910 h 13915"/>
              <a:gd name="T6" fmla="*/ 335 w 653"/>
              <a:gd name="T7" fmla="*/ 13910 h 13915"/>
              <a:gd name="T8" fmla="*/ 2 w 653"/>
              <a:gd name="T9" fmla="*/ 13763 h 13915"/>
              <a:gd name="T10" fmla="*/ 2 w 653"/>
              <a:gd name="T11" fmla="*/ 286 h 13915"/>
              <a:gd name="T12" fmla="*/ 2 w 653"/>
              <a:gd name="T13" fmla="*/ 286 h 13915"/>
              <a:gd name="T14" fmla="*/ 326 w 653"/>
              <a:gd name="T15" fmla="*/ 0 h 13915"/>
              <a:gd name="T16" fmla="*/ 326 w 653"/>
              <a:gd name="T17" fmla="*/ 0 h 13915"/>
              <a:gd name="T18" fmla="*/ 652 w 653"/>
              <a:gd name="T19" fmla="*/ 286 h 13915"/>
              <a:gd name="T20" fmla="*/ 652 w 653"/>
              <a:gd name="T21" fmla="*/ 13763 h 1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3" h="13915">
                <a:moveTo>
                  <a:pt x="652" y="13763"/>
                </a:moveTo>
                <a:lnTo>
                  <a:pt x="652" y="13763"/>
                </a:lnTo>
                <a:cubicBezTo>
                  <a:pt x="652" y="13841"/>
                  <a:pt x="496" y="13906"/>
                  <a:pt x="335" y="13910"/>
                </a:cubicBezTo>
                <a:lnTo>
                  <a:pt x="335" y="13910"/>
                </a:lnTo>
                <a:cubicBezTo>
                  <a:pt x="170" y="13914"/>
                  <a:pt x="0" y="13855"/>
                  <a:pt x="2" y="13763"/>
                </a:cubicBezTo>
                <a:lnTo>
                  <a:pt x="2" y="286"/>
                </a:lnTo>
                <a:lnTo>
                  <a:pt x="2" y="286"/>
                </a:lnTo>
                <a:cubicBezTo>
                  <a:pt x="2" y="128"/>
                  <a:pt x="147" y="0"/>
                  <a:pt x="326" y="0"/>
                </a:cubicBezTo>
                <a:lnTo>
                  <a:pt x="326" y="0"/>
                </a:lnTo>
                <a:cubicBezTo>
                  <a:pt x="506" y="0"/>
                  <a:pt x="652" y="128"/>
                  <a:pt x="652" y="286"/>
                </a:cubicBezTo>
                <a:lnTo>
                  <a:pt x="652" y="13763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25" name="Freeform 749">
            <a:extLst>
              <a:ext uri="{FF2B5EF4-FFF2-40B4-BE49-F238E27FC236}">
                <a16:creationId xmlns:a16="http://schemas.microsoft.com/office/drawing/2014/main" id="{8A8F7A5E-87C8-96B9-8F2D-F7F31339A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668" y="1681698"/>
            <a:ext cx="545453" cy="475163"/>
          </a:xfrm>
          <a:custGeom>
            <a:avLst/>
            <a:gdLst/>
            <a:ahLst/>
            <a:cxnLst/>
            <a:rect l="0" t="0" r="r" b="b"/>
            <a:pathLst>
              <a:path w="307491" h="267929">
                <a:moveTo>
                  <a:pt x="242711" y="233363"/>
                </a:moveTo>
                <a:cubicBezTo>
                  <a:pt x="245181" y="233363"/>
                  <a:pt x="247297" y="235127"/>
                  <a:pt x="247297" y="237949"/>
                </a:cubicBezTo>
                <a:cubicBezTo>
                  <a:pt x="247297" y="240419"/>
                  <a:pt x="245181" y="242535"/>
                  <a:pt x="242711" y="242535"/>
                </a:cubicBezTo>
                <a:cubicBezTo>
                  <a:pt x="240242" y="242535"/>
                  <a:pt x="238125" y="240419"/>
                  <a:pt x="238125" y="237949"/>
                </a:cubicBezTo>
                <a:cubicBezTo>
                  <a:pt x="238125" y="235127"/>
                  <a:pt x="240242" y="233363"/>
                  <a:pt x="242711" y="233363"/>
                </a:cubicBezTo>
                <a:close/>
                <a:moveTo>
                  <a:pt x="50624" y="233363"/>
                </a:moveTo>
                <a:cubicBezTo>
                  <a:pt x="53094" y="233363"/>
                  <a:pt x="55210" y="235127"/>
                  <a:pt x="55210" y="237949"/>
                </a:cubicBezTo>
                <a:cubicBezTo>
                  <a:pt x="55210" y="240419"/>
                  <a:pt x="53094" y="242535"/>
                  <a:pt x="50624" y="242535"/>
                </a:cubicBezTo>
                <a:cubicBezTo>
                  <a:pt x="48155" y="242535"/>
                  <a:pt x="46038" y="240419"/>
                  <a:pt x="46038" y="237949"/>
                </a:cubicBezTo>
                <a:cubicBezTo>
                  <a:pt x="46038" y="235127"/>
                  <a:pt x="48155" y="233363"/>
                  <a:pt x="50624" y="233363"/>
                </a:cubicBezTo>
                <a:close/>
                <a:moveTo>
                  <a:pt x="242702" y="216500"/>
                </a:moveTo>
                <a:cubicBezTo>
                  <a:pt x="231162" y="216500"/>
                  <a:pt x="221786" y="225851"/>
                  <a:pt x="221786" y="237360"/>
                </a:cubicBezTo>
                <a:cubicBezTo>
                  <a:pt x="221786" y="237360"/>
                  <a:pt x="221786" y="237360"/>
                  <a:pt x="221786" y="237719"/>
                </a:cubicBezTo>
                <a:lnTo>
                  <a:pt x="221786" y="238079"/>
                </a:lnTo>
                <a:cubicBezTo>
                  <a:pt x="221786" y="249587"/>
                  <a:pt x="231162" y="258578"/>
                  <a:pt x="242702" y="258578"/>
                </a:cubicBezTo>
                <a:cubicBezTo>
                  <a:pt x="254603" y="258578"/>
                  <a:pt x="263979" y="249228"/>
                  <a:pt x="263979" y="237719"/>
                </a:cubicBezTo>
                <a:cubicBezTo>
                  <a:pt x="263979" y="226210"/>
                  <a:pt x="254603" y="216500"/>
                  <a:pt x="242702" y="216500"/>
                </a:cubicBezTo>
                <a:close/>
                <a:moveTo>
                  <a:pt x="50127" y="216500"/>
                </a:moveTo>
                <a:cubicBezTo>
                  <a:pt x="38226" y="216500"/>
                  <a:pt x="28850" y="226210"/>
                  <a:pt x="28850" y="237719"/>
                </a:cubicBezTo>
                <a:cubicBezTo>
                  <a:pt x="28850" y="249228"/>
                  <a:pt x="38226" y="258578"/>
                  <a:pt x="50127" y="258578"/>
                </a:cubicBezTo>
                <a:cubicBezTo>
                  <a:pt x="61667" y="258578"/>
                  <a:pt x="71404" y="249228"/>
                  <a:pt x="71404" y="237719"/>
                </a:cubicBezTo>
                <a:cubicBezTo>
                  <a:pt x="71404" y="226210"/>
                  <a:pt x="61667" y="216500"/>
                  <a:pt x="50127" y="216500"/>
                </a:cubicBezTo>
                <a:close/>
                <a:moveTo>
                  <a:pt x="85469" y="122276"/>
                </a:moveTo>
                <a:lnTo>
                  <a:pt x="85469" y="178379"/>
                </a:lnTo>
                <a:lnTo>
                  <a:pt x="151103" y="178379"/>
                </a:lnTo>
                <a:lnTo>
                  <a:pt x="151103" y="122276"/>
                </a:lnTo>
                <a:lnTo>
                  <a:pt x="146415" y="122276"/>
                </a:lnTo>
                <a:lnTo>
                  <a:pt x="98451" y="122276"/>
                </a:lnTo>
                <a:lnTo>
                  <a:pt x="85469" y="122276"/>
                </a:lnTo>
                <a:close/>
                <a:moveTo>
                  <a:pt x="242702" y="76962"/>
                </a:moveTo>
                <a:lnTo>
                  <a:pt x="251718" y="178379"/>
                </a:lnTo>
                <a:lnTo>
                  <a:pt x="260012" y="178379"/>
                </a:lnTo>
                <a:lnTo>
                  <a:pt x="296435" y="83435"/>
                </a:lnTo>
                <a:lnTo>
                  <a:pt x="242702" y="76962"/>
                </a:lnTo>
                <a:close/>
                <a:moveTo>
                  <a:pt x="194017" y="71208"/>
                </a:moveTo>
                <a:lnTo>
                  <a:pt x="184641" y="178379"/>
                </a:lnTo>
                <a:lnTo>
                  <a:pt x="242341" y="178379"/>
                </a:lnTo>
                <a:lnTo>
                  <a:pt x="233686" y="75883"/>
                </a:lnTo>
                <a:lnTo>
                  <a:pt x="194017" y="71208"/>
                </a:lnTo>
                <a:close/>
                <a:moveTo>
                  <a:pt x="151103" y="66532"/>
                </a:moveTo>
                <a:lnTo>
                  <a:pt x="151103" y="112925"/>
                </a:lnTo>
                <a:lnTo>
                  <a:pt x="155791" y="112925"/>
                </a:lnTo>
                <a:cubicBezTo>
                  <a:pt x="158315" y="112925"/>
                  <a:pt x="160479" y="115083"/>
                  <a:pt x="160479" y="117601"/>
                </a:cubicBezTo>
                <a:lnTo>
                  <a:pt x="160479" y="178379"/>
                </a:lnTo>
                <a:lnTo>
                  <a:pt x="175265" y="178379"/>
                </a:lnTo>
                <a:lnTo>
                  <a:pt x="184641" y="70129"/>
                </a:lnTo>
                <a:lnTo>
                  <a:pt x="151103" y="66532"/>
                </a:lnTo>
                <a:close/>
                <a:moveTo>
                  <a:pt x="103139" y="61138"/>
                </a:moveTo>
                <a:lnTo>
                  <a:pt x="103139" y="112925"/>
                </a:lnTo>
                <a:lnTo>
                  <a:pt x="141726" y="112925"/>
                </a:lnTo>
                <a:lnTo>
                  <a:pt x="141726" y="65453"/>
                </a:lnTo>
                <a:lnTo>
                  <a:pt x="103139" y="61138"/>
                </a:lnTo>
                <a:close/>
                <a:moveTo>
                  <a:pt x="54815" y="55024"/>
                </a:moveTo>
                <a:lnTo>
                  <a:pt x="54815" y="178379"/>
                </a:lnTo>
                <a:lnTo>
                  <a:pt x="76453" y="178379"/>
                </a:lnTo>
                <a:lnTo>
                  <a:pt x="76453" y="117601"/>
                </a:lnTo>
                <a:cubicBezTo>
                  <a:pt x="76453" y="115083"/>
                  <a:pt x="78256" y="112925"/>
                  <a:pt x="81141" y="112925"/>
                </a:cubicBezTo>
                <a:lnTo>
                  <a:pt x="93763" y="112925"/>
                </a:lnTo>
                <a:lnTo>
                  <a:pt x="93763" y="59699"/>
                </a:lnTo>
                <a:lnTo>
                  <a:pt x="54815" y="55024"/>
                </a:lnTo>
                <a:close/>
                <a:moveTo>
                  <a:pt x="193001" y="15875"/>
                </a:moveTo>
                <a:lnTo>
                  <a:pt x="233311" y="15875"/>
                </a:lnTo>
                <a:cubicBezTo>
                  <a:pt x="235490" y="15875"/>
                  <a:pt x="237669" y="17707"/>
                  <a:pt x="237669" y="20271"/>
                </a:cubicBezTo>
                <a:lnTo>
                  <a:pt x="240574" y="53242"/>
                </a:lnTo>
                <a:cubicBezTo>
                  <a:pt x="240937" y="55807"/>
                  <a:pt x="238758" y="58005"/>
                  <a:pt x="236216" y="58371"/>
                </a:cubicBezTo>
                <a:lnTo>
                  <a:pt x="235853" y="58371"/>
                </a:lnTo>
                <a:cubicBezTo>
                  <a:pt x="233311" y="58371"/>
                  <a:pt x="231495" y="56540"/>
                  <a:pt x="231132" y="53975"/>
                </a:cubicBezTo>
                <a:lnTo>
                  <a:pt x="228590" y="25400"/>
                </a:lnTo>
                <a:lnTo>
                  <a:pt x="196996" y="25400"/>
                </a:lnTo>
                <a:lnTo>
                  <a:pt x="195180" y="48114"/>
                </a:lnTo>
                <a:cubicBezTo>
                  <a:pt x="194817" y="50678"/>
                  <a:pt x="192638" y="52510"/>
                  <a:pt x="190096" y="52510"/>
                </a:cubicBezTo>
                <a:cubicBezTo>
                  <a:pt x="187554" y="52143"/>
                  <a:pt x="185738" y="49945"/>
                  <a:pt x="185738" y="47015"/>
                </a:cubicBezTo>
                <a:lnTo>
                  <a:pt x="188280" y="20271"/>
                </a:lnTo>
                <a:cubicBezTo>
                  <a:pt x="188280" y="17707"/>
                  <a:pt x="190459" y="15875"/>
                  <a:pt x="193001" y="15875"/>
                </a:cubicBezTo>
                <a:close/>
                <a:moveTo>
                  <a:pt x="98307" y="4763"/>
                </a:moveTo>
                <a:lnTo>
                  <a:pt x="145813" y="4763"/>
                </a:lnTo>
                <a:cubicBezTo>
                  <a:pt x="148313" y="4763"/>
                  <a:pt x="150456" y="6898"/>
                  <a:pt x="150456" y="9388"/>
                </a:cubicBezTo>
                <a:lnTo>
                  <a:pt x="150456" y="41056"/>
                </a:lnTo>
                <a:cubicBezTo>
                  <a:pt x="150456" y="43547"/>
                  <a:pt x="148313" y="45682"/>
                  <a:pt x="145813" y="45682"/>
                </a:cubicBezTo>
                <a:cubicBezTo>
                  <a:pt x="143312" y="45682"/>
                  <a:pt x="141169" y="43547"/>
                  <a:pt x="141169" y="41056"/>
                </a:cubicBezTo>
                <a:lnTo>
                  <a:pt x="141169" y="14014"/>
                </a:lnTo>
                <a:lnTo>
                  <a:pt x="102950" y="14014"/>
                </a:lnTo>
                <a:lnTo>
                  <a:pt x="102950" y="35719"/>
                </a:lnTo>
                <a:cubicBezTo>
                  <a:pt x="102950" y="38210"/>
                  <a:pt x="100807" y="40345"/>
                  <a:pt x="98307" y="40345"/>
                </a:cubicBezTo>
                <a:cubicBezTo>
                  <a:pt x="95449" y="40345"/>
                  <a:pt x="93663" y="38210"/>
                  <a:pt x="93663" y="35719"/>
                </a:cubicBezTo>
                <a:lnTo>
                  <a:pt x="93663" y="9388"/>
                </a:lnTo>
                <a:cubicBezTo>
                  <a:pt x="93663" y="6898"/>
                  <a:pt x="95449" y="4763"/>
                  <a:pt x="98307" y="4763"/>
                </a:cubicBezTo>
                <a:close/>
                <a:moveTo>
                  <a:pt x="4688" y="0"/>
                </a:moveTo>
                <a:cubicBezTo>
                  <a:pt x="30653" y="0"/>
                  <a:pt x="52291" y="20139"/>
                  <a:pt x="54455" y="46033"/>
                </a:cubicBezTo>
                <a:lnTo>
                  <a:pt x="303287" y="74804"/>
                </a:lnTo>
                <a:cubicBezTo>
                  <a:pt x="304730" y="74804"/>
                  <a:pt x="306172" y="75883"/>
                  <a:pt x="306893" y="76962"/>
                </a:cubicBezTo>
                <a:cubicBezTo>
                  <a:pt x="307615" y="78041"/>
                  <a:pt x="307615" y="79479"/>
                  <a:pt x="307254" y="80918"/>
                </a:cubicBezTo>
                <a:lnTo>
                  <a:pt x="267585" y="184852"/>
                </a:lnTo>
                <a:cubicBezTo>
                  <a:pt x="266864" y="186291"/>
                  <a:pt x="265061" y="187729"/>
                  <a:pt x="263258" y="187729"/>
                </a:cubicBezTo>
                <a:lnTo>
                  <a:pt x="247390" y="187729"/>
                </a:lnTo>
                <a:lnTo>
                  <a:pt x="179592" y="187729"/>
                </a:lnTo>
                <a:lnTo>
                  <a:pt x="155791" y="187729"/>
                </a:lnTo>
                <a:lnTo>
                  <a:pt x="81141" y="187729"/>
                </a:lnTo>
                <a:lnTo>
                  <a:pt x="54815" y="187729"/>
                </a:lnTo>
                <a:lnTo>
                  <a:pt x="54815" y="207869"/>
                </a:lnTo>
                <a:cubicBezTo>
                  <a:pt x="67798" y="209667"/>
                  <a:pt x="78256" y="220097"/>
                  <a:pt x="80059" y="233043"/>
                </a:cubicBezTo>
                <a:lnTo>
                  <a:pt x="212770" y="233043"/>
                </a:lnTo>
                <a:cubicBezTo>
                  <a:pt x="214934" y="218658"/>
                  <a:pt x="227556" y="207509"/>
                  <a:pt x="242702" y="207509"/>
                </a:cubicBezTo>
                <a:cubicBezTo>
                  <a:pt x="259651" y="207509"/>
                  <a:pt x="272994" y="220816"/>
                  <a:pt x="272994" y="237719"/>
                </a:cubicBezTo>
                <a:cubicBezTo>
                  <a:pt x="272994" y="254622"/>
                  <a:pt x="259651" y="267929"/>
                  <a:pt x="242702" y="267929"/>
                </a:cubicBezTo>
                <a:cubicBezTo>
                  <a:pt x="227556" y="267929"/>
                  <a:pt x="214934" y="256780"/>
                  <a:pt x="212770" y="242394"/>
                </a:cubicBezTo>
                <a:lnTo>
                  <a:pt x="80059" y="242394"/>
                </a:lnTo>
                <a:cubicBezTo>
                  <a:pt x="77896" y="256780"/>
                  <a:pt x="65274" y="267929"/>
                  <a:pt x="50127" y="267929"/>
                </a:cubicBezTo>
                <a:cubicBezTo>
                  <a:pt x="33538" y="267929"/>
                  <a:pt x="19474" y="254622"/>
                  <a:pt x="19474" y="237719"/>
                </a:cubicBezTo>
                <a:cubicBezTo>
                  <a:pt x="19474" y="222614"/>
                  <a:pt x="30653" y="210027"/>
                  <a:pt x="45439" y="207869"/>
                </a:cubicBezTo>
                <a:lnTo>
                  <a:pt x="45439" y="183054"/>
                </a:lnTo>
                <a:lnTo>
                  <a:pt x="45439" y="49989"/>
                </a:lnTo>
                <a:cubicBezTo>
                  <a:pt x="45439" y="27692"/>
                  <a:pt x="27047" y="9350"/>
                  <a:pt x="4688" y="9350"/>
                </a:cubicBezTo>
                <a:cubicBezTo>
                  <a:pt x="1803" y="9350"/>
                  <a:pt x="0" y="7192"/>
                  <a:pt x="0" y="4315"/>
                </a:cubicBezTo>
                <a:cubicBezTo>
                  <a:pt x="0" y="2158"/>
                  <a:pt x="1803" y="0"/>
                  <a:pt x="46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6" name="Freeform 748">
            <a:extLst>
              <a:ext uri="{FF2B5EF4-FFF2-40B4-BE49-F238E27FC236}">
                <a16:creationId xmlns:a16="http://schemas.microsoft.com/office/drawing/2014/main" id="{9D9E5054-6688-4CB1-83A9-CB5E2165B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820" y="2588148"/>
            <a:ext cx="542640" cy="486409"/>
          </a:xfrm>
          <a:custGeom>
            <a:avLst/>
            <a:gdLst/>
            <a:ahLst/>
            <a:cxnLst/>
            <a:rect l="0" t="0" r="r" b="b"/>
            <a:pathLst>
              <a:path w="306589" h="274279">
                <a:moveTo>
                  <a:pt x="247473" y="238125"/>
                </a:moveTo>
                <a:cubicBezTo>
                  <a:pt x="249943" y="238125"/>
                  <a:pt x="252059" y="240242"/>
                  <a:pt x="252059" y="242711"/>
                </a:cubicBezTo>
                <a:cubicBezTo>
                  <a:pt x="252059" y="245181"/>
                  <a:pt x="249943" y="247297"/>
                  <a:pt x="247473" y="247297"/>
                </a:cubicBezTo>
                <a:cubicBezTo>
                  <a:pt x="245004" y="247297"/>
                  <a:pt x="242887" y="245181"/>
                  <a:pt x="242887" y="242711"/>
                </a:cubicBezTo>
                <a:cubicBezTo>
                  <a:pt x="242887" y="240242"/>
                  <a:pt x="245004" y="238125"/>
                  <a:pt x="247473" y="238125"/>
                </a:cubicBezTo>
                <a:close/>
                <a:moveTo>
                  <a:pt x="50800" y="238125"/>
                </a:moveTo>
                <a:cubicBezTo>
                  <a:pt x="53364" y="238125"/>
                  <a:pt x="55196" y="240242"/>
                  <a:pt x="55196" y="242711"/>
                </a:cubicBezTo>
                <a:cubicBezTo>
                  <a:pt x="55196" y="245181"/>
                  <a:pt x="53364" y="247297"/>
                  <a:pt x="50800" y="247297"/>
                </a:cubicBezTo>
                <a:cubicBezTo>
                  <a:pt x="47869" y="247297"/>
                  <a:pt x="46037" y="245181"/>
                  <a:pt x="46037" y="242711"/>
                </a:cubicBezTo>
                <a:cubicBezTo>
                  <a:pt x="46037" y="240242"/>
                  <a:pt x="47869" y="238125"/>
                  <a:pt x="50800" y="238125"/>
                </a:cubicBezTo>
                <a:close/>
                <a:moveTo>
                  <a:pt x="247961" y="221436"/>
                </a:moveTo>
                <a:cubicBezTo>
                  <a:pt x="236102" y="221436"/>
                  <a:pt x="226400" y="230782"/>
                  <a:pt x="226040" y="242645"/>
                </a:cubicBezTo>
                <a:cubicBezTo>
                  <a:pt x="226040" y="243005"/>
                  <a:pt x="226400" y="243005"/>
                  <a:pt x="226400" y="243005"/>
                </a:cubicBezTo>
                <a:cubicBezTo>
                  <a:pt x="226400" y="243364"/>
                  <a:pt x="226040" y="243364"/>
                  <a:pt x="226040" y="243364"/>
                </a:cubicBezTo>
                <a:cubicBezTo>
                  <a:pt x="226400" y="255227"/>
                  <a:pt x="236102" y="264932"/>
                  <a:pt x="247961" y="264932"/>
                </a:cubicBezTo>
                <a:cubicBezTo>
                  <a:pt x="259820" y="264932"/>
                  <a:pt x="269523" y="255227"/>
                  <a:pt x="269523" y="243005"/>
                </a:cubicBezTo>
                <a:cubicBezTo>
                  <a:pt x="269523" y="231141"/>
                  <a:pt x="259820" y="221436"/>
                  <a:pt x="247961" y="221436"/>
                </a:cubicBezTo>
                <a:close/>
                <a:moveTo>
                  <a:pt x="51389" y="221436"/>
                </a:moveTo>
                <a:cubicBezTo>
                  <a:pt x="39530" y="221436"/>
                  <a:pt x="29827" y="231141"/>
                  <a:pt x="29827" y="243005"/>
                </a:cubicBezTo>
                <a:cubicBezTo>
                  <a:pt x="29827" y="255227"/>
                  <a:pt x="39530" y="264932"/>
                  <a:pt x="51389" y="264932"/>
                </a:cubicBezTo>
                <a:cubicBezTo>
                  <a:pt x="63248" y="264932"/>
                  <a:pt x="72951" y="255227"/>
                  <a:pt x="72951" y="243005"/>
                </a:cubicBezTo>
                <a:cubicBezTo>
                  <a:pt x="72951" y="231141"/>
                  <a:pt x="63248" y="221436"/>
                  <a:pt x="51389" y="221436"/>
                </a:cubicBezTo>
                <a:close/>
                <a:moveTo>
                  <a:pt x="55702" y="56078"/>
                </a:moveTo>
                <a:lnTo>
                  <a:pt x="55702" y="118626"/>
                </a:lnTo>
                <a:lnTo>
                  <a:pt x="101341" y="120783"/>
                </a:lnTo>
                <a:cubicBezTo>
                  <a:pt x="103856" y="120783"/>
                  <a:pt x="106013" y="123299"/>
                  <a:pt x="105653" y="125816"/>
                </a:cubicBezTo>
                <a:cubicBezTo>
                  <a:pt x="105653" y="127972"/>
                  <a:pt x="103497" y="130129"/>
                  <a:pt x="100982" y="130129"/>
                </a:cubicBezTo>
                <a:lnTo>
                  <a:pt x="100622" y="130129"/>
                </a:lnTo>
                <a:lnTo>
                  <a:pt x="55702" y="127972"/>
                </a:lnTo>
                <a:lnTo>
                  <a:pt x="55702" y="182612"/>
                </a:lnTo>
                <a:lnTo>
                  <a:pt x="246165" y="182612"/>
                </a:lnTo>
                <a:cubicBezTo>
                  <a:pt x="258024" y="182612"/>
                  <a:pt x="268445" y="175064"/>
                  <a:pt x="272398" y="164279"/>
                </a:cubicBezTo>
                <a:lnTo>
                  <a:pt x="282101" y="139116"/>
                </a:lnTo>
                <a:lnTo>
                  <a:pt x="234665" y="136600"/>
                </a:lnTo>
                <a:cubicBezTo>
                  <a:pt x="232149" y="136600"/>
                  <a:pt x="230353" y="134443"/>
                  <a:pt x="230353" y="131927"/>
                </a:cubicBezTo>
                <a:cubicBezTo>
                  <a:pt x="230353" y="129410"/>
                  <a:pt x="232509" y="127253"/>
                  <a:pt x="235384" y="127253"/>
                </a:cubicBezTo>
                <a:lnTo>
                  <a:pt x="285695" y="129770"/>
                </a:lnTo>
                <a:lnTo>
                  <a:pt x="296476" y="101371"/>
                </a:lnTo>
                <a:cubicBezTo>
                  <a:pt x="297913" y="97417"/>
                  <a:pt x="297554" y="93103"/>
                  <a:pt x="295397" y="89509"/>
                </a:cubicBezTo>
                <a:cubicBezTo>
                  <a:pt x="292882" y="85914"/>
                  <a:pt x="289288" y="83398"/>
                  <a:pt x="285335" y="82679"/>
                </a:cubicBezTo>
                <a:lnTo>
                  <a:pt x="198369" y="72613"/>
                </a:lnTo>
                <a:lnTo>
                  <a:pt x="198369" y="102809"/>
                </a:lnTo>
                <a:lnTo>
                  <a:pt x="223525" y="102809"/>
                </a:lnTo>
                <a:cubicBezTo>
                  <a:pt x="225681" y="102809"/>
                  <a:pt x="227118" y="103888"/>
                  <a:pt x="227837" y="105685"/>
                </a:cubicBezTo>
                <a:cubicBezTo>
                  <a:pt x="228556" y="107482"/>
                  <a:pt x="228196" y="109639"/>
                  <a:pt x="226759" y="110718"/>
                </a:cubicBezTo>
                <a:lnTo>
                  <a:pt x="174651" y="163201"/>
                </a:lnTo>
                <a:cubicBezTo>
                  <a:pt x="173573" y="163920"/>
                  <a:pt x="172495" y="164639"/>
                  <a:pt x="171417" y="164639"/>
                </a:cubicBezTo>
                <a:cubicBezTo>
                  <a:pt x="169979" y="164639"/>
                  <a:pt x="168901" y="163920"/>
                  <a:pt x="167823" y="163201"/>
                </a:cubicBezTo>
                <a:lnTo>
                  <a:pt x="115715" y="110718"/>
                </a:lnTo>
                <a:cubicBezTo>
                  <a:pt x="114278" y="109639"/>
                  <a:pt x="113919" y="107482"/>
                  <a:pt x="114637" y="105685"/>
                </a:cubicBezTo>
                <a:cubicBezTo>
                  <a:pt x="115356" y="103888"/>
                  <a:pt x="117153" y="102809"/>
                  <a:pt x="118950" y="102809"/>
                </a:cubicBezTo>
                <a:lnTo>
                  <a:pt x="144824" y="102809"/>
                </a:lnTo>
                <a:lnTo>
                  <a:pt x="144824" y="66502"/>
                </a:lnTo>
                <a:lnTo>
                  <a:pt x="55702" y="56078"/>
                </a:lnTo>
                <a:close/>
                <a:moveTo>
                  <a:pt x="4671" y="0"/>
                </a:moveTo>
                <a:cubicBezTo>
                  <a:pt x="31624" y="0"/>
                  <a:pt x="53545" y="20490"/>
                  <a:pt x="55702" y="47091"/>
                </a:cubicBezTo>
                <a:lnTo>
                  <a:pt x="144824" y="57156"/>
                </a:lnTo>
                <a:lnTo>
                  <a:pt x="144824" y="24444"/>
                </a:lnTo>
                <a:cubicBezTo>
                  <a:pt x="144824" y="21928"/>
                  <a:pt x="146621" y="19771"/>
                  <a:pt x="149496" y="19771"/>
                </a:cubicBezTo>
                <a:cubicBezTo>
                  <a:pt x="152011" y="19771"/>
                  <a:pt x="153808" y="21928"/>
                  <a:pt x="153808" y="24444"/>
                </a:cubicBezTo>
                <a:lnTo>
                  <a:pt x="153808" y="107482"/>
                </a:lnTo>
                <a:cubicBezTo>
                  <a:pt x="153808" y="109999"/>
                  <a:pt x="152011" y="112156"/>
                  <a:pt x="149496" y="112156"/>
                </a:cubicBezTo>
                <a:lnTo>
                  <a:pt x="130090" y="112156"/>
                </a:lnTo>
                <a:lnTo>
                  <a:pt x="171417" y="153495"/>
                </a:lnTo>
                <a:lnTo>
                  <a:pt x="212384" y="112156"/>
                </a:lnTo>
                <a:lnTo>
                  <a:pt x="193697" y="112156"/>
                </a:lnTo>
                <a:cubicBezTo>
                  <a:pt x="191182" y="112156"/>
                  <a:pt x="189385" y="109999"/>
                  <a:pt x="189385" y="107482"/>
                </a:cubicBezTo>
                <a:lnTo>
                  <a:pt x="189385" y="29477"/>
                </a:lnTo>
                <a:cubicBezTo>
                  <a:pt x="189385" y="26960"/>
                  <a:pt x="191182" y="24803"/>
                  <a:pt x="193697" y="24803"/>
                </a:cubicBezTo>
                <a:cubicBezTo>
                  <a:pt x="196572" y="24803"/>
                  <a:pt x="198369" y="26960"/>
                  <a:pt x="198369" y="29477"/>
                </a:cubicBezTo>
                <a:lnTo>
                  <a:pt x="198369" y="63267"/>
                </a:lnTo>
                <a:lnTo>
                  <a:pt x="286413" y="73692"/>
                </a:lnTo>
                <a:cubicBezTo>
                  <a:pt x="293601" y="74411"/>
                  <a:pt x="299710" y="78365"/>
                  <a:pt x="303304" y="84476"/>
                </a:cubicBezTo>
                <a:cubicBezTo>
                  <a:pt x="306897" y="90587"/>
                  <a:pt x="307616" y="98136"/>
                  <a:pt x="305100" y="104607"/>
                </a:cubicBezTo>
                <a:lnTo>
                  <a:pt x="281023" y="167874"/>
                </a:lnTo>
                <a:cubicBezTo>
                  <a:pt x="275632" y="182253"/>
                  <a:pt x="261617" y="191599"/>
                  <a:pt x="246165" y="191599"/>
                </a:cubicBezTo>
                <a:lnTo>
                  <a:pt x="55702" y="191599"/>
                </a:lnTo>
                <a:lnTo>
                  <a:pt x="55702" y="212449"/>
                </a:lnTo>
                <a:cubicBezTo>
                  <a:pt x="69358" y="214606"/>
                  <a:pt x="79779" y="225030"/>
                  <a:pt x="81935" y="238331"/>
                </a:cubicBezTo>
                <a:lnTo>
                  <a:pt x="217415" y="238331"/>
                </a:lnTo>
                <a:cubicBezTo>
                  <a:pt x="219572" y="223592"/>
                  <a:pt x="232149" y="212089"/>
                  <a:pt x="247961" y="212089"/>
                </a:cubicBezTo>
                <a:cubicBezTo>
                  <a:pt x="264852" y="212089"/>
                  <a:pt x="278507" y="226109"/>
                  <a:pt x="278507" y="243005"/>
                </a:cubicBezTo>
                <a:cubicBezTo>
                  <a:pt x="278507" y="260259"/>
                  <a:pt x="264852" y="274279"/>
                  <a:pt x="247961" y="274279"/>
                </a:cubicBezTo>
                <a:cubicBezTo>
                  <a:pt x="232149" y="274279"/>
                  <a:pt x="219572" y="262416"/>
                  <a:pt x="217415" y="247678"/>
                </a:cubicBezTo>
                <a:lnTo>
                  <a:pt x="81935" y="247678"/>
                </a:lnTo>
                <a:cubicBezTo>
                  <a:pt x="79779" y="262416"/>
                  <a:pt x="66842" y="274279"/>
                  <a:pt x="51389" y="274279"/>
                </a:cubicBezTo>
                <a:cubicBezTo>
                  <a:pt x="34139" y="274279"/>
                  <a:pt x="20484" y="260259"/>
                  <a:pt x="20484" y="243005"/>
                </a:cubicBezTo>
                <a:cubicBezTo>
                  <a:pt x="20484" y="227547"/>
                  <a:pt x="31624" y="214965"/>
                  <a:pt x="46718" y="212449"/>
                </a:cubicBezTo>
                <a:lnTo>
                  <a:pt x="46718" y="187286"/>
                </a:lnTo>
                <a:lnTo>
                  <a:pt x="46718" y="51045"/>
                </a:lnTo>
                <a:cubicBezTo>
                  <a:pt x="46718" y="28039"/>
                  <a:pt x="27671" y="8987"/>
                  <a:pt x="4671" y="8987"/>
                </a:cubicBezTo>
                <a:cubicBezTo>
                  <a:pt x="2156" y="8987"/>
                  <a:pt x="0" y="7189"/>
                  <a:pt x="0" y="4673"/>
                </a:cubicBezTo>
                <a:cubicBezTo>
                  <a:pt x="0" y="1797"/>
                  <a:pt x="2156" y="0"/>
                  <a:pt x="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7" name="Freeform 747">
            <a:extLst>
              <a:ext uri="{FF2B5EF4-FFF2-40B4-BE49-F238E27FC236}">
                <a16:creationId xmlns:a16="http://schemas.microsoft.com/office/drawing/2014/main" id="{4C3452F0-F665-5177-189A-42FE961C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38" y="3554144"/>
            <a:ext cx="545453" cy="421742"/>
          </a:xfrm>
          <a:custGeom>
            <a:avLst/>
            <a:gdLst/>
            <a:ahLst/>
            <a:cxnLst/>
            <a:rect l="0" t="0" r="r" b="b"/>
            <a:pathLst>
              <a:path w="307615" h="237767">
                <a:moveTo>
                  <a:pt x="233023" y="204787"/>
                </a:moveTo>
                <a:cubicBezTo>
                  <a:pt x="235744" y="204787"/>
                  <a:pt x="237785" y="206828"/>
                  <a:pt x="237785" y="209210"/>
                </a:cubicBezTo>
                <a:cubicBezTo>
                  <a:pt x="237785" y="211931"/>
                  <a:pt x="235744" y="213972"/>
                  <a:pt x="233023" y="213972"/>
                </a:cubicBezTo>
                <a:cubicBezTo>
                  <a:pt x="230641" y="213972"/>
                  <a:pt x="228600" y="211931"/>
                  <a:pt x="228600" y="209210"/>
                </a:cubicBezTo>
                <a:cubicBezTo>
                  <a:pt x="228600" y="206828"/>
                  <a:pt x="230641" y="204787"/>
                  <a:pt x="233023" y="204787"/>
                </a:cubicBezTo>
                <a:close/>
                <a:moveTo>
                  <a:pt x="56164" y="204787"/>
                </a:moveTo>
                <a:cubicBezTo>
                  <a:pt x="59230" y="204787"/>
                  <a:pt x="61529" y="206828"/>
                  <a:pt x="61529" y="209210"/>
                </a:cubicBezTo>
                <a:cubicBezTo>
                  <a:pt x="61529" y="211931"/>
                  <a:pt x="59230" y="213972"/>
                  <a:pt x="56164" y="213972"/>
                </a:cubicBezTo>
                <a:cubicBezTo>
                  <a:pt x="53099" y="213972"/>
                  <a:pt x="50800" y="211931"/>
                  <a:pt x="50800" y="209210"/>
                </a:cubicBezTo>
                <a:cubicBezTo>
                  <a:pt x="50800" y="206828"/>
                  <a:pt x="53099" y="204787"/>
                  <a:pt x="56164" y="204787"/>
                </a:cubicBezTo>
                <a:close/>
                <a:moveTo>
                  <a:pt x="56176" y="188699"/>
                </a:moveTo>
                <a:cubicBezTo>
                  <a:pt x="45365" y="188699"/>
                  <a:pt x="36356" y="197653"/>
                  <a:pt x="36356" y="208398"/>
                </a:cubicBezTo>
                <a:cubicBezTo>
                  <a:pt x="36356" y="219501"/>
                  <a:pt x="45365" y="228455"/>
                  <a:pt x="56176" y="228455"/>
                </a:cubicBezTo>
                <a:cubicBezTo>
                  <a:pt x="66986" y="228455"/>
                  <a:pt x="75995" y="219501"/>
                  <a:pt x="75995" y="208398"/>
                </a:cubicBezTo>
                <a:cubicBezTo>
                  <a:pt x="75995" y="197653"/>
                  <a:pt x="66986" y="188699"/>
                  <a:pt x="56176" y="188699"/>
                </a:cubicBezTo>
                <a:close/>
                <a:moveTo>
                  <a:pt x="234047" y="188485"/>
                </a:moveTo>
                <a:cubicBezTo>
                  <a:pt x="223228" y="188485"/>
                  <a:pt x="214212" y="197478"/>
                  <a:pt x="214212" y="208270"/>
                </a:cubicBezTo>
                <a:cubicBezTo>
                  <a:pt x="214212" y="219421"/>
                  <a:pt x="223228" y="228413"/>
                  <a:pt x="234047" y="228413"/>
                </a:cubicBezTo>
                <a:cubicBezTo>
                  <a:pt x="245226" y="228413"/>
                  <a:pt x="253881" y="219421"/>
                  <a:pt x="253881" y="208270"/>
                </a:cubicBezTo>
                <a:cubicBezTo>
                  <a:pt x="253881" y="197478"/>
                  <a:pt x="245226" y="188485"/>
                  <a:pt x="234047" y="188485"/>
                </a:cubicBezTo>
                <a:close/>
                <a:moveTo>
                  <a:pt x="56176" y="179387"/>
                </a:moveTo>
                <a:cubicBezTo>
                  <a:pt x="72031" y="179387"/>
                  <a:pt x="85364" y="192639"/>
                  <a:pt x="85364" y="208398"/>
                </a:cubicBezTo>
                <a:cubicBezTo>
                  <a:pt x="85364" y="224515"/>
                  <a:pt x="72031" y="237767"/>
                  <a:pt x="56176" y="237767"/>
                </a:cubicBezTo>
                <a:cubicBezTo>
                  <a:pt x="39960" y="237767"/>
                  <a:pt x="26987" y="224515"/>
                  <a:pt x="26987" y="208398"/>
                </a:cubicBezTo>
                <a:cubicBezTo>
                  <a:pt x="26987" y="192639"/>
                  <a:pt x="39960" y="179387"/>
                  <a:pt x="56176" y="179387"/>
                </a:cubicBezTo>
                <a:close/>
                <a:moveTo>
                  <a:pt x="285256" y="153234"/>
                </a:moveTo>
                <a:cubicBezTo>
                  <a:pt x="281289" y="153234"/>
                  <a:pt x="277683" y="156831"/>
                  <a:pt x="277683" y="160788"/>
                </a:cubicBezTo>
                <a:lnTo>
                  <a:pt x="277683" y="166184"/>
                </a:lnTo>
                <a:cubicBezTo>
                  <a:pt x="277683" y="170140"/>
                  <a:pt x="281289" y="173378"/>
                  <a:pt x="285256" y="173378"/>
                </a:cubicBezTo>
                <a:lnTo>
                  <a:pt x="297878" y="173378"/>
                </a:lnTo>
                <a:lnTo>
                  <a:pt x="297878" y="153234"/>
                </a:lnTo>
                <a:lnTo>
                  <a:pt x="285256" y="153234"/>
                </a:lnTo>
                <a:close/>
                <a:moveTo>
                  <a:pt x="203080" y="136525"/>
                </a:moveTo>
                <a:lnTo>
                  <a:pt x="222368" y="136525"/>
                </a:lnTo>
                <a:cubicBezTo>
                  <a:pt x="224511" y="136525"/>
                  <a:pt x="226655" y="138723"/>
                  <a:pt x="226655" y="141287"/>
                </a:cubicBezTo>
                <a:cubicBezTo>
                  <a:pt x="226655" y="143852"/>
                  <a:pt x="224511" y="146050"/>
                  <a:pt x="222368" y="146050"/>
                </a:cubicBezTo>
                <a:lnTo>
                  <a:pt x="207724" y="146050"/>
                </a:lnTo>
                <a:lnTo>
                  <a:pt x="207724" y="150446"/>
                </a:lnTo>
                <a:cubicBezTo>
                  <a:pt x="207724" y="153010"/>
                  <a:pt x="205581" y="155208"/>
                  <a:pt x="203080" y="155208"/>
                </a:cubicBezTo>
                <a:cubicBezTo>
                  <a:pt x="200580" y="155208"/>
                  <a:pt x="198437" y="153010"/>
                  <a:pt x="198437" y="150446"/>
                </a:cubicBezTo>
                <a:lnTo>
                  <a:pt x="198437" y="141287"/>
                </a:lnTo>
                <a:cubicBezTo>
                  <a:pt x="198437" y="138723"/>
                  <a:pt x="200580" y="136525"/>
                  <a:pt x="203080" y="136525"/>
                </a:cubicBezTo>
                <a:close/>
                <a:moveTo>
                  <a:pt x="9015" y="84531"/>
                </a:moveTo>
                <a:lnTo>
                  <a:pt x="9015" y="158630"/>
                </a:lnTo>
                <a:lnTo>
                  <a:pt x="65634" y="158630"/>
                </a:lnTo>
                <a:lnTo>
                  <a:pt x="99172" y="158630"/>
                </a:lnTo>
                <a:lnTo>
                  <a:pt x="99172" y="84531"/>
                </a:lnTo>
                <a:lnTo>
                  <a:pt x="9015" y="84531"/>
                </a:lnTo>
                <a:close/>
                <a:moveTo>
                  <a:pt x="197262" y="63308"/>
                </a:moveTo>
                <a:lnTo>
                  <a:pt x="217818" y="111868"/>
                </a:lnTo>
                <a:lnTo>
                  <a:pt x="251357" y="111868"/>
                </a:lnTo>
                <a:lnTo>
                  <a:pt x="228637" y="63308"/>
                </a:lnTo>
                <a:lnTo>
                  <a:pt x="197262" y="63308"/>
                </a:lnTo>
                <a:close/>
                <a:moveTo>
                  <a:pt x="171658" y="34172"/>
                </a:moveTo>
                <a:lnTo>
                  <a:pt x="171658" y="163306"/>
                </a:lnTo>
                <a:lnTo>
                  <a:pt x="171658" y="203953"/>
                </a:lnTo>
                <a:lnTo>
                  <a:pt x="205196" y="203953"/>
                </a:lnTo>
                <a:cubicBezTo>
                  <a:pt x="207721" y="189924"/>
                  <a:pt x="219621" y="179133"/>
                  <a:pt x="234047" y="179133"/>
                </a:cubicBezTo>
                <a:cubicBezTo>
                  <a:pt x="248472" y="179133"/>
                  <a:pt x="260733" y="189924"/>
                  <a:pt x="262897" y="203953"/>
                </a:cubicBezTo>
                <a:lnTo>
                  <a:pt x="277683" y="203953"/>
                </a:lnTo>
                <a:cubicBezTo>
                  <a:pt x="288862" y="203953"/>
                  <a:pt x="297878" y="194600"/>
                  <a:pt x="297878" y="183450"/>
                </a:cubicBezTo>
                <a:lnTo>
                  <a:pt x="297878" y="182730"/>
                </a:lnTo>
                <a:lnTo>
                  <a:pt x="285256" y="182730"/>
                </a:lnTo>
                <a:cubicBezTo>
                  <a:pt x="275879" y="182730"/>
                  <a:pt x="268306" y="175176"/>
                  <a:pt x="268306" y="166184"/>
                </a:cubicBezTo>
                <a:lnTo>
                  <a:pt x="268306" y="160788"/>
                </a:lnTo>
                <a:cubicBezTo>
                  <a:pt x="268306" y="151436"/>
                  <a:pt x="275879" y="143882"/>
                  <a:pt x="285256" y="143882"/>
                </a:cubicBezTo>
                <a:lnTo>
                  <a:pt x="297878" y="143882"/>
                </a:lnTo>
                <a:lnTo>
                  <a:pt x="297878" y="142083"/>
                </a:lnTo>
                <a:cubicBezTo>
                  <a:pt x="297878" y="130573"/>
                  <a:pt x="288862" y="121220"/>
                  <a:pt x="277683" y="121220"/>
                </a:cubicBezTo>
                <a:lnTo>
                  <a:pt x="258569" y="121220"/>
                </a:lnTo>
                <a:lnTo>
                  <a:pt x="214933" y="121220"/>
                </a:lnTo>
                <a:cubicBezTo>
                  <a:pt x="213130" y="121220"/>
                  <a:pt x="211327" y="120141"/>
                  <a:pt x="210606" y="118343"/>
                </a:cubicBezTo>
                <a:lnTo>
                  <a:pt x="186083" y="60790"/>
                </a:lnTo>
                <a:cubicBezTo>
                  <a:pt x="185362" y="59351"/>
                  <a:pt x="185362" y="57553"/>
                  <a:pt x="186444" y="56114"/>
                </a:cubicBezTo>
                <a:cubicBezTo>
                  <a:pt x="187165" y="55035"/>
                  <a:pt x="188607" y="54315"/>
                  <a:pt x="190411" y="54315"/>
                </a:cubicBezTo>
                <a:lnTo>
                  <a:pt x="224309" y="54315"/>
                </a:lnTo>
                <a:lnTo>
                  <a:pt x="217458" y="39567"/>
                </a:lnTo>
                <a:cubicBezTo>
                  <a:pt x="216015" y="36330"/>
                  <a:pt x="212409" y="34172"/>
                  <a:pt x="208802" y="34172"/>
                </a:cubicBezTo>
                <a:lnTo>
                  <a:pt x="171658" y="34172"/>
                </a:lnTo>
                <a:close/>
                <a:moveTo>
                  <a:pt x="55897" y="8992"/>
                </a:moveTo>
                <a:lnTo>
                  <a:pt x="55897" y="75178"/>
                </a:lnTo>
                <a:lnTo>
                  <a:pt x="103860" y="75178"/>
                </a:lnTo>
                <a:cubicBezTo>
                  <a:pt x="106385" y="75178"/>
                  <a:pt x="108548" y="77336"/>
                  <a:pt x="108548" y="79854"/>
                </a:cubicBezTo>
                <a:lnTo>
                  <a:pt x="108548" y="158630"/>
                </a:lnTo>
                <a:lnTo>
                  <a:pt x="162282" y="158630"/>
                </a:lnTo>
                <a:lnTo>
                  <a:pt x="162282" y="29496"/>
                </a:lnTo>
                <a:lnTo>
                  <a:pt x="162282" y="8992"/>
                </a:lnTo>
                <a:lnTo>
                  <a:pt x="55897" y="8992"/>
                </a:lnTo>
                <a:close/>
                <a:moveTo>
                  <a:pt x="51209" y="0"/>
                </a:moveTo>
                <a:lnTo>
                  <a:pt x="166970" y="0"/>
                </a:lnTo>
                <a:cubicBezTo>
                  <a:pt x="169494" y="0"/>
                  <a:pt x="171658" y="1798"/>
                  <a:pt x="171658" y="4676"/>
                </a:cubicBezTo>
                <a:lnTo>
                  <a:pt x="171658" y="24819"/>
                </a:lnTo>
                <a:lnTo>
                  <a:pt x="208802" y="24819"/>
                </a:lnTo>
                <a:cubicBezTo>
                  <a:pt x="216015" y="24819"/>
                  <a:pt x="222867" y="29136"/>
                  <a:pt x="226113" y="35970"/>
                </a:cubicBezTo>
                <a:lnTo>
                  <a:pt x="261454" y="111868"/>
                </a:lnTo>
                <a:lnTo>
                  <a:pt x="277683" y="111868"/>
                </a:lnTo>
                <a:cubicBezTo>
                  <a:pt x="293911" y="111868"/>
                  <a:pt x="307615" y="125537"/>
                  <a:pt x="307615" y="142083"/>
                </a:cubicBezTo>
                <a:lnTo>
                  <a:pt x="307615" y="148558"/>
                </a:lnTo>
                <a:lnTo>
                  <a:pt x="307615" y="178414"/>
                </a:lnTo>
                <a:lnTo>
                  <a:pt x="307615" y="183450"/>
                </a:lnTo>
                <a:cubicBezTo>
                  <a:pt x="307615" y="199636"/>
                  <a:pt x="293911" y="212946"/>
                  <a:pt x="277683" y="212946"/>
                </a:cubicBezTo>
                <a:lnTo>
                  <a:pt x="262897" y="212946"/>
                </a:lnTo>
                <a:cubicBezTo>
                  <a:pt x="260733" y="226974"/>
                  <a:pt x="248472" y="237766"/>
                  <a:pt x="234047" y="237766"/>
                </a:cubicBezTo>
                <a:cubicBezTo>
                  <a:pt x="219621" y="237766"/>
                  <a:pt x="207721" y="226974"/>
                  <a:pt x="205196" y="212946"/>
                </a:cubicBezTo>
                <a:lnTo>
                  <a:pt x="166970" y="212946"/>
                </a:lnTo>
                <a:lnTo>
                  <a:pt x="104221" y="212946"/>
                </a:lnTo>
                <a:cubicBezTo>
                  <a:pt x="101696" y="212946"/>
                  <a:pt x="99533" y="211147"/>
                  <a:pt x="99533" y="208270"/>
                </a:cubicBezTo>
                <a:cubicBezTo>
                  <a:pt x="99533" y="205752"/>
                  <a:pt x="101696" y="203953"/>
                  <a:pt x="104221" y="203953"/>
                </a:cubicBezTo>
                <a:lnTo>
                  <a:pt x="162282" y="203953"/>
                </a:lnTo>
                <a:lnTo>
                  <a:pt x="162282" y="167982"/>
                </a:lnTo>
                <a:lnTo>
                  <a:pt x="103860" y="167982"/>
                </a:lnTo>
                <a:lnTo>
                  <a:pt x="63470" y="167982"/>
                </a:lnTo>
                <a:lnTo>
                  <a:pt x="9015" y="167982"/>
                </a:lnTo>
                <a:lnTo>
                  <a:pt x="9015" y="182730"/>
                </a:lnTo>
                <a:cubicBezTo>
                  <a:pt x="9015" y="185248"/>
                  <a:pt x="7212" y="187406"/>
                  <a:pt x="4688" y="187406"/>
                </a:cubicBezTo>
                <a:cubicBezTo>
                  <a:pt x="1803" y="187406"/>
                  <a:pt x="0" y="185248"/>
                  <a:pt x="0" y="182730"/>
                </a:cubicBezTo>
                <a:lnTo>
                  <a:pt x="0" y="163306"/>
                </a:lnTo>
                <a:lnTo>
                  <a:pt x="0" y="79854"/>
                </a:lnTo>
                <a:cubicBezTo>
                  <a:pt x="0" y="77336"/>
                  <a:pt x="1803" y="75178"/>
                  <a:pt x="4688" y="75178"/>
                </a:cubicBezTo>
                <a:lnTo>
                  <a:pt x="46521" y="75178"/>
                </a:lnTo>
                <a:lnTo>
                  <a:pt x="46521" y="4676"/>
                </a:lnTo>
                <a:cubicBezTo>
                  <a:pt x="46521" y="1798"/>
                  <a:pt x="48684" y="0"/>
                  <a:pt x="512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8" name="Freeform 746">
            <a:extLst>
              <a:ext uri="{FF2B5EF4-FFF2-40B4-BE49-F238E27FC236}">
                <a16:creationId xmlns:a16="http://schemas.microsoft.com/office/drawing/2014/main" id="{DA39A704-F2B6-3EA8-0158-C3987683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38" y="4433034"/>
            <a:ext cx="528583" cy="542642"/>
          </a:xfrm>
          <a:custGeom>
            <a:avLst/>
            <a:gdLst/>
            <a:ahLst/>
            <a:cxnLst/>
            <a:rect l="0" t="0" r="r" b="b"/>
            <a:pathLst>
              <a:path w="298090" h="306807">
                <a:moveTo>
                  <a:pt x="65008" y="221441"/>
                </a:moveTo>
                <a:lnTo>
                  <a:pt x="234669" y="221441"/>
                </a:lnTo>
                <a:cubicBezTo>
                  <a:pt x="237191" y="221441"/>
                  <a:pt x="239352" y="223558"/>
                  <a:pt x="239352" y="226027"/>
                </a:cubicBezTo>
                <a:cubicBezTo>
                  <a:pt x="239352" y="228497"/>
                  <a:pt x="237191" y="230613"/>
                  <a:pt x="234669" y="230613"/>
                </a:cubicBezTo>
                <a:lnTo>
                  <a:pt x="65008" y="230613"/>
                </a:lnTo>
                <a:cubicBezTo>
                  <a:pt x="62487" y="230613"/>
                  <a:pt x="60325" y="228497"/>
                  <a:pt x="60325" y="226027"/>
                </a:cubicBezTo>
                <a:cubicBezTo>
                  <a:pt x="60325" y="223558"/>
                  <a:pt x="62487" y="221441"/>
                  <a:pt x="65008" y="221441"/>
                </a:cubicBezTo>
                <a:close/>
                <a:moveTo>
                  <a:pt x="9371" y="132515"/>
                </a:moveTo>
                <a:lnTo>
                  <a:pt x="9371" y="257933"/>
                </a:lnTo>
                <a:lnTo>
                  <a:pt x="55869" y="257933"/>
                </a:lnTo>
                <a:cubicBezTo>
                  <a:pt x="58392" y="257933"/>
                  <a:pt x="60555" y="260090"/>
                  <a:pt x="60555" y="262605"/>
                </a:cubicBezTo>
                <a:lnTo>
                  <a:pt x="60555" y="293510"/>
                </a:lnTo>
                <a:lnTo>
                  <a:pt x="111378" y="259011"/>
                </a:lnTo>
                <a:cubicBezTo>
                  <a:pt x="112099" y="258293"/>
                  <a:pt x="112820" y="257933"/>
                  <a:pt x="113901" y="257933"/>
                </a:cubicBezTo>
                <a:lnTo>
                  <a:pt x="288718" y="257933"/>
                </a:lnTo>
                <a:lnTo>
                  <a:pt x="288718" y="132515"/>
                </a:lnTo>
                <a:lnTo>
                  <a:pt x="258080" y="132515"/>
                </a:lnTo>
                <a:lnTo>
                  <a:pt x="240418" y="200075"/>
                </a:lnTo>
                <a:cubicBezTo>
                  <a:pt x="240058" y="202231"/>
                  <a:pt x="238256" y="203669"/>
                  <a:pt x="236093" y="203669"/>
                </a:cubicBezTo>
                <a:lnTo>
                  <a:pt x="66322" y="203669"/>
                </a:lnTo>
                <a:cubicBezTo>
                  <a:pt x="64160" y="203669"/>
                  <a:pt x="62358" y="202231"/>
                  <a:pt x="61997" y="200075"/>
                </a:cubicBezTo>
                <a:lnTo>
                  <a:pt x="44695" y="132515"/>
                </a:lnTo>
                <a:lnTo>
                  <a:pt x="9371" y="132515"/>
                </a:lnTo>
                <a:close/>
                <a:moveTo>
                  <a:pt x="150632" y="96736"/>
                </a:moveTo>
                <a:lnTo>
                  <a:pt x="135140" y="126369"/>
                </a:lnTo>
                <a:lnTo>
                  <a:pt x="150632" y="155646"/>
                </a:lnTo>
                <a:lnTo>
                  <a:pt x="165764" y="126369"/>
                </a:lnTo>
                <a:lnTo>
                  <a:pt x="150632" y="96736"/>
                </a:lnTo>
                <a:close/>
                <a:moveTo>
                  <a:pt x="146669" y="84954"/>
                </a:moveTo>
                <a:cubicBezTo>
                  <a:pt x="148110" y="81741"/>
                  <a:pt x="153154" y="81741"/>
                  <a:pt x="154595" y="84954"/>
                </a:cubicBezTo>
                <a:lnTo>
                  <a:pt x="175131" y="124227"/>
                </a:lnTo>
                <a:cubicBezTo>
                  <a:pt x="175852" y="125298"/>
                  <a:pt x="175852" y="127083"/>
                  <a:pt x="175131" y="128511"/>
                </a:cubicBezTo>
                <a:lnTo>
                  <a:pt x="154595" y="167785"/>
                </a:lnTo>
                <a:cubicBezTo>
                  <a:pt x="153875" y="169213"/>
                  <a:pt x="152073" y="170284"/>
                  <a:pt x="150632" y="170284"/>
                </a:cubicBezTo>
                <a:cubicBezTo>
                  <a:pt x="148831" y="170284"/>
                  <a:pt x="147029" y="169213"/>
                  <a:pt x="146669" y="167785"/>
                </a:cubicBezTo>
                <a:lnTo>
                  <a:pt x="126133" y="128511"/>
                </a:lnTo>
                <a:cubicBezTo>
                  <a:pt x="125412" y="127083"/>
                  <a:pt x="125412" y="125298"/>
                  <a:pt x="126133" y="124227"/>
                </a:cubicBezTo>
                <a:lnTo>
                  <a:pt x="146669" y="84954"/>
                </a:lnTo>
                <a:close/>
                <a:moveTo>
                  <a:pt x="151388" y="14643"/>
                </a:moveTo>
                <a:lnTo>
                  <a:pt x="103809" y="106641"/>
                </a:lnTo>
                <a:cubicBezTo>
                  <a:pt x="103448" y="107719"/>
                  <a:pt x="102367" y="108437"/>
                  <a:pt x="100925" y="108797"/>
                </a:cubicBezTo>
                <a:cubicBezTo>
                  <a:pt x="99844" y="109156"/>
                  <a:pt x="98402" y="109156"/>
                  <a:pt x="97321" y="108437"/>
                </a:cubicBezTo>
                <a:lnTo>
                  <a:pt x="39288" y="73938"/>
                </a:lnTo>
                <a:lnTo>
                  <a:pt x="69927" y="194325"/>
                </a:lnTo>
                <a:lnTo>
                  <a:pt x="232488" y="194325"/>
                </a:lnTo>
                <a:lnTo>
                  <a:pt x="263487" y="73938"/>
                </a:lnTo>
                <a:lnTo>
                  <a:pt x="205095" y="108437"/>
                </a:lnTo>
                <a:cubicBezTo>
                  <a:pt x="204013" y="109156"/>
                  <a:pt x="202571" y="109156"/>
                  <a:pt x="201490" y="108797"/>
                </a:cubicBezTo>
                <a:cubicBezTo>
                  <a:pt x="200409" y="108437"/>
                  <a:pt x="199327" y="107719"/>
                  <a:pt x="198606" y="106641"/>
                </a:cubicBezTo>
                <a:lnTo>
                  <a:pt x="151388" y="14643"/>
                </a:lnTo>
                <a:close/>
                <a:moveTo>
                  <a:pt x="147423" y="2425"/>
                </a:moveTo>
                <a:cubicBezTo>
                  <a:pt x="148865" y="-809"/>
                  <a:pt x="153911" y="-809"/>
                  <a:pt x="155353" y="2425"/>
                </a:cubicBezTo>
                <a:lnTo>
                  <a:pt x="204734" y="98016"/>
                </a:lnTo>
                <a:lnTo>
                  <a:pt x="268533" y="59923"/>
                </a:lnTo>
                <a:cubicBezTo>
                  <a:pt x="269614" y="59205"/>
                  <a:pt x="272138" y="59205"/>
                  <a:pt x="273219" y="60283"/>
                </a:cubicBezTo>
                <a:cubicBezTo>
                  <a:pt x="275021" y="61361"/>
                  <a:pt x="275742" y="63517"/>
                  <a:pt x="275021" y="65314"/>
                </a:cubicBezTo>
                <a:lnTo>
                  <a:pt x="260243" y="123171"/>
                </a:lnTo>
                <a:lnTo>
                  <a:pt x="293404" y="123171"/>
                </a:lnTo>
                <a:cubicBezTo>
                  <a:pt x="295927" y="123171"/>
                  <a:pt x="298090" y="125328"/>
                  <a:pt x="298090" y="127843"/>
                </a:cubicBezTo>
                <a:lnTo>
                  <a:pt x="298090" y="262605"/>
                </a:lnTo>
                <a:cubicBezTo>
                  <a:pt x="298090" y="265121"/>
                  <a:pt x="295927" y="267277"/>
                  <a:pt x="293404" y="267277"/>
                </a:cubicBezTo>
                <a:lnTo>
                  <a:pt x="115343" y="267277"/>
                </a:lnTo>
                <a:lnTo>
                  <a:pt x="58392" y="305729"/>
                </a:lnTo>
                <a:cubicBezTo>
                  <a:pt x="57671" y="306448"/>
                  <a:pt x="56590" y="306807"/>
                  <a:pt x="55869" y="306807"/>
                </a:cubicBezTo>
                <a:cubicBezTo>
                  <a:pt x="54788" y="306807"/>
                  <a:pt x="54427" y="306448"/>
                  <a:pt x="53706" y="306088"/>
                </a:cubicBezTo>
                <a:cubicBezTo>
                  <a:pt x="51904" y="305369"/>
                  <a:pt x="51183" y="303573"/>
                  <a:pt x="51183" y="302135"/>
                </a:cubicBezTo>
                <a:lnTo>
                  <a:pt x="51183" y="267277"/>
                </a:lnTo>
                <a:lnTo>
                  <a:pt x="4686" y="267277"/>
                </a:lnTo>
                <a:cubicBezTo>
                  <a:pt x="2162" y="267277"/>
                  <a:pt x="0" y="265121"/>
                  <a:pt x="0" y="262605"/>
                </a:cubicBezTo>
                <a:lnTo>
                  <a:pt x="0" y="127843"/>
                </a:lnTo>
                <a:cubicBezTo>
                  <a:pt x="0" y="125328"/>
                  <a:pt x="2162" y="123171"/>
                  <a:pt x="4686" y="123171"/>
                </a:cubicBezTo>
                <a:lnTo>
                  <a:pt x="42172" y="123171"/>
                </a:lnTo>
                <a:lnTo>
                  <a:pt x="27394" y="65314"/>
                </a:lnTo>
                <a:cubicBezTo>
                  <a:pt x="27033" y="63517"/>
                  <a:pt x="27754" y="61361"/>
                  <a:pt x="29196" y="60283"/>
                </a:cubicBezTo>
                <a:cubicBezTo>
                  <a:pt x="30638" y="59205"/>
                  <a:pt x="32800" y="59205"/>
                  <a:pt x="34242" y="59923"/>
                </a:cubicBezTo>
                <a:lnTo>
                  <a:pt x="98042" y="98016"/>
                </a:lnTo>
                <a:lnTo>
                  <a:pt x="147423" y="2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253E3-DC7D-209B-D0FB-0F50FFFD7A2D}"/>
              </a:ext>
            </a:extLst>
          </p:cNvPr>
          <p:cNvSpPr txBox="1"/>
          <p:nvPr/>
        </p:nvSpPr>
        <p:spPr>
          <a:xfrm>
            <a:off x="5441769" y="1550246"/>
            <a:ext cx="103425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8C387F2-CBCE-61A9-BC54-44E76D3D169A}"/>
              </a:ext>
            </a:extLst>
          </p:cNvPr>
          <p:cNvSpPr txBox="1">
            <a:spLocks/>
          </p:cNvSpPr>
          <p:nvPr/>
        </p:nvSpPr>
        <p:spPr>
          <a:xfrm>
            <a:off x="5441769" y="1800818"/>
            <a:ext cx="2936890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CA5F4-094B-D7A9-ED23-04819E8C242A}"/>
              </a:ext>
            </a:extLst>
          </p:cNvPr>
          <p:cNvSpPr txBox="1"/>
          <p:nvPr/>
        </p:nvSpPr>
        <p:spPr>
          <a:xfrm>
            <a:off x="5441769" y="2451399"/>
            <a:ext cx="103425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07AE9AF-845A-401A-F535-2030DD2CD4D3}"/>
              </a:ext>
            </a:extLst>
          </p:cNvPr>
          <p:cNvSpPr txBox="1">
            <a:spLocks/>
          </p:cNvSpPr>
          <p:nvPr/>
        </p:nvSpPr>
        <p:spPr>
          <a:xfrm>
            <a:off x="5441769" y="2701973"/>
            <a:ext cx="2936890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52058-68D8-DCA4-8FED-494BFD58FF9A}"/>
              </a:ext>
            </a:extLst>
          </p:cNvPr>
          <p:cNvSpPr txBox="1"/>
          <p:nvPr/>
        </p:nvSpPr>
        <p:spPr>
          <a:xfrm>
            <a:off x="5441769" y="3415645"/>
            <a:ext cx="103425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5B72C78-B0CE-7D4E-D8BB-3A591628347D}"/>
              </a:ext>
            </a:extLst>
          </p:cNvPr>
          <p:cNvSpPr txBox="1">
            <a:spLocks/>
          </p:cNvSpPr>
          <p:nvPr/>
        </p:nvSpPr>
        <p:spPr>
          <a:xfrm>
            <a:off x="5441769" y="3666219"/>
            <a:ext cx="2936890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seek to go above and beyond traditional.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E00AC4-AA02-0D07-92BF-B455796503C4}"/>
              </a:ext>
            </a:extLst>
          </p:cNvPr>
          <p:cNvSpPr txBox="1"/>
          <p:nvPr/>
        </p:nvSpPr>
        <p:spPr>
          <a:xfrm>
            <a:off x="5441769" y="4329718"/>
            <a:ext cx="103425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F883BAE-C8C0-CEC7-2FB1-44485D0A2D46}"/>
              </a:ext>
            </a:extLst>
          </p:cNvPr>
          <p:cNvSpPr txBox="1">
            <a:spLocks/>
          </p:cNvSpPr>
          <p:nvPr/>
        </p:nvSpPr>
        <p:spPr>
          <a:xfrm>
            <a:off x="5441769" y="4580292"/>
            <a:ext cx="2936890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seek to go above and beyond traditional.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4B6090-4BD4-968A-D18C-69BC99F31BEB}"/>
              </a:ext>
            </a:extLst>
          </p:cNvPr>
          <p:cNvSpPr/>
          <p:nvPr/>
        </p:nvSpPr>
        <p:spPr>
          <a:xfrm>
            <a:off x="9759670" y="1416449"/>
            <a:ext cx="218364" cy="871879"/>
          </a:xfrm>
          <a:prstGeom prst="rect">
            <a:avLst/>
          </a:prstGeom>
          <a:solidFill>
            <a:srgbClr val="51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4D46B4-1925-A2E7-9538-B8D5FF36970E}"/>
              </a:ext>
            </a:extLst>
          </p:cNvPr>
          <p:cNvSpPr/>
          <p:nvPr/>
        </p:nvSpPr>
        <p:spPr>
          <a:xfrm>
            <a:off x="9759670" y="2371792"/>
            <a:ext cx="218364" cy="871879"/>
          </a:xfrm>
          <a:prstGeom prst="rect">
            <a:avLst/>
          </a:prstGeom>
          <a:solidFill>
            <a:srgbClr val="3D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66622D-584E-05DB-60BB-06CE239ADBFB}"/>
              </a:ext>
            </a:extLst>
          </p:cNvPr>
          <p:cNvSpPr/>
          <p:nvPr/>
        </p:nvSpPr>
        <p:spPr>
          <a:xfrm>
            <a:off x="9759670" y="3340783"/>
            <a:ext cx="218364" cy="871879"/>
          </a:xfrm>
          <a:prstGeom prst="rect">
            <a:avLst/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E5479F-32C9-699F-1C54-453F24E72B96}"/>
              </a:ext>
            </a:extLst>
          </p:cNvPr>
          <p:cNvSpPr/>
          <p:nvPr/>
        </p:nvSpPr>
        <p:spPr>
          <a:xfrm>
            <a:off x="9767419" y="4309774"/>
            <a:ext cx="218364" cy="871879"/>
          </a:xfrm>
          <a:prstGeom prst="rect">
            <a:avLst/>
          </a:prstGeom>
          <a:solidFill>
            <a:srgbClr val="A1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0CAC959-7E5D-0EE7-181F-20C533FC1B8C}"/>
              </a:ext>
            </a:extLst>
          </p:cNvPr>
          <p:cNvSpPr/>
          <p:nvPr/>
        </p:nvSpPr>
        <p:spPr>
          <a:xfrm>
            <a:off x="6661018" y="0"/>
            <a:ext cx="553098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F59526-BD5C-EF61-1B5D-DC6B2E4DD2CD}"/>
              </a:ext>
            </a:extLst>
          </p:cNvPr>
          <p:cNvSpPr txBox="1"/>
          <p:nvPr/>
        </p:nvSpPr>
        <p:spPr>
          <a:xfrm>
            <a:off x="8066315" y="5072592"/>
            <a:ext cx="3653273" cy="400110"/>
          </a:xfrm>
          <a:prstGeom prst="rect">
            <a:avLst/>
          </a:prstGeom>
          <a:solidFill>
            <a:srgbClr val="3D4F91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772AA32-2C11-FDF4-360B-2151BB1DCCB0}"/>
              </a:ext>
            </a:extLst>
          </p:cNvPr>
          <p:cNvSpPr txBox="1">
            <a:spLocks/>
          </p:cNvSpPr>
          <p:nvPr/>
        </p:nvSpPr>
        <p:spPr>
          <a:xfrm>
            <a:off x="7907590" y="5444611"/>
            <a:ext cx="3811998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FCF6B-219D-CABB-8528-AA9791132225}"/>
              </a:ext>
            </a:extLst>
          </p:cNvPr>
          <p:cNvSpPr txBox="1"/>
          <p:nvPr/>
        </p:nvSpPr>
        <p:spPr>
          <a:xfrm>
            <a:off x="7452528" y="580873"/>
            <a:ext cx="3650901" cy="400110"/>
          </a:xfrm>
          <a:prstGeom prst="rect">
            <a:avLst/>
          </a:prstGeom>
          <a:solidFill>
            <a:srgbClr val="A12D56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5FE4C00-BEEF-C955-5911-BF26C4637222}"/>
              </a:ext>
            </a:extLst>
          </p:cNvPr>
          <p:cNvSpPr txBox="1">
            <a:spLocks/>
          </p:cNvSpPr>
          <p:nvPr/>
        </p:nvSpPr>
        <p:spPr>
          <a:xfrm>
            <a:off x="7452528" y="952892"/>
            <a:ext cx="3811998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BC741-16F4-D909-6378-0D79FCE56561}"/>
              </a:ext>
            </a:extLst>
          </p:cNvPr>
          <p:cNvSpPr txBox="1"/>
          <p:nvPr/>
        </p:nvSpPr>
        <p:spPr>
          <a:xfrm>
            <a:off x="8066315" y="2013246"/>
            <a:ext cx="3653274" cy="400110"/>
          </a:xfrm>
          <a:prstGeom prst="rect">
            <a:avLst/>
          </a:prstGeom>
          <a:solidFill>
            <a:srgbClr val="80CDD9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39C2237-F8A0-6CF3-4ECB-3E4764C6B4CC}"/>
              </a:ext>
            </a:extLst>
          </p:cNvPr>
          <p:cNvSpPr txBox="1">
            <a:spLocks/>
          </p:cNvSpPr>
          <p:nvPr/>
        </p:nvSpPr>
        <p:spPr>
          <a:xfrm>
            <a:off x="7907590" y="2385265"/>
            <a:ext cx="3811998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2FF3E-3A5B-29DE-BCC0-ECD3A299676D}"/>
              </a:ext>
            </a:extLst>
          </p:cNvPr>
          <p:cNvSpPr txBox="1"/>
          <p:nvPr/>
        </p:nvSpPr>
        <p:spPr>
          <a:xfrm>
            <a:off x="7452528" y="3505436"/>
            <a:ext cx="3650901" cy="400110"/>
          </a:xfrm>
          <a:prstGeom prst="rect">
            <a:avLst/>
          </a:prstGeom>
          <a:solidFill>
            <a:srgbClr val="4D3370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B091940-D3AC-DB1B-2668-70D362D24E19}"/>
              </a:ext>
            </a:extLst>
          </p:cNvPr>
          <p:cNvSpPr txBox="1">
            <a:spLocks/>
          </p:cNvSpPr>
          <p:nvPr/>
        </p:nvSpPr>
        <p:spPr>
          <a:xfrm>
            <a:off x="7452528" y="3877455"/>
            <a:ext cx="3811998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BF72D96-44FC-1EF8-0736-4B08F585E8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0" y="4372441"/>
            <a:ext cx="5436252" cy="2125641"/>
          </a:xfrm>
          <a:custGeom>
            <a:avLst/>
            <a:gdLst>
              <a:gd name="connsiteX0" fmla="*/ 9799391 w 10362673"/>
              <a:gd name="connsiteY0" fmla="*/ 2875025 h 4051932"/>
              <a:gd name="connsiteX1" fmla="*/ 9799391 w 10362673"/>
              <a:gd name="connsiteY1" fmla="*/ 3117899 h 4051932"/>
              <a:gd name="connsiteX2" fmla="*/ 9928400 w 10362673"/>
              <a:gd name="connsiteY2" fmla="*/ 3117899 h 4051932"/>
              <a:gd name="connsiteX3" fmla="*/ 9928400 w 10362673"/>
              <a:gd name="connsiteY3" fmla="*/ 2875025 h 4051932"/>
              <a:gd name="connsiteX4" fmla="*/ 143061 w 10362673"/>
              <a:gd name="connsiteY4" fmla="*/ 682632 h 4051932"/>
              <a:gd name="connsiteX5" fmla="*/ 214265 w 10362673"/>
              <a:gd name="connsiteY5" fmla="*/ 682632 h 4051932"/>
              <a:gd name="connsiteX6" fmla="*/ 1735029 w 10362673"/>
              <a:gd name="connsiteY6" fmla="*/ 682632 h 4051932"/>
              <a:gd name="connsiteX7" fmla="*/ 1805580 w 10362673"/>
              <a:gd name="connsiteY7" fmla="*/ 682632 h 4051932"/>
              <a:gd name="connsiteX8" fmla="*/ 1948642 w 10362673"/>
              <a:gd name="connsiteY8" fmla="*/ 826267 h 4051932"/>
              <a:gd name="connsiteX9" fmla="*/ 1805580 w 10362673"/>
              <a:gd name="connsiteY9" fmla="*/ 967943 h 4051932"/>
              <a:gd name="connsiteX10" fmla="*/ 1679503 w 10362673"/>
              <a:gd name="connsiteY10" fmla="*/ 967943 h 4051932"/>
              <a:gd name="connsiteX11" fmla="*/ 1069369 w 10362673"/>
              <a:gd name="connsiteY11" fmla="*/ 1437369 h 4051932"/>
              <a:gd name="connsiteX12" fmla="*/ 1069369 w 10362673"/>
              <a:gd name="connsiteY12" fmla="*/ 2705927 h 4051932"/>
              <a:gd name="connsiteX13" fmla="*/ 1249665 w 10362673"/>
              <a:gd name="connsiteY13" fmla="*/ 2886124 h 4051932"/>
              <a:gd name="connsiteX14" fmla="*/ 8716304 w 10362673"/>
              <a:gd name="connsiteY14" fmla="*/ 2886124 h 4051932"/>
              <a:gd name="connsiteX15" fmla="*/ 8834542 w 10362673"/>
              <a:gd name="connsiteY15" fmla="*/ 2831282 h 4051932"/>
              <a:gd name="connsiteX16" fmla="*/ 9074284 w 10362673"/>
              <a:gd name="connsiteY16" fmla="*/ 2546623 h 4051932"/>
              <a:gd name="connsiteX17" fmla="*/ 9193176 w 10362673"/>
              <a:gd name="connsiteY17" fmla="*/ 2491128 h 4051932"/>
              <a:gd name="connsiteX18" fmla="*/ 9727534 w 10362673"/>
              <a:gd name="connsiteY18" fmla="*/ 2491128 h 4051932"/>
              <a:gd name="connsiteX19" fmla="*/ 9799391 w 10362673"/>
              <a:gd name="connsiteY19" fmla="*/ 2563598 h 4051932"/>
              <a:gd name="connsiteX20" fmla="*/ 9799391 w 10362673"/>
              <a:gd name="connsiteY20" fmla="*/ 2713762 h 4051932"/>
              <a:gd name="connsiteX21" fmla="*/ 9928400 w 10362673"/>
              <a:gd name="connsiteY21" fmla="*/ 2713762 h 4051932"/>
              <a:gd name="connsiteX22" fmla="*/ 9928400 w 10362673"/>
              <a:gd name="connsiteY22" fmla="*/ 1922502 h 4051932"/>
              <a:gd name="connsiteX23" fmla="*/ 9965025 w 10362673"/>
              <a:gd name="connsiteY23" fmla="*/ 1886598 h 4051932"/>
              <a:gd name="connsiteX24" fmla="*/ 10326702 w 10362673"/>
              <a:gd name="connsiteY24" fmla="*/ 1886598 h 4051932"/>
              <a:gd name="connsiteX25" fmla="*/ 10362673 w 10362673"/>
              <a:gd name="connsiteY25" fmla="*/ 1922502 h 4051932"/>
              <a:gd name="connsiteX26" fmla="*/ 10362673 w 10362673"/>
              <a:gd name="connsiteY26" fmla="*/ 4016028 h 4051932"/>
              <a:gd name="connsiteX27" fmla="*/ 10326702 w 10362673"/>
              <a:gd name="connsiteY27" fmla="*/ 4051932 h 4051932"/>
              <a:gd name="connsiteX28" fmla="*/ 9965025 w 10362673"/>
              <a:gd name="connsiteY28" fmla="*/ 4051932 h 4051932"/>
              <a:gd name="connsiteX29" fmla="*/ 9928400 w 10362673"/>
              <a:gd name="connsiteY29" fmla="*/ 4016028 h 4051932"/>
              <a:gd name="connsiteX30" fmla="*/ 9928400 w 10362673"/>
              <a:gd name="connsiteY30" fmla="*/ 3279815 h 4051932"/>
              <a:gd name="connsiteX31" fmla="*/ 9799391 w 10362673"/>
              <a:gd name="connsiteY31" fmla="*/ 3279815 h 4051932"/>
              <a:gd name="connsiteX32" fmla="*/ 9799391 w 10362673"/>
              <a:gd name="connsiteY32" fmla="*/ 3429326 h 4051932"/>
              <a:gd name="connsiteX33" fmla="*/ 9727534 w 10362673"/>
              <a:gd name="connsiteY33" fmla="*/ 3501796 h 4051932"/>
              <a:gd name="connsiteX34" fmla="*/ 9193176 w 10362673"/>
              <a:gd name="connsiteY34" fmla="*/ 3501796 h 4051932"/>
              <a:gd name="connsiteX35" fmla="*/ 9074284 w 10362673"/>
              <a:gd name="connsiteY35" fmla="*/ 3445648 h 4051932"/>
              <a:gd name="connsiteX36" fmla="*/ 8834542 w 10362673"/>
              <a:gd name="connsiteY36" fmla="*/ 3158378 h 4051932"/>
              <a:gd name="connsiteX37" fmla="*/ 8716304 w 10362673"/>
              <a:gd name="connsiteY37" fmla="*/ 3102883 h 4051932"/>
              <a:gd name="connsiteX38" fmla="*/ 1249665 w 10362673"/>
              <a:gd name="connsiteY38" fmla="*/ 3102883 h 4051932"/>
              <a:gd name="connsiteX39" fmla="*/ 852490 w 10362673"/>
              <a:gd name="connsiteY39" fmla="*/ 2705927 h 4051932"/>
              <a:gd name="connsiteX40" fmla="*/ 852490 w 10362673"/>
              <a:gd name="connsiteY40" fmla="*/ 1433451 h 4051932"/>
              <a:gd name="connsiteX41" fmla="*/ 269138 w 10362673"/>
              <a:gd name="connsiteY41" fmla="*/ 967943 h 4051932"/>
              <a:gd name="connsiteX42" fmla="*/ 143061 w 10362673"/>
              <a:gd name="connsiteY42" fmla="*/ 967943 h 4051932"/>
              <a:gd name="connsiteX43" fmla="*/ 0 w 10362673"/>
              <a:gd name="connsiteY43" fmla="*/ 826267 h 4051932"/>
              <a:gd name="connsiteX44" fmla="*/ 143061 w 10362673"/>
              <a:gd name="connsiteY44" fmla="*/ 682632 h 4051932"/>
              <a:gd name="connsiteX45" fmla="*/ 143110 w 10362673"/>
              <a:gd name="connsiteY45" fmla="*/ 342756 h 4051932"/>
              <a:gd name="connsiteX46" fmla="*/ 1806199 w 10362673"/>
              <a:gd name="connsiteY46" fmla="*/ 342756 h 4051932"/>
              <a:gd name="connsiteX47" fmla="*/ 1949310 w 10362673"/>
              <a:gd name="connsiteY47" fmla="*/ 485983 h 4051932"/>
              <a:gd name="connsiteX48" fmla="*/ 1806199 w 10362673"/>
              <a:gd name="connsiteY48" fmla="*/ 627256 h 4051932"/>
              <a:gd name="connsiteX49" fmla="*/ 143110 w 10362673"/>
              <a:gd name="connsiteY49" fmla="*/ 627256 h 4051932"/>
              <a:gd name="connsiteX50" fmla="*/ 0 w 10362673"/>
              <a:gd name="connsiteY50" fmla="*/ 485983 h 4051932"/>
              <a:gd name="connsiteX51" fmla="*/ 143110 w 10362673"/>
              <a:gd name="connsiteY51" fmla="*/ 342756 h 4051932"/>
              <a:gd name="connsiteX52" fmla="*/ 143110 w 10362673"/>
              <a:gd name="connsiteY52" fmla="*/ 0 h 4051932"/>
              <a:gd name="connsiteX53" fmla="*/ 1806199 w 10362673"/>
              <a:gd name="connsiteY53" fmla="*/ 0 h 4051932"/>
              <a:gd name="connsiteX54" fmla="*/ 1949310 w 10362673"/>
              <a:gd name="connsiteY54" fmla="*/ 142575 h 4051932"/>
              <a:gd name="connsiteX55" fmla="*/ 1806199 w 10362673"/>
              <a:gd name="connsiteY55" fmla="*/ 284498 h 4051932"/>
              <a:gd name="connsiteX56" fmla="*/ 143110 w 10362673"/>
              <a:gd name="connsiteY56" fmla="*/ 284498 h 4051932"/>
              <a:gd name="connsiteX57" fmla="*/ 0 w 10362673"/>
              <a:gd name="connsiteY57" fmla="*/ 142575 h 4051932"/>
              <a:gd name="connsiteX58" fmla="*/ 143110 w 10362673"/>
              <a:gd name="connsiteY58" fmla="*/ 0 h 405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362673" h="4051932">
                <a:moveTo>
                  <a:pt x="9799391" y="2875025"/>
                </a:moveTo>
                <a:lnTo>
                  <a:pt x="9799391" y="3117899"/>
                </a:lnTo>
                <a:lnTo>
                  <a:pt x="9928400" y="3117899"/>
                </a:lnTo>
                <a:lnTo>
                  <a:pt x="9928400" y="2875025"/>
                </a:lnTo>
                <a:close/>
                <a:moveTo>
                  <a:pt x="143061" y="682632"/>
                </a:moveTo>
                <a:lnTo>
                  <a:pt x="214265" y="682632"/>
                </a:lnTo>
                <a:lnTo>
                  <a:pt x="1735029" y="682632"/>
                </a:lnTo>
                <a:lnTo>
                  <a:pt x="1805580" y="682632"/>
                </a:lnTo>
                <a:cubicBezTo>
                  <a:pt x="1884623" y="682632"/>
                  <a:pt x="1948642" y="747268"/>
                  <a:pt x="1948642" y="826267"/>
                </a:cubicBezTo>
                <a:cubicBezTo>
                  <a:pt x="1948642" y="904613"/>
                  <a:pt x="1884623" y="967943"/>
                  <a:pt x="1805580" y="967943"/>
                </a:cubicBezTo>
                <a:lnTo>
                  <a:pt x="1679503" y="967943"/>
                </a:lnTo>
                <a:cubicBezTo>
                  <a:pt x="1577596" y="1218652"/>
                  <a:pt x="1346346" y="1402766"/>
                  <a:pt x="1069369" y="1437369"/>
                </a:cubicBezTo>
                <a:lnTo>
                  <a:pt x="1069369" y="2705927"/>
                </a:lnTo>
                <a:cubicBezTo>
                  <a:pt x="1069369" y="2805166"/>
                  <a:pt x="1151024" y="2886124"/>
                  <a:pt x="1249665" y="2886124"/>
                </a:cubicBezTo>
                <a:lnTo>
                  <a:pt x="8716304" y="2886124"/>
                </a:lnTo>
                <a:cubicBezTo>
                  <a:pt x="8756152" y="2886124"/>
                  <a:pt x="8809065" y="2861315"/>
                  <a:pt x="8834542" y="2831282"/>
                </a:cubicBezTo>
                <a:lnTo>
                  <a:pt x="9074284" y="2546623"/>
                </a:lnTo>
                <a:cubicBezTo>
                  <a:pt x="9099761" y="2515285"/>
                  <a:pt x="9153327" y="2491128"/>
                  <a:pt x="9193176" y="2491128"/>
                </a:cubicBezTo>
                <a:lnTo>
                  <a:pt x="9727534" y="2491128"/>
                </a:lnTo>
                <a:cubicBezTo>
                  <a:pt x="9767382" y="2491128"/>
                  <a:pt x="9799391" y="2523772"/>
                  <a:pt x="9799391" y="2563598"/>
                </a:cubicBezTo>
                <a:lnTo>
                  <a:pt x="9799391" y="2713762"/>
                </a:lnTo>
                <a:lnTo>
                  <a:pt x="9928400" y="2713762"/>
                </a:lnTo>
                <a:lnTo>
                  <a:pt x="9928400" y="1922502"/>
                </a:lnTo>
                <a:cubicBezTo>
                  <a:pt x="9928400" y="1903571"/>
                  <a:pt x="9945405" y="1886598"/>
                  <a:pt x="9965025" y="1886598"/>
                </a:cubicBezTo>
                <a:lnTo>
                  <a:pt x="10326702" y="1886598"/>
                </a:lnTo>
                <a:cubicBezTo>
                  <a:pt x="10346322" y="1886598"/>
                  <a:pt x="10362673" y="1903571"/>
                  <a:pt x="10362673" y="1922502"/>
                </a:cubicBezTo>
                <a:lnTo>
                  <a:pt x="10362673" y="4016028"/>
                </a:lnTo>
                <a:cubicBezTo>
                  <a:pt x="10362673" y="4035612"/>
                  <a:pt x="10346322" y="4051932"/>
                  <a:pt x="10326702" y="4051932"/>
                </a:cubicBezTo>
                <a:lnTo>
                  <a:pt x="9965025" y="4051932"/>
                </a:lnTo>
                <a:cubicBezTo>
                  <a:pt x="9945405" y="4051932"/>
                  <a:pt x="9928400" y="4035612"/>
                  <a:pt x="9928400" y="4016028"/>
                </a:cubicBezTo>
                <a:lnTo>
                  <a:pt x="9928400" y="3279815"/>
                </a:lnTo>
                <a:lnTo>
                  <a:pt x="9799391" y="3279815"/>
                </a:lnTo>
                <a:lnTo>
                  <a:pt x="9799391" y="3429326"/>
                </a:lnTo>
                <a:cubicBezTo>
                  <a:pt x="9799391" y="3468499"/>
                  <a:pt x="9767382" y="3501796"/>
                  <a:pt x="9727534" y="3501796"/>
                </a:cubicBezTo>
                <a:lnTo>
                  <a:pt x="9193176" y="3501796"/>
                </a:lnTo>
                <a:cubicBezTo>
                  <a:pt x="9153327" y="3501796"/>
                  <a:pt x="9100414" y="3476987"/>
                  <a:pt x="9074284" y="3445648"/>
                </a:cubicBezTo>
                <a:lnTo>
                  <a:pt x="8834542" y="3158378"/>
                </a:lnTo>
                <a:cubicBezTo>
                  <a:pt x="8809065" y="3128345"/>
                  <a:pt x="8756152" y="3102883"/>
                  <a:pt x="8716304" y="3102883"/>
                </a:cubicBezTo>
                <a:lnTo>
                  <a:pt x="1249665" y="3102883"/>
                </a:lnTo>
                <a:cubicBezTo>
                  <a:pt x="1030827" y="3102883"/>
                  <a:pt x="852490" y="2924645"/>
                  <a:pt x="852490" y="2705927"/>
                </a:cubicBezTo>
                <a:lnTo>
                  <a:pt x="852490" y="1433451"/>
                </a:lnTo>
                <a:cubicBezTo>
                  <a:pt x="587271" y="1391014"/>
                  <a:pt x="367779" y="1210817"/>
                  <a:pt x="269138" y="967943"/>
                </a:cubicBezTo>
                <a:lnTo>
                  <a:pt x="143061" y="967943"/>
                </a:lnTo>
                <a:cubicBezTo>
                  <a:pt x="64671" y="967943"/>
                  <a:pt x="0" y="904613"/>
                  <a:pt x="0" y="826267"/>
                </a:cubicBezTo>
                <a:cubicBezTo>
                  <a:pt x="0" y="747268"/>
                  <a:pt x="64671" y="682632"/>
                  <a:pt x="143061" y="682632"/>
                </a:cubicBezTo>
                <a:close/>
                <a:moveTo>
                  <a:pt x="143110" y="342756"/>
                </a:moveTo>
                <a:lnTo>
                  <a:pt x="1806199" y="342756"/>
                </a:lnTo>
                <a:cubicBezTo>
                  <a:pt x="1885269" y="342756"/>
                  <a:pt x="1949310" y="407208"/>
                  <a:pt x="1949310" y="485983"/>
                </a:cubicBezTo>
                <a:cubicBezTo>
                  <a:pt x="1949310" y="564106"/>
                  <a:pt x="1885269" y="627256"/>
                  <a:pt x="1806199" y="627256"/>
                </a:cubicBezTo>
                <a:lnTo>
                  <a:pt x="143110" y="627256"/>
                </a:lnTo>
                <a:cubicBezTo>
                  <a:pt x="64693" y="627256"/>
                  <a:pt x="0" y="564106"/>
                  <a:pt x="0" y="485983"/>
                </a:cubicBezTo>
                <a:cubicBezTo>
                  <a:pt x="0" y="407208"/>
                  <a:pt x="64693" y="342756"/>
                  <a:pt x="143110" y="342756"/>
                </a:cubicBezTo>
                <a:close/>
                <a:moveTo>
                  <a:pt x="143110" y="0"/>
                </a:moveTo>
                <a:lnTo>
                  <a:pt x="1806199" y="0"/>
                </a:lnTo>
                <a:cubicBezTo>
                  <a:pt x="1885269" y="0"/>
                  <a:pt x="1949310" y="64451"/>
                  <a:pt x="1949310" y="142575"/>
                </a:cubicBezTo>
                <a:cubicBezTo>
                  <a:pt x="1949310" y="220698"/>
                  <a:pt x="1885269" y="284498"/>
                  <a:pt x="1806199" y="284498"/>
                </a:cubicBezTo>
                <a:lnTo>
                  <a:pt x="143110" y="284498"/>
                </a:lnTo>
                <a:cubicBezTo>
                  <a:pt x="64693" y="284498"/>
                  <a:pt x="0" y="220698"/>
                  <a:pt x="0" y="142575"/>
                </a:cubicBezTo>
                <a:cubicBezTo>
                  <a:pt x="0" y="64451"/>
                  <a:pt x="64693" y="0"/>
                  <a:pt x="1431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670D5509-1DE5-B387-5521-013FD5BF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894" y="1432031"/>
            <a:ext cx="2272551" cy="2879975"/>
          </a:xfrm>
          <a:custGeom>
            <a:avLst/>
            <a:gdLst>
              <a:gd name="T0" fmla="*/ 1804 w 6634"/>
              <a:gd name="T1" fmla="*/ 7056 h 8404"/>
              <a:gd name="T2" fmla="*/ 1744 w 6634"/>
              <a:gd name="T3" fmla="*/ 6855 h 8404"/>
              <a:gd name="T4" fmla="*/ 1318 w 6634"/>
              <a:gd name="T5" fmla="*/ 5855 h 8404"/>
              <a:gd name="T6" fmla="*/ 687 w 6634"/>
              <a:gd name="T7" fmla="*/ 4680 h 8404"/>
              <a:gd name="T8" fmla="*/ 441 w 6634"/>
              <a:gd name="T9" fmla="*/ 3318 h 8404"/>
              <a:gd name="T10" fmla="*/ 1286 w 6634"/>
              <a:gd name="T11" fmla="*/ 1282 h 8404"/>
              <a:gd name="T12" fmla="*/ 3317 w 6634"/>
              <a:gd name="T13" fmla="*/ 443 h 8404"/>
              <a:gd name="T14" fmla="*/ 5348 w 6634"/>
              <a:gd name="T15" fmla="*/ 1282 h 8404"/>
              <a:gd name="T16" fmla="*/ 6191 w 6634"/>
              <a:gd name="T17" fmla="*/ 3318 h 8404"/>
              <a:gd name="T18" fmla="*/ 5946 w 6634"/>
              <a:gd name="T19" fmla="*/ 4680 h 8404"/>
              <a:gd name="T20" fmla="*/ 5316 w 6634"/>
              <a:gd name="T21" fmla="*/ 5855 h 8404"/>
              <a:gd name="T22" fmla="*/ 4889 w 6634"/>
              <a:gd name="T23" fmla="*/ 6855 h 8404"/>
              <a:gd name="T24" fmla="*/ 4829 w 6634"/>
              <a:gd name="T25" fmla="*/ 7056 h 8404"/>
              <a:gd name="T26" fmla="*/ 4764 w 6634"/>
              <a:gd name="T27" fmla="*/ 7288 h 8404"/>
              <a:gd name="T28" fmla="*/ 4437 w 6634"/>
              <a:gd name="T29" fmla="*/ 7816 h 8404"/>
              <a:gd name="T30" fmla="*/ 3317 w 6634"/>
              <a:gd name="T31" fmla="*/ 7961 h 8404"/>
              <a:gd name="T32" fmla="*/ 2198 w 6634"/>
              <a:gd name="T33" fmla="*/ 7816 h 8404"/>
              <a:gd name="T34" fmla="*/ 1870 w 6634"/>
              <a:gd name="T35" fmla="*/ 7288 h 8404"/>
              <a:gd name="T36" fmla="*/ 3317 w 6634"/>
              <a:gd name="T37" fmla="*/ 8403 h 8404"/>
              <a:gd name="T38" fmla="*/ 4644 w 6634"/>
              <a:gd name="T39" fmla="*/ 8207 h 8404"/>
              <a:gd name="T40" fmla="*/ 5191 w 6634"/>
              <a:gd name="T41" fmla="*/ 7399 h 8404"/>
              <a:gd name="T42" fmla="*/ 5249 w 6634"/>
              <a:gd name="T43" fmla="*/ 7193 h 8404"/>
              <a:gd name="T44" fmla="*/ 5315 w 6634"/>
              <a:gd name="T45" fmla="*/ 6976 h 8404"/>
              <a:gd name="T46" fmla="*/ 5682 w 6634"/>
              <a:gd name="T47" fmla="*/ 6105 h 8404"/>
              <a:gd name="T48" fmla="*/ 6361 w 6634"/>
              <a:gd name="T49" fmla="*/ 4835 h 8404"/>
              <a:gd name="T50" fmla="*/ 6633 w 6634"/>
              <a:gd name="T51" fmla="*/ 3318 h 8404"/>
              <a:gd name="T52" fmla="*/ 5660 w 6634"/>
              <a:gd name="T53" fmla="*/ 970 h 8404"/>
              <a:gd name="T54" fmla="*/ 3317 w 6634"/>
              <a:gd name="T55" fmla="*/ 0 h 8404"/>
              <a:gd name="T56" fmla="*/ 973 w 6634"/>
              <a:gd name="T57" fmla="*/ 970 h 8404"/>
              <a:gd name="T58" fmla="*/ 0 w 6634"/>
              <a:gd name="T59" fmla="*/ 3318 h 8404"/>
              <a:gd name="T60" fmla="*/ 273 w 6634"/>
              <a:gd name="T61" fmla="*/ 4835 h 8404"/>
              <a:gd name="T62" fmla="*/ 953 w 6634"/>
              <a:gd name="T63" fmla="*/ 6105 h 8404"/>
              <a:gd name="T64" fmla="*/ 1320 w 6634"/>
              <a:gd name="T65" fmla="*/ 6976 h 8404"/>
              <a:gd name="T66" fmla="*/ 1384 w 6634"/>
              <a:gd name="T67" fmla="*/ 7193 h 8404"/>
              <a:gd name="T68" fmla="*/ 1442 w 6634"/>
              <a:gd name="T69" fmla="*/ 7399 h 8404"/>
              <a:gd name="T70" fmla="*/ 1990 w 6634"/>
              <a:gd name="T71" fmla="*/ 8207 h 8404"/>
              <a:gd name="T72" fmla="*/ 3317 w 6634"/>
              <a:gd name="T73" fmla="*/ 8403 h 8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34" h="8404">
                <a:moveTo>
                  <a:pt x="1804" y="7056"/>
                </a:moveTo>
                <a:lnTo>
                  <a:pt x="1804" y="7056"/>
                </a:lnTo>
                <a:cubicBezTo>
                  <a:pt x="1784" y="6995"/>
                  <a:pt x="1764" y="6927"/>
                  <a:pt x="1744" y="6855"/>
                </a:cubicBezTo>
                <a:lnTo>
                  <a:pt x="1744" y="6855"/>
                </a:lnTo>
                <a:cubicBezTo>
                  <a:pt x="1661" y="6567"/>
                  <a:pt x="1558" y="6208"/>
                  <a:pt x="1318" y="5855"/>
                </a:cubicBezTo>
                <a:lnTo>
                  <a:pt x="1318" y="5855"/>
                </a:lnTo>
                <a:cubicBezTo>
                  <a:pt x="1029" y="5430"/>
                  <a:pt x="827" y="5057"/>
                  <a:pt x="687" y="4680"/>
                </a:cubicBezTo>
                <a:lnTo>
                  <a:pt x="687" y="4680"/>
                </a:lnTo>
                <a:cubicBezTo>
                  <a:pt x="523" y="4239"/>
                  <a:pt x="441" y="3793"/>
                  <a:pt x="441" y="3318"/>
                </a:cubicBezTo>
                <a:lnTo>
                  <a:pt x="441" y="3318"/>
                </a:lnTo>
                <a:cubicBezTo>
                  <a:pt x="441" y="2549"/>
                  <a:pt x="741" y="1827"/>
                  <a:pt x="1286" y="1282"/>
                </a:cubicBezTo>
                <a:lnTo>
                  <a:pt x="1286" y="1282"/>
                </a:lnTo>
                <a:cubicBezTo>
                  <a:pt x="1829" y="741"/>
                  <a:pt x="2550" y="443"/>
                  <a:pt x="3317" y="443"/>
                </a:cubicBezTo>
                <a:lnTo>
                  <a:pt x="3317" y="443"/>
                </a:lnTo>
                <a:cubicBezTo>
                  <a:pt x="4083" y="443"/>
                  <a:pt x="4804" y="741"/>
                  <a:pt x="5348" y="1282"/>
                </a:cubicBezTo>
                <a:lnTo>
                  <a:pt x="5348" y="1282"/>
                </a:lnTo>
                <a:cubicBezTo>
                  <a:pt x="5892" y="1827"/>
                  <a:pt x="6191" y="2549"/>
                  <a:pt x="6191" y="3318"/>
                </a:cubicBezTo>
                <a:lnTo>
                  <a:pt x="6191" y="3318"/>
                </a:lnTo>
                <a:cubicBezTo>
                  <a:pt x="6191" y="3793"/>
                  <a:pt x="6112" y="4239"/>
                  <a:pt x="5946" y="4680"/>
                </a:cubicBezTo>
                <a:lnTo>
                  <a:pt x="5946" y="4680"/>
                </a:lnTo>
                <a:cubicBezTo>
                  <a:pt x="5806" y="5057"/>
                  <a:pt x="5606" y="5430"/>
                  <a:pt x="5316" y="5855"/>
                </a:cubicBezTo>
                <a:lnTo>
                  <a:pt x="5316" y="5855"/>
                </a:lnTo>
                <a:cubicBezTo>
                  <a:pt x="5075" y="6208"/>
                  <a:pt x="4972" y="6567"/>
                  <a:pt x="4889" y="6855"/>
                </a:cubicBezTo>
                <a:lnTo>
                  <a:pt x="4889" y="6855"/>
                </a:lnTo>
                <a:cubicBezTo>
                  <a:pt x="4869" y="6927"/>
                  <a:pt x="4849" y="6995"/>
                  <a:pt x="4829" y="7056"/>
                </a:cubicBezTo>
                <a:lnTo>
                  <a:pt x="4829" y="7056"/>
                </a:lnTo>
                <a:cubicBezTo>
                  <a:pt x="4802" y="7139"/>
                  <a:pt x="4782" y="7219"/>
                  <a:pt x="4764" y="7288"/>
                </a:cubicBezTo>
                <a:lnTo>
                  <a:pt x="4764" y="7288"/>
                </a:lnTo>
                <a:cubicBezTo>
                  <a:pt x="4706" y="7508"/>
                  <a:pt x="4657" y="7699"/>
                  <a:pt x="4437" y="7816"/>
                </a:cubicBezTo>
                <a:lnTo>
                  <a:pt x="4437" y="7816"/>
                </a:lnTo>
                <a:cubicBezTo>
                  <a:pt x="4242" y="7920"/>
                  <a:pt x="3928" y="7961"/>
                  <a:pt x="3317" y="7961"/>
                </a:cubicBezTo>
                <a:lnTo>
                  <a:pt x="3317" y="7961"/>
                </a:lnTo>
                <a:cubicBezTo>
                  <a:pt x="2705" y="7961"/>
                  <a:pt x="2391" y="7920"/>
                  <a:pt x="2198" y="7816"/>
                </a:cubicBezTo>
                <a:lnTo>
                  <a:pt x="2198" y="7816"/>
                </a:lnTo>
                <a:cubicBezTo>
                  <a:pt x="1977" y="7699"/>
                  <a:pt x="1927" y="7508"/>
                  <a:pt x="1870" y="7288"/>
                </a:cubicBezTo>
                <a:lnTo>
                  <a:pt x="1870" y="7288"/>
                </a:lnTo>
                <a:cubicBezTo>
                  <a:pt x="1851" y="7219"/>
                  <a:pt x="1831" y="7139"/>
                  <a:pt x="1804" y="7056"/>
                </a:cubicBezTo>
                <a:close/>
                <a:moveTo>
                  <a:pt x="3317" y="8403"/>
                </a:moveTo>
                <a:lnTo>
                  <a:pt x="3317" y="8403"/>
                </a:lnTo>
                <a:cubicBezTo>
                  <a:pt x="4017" y="8403"/>
                  <a:pt x="4377" y="8349"/>
                  <a:pt x="4644" y="8207"/>
                </a:cubicBezTo>
                <a:lnTo>
                  <a:pt x="4644" y="8207"/>
                </a:lnTo>
                <a:cubicBezTo>
                  <a:pt x="5035" y="7997"/>
                  <a:pt x="5126" y="7651"/>
                  <a:pt x="5191" y="7399"/>
                </a:cubicBezTo>
                <a:lnTo>
                  <a:pt x="5191" y="7399"/>
                </a:lnTo>
                <a:cubicBezTo>
                  <a:pt x="5208" y="7333"/>
                  <a:pt x="5227" y="7264"/>
                  <a:pt x="5249" y="7193"/>
                </a:cubicBezTo>
                <a:lnTo>
                  <a:pt x="5249" y="7193"/>
                </a:lnTo>
                <a:cubicBezTo>
                  <a:pt x="5272" y="7125"/>
                  <a:pt x="5293" y="7052"/>
                  <a:pt x="5315" y="6976"/>
                </a:cubicBezTo>
                <a:lnTo>
                  <a:pt x="5315" y="6976"/>
                </a:lnTo>
                <a:cubicBezTo>
                  <a:pt x="5392" y="6706"/>
                  <a:pt x="5480" y="6398"/>
                  <a:pt x="5682" y="6105"/>
                </a:cubicBezTo>
                <a:lnTo>
                  <a:pt x="5682" y="6105"/>
                </a:lnTo>
                <a:cubicBezTo>
                  <a:pt x="5992" y="5650"/>
                  <a:pt x="6208" y="5246"/>
                  <a:pt x="6361" y="4835"/>
                </a:cubicBezTo>
                <a:lnTo>
                  <a:pt x="6361" y="4835"/>
                </a:lnTo>
                <a:cubicBezTo>
                  <a:pt x="6545" y="4343"/>
                  <a:pt x="6633" y="3847"/>
                  <a:pt x="6633" y="3318"/>
                </a:cubicBezTo>
                <a:lnTo>
                  <a:pt x="6633" y="3318"/>
                </a:lnTo>
                <a:cubicBezTo>
                  <a:pt x="6633" y="2431"/>
                  <a:pt x="6288" y="1597"/>
                  <a:pt x="5660" y="970"/>
                </a:cubicBezTo>
                <a:lnTo>
                  <a:pt x="5660" y="970"/>
                </a:lnTo>
                <a:cubicBezTo>
                  <a:pt x="5034" y="345"/>
                  <a:pt x="4201" y="0"/>
                  <a:pt x="3317" y="0"/>
                </a:cubicBezTo>
                <a:lnTo>
                  <a:pt x="3317" y="0"/>
                </a:lnTo>
                <a:cubicBezTo>
                  <a:pt x="2432" y="0"/>
                  <a:pt x="1600" y="345"/>
                  <a:pt x="973" y="970"/>
                </a:cubicBezTo>
                <a:lnTo>
                  <a:pt x="973" y="970"/>
                </a:lnTo>
                <a:cubicBezTo>
                  <a:pt x="345" y="1597"/>
                  <a:pt x="0" y="2431"/>
                  <a:pt x="0" y="3318"/>
                </a:cubicBezTo>
                <a:lnTo>
                  <a:pt x="0" y="3318"/>
                </a:lnTo>
                <a:cubicBezTo>
                  <a:pt x="0" y="3847"/>
                  <a:pt x="89" y="4343"/>
                  <a:pt x="273" y="4835"/>
                </a:cubicBezTo>
                <a:lnTo>
                  <a:pt x="273" y="4835"/>
                </a:lnTo>
                <a:cubicBezTo>
                  <a:pt x="425" y="5246"/>
                  <a:pt x="642" y="5650"/>
                  <a:pt x="953" y="6105"/>
                </a:cubicBezTo>
                <a:lnTo>
                  <a:pt x="953" y="6105"/>
                </a:lnTo>
                <a:cubicBezTo>
                  <a:pt x="1153" y="6398"/>
                  <a:pt x="1241" y="6706"/>
                  <a:pt x="1320" y="6976"/>
                </a:cubicBezTo>
                <a:lnTo>
                  <a:pt x="1320" y="6976"/>
                </a:lnTo>
                <a:cubicBezTo>
                  <a:pt x="1341" y="7053"/>
                  <a:pt x="1361" y="7125"/>
                  <a:pt x="1384" y="7193"/>
                </a:cubicBezTo>
                <a:lnTo>
                  <a:pt x="1384" y="7193"/>
                </a:lnTo>
                <a:cubicBezTo>
                  <a:pt x="1407" y="7264"/>
                  <a:pt x="1424" y="7333"/>
                  <a:pt x="1442" y="7399"/>
                </a:cubicBezTo>
                <a:lnTo>
                  <a:pt x="1442" y="7399"/>
                </a:lnTo>
                <a:cubicBezTo>
                  <a:pt x="1507" y="7651"/>
                  <a:pt x="1598" y="7997"/>
                  <a:pt x="1990" y="8207"/>
                </a:cubicBezTo>
                <a:lnTo>
                  <a:pt x="1990" y="8207"/>
                </a:lnTo>
                <a:cubicBezTo>
                  <a:pt x="2257" y="8349"/>
                  <a:pt x="2617" y="8403"/>
                  <a:pt x="3317" y="84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FDE97D-40FE-2CF1-7CB3-50BCCEF5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995" y="1580109"/>
            <a:ext cx="1970008" cy="1970008"/>
          </a:xfrm>
          <a:custGeom>
            <a:avLst/>
            <a:gdLst>
              <a:gd name="connsiteX0" fmla="*/ 1879397 w 3755261"/>
              <a:gd name="connsiteY0" fmla="*/ 1771386 h 3755261"/>
              <a:gd name="connsiteX1" fmla="*/ 1771385 w 3755261"/>
              <a:gd name="connsiteY1" fmla="*/ 1879071 h 3755261"/>
              <a:gd name="connsiteX2" fmla="*/ 1879397 w 3755261"/>
              <a:gd name="connsiteY2" fmla="*/ 1986756 h 3755261"/>
              <a:gd name="connsiteX3" fmla="*/ 1986755 w 3755261"/>
              <a:gd name="connsiteY3" fmla="*/ 1879071 h 3755261"/>
              <a:gd name="connsiteX4" fmla="*/ 1879397 w 3755261"/>
              <a:gd name="connsiteY4" fmla="*/ 1771386 h 3755261"/>
              <a:gd name="connsiteX5" fmla="*/ 1877956 w 3755261"/>
              <a:gd name="connsiteY5" fmla="*/ 1610090 h 3755261"/>
              <a:gd name="connsiteX6" fmla="*/ 2145172 w 3755261"/>
              <a:gd name="connsiteY6" fmla="*/ 1877958 h 3755261"/>
              <a:gd name="connsiteX7" fmla="*/ 1877956 w 3755261"/>
              <a:gd name="connsiteY7" fmla="*/ 2145174 h 3755261"/>
              <a:gd name="connsiteX8" fmla="*/ 1610088 w 3755261"/>
              <a:gd name="connsiteY8" fmla="*/ 1877958 h 3755261"/>
              <a:gd name="connsiteX9" fmla="*/ 1877956 w 3755261"/>
              <a:gd name="connsiteY9" fmla="*/ 1610090 h 3755261"/>
              <a:gd name="connsiteX10" fmla="*/ 1879398 w 3755261"/>
              <a:gd name="connsiteY10" fmla="*/ 1342220 h 3755261"/>
              <a:gd name="connsiteX11" fmla="*/ 1342222 w 3755261"/>
              <a:gd name="connsiteY11" fmla="*/ 1879071 h 3755261"/>
              <a:gd name="connsiteX12" fmla="*/ 1879398 w 3755261"/>
              <a:gd name="connsiteY12" fmla="*/ 2415921 h 3755261"/>
              <a:gd name="connsiteX13" fmla="*/ 2415921 w 3755261"/>
              <a:gd name="connsiteY13" fmla="*/ 1879071 h 3755261"/>
              <a:gd name="connsiteX14" fmla="*/ 1879398 w 3755261"/>
              <a:gd name="connsiteY14" fmla="*/ 1342220 h 3755261"/>
              <a:gd name="connsiteX15" fmla="*/ 1879072 w 3755261"/>
              <a:gd name="connsiteY15" fmla="*/ 1074353 h 3755261"/>
              <a:gd name="connsiteX16" fmla="*/ 2683790 w 3755261"/>
              <a:gd name="connsiteY16" fmla="*/ 1879071 h 3755261"/>
              <a:gd name="connsiteX17" fmla="*/ 1879072 w 3755261"/>
              <a:gd name="connsiteY17" fmla="*/ 2683789 h 3755261"/>
              <a:gd name="connsiteX18" fmla="*/ 1074353 w 3755261"/>
              <a:gd name="connsiteY18" fmla="*/ 1879071 h 3755261"/>
              <a:gd name="connsiteX19" fmla="*/ 1879072 w 3755261"/>
              <a:gd name="connsiteY19" fmla="*/ 1074353 h 3755261"/>
              <a:gd name="connsiteX20" fmla="*/ 1879398 w 3755261"/>
              <a:gd name="connsiteY20" fmla="*/ 806484 h 3755261"/>
              <a:gd name="connsiteX21" fmla="*/ 806486 w 3755261"/>
              <a:gd name="connsiteY21" fmla="*/ 1879071 h 3755261"/>
              <a:gd name="connsiteX22" fmla="*/ 1879398 w 3755261"/>
              <a:gd name="connsiteY22" fmla="*/ 2951657 h 3755261"/>
              <a:gd name="connsiteX23" fmla="*/ 2951657 w 3755261"/>
              <a:gd name="connsiteY23" fmla="*/ 1879071 h 3755261"/>
              <a:gd name="connsiteX24" fmla="*/ 1879398 w 3755261"/>
              <a:gd name="connsiteY24" fmla="*/ 806484 h 3755261"/>
              <a:gd name="connsiteX25" fmla="*/ 1880837 w 3755261"/>
              <a:gd name="connsiteY25" fmla="*/ 538616 h 3755261"/>
              <a:gd name="connsiteX26" fmla="*/ 3222405 w 3755261"/>
              <a:gd name="connsiteY26" fmla="*/ 1879070 h 3755261"/>
              <a:gd name="connsiteX27" fmla="*/ 1880837 w 3755261"/>
              <a:gd name="connsiteY27" fmla="*/ 3219524 h 3755261"/>
              <a:gd name="connsiteX28" fmla="*/ 538616 w 3755261"/>
              <a:gd name="connsiteY28" fmla="*/ 1879070 h 3755261"/>
              <a:gd name="connsiteX29" fmla="*/ 1880837 w 3755261"/>
              <a:gd name="connsiteY29" fmla="*/ 538616 h 3755261"/>
              <a:gd name="connsiteX30" fmla="*/ 1877957 w 3755261"/>
              <a:gd name="connsiteY30" fmla="*/ 267870 h 3755261"/>
              <a:gd name="connsiteX31" fmla="*/ 267868 w 3755261"/>
              <a:gd name="connsiteY31" fmla="*/ 1877633 h 3755261"/>
              <a:gd name="connsiteX32" fmla="*/ 1877957 w 3755261"/>
              <a:gd name="connsiteY32" fmla="*/ 3487395 h 3755261"/>
              <a:gd name="connsiteX33" fmla="*/ 3487393 w 3755261"/>
              <a:gd name="connsiteY33" fmla="*/ 1877633 h 3755261"/>
              <a:gd name="connsiteX34" fmla="*/ 1877957 w 3755261"/>
              <a:gd name="connsiteY34" fmla="*/ 267870 h 3755261"/>
              <a:gd name="connsiteX35" fmla="*/ 1878284 w 3755261"/>
              <a:gd name="connsiteY35" fmla="*/ 0 h 3755261"/>
              <a:gd name="connsiteX36" fmla="*/ 3755261 w 3755261"/>
              <a:gd name="connsiteY36" fmla="*/ 1877631 h 3755261"/>
              <a:gd name="connsiteX37" fmla="*/ 1878284 w 3755261"/>
              <a:gd name="connsiteY37" fmla="*/ 3755261 h 3755261"/>
              <a:gd name="connsiteX38" fmla="*/ 0 w 3755261"/>
              <a:gd name="connsiteY38" fmla="*/ 1877631 h 3755261"/>
              <a:gd name="connsiteX39" fmla="*/ 1878284 w 3755261"/>
              <a:gd name="connsiteY39" fmla="*/ 0 h 375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755261" h="3755261">
                <a:moveTo>
                  <a:pt x="1879397" y="1771386"/>
                </a:moveTo>
                <a:cubicBezTo>
                  <a:pt x="1819172" y="1771386"/>
                  <a:pt x="1771385" y="1819681"/>
                  <a:pt x="1771385" y="1879071"/>
                </a:cubicBezTo>
                <a:cubicBezTo>
                  <a:pt x="1771385" y="1938461"/>
                  <a:pt x="1819172" y="1986756"/>
                  <a:pt x="1879397" y="1986756"/>
                </a:cubicBezTo>
                <a:cubicBezTo>
                  <a:pt x="1938967" y="1986756"/>
                  <a:pt x="1986755" y="1938461"/>
                  <a:pt x="1986755" y="1879071"/>
                </a:cubicBezTo>
                <a:cubicBezTo>
                  <a:pt x="1986755" y="1819681"/>
                  <a:pt x="1938967" y="1771386"/>
                  <a:pt x="1879397" y="1771386"/>
                </a:cubicBezTo>
                <a:close/>
                <a:moveTo>
                  <a:pt x="1877956" y="1610090"/>
                </a:moveTo>
                <a:cubicBezTo>
                  <a:pt x="2025903" y="1610090"/>
                  <a:pt x="2145172" y="1730012"/>
                  <a:pt x="2145172" y="1877958"/>
                </a:cubicBezTo>
                <a:cubicBezTo>
                  <a:pt x="2145172" y="2025253"/>
                  <a:pt x="2025903" y="2145174"/>
                  <a:pt x="1877956" y="2145174"/>
                </a:cubicBezTo>
                <a:cubicBezTo>
                  <a:pt x="1730010" y="2145174"/>
                  <a:pt x="1610088" y="2025253"/>
                  <a:pt x="1610088" y="1877958"/>
                </a:cubicBezTo>
                <a:cubicBezTo>
                  <a:pt x="1610088" y="1730012"/>
                  <a:pt x="1730010" y="1610090"/>
                  <a:pt x="1877956" y="1610090"/>
                </a:cubicBezTo>
                <a:close/>
                <a:moveTo>
                  <a:pt x="1879398" y="1342220"/>
                </a:moveTo>
                <a:cubicBezTo>
                  <a:pt x="1582710" y="1342220"/>
                  <a:pt x="1342222" y="1582562"/>
                  <a:pt x="1342222" y="1879071"/>
                </a:cubicBezTo>
                <a:cubicBezTo>
                  <a:pt x="1342222" y="2175579"/>
                  <a:pt x="1582710" y="2415921"/>
                  <a:pt x="1879398" y="2415921"/>
                </a:cubicBezTo>
                <a:cubicBezTo>
                  <a:pt x="2175433" y="2415921"/>
                  <a:pt x="2415921" y="2175579"/>
                  <a:pt x="2415921" y="1879071"/>
                </a:cubicBezTo>
                <a:cubicBezTo>
                  <a:pt x="2415921" y="1582562"/>
                  <a:pt x="2175433" y="1342220"/>
                  <a:pt x="1879398" y="1342220"/>
                </a:cubicBezTo>
                <a:close/>
                <a:moveTo>
                  <a:pt x="1879072" y="1074353"/>
                </a:moveTo>
                <a:cubicBezTo>
                  <a:pt x="2323234" y="1074353"/>
                  <a:pt x="2683790" y="1435269"/>
                  <a:pt x="2683790" y="1879071"/>
                </a:cubicBezTo>
                <a:cubicBezTo>
                  <a:pt x="2683790" y="2322873"/>
                  <a:pt x="2323234" y="2683789"/>
                  <a:pt x="1879072" y="2683789"/>
                </a:cubicBezTo>
                <a:cubicBezTo>
                  <a:pt x="1434256" y="2683789"/>
                  <a:pt x="1074353" y="2322873"/>
                  <a:pt x="1074353" y="1879071"/>
                </a:cubicBezTo>
                <a:cubicBezTo>
                  <a:pt x="1074353" y="1435269"/>
                  <a:pt x="1434256" y="1074353"/>
                  <a:pt x="1879072" y="1074353"/>
                </a:cubicBezTo>
                <a:close/>
                <a:moveTo>
                  <a:pt x="1879398" y="806484"/>
                </a:moveTo>
                <a:cubicBezTo>
                  <a:pt x="1286456" y="806484"/>
                  <a:pt x="806486" y="1286308"/>
                  <a:pt x="806486" y="1879071"/>
                </a:cubicBezTo>
                <a:cubicBezTo>
                  <a:pt x="806486" y="2471180"/>
                  <a:pt x="1286456" y="2951657"/>
                  <a:pt x="1879398" y="2951657"/>
                </a:cubicBezTo>
                <a:cubicBezTo>
                  <a:pt x="2471687" y="2951657"/>
                  <a:pt x="2951657" y="2471180"/>
                  <a:pt x="2951657" y="1879071"/>
                </a:cubicBezTo>
                <a:cubicBezTo>
                  <a:pt x="2951657" y="1286308"/>
                  <a:pt x="2471687" y="806484"/>
                  <a:pt x="1879398" y="806484"/>
                </a:cubicBezTo>
                <a:close/>
                <a:moveTo>
                  <a:pt x="1880837" y="538616"/>
                </a:moveTo>
                <a:cubicBezTo>
                  <a:pt x="2621215" y="538616"/>
                  <a:pt x="3222405" y="1138654"/>
                  <a:pt x="3222405" y="1879070"/>
                </a:cubicBezTo>
                <a:cubicBezTo>
                  <a:pt x="3222405" y="2619487"/>
                  <a:pt x="2621215" y="3219524"/>
                  <a:pt x="1880837" y="3219524"/>
                </a:cubicBezTo>
                <a:cubicBezTo>
                  <a:pt x="1139806" y="3219524"/>
                  <a:pt x="538616" y="2619487"/>
                  <a:pt x="538616" y="1879070"/>
                </a:cubicBezTo>
                <a:cubicBezTo>
                  <a:pt x="538616" y="1138654"/>
                  <a:pt x="1139806" y="538616"/>
                  <a:pt x="1880837" y="538616"/>
                </a:cubicBezTo>
                <a:close/>
                <a:moveTo>
                  <a:pt x="1877957" y="267870"/>
                </a:moveTo>
                <a:cubicBezTo>
                  <a:pt x="988979" y="267870"/>
                  <a:pt x="267868" y="987821"/>
                  <a:pt x="267868" y="1877633"/>
                </a:cubicBezTo>
                <a:cubicBezTo>
                  <a:pt x="267868" y="2766138"/>
                  <a:pt x="988979" y="3487395"/>
                  <a:pt x="1877957" y="3487395"/>
                </a:cubicBezTo>
                <a:cubicBezTo>
                  <a:pt x="2766935" y="3487395"/>
                  <a:pt x="3487393" y="2766138"/>
                  <a:pt x="3487393" y="1877633"/>
                </a:cubicBezTo>
                <a:cubicBezTo>
                  <a:pt x="3487393" y="987821"/>
                  <a:pt x="2766935" y="267870"/>
                  <a:pt x="1877957" y="267870"/>
                </a:cubicBezTo>
                <a:close/>
                <a:moveTo>
                  <a:pt x="1878284" y="0"/>
                </a:moveTo>
                <a:cubicBezTo>
                  <a:pt x="2914736" y="0"/>
                  <a:pt x="3755261" y="840526"/>
                  <a:pt x="3755261" y="1877631"/>
                </a:cubicBezTo>
                <a:cubicBezTo>
                  <a:pt x="3755261" y="2914736"/>
                  <a:pt x="2914736" y="3755261"/>
                  <a:pt x="1878284" y="3755261"/>
                </a:cubicBezTo>
                <a:cubicBezTo>
                  <a:pt x="841179" y="3755261"/>
                  <a:pt x="0" y="2914736"/>
                  <a:pt x="0" y="1877631"/>
                </a:cubicBezTo>
                <a:cubicBezTo>
                  <a:pt x="0" y="840526"/>
                  <a:pt x="841179" y="0"/>
                  <a:pt x="1878284" y="0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E19185-EEC8-8EF9-7C85-D3CBAD426B88}"/>
              </a:ext>
            </a:extLst>
          </p:cNvPr>
          <p:cNvGrpSpPr/>
          <p:nvPr/>
        </p:nvGrpSpPr>
        <p:grpSpPr>
          <a:xfrm>
            <a:off x="4894192" y="1114719"/>
            <a:ext cx="1444179" cy="1447543"/>
            <a:chOff x="13473453" y="2717327"/>
            <a:chExt cx="2752918" cy="2759330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B5ACB1-0745-1716-AE40-EC069AB33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2869" y="2717327"/>
              <a:ext cx="693502" cy="699261"/>
            </a:xfrm>
            <a:custGeom>
              <a:avLst/>
              <a:gdLst>
                <a:gd name="connsiteX0" fmla="*/ 693502 w 693502"/>
                <a:gd name="connsiteY0" fmla="*/ 308193 h 699261"/>
                <a:gd name="connsiteX1" fmla="*/ 309978 w 693502"/>
                <a:gd name="connsiteY1" fmla="*/ 693385 h 699261"/>
                <a:gd name="connsiteX2" fmla="*/ 43206 w 693502"/>
                <a:gd name="connsiteY2" fmla="*/ 699261 h 699261"/>
                <a:gd name="connsiteX3" fmla="*/ 425426 w 693502"/>
                <a:gd name="connsiteY3" fmla="*/ 315375 h 699261"/>
                <a:gd name="connsiteX4" fmla="*/ 385309 w 693502"/>
                <a:gd name="connsiteY4" fmla="*/ 0 h 699261"/>
                <a:gd name="connsiteX5" fmla="*/ 382701 w 693502"/>
                <a:gd name="connsiteY5" fmla="*/ 271832 h 699261"/>
                <a:gd name="connsiteX6" fmla="*/ 0 w 693502"/>
                <a:gd name="connsiteY6" fmla="*/ 656056 h 699261"/>
                <a:gd name="connsiteX7" fmla="*/ 1304 w 693502"/>
                <a:gd name="connsiteY7" fmla="*/ 400560 h 699261"/>
                <a:gd name="connsiteX8" fmla="*/ 0 w 693502"/>
                <a:gd name="connsiteY8" fmla="*/ 386184 h 69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3502" h="699261">
                  <a:moveTo>
                    <a:pt x="693502" y="308193"/>
                  </a:moveTo>
                  <a:lnTo>
                    <a:pt x="309978" y="693385"/>
                  </a:lnTo>
                  <a:cubicBezTo>
                    <a:pt x="219314" y="684898"/>
                    <a:pt x="130608" y="686857"/>
                    <a:pt x="43206" y="699261"/>
                  </a:cubicBezTo>
                  <a:lnTo>
                    <a:pt x="425426" y="315375"/>
                  </a:lnTo>
                  <a:close/>
                  <a:moveTo>
                    <a:pt x="385309" y="0"/>
                  </a:moveTo>
                  <a:lnTo>
                    <a:pt x="382701" y="271832"/>
                  </a:lnTo>
                  <a:lnTo>
                    <a:pt x="0" y="656056"/>
                  </a:lnTo>
                  <a:lnTo>
                    <a:pt x="1304" y="400560"/>
                  </a:lnTo>
                  <a:lnTo>
                    <a:pt x="0" y="386184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800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B99C69BC-8ED9-6036-F83E-0765EFEC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4038" y="2967914"/>
              <a:ext cx="2258157" cy="2258157"/>
            </a:xfrm>
            <a:custGeom>
              <a:avLst/>
              <a:gdLst>
                <a:gd name="T0" fmla="*/ 29 w 3458"/>
                <a:gd name="T1" fmla="*/ 3431 h 3459"/>
                <a:gd name="T2" fmla="*/ 29 w 3458"/>
                <a:gd name="T3" fmla="*/ 3431 h 3459"/>
                <a:gd name="T4" fmla="*/ 29 w 3458"/>
                <a:gd name="T5" fmla="*/ 3328 h 3459"/>
                <a:gd name="T6" fmla="*/ 3327 w 3458"/>
                <a:gd name="T7" fmla="*/ 29 h 3459"/>
                <a:gd name="T8" fmla="*/ 3327 w 3458"/>
                <a:gd name="T9" fmla="*/ 29 h 3459"/>
                <a:gd name="T10" fmla="*/ 3430 w 3458"/>
                <a:gd name="T11" fmla="*/ 29 h 3459"/>
                <a:gd name="T12" fmla="*/ 3430 w 3458"/>
                <a:gd name="T13" fmla="*/ 29 h 3459"/>
                <a:gd name="T14" fmla="*/ 3430 w 3458"/>
                <a:gd name="T15" fmla="*/ 132 h 3459"/>
                <a:gd name="T16" fmla="*/ 131 w 3458"/>
                <a:gd name="T17" fmla="*/ 3431 h 3459"/>
                <a:gd name="T18" fmla="*/ 131 w 3458"/>
                <a:gd name="T19" fmla="*/ 3431 h 3459"/>
                <a:gd name="T20" fmla="*/ 29 w 3458"/>
                <a:gd name="T21" fmla="*/ 3431 h 3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58" h="3459">
                  <a:moveTo>
                    <a:pt x="29" y="3431"/>
                  </a:moveTo>
                  <a:lnTo>
                    <a:pt x="29" y="3431"/>
                  </a:lnTo>
                  <a:cubicBezTo>
                    <a:pt x="0" y="3402"/>
                    <a:pt x="0" y="3356"/>
                    <a:pt x="29" y="3328"/>
                  </a:cubicBezTo>
                  <a:lnTo>
                    <a:pt x="3327" y="29"/>
                  </a:lnTo>
                  <a:lnTo>
                    <a:pt x="3327" y="29"/>
                  </a:lnTo>
                  <a:cubicBezTo>
                    <a:pt x="3355" y="0"/>
                    <a:pt x="3402" y="0"/>
                    <a:pt x="3430" y="29"/>
                  </a:cubicBezTo>
                  <a:lnTo>
                    <a:pt x="3430" y="29"/>
                  </a:lnTo>
                  <a:cubicBezTo>
                    <a:pt x="3457" y="58"/>
                    <a:pt x="3457" y="103"/>
                    <a:pt x="3430" y="132"/>
                  </a:cubicBezTo>
                  <a:lnTo>
                    <a:pt x="131" y="3431"/>
                  </a:lnTo>
                  <a:lnTo>
                    <a:pt x="131" y="3431"/>
                  </a:lnTo>
                  <a:cubicBezTo>
                    <a:pt x="103" y="3458"/>
                    <a:pt x="57" y="3458"/>
                    <a:pt x="29" y="3431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800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3B2062D3-8242-D9CE-4A71-7E89331B1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3453" y="4857393"/>
              <a:ext cx="619264" cy="619264"/>
            </a:xfrm>
            <a:custGeom>
              <a:avLst/>
              <a:gdLst>
                <a:gd name="T0" fmla="*/ 0 w 949"/>
                <a:gd name="T1" fmla="*/ 948 h 949"/>
                <a:gd name="T2" fmla="*/ 398 w 949"/>
                <a:gd name="T3" fmla="*/ 0 h 949"/>
                <a:gd name="T4" fmla="*/ 514 w 949"/>
                <a:gd name="T5" fmla="*/ 434 h 949"/>
                <a:gd name="T6" fmla="*/ 948 w 949"/>
                <a:gd name="T7" fmla="*/ 550 h 949"/>
                <a:gd name="T8" fmla="*/ 0 w 949"/>
                <a:gd name="T9" fmla="*/ 948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9" h="949">
                  <a:moveTo>
                    <a:pt x="0" y="948"/>
                  </a:moveTo>
                  <a:lnTo>
                    <a:pt x="398" y="0"/>
                  </a:lnTo>
                  <a:lnTo>
                    <a:pt x="514" y="434"/>
                  </a:lnTo>
                  <a:lnTo>
                    <a:pt x="948" y="550"/>
                  </a:lnTo>
                  <a:lnTo>
                    <a:pt x="0" y="948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826865-AD4C-221A-A089-41A15174E75F}"/>
              </a:ext>
            </a:extLst>
          </p:cNvPr>
          <p:cNvGrpSpPr/>
          <p:nvPr/>
        </p:nvGrpSpPr>
        <p:grpSpPr>
          <a:xfrm>
            <a:off x="858453" y="2890757"/>
            <a:ext cx="2188542" cy="2988305"/>
            <a:chOff x="10003458" y="2761180"/>
            <a:chExt cx="2188542" cy="2988305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EE4D91DE-EF68-EC36-56FA-9544F044D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1641" y="3771653"/>
              <a:ext cx="404939" cy="404939"/>
            </a:xfrm>
            <a:custGeom>
              <a:avLst/>
              <a:gdLst>
                <a:gd name="T0" fmla="*/ 476 w 952"/>
                <a:gd name="T1" fmla="*/ 0 h 952"/>
                <a:gd name="T2" fmla="*/ 476 w 952"/>
                <a:gd name="T3" fmla="*/ 0 h 952"/>
                <a:gd name="T4" fmla="*/ 0 w 952"/>
                <a:gd name="T5" fmla="*/ 474 h 952"/>
                <a:gd name="T6" fmla="*/ 0 w 952"/>
                <a:gd name="T7" fmla="*/ 474 h 952"/>
                <a:gd name="T8" fmla="*/ 476 w 952"/>
                <a:gd name="T9" fmla="*/ 951 h 952"/>
                <a:gd name="T10" fmla="*/ 476 w 952"/>
                <a:gd name="T11" fmla="*/ 951 h 952"/>
                <a:gd name="T12" fmla="*/ 951 w 952"/>
                <a:gd name="T13" fmla="*/ 475 h 952"/>
                <a:gd name="T14" fmla="*/ 951 w 952"/>
                <a:gd name="T15" fmla="*/ 475 h 952"/>
                <a:gd name="T16" fmla="*/ 476 w 952"/>
                <a:gd name="T17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2" h="952">
                  <a:moveTo>
                    <a:pt x="476" y="0"/>
                  </a:moveTo>
                  <a:lnTo>
                    <a:pt x="476" y="0"/>
                  </a:lnTo>
                  <a:cubicBezTo>
                    <a:pt x="214" y="0"/>
                    <a:pt x="0" y="212"/>
                    <a:pt x="0" y="474"/>
                  </a:cubicBezTo>
                  <a:lnTo>
                    <a:pt x="0" y="474"/>
                  </a:lnTo>
                  <a:cubicBezTo>
                    <a:pt x="0" y="737"/>
                    <a:pt x="214" y="950"/>
                    <a:pt x="476" y="951"/>
                  </a:cubicBezTo>
                  <a:lnTo>
                    <a:pt x="476" y="951"/>
                  </a:lnTo>
                  <a:cubicBezTo>
                    <a:pt x="739" y="951"/>
                    <a:pt x="951" y="738"/>
                    <a:pt x="951" y="475"/>
                  </a:cubicBezTo>
                  <a:lnTo>
                    <a:pt x="951" y="475"/>
                  </a:lnTo>
                  <a:cubicBezTo>
                    <a:pt x="951" y="213"/>
                    <a:pt x="739" y="0"/>
                    <a:pt x="476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50FAC29-CD9A-E223-E480-A8B13DD30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9771" y="4806500"/>
              <a:ext cx="466805" cy="942985"/>
            </a:xfrm>
            <a:custGeom>
              <a:avLst/>
              <a:gdLst>
                <a:gd name="T0" fmla="*/ 1 w 1099"/>
                <a:gd name="T1" fmla="*/ 0 h 2217"/>
                <a:gd name="T2" fmla="*/ 1 w 1099"/>
                <a:gd name="T3" fmla="*/ 72 h 2217"/>
                <a:gd name="T4" fmla="*/ 1 w 1099"/>
                <a:gd name="T5" fmla="*/ 292 h 2217"/>
                <a:gd name="T6" fmla="*/ 0 w 1099"/>
                <a:gd name="T7" fmla="*/ 1995 h 2217"/>
                <a:gd name="T8" fmla="*/ 0 w 1099"/>
                <a:gd name="T9" fmla="*/ 1995 h 2217"/>
                <a:gd name="T10" fmla="*/ 220 w 1099"/>
                <a:gd name="T11" fmla="*/ 2215 h 2217"/>
                <a:gd name="T12" fmla="*/ 220 w 1099"/>
                <a:gd name="T13" fmla="*/ 2215 h 2217"/>
                <a:gd name="T14" fmla="*/ 439 w 1099"/>
                <a:gd name="T15" fmla="*/ 1996 h 2217"/>
                <a:gd name="T16" fmla="*/ 439 w 1099"/>
                <a:gd name="T17" fmla="*/ 293 h 2217"/>
                <a:gd name="T18" fmla="*/ 659 w 1099"/>
                <a:gd name="T19" fmla="*/ 293 h 2217"/>
                <a:gd name="T20" fmla="*/ 659 w 1099"/>
                <a:gd name="T21" fmla="*/ 1996 h 2217"/>
                <a:gd name="T22" fmla="*/ 659 w 1099"/>
                <a:gd name="T23" fmla="*/ 1996 h 2217"/>
                <a:gd name="T24" fmla="*/ 877 w 1099"/>
                <a:gd name="T25" fmla="*/ 2216 h 2217"/>
                <a:gd name="T26" fmla="*/ 877 w 1099"/>
                <a:gd name="T27" fmla="*/ 2216 h 2217"/>
                <a:gd name="T28" fmla="*/ 1097 w 1099"/>
                <a:gd name="T29" fmla="*/ 1996 h 2217"/>
                <a:gd name="T30" fmla="*/ 1098 w 1099"/>
                <a:gd name="T31" fmla="*/ 293 h 2217"/>
                <a:gd name="T32" fmla="*/ 1098 w 1099"/>
                <a:gd name="T33" fmla="*/ 0 h 2217"/>
                <a:gd name="T34" fmla="*/ 659 w 1099"/>
                <a:gd name="T35" fmla="*/ 0 h 2217"/>
                <a:gd name="T36" fmla="*/ 1 w 1099"/>
                <a:gd name="T37" fmla="*/ 0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9" h="2217">
                  <a:moveTo>
                    <a:pt x="1" y="0"/>
                  </a:moveTo>
                  <a:lnTo>
                    <a:pt x="1" y="72"/>
                  </a:lnTo>
                  <a:lnTo>
                    <a:pt x="1" y="292"/>
                  </a:lnTo>
                  <a:lnTo>
                    <a:pt x="0" y="1995"/>
                  </a:lnTo>
                  <a:lnTo>
                    <a:pt x="0" y="1995"/>
                  </a:lnTo>
                  <a:cubicBezTo>
                    <a:pt x="0" y="2117"/>
                    <a:pt x="98" y="2215"/>
                    <a:pt x="220" y="2215"/>
                  </a:cubicBezTo>
                  <a:lnTo>
                    <a:pt x="220" y="2215"/>
                  </a:lnTo>
                  <a:cubicBezTo>
                    <a:pt x="341" y="2216"/>
                    <a:pt x="439" y="2117"/>
                    <a:pt x="439" y="1996"/>
                  </a:cubicBezTo>
                  <a:lnTo>
                    <a:pt x="439" y="293"/>
                  </a:lnTo>
                  <a:lnTo>
                    <a:pt x="659" y="293"/>
                  </a:lnTo>
                  <a:lnTo>
                    <a:pt x="659" y="1996"/>
                  </a:lnTo>
                  <a:lnTo>
                    <a:pt x="659" y="1996"/>
                  </a:lnTo>
                  <a:cubicBezTo>
                    <a:pt x="659" y="2117"/>
                    <a:pt x="756" y="2216"/>
                    <a:pt x="877" y="2216"/>
                  </a:cubicBezTo>
                  <a:lnTo>
                    <a:pt x="877" y="2216"/>
                  </a:lnTo>
                  <a:cubicBezTo>
                    <a:pt x="998" y="2216"/>
                    <a:pt x="1097" y="2118"/>
                    <a:pt x="1097" y="1996"/>
                  </a:cubicBezTo>
                  <a:lnTo>
                    <a:pt x="1098" y="293"/>
                  </a:lnTo>
                  <a:lnTo>
                    <a:pt x="1098" y="0"/>
                  </a:lnTo>
                  <a:lnTo>
                    <a:pt x="659" y="0"/>
                  </a:lnTo>
                  <a:lnTo>
                    <a:pt x="1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B72F46-F5EC-FA6B-4929-E900C0EA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3458" y="3632188"/>
              <a:ext cx="1202756" cy="1205757"/>
            </a:xfrm>
            <a:custGeom>
              <a:avLst/>
              <a:gdLst>
                <a:gd name="connsiteX0" fmla="*/ 122697 w 1847902"/>
                <a:gd name="connsiteY0" fmla="*/ 568 h 1852513"/>
                <a:gd name="connsiteX1" fmla="*/ 218415 w 1847902"/>
                <a:gd name="connsiteY1" fmla="*/ 78821 h 1852513"/>
                <a:gd name="connsiteX2" fmla="*/ 369820 w 1847902"/>
                <a:gd name="connsiteY2" fmla="*/ 572587 h 1852513"/>
                <a:gd name="connsiteX3" fmla="*/ 661105 w 1847902"/>
                <a:gd name="connsiteY3" fmla="*/ 896992 h 1852513"/>
                <a:gd name="connsiteX4" fmla="*/ 1188542 w 1847902"/>
                <a:gd name="connsiteY4" fmla="*/ 897474 h 1852513"/>
                <a:gd name="connsiteX5" fmla="*/ 1478082 w 1847902"/>
                <a:gd name="connsiteY5" fmla="*/ 576120 h 1852513"/>
                <a:gd name="connsiteX6" fmla="*/ 1630140 w 1847902"/>
                <a:gd name="connsiteY6" fmla="*/ 82353 h 1852513"/>
                <a:gd name="connsiteX7" fmla="*/ 1725400 w 1847902"/>
                <a:gd name="connsiteY7" fmla="*/ 3458 h 1852513"/>
                <a:gd name="connsiteX8" fmla="*/ 1769145 w 1847902"/>
                <a:gd name="connsiteY8" fmla="*/ 7897 h 1852513"/>
                <a:gd name="connsiteX9" fmla="*/ 1842889 w 1847902"/>
                <a:gd name="connsiteY9" fmla="*/ 147666 h 1852513"/>
                <a:gd name="connsiteX10" fmla="*/ 1684306 w 1847902"/>
                <a:gd name="connsiteY10" fmla="*/ 665598 h 1852513"/>
                <a:gd name="connsiteX11" fmla="*/ 1659507 w 1847902"/>
                <a:gd name="connsiteY11" fmla="*/ 706746 h 1852513"/>
                <a:gd name="connsiteX12" fmla="*/ 1301879 w 1847902"/>
                <a:gd name="connsiteY12" fmla="*/ 1104502 h 1852513"/>
                <a:gd name="connsiteX13" fmla="*/ 1281570 w 1847902"/>
                <a:gd name="connsiteY13" fmla="*/ 1119145 h 1852513"/>
                <a:gd name="connsiteX14" fmla="*/ 1281570 w 1847902"/>
                <a:gd name="connsiteY14" fmla="*/ 1852513 h 1852513"/>
                <a:gd name="connsiteX15" fmla="*/ 565679 w 1847902"/>
                <a:gd name="connsiteY15" fmla="*/ 1851860 h 1852513"/>
                <a:gd name="connsiteX16" fmla="*/ 566238 w 1847902"/>
                <a:gd name="connsiteY16" fmla="*/ 1117210 h 1852513"/>
                <a:gd name="connsiteX17" fmla="*/ 544719 w 1847902"/>
                <a:gd name="connsiteY17" fmla="*/ 1102276 h 1852513"/>
                <a:gd name="connsiteX18" fmla="*/ 187743 w 1847902"/>
                <a:gd name="connsiteY18" fmla="*/ 703867 h 1852513"/>
                <a:gd name="connsiteX19" fmla="*/ 163596 w 1847902"/>
                <a:gd name="connsiteY19" fmla="*/ 661413 h 1852513"/>
                <a:gd name="connsiteX20" fmla="*/ 5013 w 1847902"/>
                <a:gd name="connsiteY20" fmla="*/ 144134 h 1852513"/>
                <a:gd name="connsiteX21" fmla="*/ 78758 w 1847902"/>
                <a:gd name="connsiteY21" fmla="*/ 5018 h 1852513"/>
                <a:gd name="connsiteX22" fmla="*/ 122697 w 1847902"/>
                <a:gd name="connsiteY22" fmla="*/ 568 h 185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47902" h="1852513">
                  <a:moveTo>
                    <a:pt x="122697" y="568"/>
                  </a:moveTo>
                  <a:cubicBezTo>
                    <a:pt x="165799" y="4977"/>
                    <a:pt x="204221" y="34735"/>
                    <a:pt x="218415" y="78821"/>
                  </a:cubicBezTo>
                  <a:lnTo>
                    <a:pt x="369820" y="572587"/>
                  </a:lnTo>
                  <a:lnTo>
                    <a:pt x="661105" y="896992"/>
                  </a:lnTo>
                  <a:lnTo>
                    <a:pt x="1188542" y="897474"/>
                  </a:lnTo>
                  <a:lnTo>
                    <a:pt x="1478082" y="576120"/>
                  </a:lnTo>
                  <a:lnTo>
                    <a:pt x="1630140" y="82353"/>
                  </a:lnTo>
                  <a:cubicBezTo>
                    <a:pt x="1643355" y="37778"/>
                    <a:pt x="1682267" y="7897"/>
                    <a:pt x="1725400" y="3458"/>
                  </a:cubicBezTo>
                  <a:cubicBezTo>
                    <a:pt x="1739778" y="1978"/>
                    <a:pt x="1754624" y="3325"/>
                    <a:pt x="1769145" y="7897"/>
                  </a:cubicBezTo>
                  <a:cubicBezTo>
                    <a:pt x="1827879" y="26837"/>
                    <a:pt x="1861162" y="88885"/>
                    <a:pt x="1842889" y="147666"/>
                  </a:cubicBezTo>
                  <a:lnTo>
                    <a:pt x="1684306" y="665598"/>
                  </a:lnTo>
                  <a:cubicBezTo>
                    <a:pt x="1679085" y="679967"/>
                    <a:pt x="1670601" y="694989"/>
                    <a:pt x="1659507" y="706746"/>
                  </a:cubicBezTo>
                  <a:lnTo>
                    <a:pt x="1301879" y="1104502"/>
                  </a:lnTo>
                  <a:lnTo>
                    <a:pt x="1281570" y="1119145"/>
                  </a:lnTo>
                  <a:lnTo>
                    <a:pt x="1281570" y="1852513"/>
                  </a:lnTo>
                  <a:lnTo>
                    <a:pt x="565679" y="1851860"/>
                  </a:lnTo>
                  <a:lnTo>
                    <a:pt x="566238" y="1117210"/>
                  </a:lnTo>
                  <a:lnTo>
                    <a:pt x="544719" y="1102276"/>
                  </a:lnTo>
                  <a:lnTo>
                    <a:pt x="187743" y="703867"/>
                  </a:lnTo>
                  <a:cubicBezTo>
                    <a:pt x="176648" y="692110"/>
                    <a:pt x="168817" y="677088"/>
                    <a:pt x="163596" y="661413"/>
                  </a:cubicBezTo>
                  <a:lnTo>
                    <a:pt x="5013" y="144134"/>
                  </a:lnTo>
                  <a:cubicBezTo>
                    <a:pt x="-13260" y="86006"/>
                    <a:pt x="20023" y="22652"/>
                    <a:pt x="78758" y="5018"/>
                  </a:cubicBezTo>
                  <a:cubicBezTo>
                    <a:pt x="93442" y="446"/>
                    <a:pt x="108329" y="-901"/>
                    <a:pt x="122697" y="5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800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8E87C27-CBC6-046C-62B7-2E7FDF07C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1618" y="4214087"/>
              <a:ext cx="106860" cy="534296"/>
            </a:xfrm>
            <a:custGeom>
              <a:avLst/>
              <a:gdLst>
                <a:gd name="T0" fmla="*/ 175 w 250"/>
                <a:gd name="T1" fmla="*/ 201 h 1256"/>
                <a:gd name="T2" fmla="*/ 230 w 250"/>
                <a:gd name="T3" fmla="*/ 146 h 1256"/>
                <a:gd name="T4" fmla="*/ 230 w 250"/>
                <a:gd name="T5" fmla="*/ 146 h 1256"/>
                <a:gd name="T6" fmla="*/ 230 w 250"/>
                <a:gd name="T7" fmla="*/ 92 h 1256"/>
                <a:gd name="T8" fmla="*/ 150 w 250"/>
                <a:gd name="T9" fmla="*/ 13 h 1256"/>
                <a:gd name="T10" fmla="*/ 150 w 250"/>
                <a:gd name="T11" fmla="*/ 13 h 1256"/>
                <a:gd name="T12" fmla="*/ 98 w 250"/>
                <a:gd name="T13" fmla="*/ 13 h 1256"/>
                <a:gd name="T14" fmla="*/ 19 w 250"/>
                <a:gd name="T15" fmla="*/ 92 h 1256"/>
                <a:gd name="T16" fmla="*/ 19 w 250"/>
                <a:gd name="T17" fmla="*/ 92 h 1256"/>
                <a:gd name="T18" fmla="*/ 19 w 250"/>
                <a:gd name="T19" fmla="*/ 146 h 1256"/>
                <a:gd name="T20" fmla="*/ 74 w 250"/>
                <a:gd name="T21" fmla="*/ 201 h 1256"/>
                <a:gd name="T22" fmla="*/ 0 w 250"/>
                <a:gd name="T23" fmla="*/ 1100 h 1256"/>
                <a:gd name="T24" fmla="*/ 123 w 250"/>
                <a:gd name="T25" fmla="*/ 1255 h 1256"/>
                <a:gd name="T26" fmla="*/ 249 w 250"/>
                <a:gd name="T27" fmla="*/ 1100 h 1256"/>
                <a:gd name="T28" fmla="*/ 175 w 250"/>
                <a:gd name="T29" fmla="*/ 201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" h="1256">
                  <a:moveTo>
                    <a:pt x="175" y="201"/>
                  </a:moveTo>
                  <a:lnTo>
                    <a:pt x="230" y="146"/>
                  </a:lnTo>
                  <a:lnTo>
                    <a:pt x="230" y="146"/>
                  </a:lnTo>
                  <a:cubicBezTo>
                    <a:pt x="244" y="131"/>
                    <a:pt x="244" y="107"/>
                    <a:pt x="230" y="92"/>
                  </a:cubicBezTo>
                  <a:lnTo>
                    <a:pt x="150" y="13"/>
                  </a:lnTo>
                  <a:lnTo>
                    <a:pt x="150" y="13"/>
                  </a:lnTo>
                  <a:cubicBezTo>
                    <a:pt x="137" y="0"/>
                    <a:pt x="113" y="0"/>
                    <a:pt x="98" y="13"/>
                  </a:cubicBezTo>
                  <a:lnTo>
                    <a:pt x="19" y="92"/>
                  </a:lnTo>
                  <a:lnTo>
                    <a:pt x="19" y="92"/>
                  </a:lnTo>
                  <a:cubicBezTo>
                    <a:pt x="4" y="107"/>
                    <a:pt x="4" y="131"/>
                    <a:pt x="19" y="146"/>
                  </a:cubicBezTo>
                  <a:lnTo>
                    <a:pt x="74" y="201"/>
                  </a:lnTo>
                  <a:lnTo>
                    <a:pt x="0" y="1100"/>
                  </a:lnTo>
                  <a:lnTo>
                    <a:pt x="123" y="1255"/>
                  </a:lnTo>
                  <a:lnTo>
                    <a:pt x="249" y="1100"/>
                  </a:lnTo>
                  <a:lnTo>
                    <a:pt x="175" y="201"/>
                  </a:lnTo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A74B3D7-9A5D-AFAB-A47E-B1E7788F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7846" y="2853041"/>
              <a:ext cx="1364797" cy="800506"/>
            </a:xfrm>
            <a:custGeom>
              <a:avLst/>
              <a:gdLst>
                <a:gd name="T0" fmla="*/ 3171 w 3210"/>
                <a:gd name="T1" fmla="*/ 1882 h 1883"/>
                <a:gd name="T2" fmla="*/ 3171 w 3210"/>
                <a:gd name="T3" fmla="*/ 1882 h 1883"/>
                <a:gd name="T4" fmla="*/ 3154 w 3210"/>
                <a:gd name="T5" fmla="*/ 1877 h 1883"/>
                <a:gd name="T6" fmla="*/ 21 w 3210"/>
                <a:gd name="T7" fmla="*/ 67 h 1883"/>
                <a:gd name="T8" fmla="*/ 21 w 3210"/>
                <a:gd name="T9" fmla="*/ 67 h 1883"/>
                <a:gd name="T10" fmla="*/ 9 w 3210"/>
                <a:gd name="T11" fmla="*/ 22 h 1883"/>
                <a:gd name="T12" fmla="*/ 9 w 3210"/>
                <a:gd name="T13" fmla="*/ 22 h 1883"/>
                <a:gd name="T14" fmla="*/ 54 w 3210"/>
                <a:gd name="T15" fmla="*/ 10 h 1883"/>
                <a:gd name="T16" fmla="*/ 3187 w 3210"/>
                <a:gd name="T17" fmla="*/ 1819 h 1883"/>
                <a:gd name="T18" fmla="*/ 3187 w 3210"/>
                <a:gd name="T19" fmla="*/ 1819 h 1883"/>
                <a:gd name="T20" fmla="*/ 3201 w 3210"/>
                <a:gd name="T21" fmla="*/ 1865 h 1883"/>
                <a:gd name="T22" fmla="*/ 3201 w 3210"/>
                <a:gd name="T23" fmla="*/ 1865 h 1883"/>
                <a:gd name="T24" fmla="*/ 3171 w 3210"/>
                <a:gd name="T25" fmla="*/ 1882 h 1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10" h="1883">
                  <a:moveTo>
                    <a:pt x="3171" y="1882"/>
                  </a:moveTo>
                  <a:lnTo>
                    <a:pt x="3171" y="1882"/>
                  </a:lnTo>
                  <a:cubicBezTo>
                    <a:pt x="3166" y="1882"/>
                    <a:pt x="3160" y="1879"/>
                    <a:pt x="3154" y="1877"/>
                  </a:cubicBezTo>
                  <a:lnTo>
                    <a:pt x="21" y="67"/>
                  </a:lnTo>
                  <a:lnTo>
                    <a:pt x="21" y="67"/>
                  </a:lnTo>
                  <a:cubicBezTo>
                    <a:pt x="4" y="58"/>
                    <a:pt x="0" y="38"/>
                    <a:pt x="9" y="22"/>
                  </a:cubicBezTo>
                  <a:lnTo>
                    <a:pt x="9" y="22"/>
                  </a:lnTo>
                  <a:cubicBezTo>
                    <a:pt x="18" y="6"/>
                    <a:pt x="38" y="0"/>
                    <a:pt x="54" y="10"/>
                  </a:cubicBezTo>
                  <a:lnTo>
                    <a:pt x="3187" y="1819"/>
                  </a:lnTo>
                  <a:lnTo>
                    <a:pt x="3187" y="1819"/>
                  </a:lnTo>
                  <a:cubicBezTo>
                    <a:pt x="3204" y="1828"/>
                    <a:pt x="3209" y="1849"/>
                    <a:pt x="3201" y="1865"/>
                  </a:cubicBezTo>
                  <a:lnTo>
                    <a:pt x="3201" y="1865"/>
                  </a:lnTo>
                  <a:cubicBezTo>
                    <a:pt x="3194" y="1876"/>
                    <a:pt x="3182" y="1882"/>
                    <a:pt x="3171" y="1882"/>
                  </a:cubicBezTo>
                </a:path>
              </a:pathLst>
            </a:custGeom>
            <a:solidFill>
              <a:srgbClr val="E34D5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3CD1DAD-72E5-37B9-49B6-9AB68CD4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9118" y="2761180"/>
              <a:ext cx="1632882" cy="1091087"/>
            </a:xfrm>
            <a:custGeom>
              <a:avLst/>
              <a:gdLst>
                <a:gd name="T0" fmla="*/ 2604 w 3842"/>
                <a:gd name="T1" fmla="*/ 2564 h 2565"/>
                <a:gd name="T2" fmla="*/ 2604 w 3842"/>
                <a:gd name="T3" fmla="*/ 2564 h 2565"/>
                <a:gd name="T4" fmla="*/ 1334 w 3842"/>
                <a:gd name="T5" fmla="*/ 2193 h 2565"/>
                <a:gd name="T6" fmla="*/ 1334 w 3842"/>
                <a:gd name="T7" fmla="*/ 2193 h 2565"/>
                <a:gd name="T8" fmla="*/ 355 w 3842"/>
                <a:gd name="T9" fmla="*/ 1239 h 2565"/>
                <a:gd name="T10" fmla="*/ 355 w 3842"/>
                <a:gd name="T11" fmla="*/ 1239 h 2565"/>
                <a:gd name="T12" fmla="*/ 248 w 3842"/>
                <a:gd name="T13" fmla="*/ 289 h 2565"/>
                <a:gd name="T14" fmla="*/ 56 w 3842"/>
                <a:gd name="T15" fmla="*/ 178 h 2565"/>
                <a:gd name="T16" fmla="*/ 56 w 3842"/>
                <a:gd name="T17" fmla="*/ 178 h 2565"/>
                <a:gd name="T18" fmla="*/ 25 w 3842"/>
                <a:gd name="T19" fmla="*/ 57 h 2565"/>
                <a:gd name="T20" fmla="*/ 25 w 3842"/>
                <a:gd name="T21" fmla="*/ 57 h 2565"/>
                <a:gd name="T22" fmla="*/ 145 w 3842"/>
                <a:gd name="T23" fmla="*/ 25 h 2565"/>
                <a:gd name="T24" fmla="*/ 409 w 3842"/>
                <a:gd name="T25" fmla="*/ 177 h 2565"/>
                <a:gd name="T26" fmla="*/ 409 w 3842"/>
                <a:gd name="T27" fmla="*/ 177 h 2565"/>
                <a:gd name="T28" fmla="*/ 441 w 3842"/>
                <a:gd name="T29" fmla="*/ 298 h 2565"/>
                <a:gd name="T30" fmla="*/ 441 w 3842"/>
                <a:gd name="T31" fmla="*/ 298 h 2565"/>
                <a:gd name="T32" fmla="*/ 510 w 3842"/>
                <a:gd name="T33" fmla="*/ 1154 h 2565"/>
                <a:gd name="T34" fmla="*/ 510 w 3842"/>
                <a:gd name="T35" fmla="*/ 1154 h 2565"/>
                <a:gd name="T36" fmla="*/ 1422 w 3842"/>
                <a:gd name="T37" fmla="*/ 2039 h 2565"/>
                <a:gd name="T38" fmla="*/ 1422 w 3842"/>
                <a:gd name="T39" fmla="*/ 2039 h 2565"/>
                <a:gd name="T40" fmla="*/ 2646 w 3842"/>
                <a:gd name="T41" fmla="*/ 2387 h 2565"/>
                <a:gd name="T42" fmla="*/ 2646 w 3842"/>
                <a:gd name="T43" fmla="*/ 2387 h 2565"/>
                <a:gd name="T44" fmla="*/ 3421 w 3842"/>
                <a:gd name="T45" fmla="*/ 2018 h 2565"/>
                <a:gd name="T46" fmla="*/ 3421 w 3842"/>
                <a:gd name="T47" fmla="*/ 2018 h 2565"/>
                <a:gd name="T48" fmla="*/ 3542 w 3842"/>
                <a:gd name="T49" fmla="*/ 1987 h 2565"/>
                <a:gd name="T50" fmla="*/ 3783 w 3842"/>
                <a:gd name="T51" fmla="*/ 2126 h 2565"/>
                <a:gd name="T52" fmla="*/ 3783 w 3842"/>
                <a:gd name="T53" fmla="*/ 2126 h 2565"/>
                <a:gd name="T54" fmla="*/ 3816 w 3842"/>
                <a:gd name="T55" fmla="*/ 2247 h 2565"/>
                <a:gd name="T56" fmla="*/ 3816 w 3842"/>
                <a:gd name="T57" fmla="*/ 2247 h 2565"/>
                <a:gd name="T58" fmla="*/ 3695 w 3842"/>
                <a:gd name="T59" fmla="*/ 2279 h 2565"/>
                <a:gd name="T60" fmla="*/ 3526 w 3842"/>
                <a:gd name="T61" fmla="*/ 2181 h 2565"/>
                <a:gd name="T62" fmla="*/ 3526 w 3842"/>
                <a:gd name="T63" fmla="*/ 2181 h 2565"/>
                <a:gd name="T64" fmla="*/ 2650 w 3842"/>
                <a:gd name="T65" fmla="*/ 2564 h 2565"/>
                <a:gd name="T66" fmla="*/ 2650 w 3842"/>
                <a:gd name="T67" fmla="*/ 2564 h 2565"/>
                <a:gd name="T68" fmla="*/ 2604 w 3842"/>
                <a:gd name="T69" fmla="*/ 2564 h 2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2" h="2565">
                  <a:moveTo>
                    <a:pt x="2604" y="2564"/>
                  </a:moveTo>
                  <a:lnTo>
                    <a:pt x="2604" y="2564"/>
                  </a:lnTo>
                  <a:cubicBezTo>
                    <a:pt x="2200" y="2564"/>
                    <a:pt x="1751" y="2433"/>
                    <a:pt x="1334" y="2193"/>
                  </a:cubicBezTo>
                  <a:lnTo>
                    <a:pt x="1334" y="2193"/>
                  </a:lnTo>
                  <a:cubicBezTo>
                    <a:pt x="902" y="1943"/>
                    <a:pt x="554" y="1604"/>
                    <a:pt x="355" y="1239"/>
                  </a:cubicBezTo>
                  <a:lnTo>
                    <a:pt x="355" y="1239"/>
                  </a:lnTo>
                  <a:cubicBezTo>
                    <a:pt x="167" y="892"/>
                    <a:pt x="131" y="560"/>
                    <a:pt x="248" y="289"/>
                  </a:cubicBezTo>
                  <a:lnTo>
                    <a:pt x="56" y="178"/>
                  </a:lnTo>
                  <a:lnTo>
                    <a:pt x="56" y="178"/>
                  </a:lnTo>
                  <a:cubicBezTo>
                    <a:pt x="14" y="154"/>
                    <a:pt x="0" y="99"/>
                    <a:pt x="25" y="57"/>
                  </a:cubicBezTo>
                  <a:lnTo>
                    <a:pt x="25" y="57"/>
                  </a:lnTo>
                  <a:cubicBezTo>
                    <a:pt x="48" y="15"/>
                    <a:pt x="103" y="0"/>
                    <a:pt x="145" y="25"/>
                  </a:cubicBezTo>
                  <a:lnTo>
                    <a:pt x="409" y="177"/>
                  </a:lnTo>
                  <a:lnTo>
                    <a:pt x="409" y="177"/>
                  </a:lnTo>
                  <a:cubicBezTo>
                    <a:pt x="451" y="202"/>
                    <a:pt x="466" y="256"/>
                    <a:pt x="441" y="298"/>
                  </a:cubicBezTo>
                  <a:lnTo>
                    <a:pt x="441" y="298"/>
                  </a:lnTo>
                  <a:cubicBezTo>
                    <a:pt x="309" y="526"/>
                    <a:pt x="334" y="830"/>
                    <a:pt x="510" y="1154"/>
                  </a:cubicBezTo>
                  <a:lnTo>
                    <a:pt x="510" y="1154"/>
                  </a:lnTo>
                  <a:cubicBezTo>
                    <a:pt x="695" y="1491"/>
                    <a:pt x="1018" y="1806"/>
                    <a:pt x="1422" y="2039"/>
                  </a:cubicBezTo>
                  <a:lnTo>
                    <a:pt x="1422" y="2039"/>
                  </a:lnTo>
                  <a:cubicBezTo>
                    <a:pt x="1828" y="2273"/>
                    <a:pt x="2261" y="2396"/>
                    <a:pt x="2646" y="2387"/>
                  </a:cubicBezTo>
                  <a:lnTo>
                    <a:pt x="2646" y="2387"/>
                  </a:lnTo>
                  <a:cubicBezTo>
                    <a:pt x="3015" y="2377"/>
                    <a:pt x="3290" y="2247"/>
                    <a:pt x="3421" y="2018"/>
                  </a:cubicBezTo>
                  <a:lnTo>
                    <a:pt x="3421" y="2018"/>
                  </a:lnTo>
                  <a:cubicBezTo>
                    <a:pt x="3446" y="1977"/>
                    <a:pt x="3500" y="1962"/>
                    <a:pt x="3542" y="1987"/>
                  </a:cubicBezTo>
                  <a:lnTo>
                    <a:pt x="3783" y="2126"/>
                  </a:lnTo>
                  <a:lnTo>
                    <a:pt x="3783" y="2126"/>
                  </a:lnTo>
                  <a:cubicBezTo>
                    <a:pt x="3826" y="2150"/>
                    <a:pt x="3841" y="2204"/>
                    <a:pt x="3816" y="2247"/>
                  </a:cubicBezTo>
                  <a:lnTo>
                    <a:pt x="3816" y="2247"/>
                  </a:lnTo>
                  <a:cubicBezTo>
                    <a:pt x="3791" y="2289"/>
                    <a:pt x="3738" y="2303"/>
                    <a:pt x="3695" y="2279"/>
                  </a:cubicBezTo>
                  <a:lnTo>
                    <a:pt x="3526" y="2181"/>
                  </a:lnTo>
                  <a:lnTo>
                    <a:pt x="3526" y="2181"/>
                  </a:lnTo>
                  <a:cubicBezTo>
                    <a:pt x="3351" y="2419"/>
                    <a:pt x="3044" y="2554"/>
                    <a:pt x="2650" y="2564"/>
                  </a:cubicBezTo>
                  <a:lnTo>
                    <a:pt x="2650" y="2564"/>
                  </a:lnTo>
                  <a:cubicBezTo>
                    <a:pt x="2635" y="2564"/>
                    <a:pt x="2620" y="2564"/>
                    <a:pt x="2604" y="2564"/>
                  </a:cubicBezTo>
                </a:path>
              </a:pathLst>
            </a:custGeom>
            <a:solidFill>
              <a:srgbClr val="E34D5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8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305534E2-6053-10B3-0A23-A97BF0A81476}"/>
              </a:ext>
            </a:extLst>
          </p:cNvPr>
          <p:cNvSpPr>
            <a:spLocks noChangeArrowheads="1"/>
          </p:cNvSpPr>
          <p:nvPr/>
        </p:nvSpPr>
        <p:spPr bwMode="auto">
          <a:xfrm rot="6300000">
            <a:off x="4696293" y="2723428"/>
            <a:ext cx="1444179" cy="1447201"/>
          </a:xfrm>
          <a:custGeom>
            <a:avLst/>
            <a:gdLst>
              <a:gd name="connsiteX0" fmla="*/ 2444725 w 2752918"/>
              <a:gd name="connsiteY0" fmla="*/ 0 h 2758678"/>
              <a:gd name="connsiteX1" fmla="*/ 2442216 w 2752918"/>
              <a:gd name="connsiteY1" fmla="*/ 261489 h 2758678"/>
              <a:gd name="connsiteX2" fmla="*/ 2456827 w 2752918"/>
              <a:gd name="connsiteY2" fmla="*/ 255320 h 2758678"/>
              <a:gd name="connsiteX3" fmla="*/ 2490457 w 2752918"/>
              <a:gd name="connsiteY3" fmla="*/ 269519 h 2758678"/>
              <a:gd name="connsiteX4" fmla="*/ 2503681 w 2752918"/>
              <a:gd name="connsiteY4" fmla="*/ 303140 h 2758678"/>
              <a:gd name="connsiteX5" fmla="*/ 2499018 w 2752918"/>
              <a:gd name="connsiteY5" fmla="*/ 314995 h 2758678"/>
              <a:gd name="connsiteX6" fmla="*/ 2752918 w 2752918"/>
              <a:gd name="connsiteY6" fmla="*/ 308193 h 2758678"/>
              <a:gd name="connsiteX7" fmla="*/ 2369394 w 2752918"/>
              <a:gd name="connsiteY7" fmla="*/ 693385 h 2758678"/>
              <a:gd name="connsiteX8" fmla="*/ 2234785 w 2752918"/>
              <a:gd name="connsiteY8" fmla="*/ 688489 h 2758678"/>
              <a:gd name="connsiteX9" fmla="*/ 2130092 w 2752918"/>
              <a:gd name="connsiteY9" fmla="*/ 697022 h 2758678"/>
              <a:gd name="connsiteX10" fmla="*/ 389013 w 2752918"/>
              <a:gd name="connsiteY10" fmla="*/ 2437598 h 2758678"/>
              <a:gd name="connsiteX11" fmla="*/ 618611 w 2752918"/>
              <a:gd name="connsiteY11" fmla="*/ 2498965 h 2758678"/>
              <a:gd name="connsiteX12" fmla="*/ 0 w 2752918"/>
              <a:gd name="connsiteY12" fmla="*/ 2758678 h 2758678"/>
              <a:gd name="connsiteX13" fmla="*/ 259712 w 2752918"/>
              <a:gd name="connsiteY13" fmla="*/ 2140066 h 2758678"/>
              <a:gd name="connsiteX14" fmla="*/ 321501 w 2752918"/>
              <a:gd name="connsiteY14" fmla="*/ 2371244 h 2758678"/>
              <a:gd name="connsiteX15" fmla="*/ 2059533 w 2752918"/>
              <a:gd name="connsiteY15" fmla="*/ 633188 h 2758678"/>
              <a:gd name="connsiteX16" fmla="*/ 2060720 w 2752918"/>
              <a:gd name="connsiteY16" fmla="*/ 400560 h 2758678"/>
              <a:gd name="connsiteX17" fmla="*/ 2059416 w 2752918"/>
              <a:gd name="connsiteY17" fmla="*/ 386184 h 2758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52918" h="2758678">
                <a:moveTo>
                  <a:pt x="2444725" y="0"/>
                </a:moveTo>
                <a:lnTo>
                  <a:pt x="2442216" y="261489"/>
                </a:lnTo>
                <a:lnTo>
                  <a:pt x="2456827" y="255320"/>
                </a:lnTo>
                <a:cubicBezTo>
                  <a:pt x="2469071" y="255320"/>
                  <a:pt x="2481315" y="260053"/>
                  <a:pt x="2490457" y="269519"/>
                </a:cubicBezTo>
                <a:cubicBezTo>
                  <a:pt x="2499273" y="278986"/>
                  <a:pt x="2503681" y="291063"/>
                  <a:pt x="2503681" y="303140"/>
                </a:cubicBezTo>
                <a:lnTo>
                  <a:pt x="2499018" y="314995"/>
                </a:lnTo>
                <a:lnTo>
                  <a:pt x="2752918" y="308193"/>
                </a:lnTo>
                <a:lnTo>
                  <a:pt x="2369394" y="693385"/>
                </a:lnTo>
                <a:cubicBezTo>
                  <a:pt x="2324062" y="689142"/>
                  <a:pt x="2279220" y="687510"/>
                  <a:pt x="2234785" y="688489"/>
                </a:cubicBezTo>
                <a:lnTo>
                  <a:pt x="2130092" y="697022"/>
                </a:lnTo>
                <a:lnTo>
                  <a:pt x="389013" y="2437598"/>
                </a:lnTo>
                <a:lnTo>
                  <a:pt x="618611" y="2498965"/>
                </a:lnTo>
                <a:lnTo>
                  <a:pt x="0" y="2758678"/>
                </a:lnTo>
                <a:lnTo>
                  <a:pt x="259712" y="2140066"/>
                </a:lnTo>
                <a:lnTo>
                  <a:pt x="321501" y="2371244"/>
                </a:lnTo>
                <a:lnTo>
                  <a:pt x="2059533" y="633188"/>
                </a:lnTo>
                <a:lnTo>
                  <a:pt x="2060720" y="400560"/>
                </a:lnTo>
                <a:lnTo>
                  <a:pt x="2059416" y="386184"/>
                </a:lnTo>
                <a:close/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4C04BC-3786-74C8-A77D-1BBD6F58B21F}"/>
              </a:ext>
            </a:extLst>
          </p:cNvPr>
          <p:cNvCxnSpPr>
            <a:cxnSpLocks/>
          </p:cNvCxnSpPr>
          <p:nvPr/>
        </p:nvCxnSpPr>
        <p:spPr>
          <a:xfrm>
            <a:off x="7233557" y="586079"/>
            <a:ext cx="0" cy="1149956"/>
          </a:xfrm>
          <a:prstGeom prst="line">
            <a:avLst/>
          </a:prstGeom>
          <a:ln w="88900">
            <a:solidFill>
              <a:srgbClr val="A1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6B419C-B73E-62AE-4EC1-2C841A9B575A}"/>
              </a:ext>
            </a:extLst>
          </p:cNvPr>
          <p:cNvCxnSpPr>
            <a:cxnSpLocks/>
          </p:cNvCxnSpPr>
          <p:nvPr/>
        </p:nvCxnSpPr>
        <p:spPr>
          <a:xfrm>
            <a:off x="11870871" y="2022994"/>
            <a:ext cx="0" cy="1149956"/>
          </a:xfrm>
          <a:prstGeom prst="line">
            <a:avLst/>
          </a:prstGeom>
          <a:ln w="88900">
            <a:solidFill>
              <a:srgbClr val="80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6F14CC-33D2-8716-16EE-AC643DF19C93}"/>
              </a:ext>
            </a:extLst>
          </p:cNvPr>
          <p:cNvCxnSpPr>
            <a:cxnSpLocks/>
          </p:cNvCxnSpPr>
          <p:nvPr/>
        </p:nvCxnSpPr>
        <p:spPr>
          <a:xfrm>
            <a:off x="7233557" y="3476237"/>
            <a:ext cx="0" cy="1149956"/>
          </a:xfrm>
          <a:prstGeom prst="line">
            <a:avLst/>
          </a:prstGeom>
          <a:ln w="88900">
            <a:solidFill>
              <a:srgbClr val="4D33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9362A7-8728-2BD4-6818-D2381BAECA92}"/>
              </a:ext>
            </a:extLst>
          </p:cNvPr>
          <p:cNvCxnSpPr>
            <a:cxnSpLocks/>
          </p:cNvCxnSpPr>
          <p:nvPr/>
        </p:nvCxnSpPr>
        <p:spPr>
          <a:xfrm>
            <a:off x="11870871" y="5109095"/>
            <a:ext cx="0" cy="1149956"/>
          </a:xfrm>
          <a:prstGeom prst="line">
            <a:avLst/>
          </a:prstGeom>
          <a:ln w="88900">
            <a:solidFill>
              <a:srgbClr val="3D4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8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59C57848-0C7A-EB18-1D60-40EB8CFEDF6C}"/>
              </a:ext>
            </a:extLst>
          </p:cNvPr>
          <p:cNvSpPr/>
          <p:nvPr/>
        </p:nvSpPr>
        <p:spPr>
          <a:xfrm rot="10800000">
            <a:off x="3959125" y="1271026"/>
            <a:ext cx="4656790" cy="4971611"/>
          </a:xfrm>
          <a:prstGeom prst="arc">
            <a:avLst>
              <a:gd name="adj1" fmla="val 13616883"/>
              <a:gd name="adj2" fmla="val 18757689"/>
            </a:avLst>
          </a:prstGeom>
          <a:ln w="444500" cap="rnd">
            <a:solidFill>
              <a:srgbClr val="A1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F3AFEBC1-4114-98E7-364A-E183861ACDA4}"/>
              </a:ext>
            </a:extLst>
          </p:cNvPr>
          <p:cNvSpPr/>
          <p:nvPr/>
        </p:nvSpPr>
        <p:spPr>
          <a:xfrm>
            <a:off x="3955097" y="1499472"/>
            <a:ext cx="4656790" cy="4971611"/>
          </a:xfrm>
          <a:prstGeom prst="arc">
            <a:avLst>
              <a:gd name="adj1" fmla="val 13616883"/>
              <a:gd name="adj2" fmla="val 18757689"/>
            </a:avLst>
          </a:prstGeom>
          <a:ln w="444500" cap="rnd">
            <a:solidFill>
              <a:srgbClr val="E34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FD3D281-5B5E-A69A-E522-33D9FC4DC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70" y="2223701"/>
            <a:ext cx="3262877" cy="3262878"/>
          </a:xfrm>
          <a:custGeom>
            <a:avLst/>
            <a:gdLst>
              <a:gd name="connsiteX0" fmla="*/ 4140761 w 8280215"/>
              <a:gd name="connsiteY0" fmla="*/ 3562934 h 8280217"/>
              <a:gd name="connsiteX1" fmla="*/ 4737444 w 8280215"/>
              <a:gd name="connsiteY1" fmla="*/ 4160270 h 8280217"/>
              <a:gd name="connsiteX2" fmla="*/ 4140761 w 8280215"/>
              <a:gd name="connsiteY2" fmla="*/ 4757606 h 8280217"/>
              <a:gd name="connsiteX3" fmla="*/ 3542772 w 8280215"/>
              <a:gd name="connsiteY3" fmla="*/ 4160270 h 8280217"/>
              <a:gd name="connsiteX4" fmla="*/ 4140761 w 8280215"/>
              <a:gd name="connsiteY4" fmla="*/ 3562934 h 8280217"/>
              <a:gd name="connsiteX5" fmla="*/ 4140761 w 8280215"/>
              <a:gd name="connsiteY5" fmla="*/ 2949871 h 8280217"/>
              <a:gd name="connsiteX6" fmla="*/ 2952207 w 8280215"/>
              <a:gd name="connsiteY6" fmla="*/ 4137555 h 8280217"/>
              <a:gd name="connsiteX7" fmla="*/ 4140761 w 8280215"/>
              <a:gd name="connsiteY7" fmla="*/ 5325238 h 8280217"/>
              <a:gd name="connsiteX8" fmla="*/ 5328009 w 8280215"/>
              <a:gd name="connsiteY8" fmla="*/ 4137555 h 8280217"/>
              <a:gd name="connsiteX9" fmla="*/ 4140761 w 8280215"/>
              <a:gd name="connsiteY9" fmla="*/ 2949871 h 8280217"/>
              <a:gd name="connsiteX10" fmla="*/ 4140761 w 8280215"/>
              <a:gd name="connsiteY10" fmla="*/ 2358968 h 8280217"/>
              <a:gd name="connsiteX11" fmla="*/ 5918368 w 8280215"/>
              <a:gd name="connsiteY11" fmla="*/ 4137555 h 8280217"/>
              <a:gd name="connsiteX12" fmla="*/ 4140761 w 8280215"/>
              <a:gd name="connsiteY12" fmla="*/ 5915488 h 8280217"/>
              <a:gd name="connsiteX13" fmla="*/ 2361848 w 8280215"/>
              <a:gd name="connsiteY13" fmla="*/ 4137555 h 8280217"/>
              <a:gd name="connsiteX14" fmla="*/ 4140761 w 8280215"/>
              <a:gd name="connsiteY14" fmla="*/ 2358968 h 8280217"/>
              <a:gd name="connsiteX15" fmla="*/ 4140434 w 8280215"/>
              <a:gd name="connsiteY15" fmla="*/ 1770736 h 8280217"/>
              <a:gd name="connsiteX16" fmla="*/ 1771259 w 8280215"/>
              <a:gd name="connsiteY16" fmla="*/ 4140435 h 8280217"/>
              <a:gd name="connsiteX17" fmla="*/ 4140434 w 8280215"/>
              <a:gd name="connsiteY17" fmla="*/ 6509481 h 8280217"/>
              <a:gd name="connsiteX18" fmla="*/ 6508304 w 8280215"/>
              <a:gd name="connsiteY18" fmla="*/ 4140435 h 8280217"/>
              <a:gd name="connsiteX19" fmla="*/ 4140434 w 8280215"/>
              <a:gd name="connsiteY19" fmla="*/ 1770736 h 8280217"/>
              <a:gd name="connsiteX20" fmla="*/ 4140434 w 8280215"/>
              <a:gd name="connsiteY20" fmla="*/ 1180924 h 8280217"/>
              <a:gd name="connsiteX21" fmla="*/ 7099292 w 8280215"/>
              <a:gd name="connsiteY21" fmla="*/ 4140435 h 8280217"/>
              <a:gd name="connsiteX22" fmla="*/ 4140434 w 8280215"/>
              <a:gd name="connsiteY22" fmla="*/ 7099293 h 8280217"/>
              <a:gd name="connsiteX23" fmla="*/ 1180924 w 8280215"/>
              <a:gd name="connsiteY23" fmla="*/ 4140435 h 8280217"/>
              <a:gd name="connsiteX24" fmla="*/ 4140434 w 8280215"/>
              <a:gd name="connsiteY24" fmla="*/ 1180924 h 8280217"/>
              <a:gd name="connsiteX25" fmla="*/ 4140760 w 8280215"/>
              <a:gd name="connsiteY25" fmla="*/ 590418 h 8280217"/>
              <a:gd name="connsiteX26" fmla="*/ 589764 w 8280215"/>
              <a:gd name="connsiteY26" fmla="*/ 4140109 h 8280217"/>
              <a:gd name="connsiteX27" fmla="*/ 4140760 w 8280215"/>
              <a:gd name="connsiteY27" fmla="*/ 7689799 h 8280217"/>
              <a:gd name="connsiteX28" fmla="*/ 7689798 w 8280215"/>
              <a:gd name="connsiteY28" fmla="*/ 4140109 h 8280217"/>
              <a:gd name="connsiteX29" fmla="*/ 4140760 w 8280215"/>
              <a:gd name="connsiteY29" fmla="*/ 590418 h 8280217"/>
              <a:gd name="connsiteX30" fmla="*/ 4140760 w 8280215"/>
              <a:gd name="connsiteY30" fmla="*/ 0 h 8280217"/>
              <a:gd name="connsiteX31" fmla="*/ 8280215 w 8280215"/>
              <a:gd name="connsiteY31" fmla="*/ 4140109 h 8280217"/>
              <a:gd name="connsiteX32" fmla="*/ 4140760 w 8280215"/>
              <a:gd name="connsiteY32" fmla="*/ 8280217 h 8280217"/>
              <a:gd name="connsiteX33" fmla="*/ 0 w 8280215"/>
              <a:gd name="connsiteY33" fmla="*/ 4140109 h 8280217"/>
              <a:gd name="connsiteX34" fmla="*/ 4140760 w 8280215"/>
              <a:gd name="connsiteY34" fmla="*/ 0 h 828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280215" h="8280217">
                <a:moveTo>
                  <a:pt x="4140761" y="3562934"/>
                </a:moveTo>
                <a:cubicBezTo>
                  <a:pt x="4469785" y="3562934"/>
                  <a:pt x="4737444" y="3830593"/>
                  <a:pt x="4737444" y="4160270"/>
                </a:cubicBezTo>
                <a:cubicBezTo>
                  <a:pt x="4737444" y="4489948"/>
                  <a:pt x="4469785" y="4757606"/>
                  <a:pt x="4140761" y="4757606"/>
                </a:cubicBezTo>
                <a:cubicBezTo>
                  <a:pt x="3810431" y="4757606"/>
                  <a:pt x="3542772" y="4489948"/>
                  <a:pt x="3542772" y="4160270"/>
                </a:cubicBezTo>
                <a:cubicBezTo>
                  <a:pt x="3542772" y="3830593"/>
                  <a:pt x="3810431" y="3562934"/>
                  <a:pt x="4140761" y="3562934"/>
                </a:cubicBezTo>
                <a:close/>
                <a:moveTo>
                  <a:pt x="4140761" y="2949871"/>
                </a:moveTo>
                <a:cubicBezTo>
                  <a:pt x="3485097" y="2949871"/>
                  <a:pt x="2952207" y="3482011"/>
                  <a:pt x="2952207" y="4137555"/>
                </a:cubicBezTo>
                <a:cubicBezTo>
                  <a:pt x="2952207" y="4791792"/>
                  <a:pt x="3485097" y="5325238"/>
                  <a:pt x="4140761" y="5325238"/>
                </a:cubicBezTo>
                <a:cubicBezTo>
                  <a:pt x="4795119" y="5325238"/>
                  <a:pt x="5328009" y="4791792"/>
                  <a:pt x="5328009" y="4137555"/>
                </a:cubicBezTo>
                <a:cubicBezTo>
                  <a:pt x="5328009" y="3482011"/>
                  <a:pt x="4795119" y="2949871"/>
                  <a:pt x="4140761" y="2949871"/>
                </a:cubicBezTo>
                <a:close/>
                <a:moveTo>
                  <a:pt x="4140761" y="2358968"/>
                </a:moveTo>
                <a:cubicBezTo>
                  <a:pt x="5120339" y="2358968"/>
                  <a:pt x="5918368" y="3156851"/>
                  <a:pt x="5918368" y="4137555"/>
                </a:cubicBezTo>
                <a:cubicBezTo>
                  <a:pt x="5918368" y="5117605"/>
                  <a:pt x="5120339" y="5915488"/>
                  <a:pt x="4140761" y="5915488"/>
                </a:cubicBezTo>
                <a:cubicBezTo>
                  <a:pt x="3159877" y="5915488"/>
                  <a:pt x="2361848" y="5117605"/>
                  <a:pt x="2361848" y="4137555"/>
                </a:cubicBezTo>
                <a:cubicBezTo>
                  <a:pt x="2361848" y="3156851"/>
                  <a:pt x="3159877" y="2358968"/>
                  <a:pt x="4140761" y="2358968"/>
                </a:cubicBezTo>
                <a:close/>
                <a:moveTo>
                  <a:pt x="4140434" y="1770736"/>
                </a:moveTo>
                <a:cubicBezTo>
                  <a:pt x="2833731" y="1770736"/>
                  <a:pt x="1771259" y="2834096"/>
                  <a:pt x="1771259" y="4140435"/>
                </a:cubicBezTo>
                <a:cubicBezTo>
                  <a:pt x="1771259" y="5446774"/>
                  <a:pt x="2833731" y="6509481"/>
                  <a:pt x="4140434" y="6509481"/>
                </a:cubicBezTo>
                <a:cubicBezTo>
                  <a:pt x="5445832" y="6509481"/>
                  <a:pt x="6508304" y="5446774"/>
                  <a:pt x="6508304" y="4140435"/>
                </a:cubicBezTo>
                <a:cubicBezTo>
                  <a:pt x="6508304" y="2834096"/>
                  <a:pt x="5445832" y="1770736"/>
                  <a:pt x="4140434" y="1770736"/>
                </a:cubicBezTo>
                <a:close/>
                <a:moveTo>
                  <a:pt x="4140434" y="1180924"/>
                </a:moveTo>
                <a:cubicBezTo>
                  <a:pt x="5771692" y="1180924"/>
                  <a:pt x="7099292" y="2508164"/>
                  <a:pt x="7099292" y="4140435"/>
                </a:cubicBezTo>
                <a:cubicBezTo>
                  <a:pt x="7099292" y="5772053"/>
                  <a:pt x="5771692" y="7099293"/>
                  <a:pt x="4140434" y="7099293"/>
                </a:cubicBezTo>
                <a:cubicBezTo>
                  <a:pt x="2508524" y="7099293"/>
                  <a:pt x="1180924" y="5772053"/>
                  <a:pt x="1180924" y="4140435"/>
                </a:cubicBezTo>
                <a:cubicBezTo>
                  <a:pt x="1180924" y="2508164"/>
                  <a:pt x="2508524" y="1180924"/>
                  <a:pt x="4140434" y="1180924"/>
                </a:cubicBezTo>
                <a:close/>
                <a:moveTo>
                  <a:pt x="4140760" y="590418"/>
                </a:moveTo>
                <a:cubicBezTo>
                  <a:pt x="2183370" y="590418"/>
                  <a:pt x="589764" y="2182717"/>
                  <a:pt x="589764" y="4140109"/>
                </a:cubicBezTo>
                <a:cubicBezTo>
                  <a:pt x="589764" y="6096847"/>
                  <a:pt x="2183370" y="7689799"/>
                  <a:pt x="4140760" y="7689799"/>
                </a:cubicBezTo>
                <a:cubicBezTo>
                  <a:pt x="6097498" y="7689799"/>
                  <a:pt x="7689798" y="6096847"/>
                  <a:pt x="7689798" y="4140109"/>
                </a:cubicBezTo>
                <a:cubicBezTo>
                  <a:pt x="7689798" y="2182717"/>
                  <a:pt x="6097498" y="590418"/>
                  <a:pt x="4140760" y="590418"/>
                </a:cubicBezTo>
                <a:close/>
                <a:moveTo>
                  <a:pt x="4140760" y="0"/>
                </a:moveTo>
                <a:cubicBezTo>
                  <a:pt x="6423404" y="0"/>
                  <a:pt x="8280215" y="1856811"/>
                  <a:pt x="8280215" y="4140109"/>
                </a:cubicBezTo>
                <a:cubicBezTo>
                  <a:pt x="8280215" y="6422752"/>
                  <a:pt x="6423404" y="8280217"/>
                  <a:pt x="4140760" y="8280217"/>
                </a:cubicBezTo>
                <a:cubicBezTo>
                  <a:pt x="1857464" y="8280217"/>
                  <a:pt x="0" y="6422752"/>
                  <a:pt x="0" y="4140109"/>
                </a:cubicBezTo>
                <a:cubicBezTo>
                  <a:pt x="0" y="1856811"/>
                  <a:pt x="1857464" y="0"/>
                  <a:pt x="4140760" y="0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8" name="Freeform 1">
            <a:extLst>
              <a:ext uri="{FF2B5EF4-FFF2-40B4-BE49-F238E27FC236}">
                <a16:creationId xmlns:a16="http://schemas.microsoft.com/office/drawing/2014/main" id="{89CE1A44-AE2B-5E96-97DA-352AF7614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017" y="2238457"/>
            <a:ext cx="763857" cy="1476639"/>
          </a:xfrm>
          <a:custGeom>
            <a:avLst/>
            <a:gdLst>
              <a:gd name="T0" fmla="*/ 347 w 2969"/>
              <a:gd name="T1" fmla="*/ 5566 h 5736"/>
              <a:gd name="T2" fmla="*/ 347 w 2969"/>
              <a:gd name="T3" fmla="*/ 5566 h 5736"/>
              <a:gd name="T4" fmla="*/ 793 w 2969"/>
              <a:gd name="T5" fmla="*/ 5735 h 5736"/>
              <a:gd name="T6" fmla="*/ 793 w 2969"/>
              <a:gd name="T7" fmla="*/ 5735 h 5736"/>
              <a:gd name="T8" fmla="*/ 2968 w 2969"/>
              <a:gd name="T9" fmla="*/ 556 h 5736"/>
              <a:gd name="T10" fmla="*/ 2968 w 2969"/>
              <a:gd name="T11" fmla="*/ 556 h 5736"/>
              <a:gd name="T12" fmla="*/ 2390 w 2969"/>
              <a:gd name="T13" fmla="*/ 0 h 5736"/>
              <a:gd name="T14" fmla="*/ 2390 w 2969"/>
              <a:gd name="T15" fmla="*/ 0 h 5736"/>
              <a:gd name="T16" fmla="*/ 0 w 2969"/>
              <a:gd name="T17" fmla="*/ 5665 h 5736"/>
              <a:gd name="T18" fmla="*/ 0 w 2969"/>
              <a:gd name="T19" fmla="*/ 5665 h 5736"/>
              <a:gd name="T20" fmla="*/ 347 w 2969"/>
              <a:gd name="T21" fmla="*/ 5566 h 5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69" h="5736">
                <a:moveTo>
                  <a:pt x="347" y="5566"/>
                </a:moveTo>
                <a:lnTo>
                  <a:pt x="347" y="5566"/>
                </a:lnTo>
                <a:cubicBezTo>
                  <a:pt x="517" y="5566"/>
                  <a:pt x="672" y="5631"/>
                  <a:pt x="793" y="5735"/>
                </a:cubicBezTo>
                <a:lnTo>
                  <a:pt x="793" y="5735"/>
                </a:lnTo>
                <a:cubicBezTo>
                  <a:pt x="923" y="3754"/>
                  <a:pt x="1723" y="1953"/>
                  <a:pt x="2968" y="556"/>
                </a:cubicBezTo>
                <a:lnTo>
                  <a:pt x="2968" y="556"/>
                </a:lnTo>
                <a:cubicBezTo>
                  <a:pt x="2678" y="514"/>
                  <a:pt x="2442" y="287"/>
                  <a:pt x="2390" y="0"/>
                </a:cubicBezTo>
                <a:lnTo>
                  <a:pt x="2390" y="0"/>
                </a:lnTo>
                <a:cubicBezTo>
                  <a:pt x="974" y="1577"/>
                  <a:pt x="141" y="3553"/>
                  <a:pt x="0" y="5665"/>
                </a:cubicBezTo>
                <a:lnTo>
                  <a:pt x="0" y="5665"/>
                </a:lnTo>
                <a:cubicBezTo>
                  <a:pt x="102" y="5602"/>
                  <a:pt x="221" y="5566"/>
                  <a:pt x="347" y="5566"/>
                </a:cubicBezTo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366D15D0-B770-EA8A-0882-F05E3033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515" y="2247537"/>
            <a:ext cx="755912" cy="1475504"/>
          </a:xfrm>
          <a:custGeom>
            <a:avLst/>
            <a:gdLst>
              <a:gd name="T0" fmla="*/ 2582 w 2939"/>
              <a:gd name="T1" fmla="*/ 5567 h 5731"/>
              <a:gd name="T2" fmla="*/ 2582 w 2939"/>
              <a:gd name="T3" fmla="*/ 5567 h 5731"/>
              <a:gd name="T4" fmla="*/ 2938 w 2939"/>
              <a:gd name="T5" fmla="*/ 5671 h 5731"/>
              <a:gd name="T6" fmla="*/ 2938 w 2939"/>
              <a:gd name="T7" fmla="*/ 5671 h 5731"/>
              <a:gd name="T8" fmla="*/ 576 w 2939"/>
              <a:gd name="T9" fmla="*/ 0 h 5731"/>
              <a:gd name="T10" fmla="*/ 576 w 2939"/>
              <a:gd name="T11" fmla="*/ 0 h 5731"/>
              <a:gd name="T12" fmla="*/ 0 w 2939"/>
              <a:gd name="T13" fmla="*/ 557 h 5731"/>
              <a:gd name="T14" fmla="*/ 0 w 2939"/>
              <a:gd name="T15" fmla="*/ 557 h 5731"/>
              <a:gd name="T16" fmla="*/ 2145 w 2939"/>
              <a:gd name="T17" fmla="*/ 5730 h 5731"/>
              <a:gd name="T18" fmla="*/ 2145 w 2939"/>
              <a:gd name="T19" fmla="*/ 5730 h 5731"/>
              <a:gd name="T20" fmla="*/ 2582 w 2939"/>
              <a:gd name="T21" fmla="*/ 5567 h 5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39" h="5731">
                <a:moveTo>
                  <a:pt x="2582" y="5567"/>
                </a:moveTo>
                <a:lnTo>
                  <a:pt x="2582" y="5567"/>
                </a:lnTo>
                <a:cubicBezTo>
                  <a:pt x="2712" y="5567"/>
                  <a:pt x="2834" y="5606"/>
                  <a:pt x="2938" y="5671"/>
                </a:cubicBezTo>
                <a:lnTo>
                  <a:pt x="2938" y="5671"/>
                </a:lnTo>
                <a:cubicBezTo>
                  <a:pt x="2807" y="3560"/>
                  <a:pt x="1983" y="1581"/>
                  <a:pt x="576" y="0"/>
                </a:cubicBezTo>
                <a:lnTo>
                  <a:pt x="576" y="0"/>
                </a:lnTo>
                <a:cubicBezTo>
                  <a:pt x="524" y="287"/>
                  <a:pt x="289" y="514"/>
                  <a:pt x="0" y="557"/>
                </a:cubicBezTo>
                <a:lnTo>
                  <a:pt x="0" y="557"/>
                </a:lnTo>
                <a:cubicBezTo>
                  <a:pt x="1233" y="1956"/>
                  <a:pt x="2022" y="3753"/>
                  <a:pt x="2145" y="5730"/>
                </a:cubicBezTo>
                <a:lnTo>
                  <a:pt x="2145" y="5730"/>
                </a:lnTo>
                <a:cubicBezTo>
                  <a:pt x="2264" y="5629"/>
                  <a:pt x="2417" y="5567"/>
                  <a:pt x="2582" y="5567"/>
                </a:cubicBezTo>
              </a:path>
            </a:pathLst>
          </a:custGeom>
          <a:solidFill>
            <a:srgbClr val="FF88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EBA2F2D-9E1F-78B0-6333-B0231D166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975" y="3989766"/>
            <a:ext cx="761588" cy="1480044"/>
          </a:xfrm>
          <a:custGeom>
            <a:avLst/>
            <a:gdLst>
              <a:gd name="T0" fmla="*/ 0 w 2959"/>
              <a:gd name="T1" fmla="*/ 5238 h 5750"/>
              <a:gd name="T2" fmla="*/ 0 w 2959"/>
              <a:gd name="T3" fmla="*/ 5238 h 5750"/>
              <a:gd name="T4" fmla="*/ 617 w 2959"/>
              <a:gd name="T5" fmla="*/ 5749 h 5750"/>
              <a:gd name="T6" fmla="*/ 617 w 2959"/>
              <a:gd name="T7" fmla="*/ 5749 h 5750"/>
              <a:gd name="T8" fmla="*/ 2958 w 2959"/>
              <a:gd name="T9" fmla="*/ 54 h 5750"/>
              <a:gd name="T10" fmla="*/ 2958 w 2959"/>
              <a:gd name="T11" fmla="*/ 54 h 5750"/>
              <a:gd name="T12" fmla="*/ 2598 w 2959"/>
              <a:gd name="T13" fmla="*/ 160 h 5750"/>
              <a:gd name="T14" fmla="*/ 2598 w 2959"/>
              <a:gd name="T15" fmla="*/ 160 h 5750"/>
              <a:gd name="T16" fmla="*/ 2164 w 2959"/>
              <a:gd name="T17" fmla="*/ 0 h 5750"/>
              <a:gd name="T18" fmla="*/ 2164 w 2959"/>
              <a:gd name="T19" fmla="*/ 0 h 5750"/>
              <a:gd name="T20" fmla="*/ 0 w 2959"/>
              <a:gd name="T21" fmla="*/ 5238 h 5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9" h="5750">
                <a:moveTo>
                  <a:pt x="0" y="5238"/>
                </a:moveTo>
                <a:lnTo>
                  <a:pt x="0" y="5238"/>
                </a:lnTo>
                <a:cubicBezTo>
                  <a:pt x="295" y="5256"/>
                  <a:pt x="543" y="5470"/>
                  <a:pt x="617" y="5749"/>
                </a:cubicBezTo>
                <a:lnTo>
                  <a:pt x="617" y="5749"/>
                </a:lnTo>
                <a:cubicBezTo>
                  <a:pt x="2020" y="4159"/>
                  <a:pt x="2836" y="2173"/>
                  <a:pt x="2958" y="54"/>
                </a:cubicBezTo>
                <a:lnTo>
                  <a:pt x="2958" y="54"/>
                </a:lnTo>
                <a:cubicBezTo>
                  <a:pt x="2853" y="121"/>
                  <a:pt x="2729" y="160"/>
                  <a:pt x="2598" y="160"/>
                </a:cubicBezTo>
                <a:lnTo>
                  <a:pt x="2598" y="160"/>
                </a:lnTo>
                <a:cubicBezTo>
                  <a:pt x="2434" y="160"/>
                  <a:pt x="2282" y="99"/>
                  <a:pt x="2164" y="0"/>
                </a:cubicBezTo>
                <a:lnTo>
                  <a:pt x="2164" y="0"/>
                </a:lnTo>
                <a:cubicBezTo>
                  <a:pt x="2049" y="2003"/>
                  <a:pt x="1251" y="3825"/>
                  <a:pt x="0" y="5238"/>
                </a:cubicBezTo>
              </a:path>
            </a:pathLst>
          </a:custGeom>
          <a:solidFill>
            <a:srgbClr val="5198D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663EEDD-9535-433C-6BED-BBA98BC87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894" y="2030751"/>
            <a:ext cx="365471" cy="365471"/>
          </a:xfrm>
          <a:custGeom>
            <a:avLst/>
            <a:gdLst>
              <a:gd name="T0" fmla="*/ 0 w 1421"/>
              <a:gd name="T1" fmla="*/ 709 h 1421"/>
              <a:gd name="T2" fmla="*/ 710 w 1421"/>
              <a:gd name="T3" fmla="*/ 0 h 1421"/>
              <a:gd name="T4" fmla="*/ 710 w 1421"/>
              <a:gd name="T5" fmla="*/ 0 h 1421"/>
              <a:gd name="T6" fmla="*/ 710 w 1421"/>
              <a:gd name="T7" fmla="*/ 0 h 1421"/>
              <a:gd name="T8" fmla="*/ 1420 w 1421"/>
              <a:gd name="T9" fmla="*/ 709 h 1421"/>
              <a:gd name="T10" fmla="*/ 1420 w 1421"/>
              <a:gd name="T11" fmla="*/ 709 h 1421"/>
              <a:gd name="T12" fmla="*/ 1420 w 1421"/>
              <a:gd name="T13" fmla="*/ 709 h 1421"/>
              <a:gd name="T14" fmla="*/ 710 w 1421"/>
              <a:gd name="T15" fmla="*/ 1420 h 1421"/>
              <a:gd name="T16" fmla="*/ 710 w 1421"/>
              <a:gd name="T17" fmla="*/ 1420 h 1421"/>
              <a:gd name="T18" fmla="*/ 710 w 1421"/>
              <a:gd name="T19" fmla="*/ 1420 h 1421"/>
              <a:gd name="T20" fmla="*/ 0 w 1421"/>
              <a:gd name="T21" fmla="*/ 709 h 1421"/>
              <a:gd name="T22" fmla="*/ 0 w 1421"/>
              <a:gd name="T23" fmla="*/ 709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1" h="1421">
                <a:moveTo>
                  <a:pt x="0" y="709"/>
                </a:moveTo>
                <a:cubicBezTo>
                  <a:pt x="0" y="318"/>
                  <a:pt x="318" y="0"/>
                  <a:pt x="710" y="0"/>
                </a:cubicBezTo>
                <a:lnTo>
                  <a:pt x="710" y="0"/>
                </a:lnTo>
                <a:lnTo>
                  <a:pt x="710" y="0"/>
                </a:lnTo>
                <a:cubicBezTo>
                  <a:pt x="1102" y="0"/>
                  <a:pt x="1420" y="318"/>
                  <a:pt x="1420" y="709"/>
                </a:cubicBezTo>
                <a:lnTo>
                  <a:pt x="1420" y="709"/>
                </a:lnTo>
                <a:lnTo>
                  <a:pt x="1420" y="709"/>
                </a:lnTo>
                <a:cubicBezTo>
                  <a:pt x="1420" y="1102"/>
                  <a:pt x="1102" y="1420"/>
                  <a:pt x="710" y="1420"/>
                </a:cubicBezTo>
                <a:lnTo>
                  <a:pt x="710" y="1420"/>
                </a:lnTo>
                <a:lnTo>
                  <a:pt x="710" y="1420"/>
                </a:lnTo>
                <a:cubicBezTo>
                  <a:pt x="318" y="1420"/>
                  <a:pt x="0" y="1102"/>
                  <a:pt x="0" y="709"/>
                </a:cubicBezTo>
                <a:lnTo>
                  <a:pt x="0" y="70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19C4A5F5-F716-0567-3B31-56F08A0E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812" y="3670831"/>
            <a:ext cx="365471" cy="365471"/>
          </a:xfrm>
          <a:custGeom>
            <a:avLst/>
            <a:gdLst>
              <a:gd name="T0" fmla="*/ 0 w 1422"/>
              <a:gd name="T1" fmla="*/ 711 h 1421"/>
              <a:gd name="T2" fmla="*/ 710 w 1422"/>
              <a:gd name="T3" fmla="*/ 0 h 1421"/>
              <a:gd name="T4" fmla="*/ 710 w 1422"/>
              <a:gd name="T5" fmla="*/ 0 h 1421"/>
              <a:gd name="T6" fmla="*/ 710 w 1422"/>
              <a:gd name="T7" fmla="*/ 0 h 1421"/>
              <a:gd name="T8" fmla="*/ 1421 w 1422"/>
              <a:gd name="T9" fmla="*/ 711 h 1421"/>
              <a:gd name="T10" fmla="*/ 1421 w 1422"/>
              <a:gd name="T11" fmla="*/ 711 h 1421"/>
              <a:gd name="T12" fmla="*/ 1421 w 1422"/>
              <a:gd name="T13" fmla="*/ 711 h 1421"/>
              <a:gd name="T14" fmla="*/ 710 w 1422"/>
              <a:gd name="T15" fmla="*/ 1420 h 1421"/>
              <a:gd name="T16" fmla="*/ 710 w 1422"/>
              <a:gd name="T17" fmla="*/ 1420 h 1421"/>
              <a:gd name="T18" fmla="*/ 710 w 1422"/>
              <a:gd name="T19" fmla="*/ 1420 h 1421"/>
              <a:gd name="T20" fmla="*/ 0 w 1422"/>
              <a:gd name="T21" fmla="*/ 711 h 1421"/>
              <a:gd name="T22" fmla="*/ 0 w 1422"/>
              <a:gd name="T23" fmla="*/ 711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2" h="1421">
                <a:moveTo>
                  <a:pt x="0" y="711"/>
                </a:moveTo>
                <a:cubicBezTo>
                  <a:pt x="0" y="319"/>
                  <a:pt x="318" y="0"/>
                  <a:pt x="710" y="0"/>
                </a:cubicBezTo>
                <a:lnTo>
                  <a:pt x="710" y="0"/>
                </a:lnTo>
                <a:lnTo>
                  <a:pt x="710" y="0"/>
                </a:lnTo>
                <a:cubicBezTo>
                  <a:pt x="1103" y="0"/>
                  <a:pt x="1421" y="319"/>
                  <a:pt x="1421" y="711"/>
                </a:cubicBezTo>
                <a:lnTo>
                  <a:pt x="1421" y="711"/>
                </a:lnTo>
                <a:lnTo>
                  <a:pt x="1421" y="711"/>
                </a:lnTo>
                <a:cubicBezTo>
                  <a:pt x="1421" y="1102"/>
                  <a:pt x="1103" y="1420"/>
                  <a:pt x="710" y="1420"/>
                </a:cubicBezTo>
                <a:lnTo>
                  <a:pt x="710" y="1420"/>
                </a:lnTo>
                <a:lnTo>
                  <a:pt x="710" y="1420"/>
                </a:lnTo>
                <a:cubicBezTo>
                  <a:pt x="318" y="1420"/>
                  <a:pt x="0" y="1102"/>
                  <a:pt x="0" y="711"/>
                </a:cubicBezTo>
                <a:lnTo>
                  <a:pt x="0" y="711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C01169A-A9E1-53C9-9F57-1EFC43CA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894" y="5326801"/>
            <a:ext cx="365471" cy="365471"/>
          </a:xfrm>
          <a:custGeom>
            <a:avLst/>
            <a:gdLst>
              <a:gd name="T0" fmla="*/ 0 w 1421"/>
              <a:gd name="T1" fmla="*/ 710 h 1422"/>
              <a:gd name="T2" fmla="*/ 710 w 1421"/>
              <a:gd name="T3" fmla="*/ 0 h 1422"/>
              <a:gd name="T4" fmla="*/ 710 w 1421"/>
              <a:gd name="T5" fmla="*/ 0 h 1422"/>
              <a:gd name="T6" fmla="*/ 710 w 1421"/>
              <a:gd name="T7" fmla="*/ 0 h 1422"/>
              <a:gd name="T8" fmla="*/ 1420 w 1421"/>
              <a:gd name="T9" fmla="*/ 710 h 1422"/>
              <a:gd name="T10" fmla="*/ 1420 w 1421"/>
              <a:gd name="T11" fmla="*/ 710 h 1422"/>
              <a:gd name="T12" fmla="*/ 1420 w 1421"/>
              <a:gd name="T13" fmla="*/ 710 h 1422"/>
              <a:gd name="T14" fmla="*/ 710 w 1421"/>
              <a:gd name="T15" fmla="*/ 1421 h 1422"/>
              <a:gd name="T16" fmla="*/ 710 w 1421"/>
              <a:gd name="T17" fmla="*/ 1421 h 1422"/>
              <a:gd name="T18" fmla="*/ 710 w 1421"/>
              <a:gd name="T19" fmla="*/ 1421 h 1422"/>
              <a:gd name="T20" fmla="*/ 0 w 1421"/>
              <a:gd name="T21" fmla="*/ 710 h 1422"/>
              <a:gd name="T22" fmla="*/ 0 w 1421"/>
              <a:gd name="T23" fmla="*/ 71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1" h="1422">
                <a:moveTo>
                  <a:pt x="0" y="710"/>
                </a:moveTo>
                <a:cubicBezTo>
                  <a:pt x="0" y="318"/>
                  <a:pt x="318" y="0"/>
                  <a:pt x="710" y="0"/>
                </a:cubicBezTo>
                <a:lnTo>
                  <a:pt x="710" y="0"/>
                </a:lnTo>
                <a:lnTo>
                  <a:pt x="710" y="0"/>
                </a:lnTo>
                <a:cubicBezTo>
                  <a:pt x="1102" y="0"/>
                  <a:pt x="1420" y="318"/>
                  <a:pt x="1420" y="710"/>
                </a:cubicBezTo>
                <a:lnTo>
                  <a:pt x="1420" y="710"/>
                </a:lnTo>
                <a:lnTo>
                  <a:pt x="1420" y="710"/>
                </a:lnTo>
                <a:cubicBezTo>
                  <a:pt x="1420" y="1102"/>
                  <a:pt x="1102" y="1421"/>
                  <a:pt x="710" y="1421"/>
                </a:cubicBezTo>
                <a:lnTo>
                  <a:pt x="710" y="1421"/>
                </a:lnTo>
                <a:lnTo>
                  <a:pt x="710" y="1421"/>
                </a:lnTo>
                <a:cubicBezTo>
                  <a:pt x="318" y="1421"/>
                  <a:pt x="0" y="1102"/>
                  <a:pt x="0" y="710"/>
                </a:cubicBezTo>
                <a:lnTo>
                  <a:pt x="0" y="710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AA4BC48-3255-35B4-6067-4CF9189D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945" y="5326801"/>
            <a:ext cx="365471" cy="365471"/>
          </a:xfrm>
          <a:custGeom>
            <a:avLst/>
            <a:gdLst>
              <a:gd name="T0" fmla="*/ 0 w 1422"/>
              <a:gd name="T1" fmla="*/ 710 h 1422"/>
              <a:gd name="T2" fmla="*/ 711 w 1422"/>
              <a:gd name="T3" fmla="*/ 0 h 1422"/>
              <a:gd name="T4" fmla="*/ 711 w 1422"/>
              <a:gd name="T5" fmla="*/ 0 h 1422"/>
              <a:gd name="T6" fmla="*/ 711 w 1422"/>
              <a:gd name="T7" fmla="*/ 0 h 1422"/>
              <a:gd name="T8" fmla="*/ 1421 w 1422"/>
              <a:gd name="T9" fmla="*/ 710 h 1422"/>
              <a:gd name="T10" fmla="*/ 1421 w 1422"/>
              <a:gd name="T11" fmla="*/ 710 h 1422"/>
              <a:gd name="T12" fmla="*/ 1421 w 1422"/>
              <a:gd name="T13" fmla="*/ 710 h 1422"/>
              <a:gd name="T14" fmla="*/ 711 w 1422"/>
              <a:gd name="T15" fmla="*/ 1421 h 1422"/>
              <a:gd name="T16" fmla="*/ 711 w 1422"/>
              <a:gd name="T17" fmla="*/ 1421 h 1422"/>
              <a:gd name="T18" fmla="*/ 711 w 1422"/>
              <a:gd name="T19" fmla="*/ 1421 h 1422"/>
              <a:gd name="T20" fmla="*/ 0 w 1422"/>
              <a:gd name="T21" fmla="*/ 710 h 1422"/>
              <a:gd name="T22" fmla="*/ 0 w 1422"/>
              <a:gd name="T23" fmla="*/ 71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2" h="1422">
                <a:moveTo>
                  <a:pt x="0" y="710"/>
                </a:moveTo>
                <a:cubicBezTo>
                  <a:pt x="0" y="318"/>
                  <a:pt x="318" y="0"/>
                  <a:pt x="711" y="0"/>
                </a:cubicBezTo>
                <a:lnTo>
                  <a:pt x="711" y="0"/>
                </a:lnTo>
                <a:lnTo>
                  <a:pt x="711" y="0"/>
                </a:lnTo>
                <a:cubicBezTo>
                  <a:pt x="1103" y="0"/>
                  <a:pt x="1421" y="318"/>
                  <a:pt x="1421" y="710"/>
                </a:cubicBezTo>
                <a:lnTo>
                  <a:pt x="1421" y="710"/>
                </a:lnTo>
                <a:lnTo>
                  <a:pt x="1421" y="710"/>
                </a:lnTo>
                <a:cubicBezTo>
                  <a:pt x="1421" y="1102"/>
                  <a:pt x="1103" y="1421"/>
                  <a:pt x="711" y="1421"/>
                </a:cubicBezTo>
                <a:lnTo>
                  <a:pt x="711" y="1421"/>
                </a:lnTo>
                <a:lnTo>
                  <a:pt x="711" y="1421"/>
                </a:lnTo>
                <a:cubicBezTo>
                  <a:pt x="318" y="1421"/>
                  <a:pt x="0" y="1102"/>
                  <a:pt x="0" y="710"/>
                </a:cubicBezTo>
                <a:lnTo>
                  <a:pt x="0" y="710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4900DB3-2062-9DE0-EB7F-A23F823B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217" y="3678776"/>
            <a:ext cx="365471" cy="365471"/>
          </a:xfrm>
          <a:custGeom>
            <a:avLst/>
            <a:gdLst>
              <a:gd name="T0" fmla="*/ 0 w 1421"/>
              <a:gd name="T1" fmla="*/ 709 h 1420"/>
              <a:gd name="T2" fmla="*/ 710 w 1421"/>
              <a:gd name="T3" fmla="*/ 0 h 1420"/>
              <a:gd name="T4" fmla="*/ 710 w 1421"/>
              <a:gd name="T5" fmla="*/ 0 h 1420"/>
              <a:gd name="T6" fmla="*/ 710 w 1421"/>
              <a:gd name="T7" fmla="*/ 0 h 1420"/>
              <a:gd name="T8" fmla="*/ 1420 w 1421"/>
              <a:gd name="T9" fmla="*/ 709 h 1420"/>
              <a:gd name="T10" fmla="*/ 1420 w 1421"/>
              <a:gd name="T11" fmla="*/ 709 h 1420"/>
              <a:gd name="T12" fmla="*/ 1420 w 1421"/>
              <a:gd name="T13" fmla="*/ 709 h 1420"/>
              <a:gd name="T14" fmla="*/ 710 w 1421"/>
              <a:gd name="T15" fmla="*/ 1419 h 1420"/>
              <a:gd name="T16" fmla="*/ 710 w 1421"/>
              <a:gd name="T17" fmla="*/ 1419 h 1420"/>
              <a:gd name="T18" fmla="*/ 710 w 1421"/>
              <a:gd name="T19" fmla="*/ 1419 h 1420"/>
              <a:gd name="T20" fmla="*/ 0 w 1421"/>
              <a:gd name="T21" fmla="*/ 709 h 1420"/>
              <a:gd name="T22" fmla="*/ 0 w 1421"/>
              <a:gd name="T23" fmla="*/ 709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1" h="1420">
                <a:moveTo>
                  <a:pt x="0" y="709"/>
                </a:moveTo>
                <a:cubicBezTo>
                  <a:pt x="0" y="318"/>
                  <a:pt x="318" y="0"/>
                  <a:pt x="710" y="0"/>
                </a:cubicBezTo>
                <a:lnTo>
                  <a:pt x="710" y="0"/>
                </a:lnTo>
                <a:lnTo>
                  <a:pt x="710" y="0"/>
                </a:lnTo>
                <a:cubicBezTo>
                  <a:pt x="1102" y="0"/>
                  <a:pt x="1420" y="318"/>
                  <a:pt x="1420" y="709"/>
                </a:cubicBezTo>
                <a:lnTo>
                  <a:pt x="1420" y="709"/>
                </a:lnTo>
                <a:lnTo>
                  <a:pt x="1420" y="709"/>
                </a:lnTo>
                <a:cubicBezTo>
                  <a:pt x="1420" y="1101"/>
                  <a:pt x="1102" y="1419"/>
                  <a:pt x="710" y="1419"/>
                </a:cubicBezTo>
                <a:lnTo>
                  <a:pt x="710" y="1419"/>
                </a:lnTo>
                <a:lnTo>
                  <a:pt x="710" y="1419"/>
                </a:lnTo>
                <a:cubicBezTo>
                  <a:pt x="318" y="1419"/>
                  <a:pt x="0" y="1101"/>
                  <a:pt x="0" y="709"/>
                </a:cubicBezTo>
                <a:lnTo>
                  <a:pt x="0" y="70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19F8055-33AE-5B9F-BD1A-B1864165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945" y="2030751"/>
            <a:ext cx="365471" cy="365471"/>
          </a:xfrm>
          <a:custGeom>
            <a:avLst/>
            <a:gdLst>
              <a:gd name="T0" fmla="*/ 0 w 1422"/>
              <a:gd name="T1" fmla="*/ 709 h 1421"/>
              <a:gd name="T2" fmla="*/ 711 w 1422"/>
              <a:gd name="T3" fmla="*/ 0 h 1421"/>
              <a:gd name="T4" fmla="*/ 711 w 1422"/>
              <a:gd name="T5" fmla="*/ 0 h 1421"/>
              <a:gd name="T6" fmla="*/ 711 w 1422"/>
              <a:gd name="T7" fmla="*/ 0 h 1421"/>
              <a:gd name="T8" fmla="*/ 1421 w 1422"/>
              <a:gd name="T9" fmla="*/ 709 h 1421"/>
              <a:gd name="T10" fmla="*/ 1421 w 1422"/>
              <a:gd name="T11" fmla="*/ 709 h 1421"/>
              <a:gd name="T12" fmla="*/ 1421 w 1422"/>
              <a:gd name="T13" fmla="*/ 709 h 1421"/>
              <a:gd name="T14" fmla="*/ 711 w 1422"/>
              <a:gd name="T15" fmla="*/ 1420 h 1421"/>
              <a:gd name="T16" fmla="*/ 711 w 1422"/>
              <a:gd name="T17" fmla="*/ 1420 h 1421"/>
              <a:gd name="T18" fmla="*/ 711 w 1422"/>
              <a:gd name="T19" fmla="*/ 1420 h 1421"/>
              <a:gd name="T20" fmla="*/ 0 w 1422"/>
              <a:gd name="T21" fmla="*/ 709 h 1421"/>
              <a:gd name="T22" fmla="*/ 0 w 1422"/>
              <a:gd name="T23" fmla="*/ 709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2" h="1421">
                <a:moveTo>
                  <a:pt x="0" y="709"/>
                </a:moveTo>
                <a:cubicBezTo>
                  <a:pt x="0" y="318"/>
                  <a:pt x="318" y="0"/>
                  <a:pt x="711" y="0"/>
                </a:cubicBezTo>
                <a:lnTo>
                  <a:pt x="711" y="0"/>
                </a:lnTo>
                <a:lnTo>
                  <a:pt x="711" y="0"/>
                </a:lnTo>
                <a:cubicBezTo>
                  <a:pt x="1103" y="0"/>
                  <a:pt x="1421" y="318"/>
                  <a:pt x="1421" y="709"/>
                </a:cubicBezTo>
                <a:lnTo>
                  <a:pt x="1421" y="709"/>
                </a:lnTo>
                <a:lnTo>
                  <a:pt x="1421" y="709"/>
                </a:lnTo>
                <a:cubicBezTo>
                  <a:pt x="1421" y="1102"/>
                  <a:pt x="1103" y="1420"/>
                  <a:pt x="711" y="1420"/>
                </a:cubicBezTo>
                <a:lnTo>
                  <a:pt x="711" y="1420"/>
                </a:lnTo>
                <a:lnTo>
                  <a:pt x="711" y="1420"/>
                </a:lnTo>
                <a:cubicBezTo>
                  <a:pt x="318" y="1420"/>
                  <a:pt x="0" y="1102"/>
                  <a:pt x="0" y="709"/>
                </a:cubicBezTo>
                <a:lnTo>
                  <a:pt x="0" y="709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163F2A66-4759-0342-77ED-308EC952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104" y="3799086"/>
            <a:ext cx="2004416" cy="1751311"/>
          </a:xfrm>
          <a:custGeom>
            <a:avLst/>
            <a:gdLst>
              <a:gd name="T0" fmla="*/ 7786 w 7787"/>
              <a:gd name="T1" fmla="*/ 279 h 6805"/>
              <a:gd name="T2" fmla="*/ 7557 w 7787"/>
              <a:gd name="T3" fmla="*/ 0 h 6805"/>
              <a:gd name="T4" fmla="*/ 2908 w 7787"/>
              <a:gd name="T5" fmla="*/ 3829 h 6805"/>
              <a:gd name="T6" fmla="*/ 2250 w 7787"/>
              <a:gd name="T7" fmla="*/ 3551 h 6805"/>
              <a:gd name="T8" fmla="*/ 0 w 7787"/>
              <a:gd name="T9" fmla="*/ 4953 h 6805"/>
              <a:gd name="T10" fmla="*/ 1459 w 7787"/>
              <a:gd name="T11" fmla="*/ 5022 h 6805"/>
              <a:gd name="T12" fmla="*/ 1441 w 7787"/>
              <a:gd name="T13" fmla="*/ 5038 h 6805"/>
              <a:gd name="T14" fmla="*/ 1441 w 7787"/>
              <a:gd name="T15" fmla="*/ 5038 h 6805"/>
              <a:gd name="T16" fmla="*/ 1414 w 7787"/>
              <a:gd name="T17" fmla="*/ 5066 h 6805"/>
              <a:gd name="T18" fmla="*/ 1414 w 7787"/>
              <a:gd name="T19" fmla="*/ 5066 h 6805"/>
              <a:gd name="T20" fmla="*/ 1410 w 7787"/>
              <a:gd name="T21" fmla="*/ 5071 h 6805"/>
              <a:gd name="T22" fmla="*/ 1410 w 7787"/>
              <a:gd name="T23" fmla="*/ 5071 h 6805"/>
              <a:gd name="T24" fmla="*/ 1393 w 7787"/>
              <a:gd name="T25" fmla="*/ 5098 h 6805"/>
              <a:gd name="T26" fmla="*/ 1393 w 7787"/>
              <a:gd name="T27" fmla="*/ 5098 h 6805"/>
              <a:gd name="T28" fmla="*/ 1392 w 7787"/>
              <a:gd name="T29" fmla="*/ 5101 h 6805"/>
              <a:gd name="T30" fmla="*/ 1392 w 7787"/>
              <a:gd name="T31" fmla="*/ 5101 h 6805"/>
              <a:gd name="T32" fmla="*/ 1380 w 7787"/>
              <a:gd name="T33" fmla="*/ 5134 h 6805"/>
              <a:gd name="T34" fmla="*/ 1380 w 7787"/>
              <a:gd name="T35" fmla="*/ 5134 h 6805"/>
              <a:gd name="T36" fmla="*/ 1380 w 7787"/>
              <a:gd name="T37" fmla="*/ 5134 h 6805"/>
              <a:gd name="T38" fmla="*/ 1380 w 7787"/>
              <a:gd name="T39" fmla="*/ 5134 h 6805"/>
              <a:gd name="T40" fmla="*/ 1375 w 7787"/>
              <a:gd name="T41" fmla="*/ 5172 h 6805"/>
              <a:gd name="T42" fmla="*/ 1375 w 7787"/>
              <a:gd name="T43" fmla="*/ 5172 h 6805"/>
              <a:gd name="T44" fmla="*/ 1375 w 7787"/>
              <a:gd name="T45" fmla="*/ 5172 h 6805"/>
              <a:gd name="T46" fmla="*/ 1415 w 7787"/>
              <a:gd name="T47" fmla="*/ 5292 h 6805"/>
              <a:gd name="T48" fmla="*/ 1415 w 7787"/>
              <a:gd name="T49" fmla="*/ 5292 h 6805"/>
              <a:gd name="T50" fmla="*/ 1554 w 7787"/>
              <a:gd name="T51" fmla="*/ 5357 h 6805"/>
              <a:gd name="T52" fmla="*/ 1322 w 7787"/>
              <a:gd name="T53" fmla="*/ 6804 h 6805"/>
              <a:gd name="T54" fmla="*/ 3143 w 7787"/>
              <a:gd name="T55" fmla="*/ 4878 h 6805"/>
              <a:gd name="T56" fmla="*/ 3009 w 7787"/>
              <a:gd name="T57" fmla="*/ 4215 h 6805"/>
              <a:gd name="T58" fmla="*/ 7786 w 7787"/>
              <a:gd name="T59" fmla="*/ 279 h 6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787" h="6805">
                <a:moveTo>
                  <a:pt x="7786" y="279"/>
                </a:moveTo>
                <a:lnTo>
                  <a:pt x="7557" y="0"/>
                </a:lnTo>
                <a:lnTo>
                  <a:pt x="2908" y="3829"/>
                </a:lnTo>
                <a:lnTo>
                  <a:pt x="2250" y="3551"/>
                </a:lnTo>
                <a:lnTo>
                  <a:pt x="0" y="4953"/>
                </a:lnTo>
                <a:lnTo>
                  <a:pt x="1459" y="5022"/>
                </a:lnTo>
                <a:lnTo>
                  <a:pt x="1441" y="5038"/>
                </a:lnTo>
                <a:lnTo>
                  <a:pt x="1441" y="5038"/>
                </a:lnTo>
                <a:cubicBezTo>
                  <a:pt x="1430" y="5046"/>
                  <a:pt x="1421" y="5055"/>
                  <a:pt x="1414" y="5066"/>
                </a:cubicBezTo>
                <a:lnTo>
                  <a:pt x="1414" y="5066"/>
                </a:lnTo>
                <a:cubicBezTo>
                  <a:pt x="1412" y="5067"/>
                  <a:pt x="1411" y="5069"/>
                  <a:pt x="1410" y="5071"/>
                </a:cubicBezTo>
                <a:lnTo>
                  <a:pt x="1410" y="5071"/>
                </a:lnTo>
                <a:cubicBezTo>
                  <a:pt x="1404" y="5080"/>
                  <a:pt x="1397" y="5088"/>
                  <a:pt x="1393" y="5098"/>
                </a:cubicBezTo>
                <a:lnTo>
                  <a:pt x="1393" y="5098"/>
                </a:lnTo>
                <a:cubicBezTo>
                  <a:pt x="1393" y="5100"/>
                  <a:pt x="1392" y="5100"/>
                  <a:pt x="1392" y="5101"/>
                </a:cubicBezTo>
                <a:lnTo>
                  <a:pt x="1392" y="5101"/>
                </a:lnTo>
                <a:cubicBezTo>
                  <a:pt x="1387" y="5112"/>
                  <a:pt x="1383" y="5124"/>
                  <a:pt x="1380" y="5134"/>
                </a:cubicBezTo>
                <a:lnTo>
                  <a:pt x="1380" y="5134"/>
                </a:lnTo>
                <a:lnTo>
                  <a:pt x="1380" y="5134"/>
                </a:lnTo>
                <a:lnTo>
                  <a:pt x="1380" y="5134"/>
                </a:lnTo>
                <a:cubicBezTo>
                  <a:pt x="1377" y="5148"/>
                  <a:pt x="1375" y="5159"/>
                  <a:pt x="1375" y="5172"/>
                </a:cubicBezTo>
                <a:lnTo>
                  <a:pt x="1375" y="5172"/>
                </a:lnTo>
                <a:lnTo>
                  <a:pt x="1375" y="5172"/>
                </a:lnTo>
                <a:cubicBezTo>
                  <a:pt x="1373" y="5214"/>
                  <a:pt x="1387" y="5257"/>
                  <a:pt x="1415" y="5292"/>
                </a:cubicBezTo>
                <a:lnTo>
                  <a:pt x="1415" y="5292"/>
                </a:lnTo>
                <a:cubicBezTo>
                  <a:pt x="1451" y="5336"/>
                  <a:pt x="1502" y="5357"/>
                  <a:pt x="1554" y="5357"/>
                </a:cubicBezTo>
                <a:lnTo>
                  <a:pt x="1322" y="6804"/>
                </a:lnTo>
                <a:lnTo>
                  <a:pt x="3143" y="4878"/>
                </a:lnTo>
                <a:lnTo>
                  <a:pt x="3009" y="4215"/>
                </a:lnTo>
                <a:lnTo>
                  <a:pt x="7786" y="279"/>
                </a:lnTo>
              </a:path>
            </a:pathLst>
          </a:custGeom>
          <a:solidFill>
            <a:schemeClr val="bg1">
              <a:lumMod val="85000"/>
              <a:alpha val="28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2CB34AA4-0C51-C4E8-A6CE-73140A78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10" y="2504047"/>
            <a:ext cx="1663915" cy="1384704"/>
          </a:xfrm>
          <a:custGeom>
            <a:avLst/>
            <a:gdLst>
              <a:gd name="T0" fmla="*/ 6432 w 6463"/>
              <a:gd name="T1" fmla="*/ 5101 h 5380"/>
              <a:gd name="T2" fmla="*/ 318 w 6463"/>
              <a:gd name="T3" fmla="*/ 62 h 5380"/>
              <a:gd name="T4" fmla="*/ 318 w 6463"/>
              <a:gd name="T5" fmla="*/ 62 h 5380"/>
              <a:gd name="T6" fmla="*/ 63 w 6463"/>
              <a:gd name="T7" fmla="*/ 88 h 5380"/>
              <a:gd name="T8" fmla="*/ 63 w 6463"/>
              <a:gd name="T9" fmla="*/ 88 h 5380"/>
              <a:gd name="T10" fmla="*/ 89 w 6463"/>
              <a:gd name="T11" fmla="*/ 342 h 5380"/>
              <a:gd name="T12" fmla="*/ 6205 w 6463"/>
              <a:gd name="T13" fmla="*/ 5379 h 5380"/>
              <a:gd name="T14" fmla="*/ 6205 w 6463"/>
              <a:gd name="T15" fmla="*/ 5379 h 5380"/>
              <a:gd name="T16" fmla="*/ 6384 w 6463"/>
              <a:gd name="T17" fmla="*/ 5280 h 5380"/>
              <a:gd name="T18" fmla="*/ 6384 w 6463"/>
              <a:gd name="T19" fmla="*/ 5280 h 5380"/>
              <a:gd name="T20" fmla="*/ 6432 w 6463"/>
              <a:gd name="T21" fmla="*/ 5101 h 5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63" h="5380">
                <a:moveTo>
                  <a:pt x="6432" y="5101"/>
                </a:moveTo>
                <a:lnTo>
                  <a:pt x="318" y="62"/>
                </a:lnTo>
                <a:lnTo>
                  <a:pt x="318" y="62"/>
                </a:lnTo>
                <a:cubicBezTo>
                  <a:pt x="240" y="0"/>
                  <a:pt x="126" y="10"/>
                  <a:pt x="63" y="88"/>
                </a:cubicBezTo>
                <a:lnTo>
                  <a:pt x="63" y="88"/>
                </a:lnTo>
                <a:cubicBezTo>
                  <a:pt x="0" y="165"/>
                  <a:pt x="11" y="279"/>
                  <a:pt x="89" y="342"/>
                </a:cubicBezTo>
                <a:lnTo>
                  <a:pt x="6205" y="5379"/>
                </a:lnTo>
                <a:lnTo>
                  <a:pt x="6205" y="5379"/>
                </a:lnTo>
                <a:cubicBezTo>
                  <a:pt x="6205" y="5379"/>
                  <a:pt x="6306" y="5376"/>
                  <a:pt x="6384" y="5280"/>
                </a:cubicBezTo>
                <a:lnTo>
                  <a:pt x="6384" y="5280"/>
                </a:lnTo>
                <a:cubicBezTo>
                  <a:pt x="6462" y="5184"/>
                  <a:pt x="6432" y="5101"/>
                  <a:pt x="6432" y="5101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413613F-3F7D-387E-12E5-3758FC85B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99" y="2156730"/>
            <a:ext cx="845320" cy="818086"/>
          </a:xfrm>
          <a:custGeom>
            <a:avLst/>
            <a:gdLst>
              <a:gd name="connsiteX0" fmla="*/ 951939 w 2145172"/>
              <a:gd name="connsiteY0" fmla="*/ 1114692 h 2076060"/>
              <a:gd name="connsiteX1" fmla="*/ 1903226 w 2145172"/>
              <a:gd name="connsiteY1" fmla="*/ 1891885 h 2076060"/>
              <a:gd name="connsiteX2" fmla="*/ 1467737 w 2145172"/>
              <a:gd name="connsiteY2" fmla="*/ 2076060 h 2076060"/>
              <a:gd name="connsiteX3" fmla="*/ 0 w 2145172"/>
              <a:gd name="connsiteY3" fmla="*/ 1159756 h 2076060"/>
              <a:gd name="connsiteX4" fmla="*/ 956260 w 2145172"/>
              <a:gd name="connsiteY4" fmla="*/ 0 h 2076060"/>
              <a:gd name="connsiteX5" fmla="*/ 2145172 w 2145172"/>
              <a:gd name="connsiteY5" fmla="*/ 1258315 h 2076060"/>
              <a:gd name="connsiteX6" fmla="*/ 2051207 w 2145172"/>
              <a:gd name="connsiteY6" fmla="*/ 1721768 h 2076060"/>
              <a:gd name="connsiteX7" fmla="*/ 1101122 w 2145172"/>
              <a:gd name="connsiteY7" fmla="*/ 943246 h 207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5172" h="2076060">
                <a:moveTo>
                  <a:pt x="951939" y="1114692"/>
                </a:moveTo>
                <a:lnTo>
                  <a:pt x="1903226" y="1891885"/>
                </a:lnTo>
                <a:lnTo>
                  <a:pt x="1467737" y="2076060"/>
                </a:lnTo>
                <a:lnTo>
                  <a:pt x="0" y="1159756"/>
                </a:lnTo>
                <a:close/>
                <a:moveTo>
                  <a:pt x="956260" y="0"/>
                </a:moveTo>
                <a:lnTo>
                  <a:pt x="2145172" y="1258315"/>
                </a:lnTo>
                <a:lnTo>
                  <a:pt x="2051207" y="1721768"/>
                </a:lnTo>
                <a:lnTo>
                  <a:pt x="1101122" y="94324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66B911-CB7A-BEEC-FF58-D160E035D0AA}"/>
              </a:ext>
            </a:extLst>
          </p:cNvPr>
          <p:cNvSpPr txBox="1"/>
          <p:nvPr/>
        </p:nvSpPr>
        <p:spPr>
          <a:xfrm>
            <a:off x="10383314" y="4944150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rgbClr val="FFCB2E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8E2DB53-DA2D-4064-44EF-BB40DF9543EE}"/>
              </a:ext>
            </a:extLst>
          </p:cNvPr>
          <p:cNvSpPr txBox="1">
            <a:spLocks/>
          </p:cNvSpPr>
          <p:nvPr/>
        </p:nvSpPr>
        <p:spPr>
          <a:xfrm>
            <a:off x="9005381" y="5295756"/>
            <a:ext cx="283858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DF946-2ADA-8818-6A6F-324C5AC36D15}"/>
              </a:ext>
            </a:extLst>
          </p:cNvPr>
          <p:cNvSpPr txBox="1"/>
          <p:nvPr/>
        </p:nvSpPr>
        <p:spPr>
          <a:xfrm>
            <a:off x="10383314" y="1624036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rgbClr val="5198D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853AE6C-5149-FB97-0FD9-5ACD887434E0}"/>
              </a:ext>
            </a:extLst>
          </p:cNvPr>
          <p:cNvSpPr txBox="1">
            <a:spLocks/>
          </p:cNvSpPr>
          <p:nvPr/>
        </p:nvSpPr>
        <p:spPr>
          <a:xfrm>
            <a:off x="9005381" y="1975642"/>
            <a:ext cx="283858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61C465-7F65-01E3-A4FB-DEC7355E0BE8}"/>
              </a:ext>
            </a:extLst>
          </p:cNvPr>
          <p:cNvSpPr txBox="1"/>
          <p:nvPr/>
        </p:nvSpPr>
        <p:spPr>
          <a:xfrm>
            <a:off x="10383314" y="3269378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rgbClr val="A12D5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30EBA53-1003-0D6B-A009-59B20D643C79}"/>
              </a:ext>
            </a:extLst>
          </p:cNvPr>
          <p:cNvSpPr txBox="1">
            <a:spLocks/>
          </p:cNvSpPr>
          <p:nvPr/>
        </p:nvSpPr>
        <p:spPr>
          <a:xfrm>
            <a:off x="9005381" y="3620984"/>
            <a:ext cx="283858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08FED-5B00-10AA-D578-2F0C28F9A3E0}"/>
              </a:ext>
            </a:extLst>
          </p:cNvPr>
          <p:cNvSpPr txBox="1"/>
          <p:nvPr/>
        </p:nvSpPr>
        <p:spPr>
          <a:xfrm>
            <a:off x="733377" y="4944150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541D3943-2C88-627D-F913-6EA8AFDE2CCC}"/>
              </a:ext>
            </a:extLst>
          </p:cNvPr>
          <p:cNvSpPr txBox="1">
            <a:spLocks/>
          </p:cNvSpPr>
          <p:nvPr/>
        </p:nvSpPr>
        <p:spPr>
          <a:xfrm>
            <a:off x="733377" y="5295756"/>
            <a:ext cx="283858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F1F405-BCE4-68B7-3DB0-2BA3E5D801E4}"/>
              </a:ext>
            </a:extLst>
          </p:cNvPr>
          <p:cNvSpPr txBox="1"/>
          <p:nvPr/>
        </p:nvSpPr>
        <p:spPr>
          <a:xfrm>
            <a:off x="733377" y="1624036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E34D5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A70DA84-C49E-9A37-C673-2A56E52832DC}"/>
              </a:ext>
            </a:extLst>
          </p:cNvPr>
          <p:cNvSpPr txBox="1">
            <a:spLocks/>
          </p:cNvSpPr>
          <p:nvPr/>
        </p:nvSpPr>
        <p:spPr>
          <a:xfrm>
            <a:off x="733377" y="1975642"/>
            <a:ext cx="283858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CF2764-6AD9-AC14-3913-C67238B4A676}"/>
              </a:ext>
            </a:extLst>
          </p:cNvPr>
          <p:cNvSpPr txBox="1"/>
          <p:nvPr/>
        </p:nvSpPr>
        <p:spPr>
          <a:xfrm>
            <a:off x="733377" y="3269378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4D337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FF55F006-806F-1CBF-581C-14EB0F938A14}"/>
              </a:ext>
            </a:extLst>
          </p:cNvPr>
          <p:cNvSpPr txBox="1">
            <a:spLocks/>
          </p:cNvSpPr>
          <p:nvPr/>
        </p:nvSpPr>
        <p:spPr>
          <a:xfrm>
            <a:off x="733377" y="3620984"/>
            <a:ext cx="283858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24AE65-9174-7AAD-B951-8094161DB9CE}"/>
              </a:ext>
            </a:extLst>
          </p:cNvPr>
          <p:cNvCxnSpPr>
            <a:cxnSpLocks/>
          </p:cNvCxnSpPr>
          <p:nvPr/>
        </p:nvCxnSpPr>
        <p:spPr>
          <a:xfrm>
            <a:off x="2234976" y="1801878"/>
            <a:ext cx="1377933" cy="0"/>
          </a:xfrm>
          <a:prstGeom prst="line">
            <a:avLst/>
          </a:prstGeom>
          <a:ln w="57150" cap="rnd">
            <a:solidFill>
              <a:srgbClr val="E34D5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15E38C-55F6-C41A-384E-51A56B1E515D}"/>
              </a:ext>
            </a:extLst>
          </p:cNvPr>
          <p:cNvCxnSpPr>
            <a:cxnSpLocks/>
          </p:cNvCxnSpPr>
          <p:nvPr/>
        </p:nvCxnSpPr>
        <p:spPr>
          <a:xfrm>
            <a:off x="2234976" y="3453257"/>
            <a:ext cx="1377933" cy="0"/>
          </a:xfrm>
          <a:prstGeom prst="line">
            <a:avLst/>
          </a:prstGeom>
          <a:ln w="57150" cap="rnd">
            <a:solidFill>
              <a:srgbClr val="4D337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1E028A-6EE7-1A60-8965-3DCD439B3A53}"/>
              </a:ext>
            </a:extLst>
          </p:cNvPr>
          <p:cNvCxnSpPr>
            <a:cxnSpLocks/>
          </p:cNvCxnSpPr>
          <p:nvPr/>
        </p:nvCxnSpPr>
        <p:spPr>
          <a:xfrm>
            <a:off x="2234976" y="5104636"/>
            <a:ext cx="1377933" cy="0"/>
          </a:xfrm>
          <a:prstGeom prst="line">
            <a:avLst/>
          </a:prstGeom>
          <a:ln w="57150" cap="rnd">
            <a:solidFill>
              <a:srgbClr val="FF882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489806-5638-6357-F32E-59582B97EEB9}"/>
              </a:ext>
            </a:extLst>
          </p:cNvPr>
          <p:cNvCxnSpPr>
            <a:cxnSpLocks/>
          </p:cNvCxnSpPr>
          <p:nvPr/>
        </p:nvCxnSpPr>
        <p:spPr>
          <a:xfrm>
            <a:off x="8990618" y="1801878"/>
            <a:ext cx="1377933" cy="0"/>
          </a:xfrm>
          <a:prstGeom prst="line">
            <a:avLst/>
          </a:prstGeom>
          <a:ln w="57150" cap="rnd">
            <a:solidFill>
              <a:srgbClr val="5198D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4CE1EA-2C83-2009-6B7F-92BAFB877B50}"/>
              </a:ext>
            </a:extLst>
          </p:cNvPr>
          <p:cNvCxnSpPr>
            <a:cxnSpLocks/>
          </p:cNvCxnSpPr>
          <p:nvPr/>
        </p:nvCxnSpPr>
        <p:spPr>
          <a:xfrm>
            <a:off x="8990618" y="3453257"/>
            <a:ext cx="1377933" cy="0"/>
          </a:xfrm>
          <a:prstGeom prst="line">
            <a:avLst/>
          </a:prstGeom>
          <a:ln w="57150" cap="rnd">
            <a:solidFill>
              <a:srgbClr val="A12D5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BE00FD-4A10-C60A-75A4-FE05925C4262}"/>
              </a:ext>
            </a:extLst>
          </p:cNvPr>
          <p:cNvCxnSpPr>
            <a:cxnSpLocks/>
          </p:cNvCxnSpPr>
          <p:nvPr/>
        </p:nvCxnSpPr>
        <p:spPr>
          <a:xfrm>
            <a:off x="8990618" y="5104636"/>
            <a:ext cx="1377933" cy="0"/>
          </a:xfrm>
          <a:prstGeom prst="line">
            <a:avLst/>
          </a:prstGeom>
          <a:ln w="57150" cap="rnd">
            <a:solidFill>
              <a:srgbClr val="FFCB2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4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479081-3B80-A920-7020-D1ED6765EA2B}"/>
              </a:ext>
            </a:extLst>
          </p:cNvPr>
          <p:cNvSpPr/>
          <p:nvPr/>
        </p:nvSpPr>
        <p:spPr>
          <a:xfrm>
            <a:off x="1127258" y="1343091"/>
            <a:ext cx="1999774" cy="568408"/>
          </a:xfrm>
          <a:prstGeom prst="roundRect">
            <a:avLst/>
          </a:prstGeom>
          <a:noFill/>
          <a:ln w="25400">
            <a:solidFill>
              <a:srgbClr val="E34D5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F3400B1-8CCA-41FC-537F-48CBB358F0B8}"/>
              </a:ext>
            </a:extLst>
          </p:cNvPr>
          <p:cNvSpPr/>
          <p:nvPr/>
        </p:nvSpPr>
        <p:spPr>
          <a:xfrm>
            <a:off x="1127258" y="4618554"/>
            <a:ext cx="1999774" cy="568408"/>
          </a:xfrm>
          <a:prstGeom prst="roundRect">
            <a:avLst/>
          </a:prstGeom>
          <a:noFill/>
          <a:ln w="25400">
            <a:solidFill>
              <a:srgbClr val="5198D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907C543-7ACB-2A62-25B7-1DE29EB7CF89}"/>
              </a:ext>
            </a:extLst>
          </p:cNvPr>
          <p:cNvSpPr/>
          <p:nvPr/>
        </p:nvSpPr>
        <p:spPr>
          <a:xfrm>
            <a:off x="9220146" y="1343091"/>
            <a:ext cx="1999774" cy="568408"/>
          </a:xfrm>
          <a:prstGeom prst="roundRect">
            <a:avLst/>
          </a:prstGeom>
          <a:noFill/>
          <a:ln w="25400">
            <a:solidFill>
              <a:srgbClr val="3D4F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9A0896-B5C8-2B9B-4735-411A8487A5B4}"/>
              </a:ext>
            </a:extLst>
          </p:cNvPr>
          <p:cNvSpPr/>
          <p:nvPr/>
        </p:nvSpPr>
        <p:spPr>
          <a:xfrm>
            <a:off x="9220146" y="4618554"/>
            <a:ext cx="1999774" cy="568408"/>
          </a:xfrm>
          <a:prstGeom prst="roundRect">
            <a:avLst/>
          </a:prstGeom>
          <a:noFill/>
          <a:ln w="25400">
            <a:solidFill>
              <a:srgbClr val="C2386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223">
            <a:extLst>
              <a:ext uri="{FF2B5EF4-FFF2-40B4-BE49-F238E27FC236}">
                <a16:creationId xmlns:a16="http://schemas.microsoft.com/office/drawing/2014/main" id="{BF8744FA-7405-9413-CC24-31870B3E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141" y="2110577"/>
            <a:ext cx="3158949" cy="3158950"/>
          </a:xfrm>
          <a:custGeom>
            <a:avLst/>
            <a:gdLst>
              <a:gd name="T0" fmla="*/ 4478 w 8965"/>
              <a:gd name="T1" fmla="*/ 1 h 8964"/>
              <a:gd name="T2" fmla="*/ 4478 w 8965"/>
              <a:gd name="T3" fmla="*/ 1 h 8964"/>
              <a:gd name="T4" fmla="*/ 1 w 8965"/>
              <a:gd name="T5" fmla="*/ 4485 h 8964"/>
              <a:gd name="T6" fmla="*/ 1 w 8965"/>
              <a:gd name="T7" fmla="*/ 4485 h 8964"/>
              <a:gd name="T8" fmla="*/ 4485 w 8965"/>
              <a:gd name="T9" fmla="*/ 8961 h 8964"/>
              <a:gd name="T10" fmla="*/ 4485 w 8965"/>
              <a:gd name="T11" fmla="*/ 8961 h 8964"/>
              <a:gd name="T12" fmla="*/ 8962 w 8965"/>
              <a:gd name="T13" fmla="*/ 4478 h 8964"/>
              <a:gd name="T14" fmla="*/ 8962 w 8965"/>
              <a:gd name="T15" fmla="*/ 4478 h 8964"/>
              <a:gd name="T16" fmla="*/ 4478 w 8965"/>
              <a:gd name="T17" fmla="*/ 1 h 8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5" h="8964">
                <a:moveTo>
                  <a:pt x="4478" y="1"/>
                </a:moveTo>
                <a:lnTo>
                  <a:pt x="4478" y="1"/>
                </a:lnTo>
                <a:cubicBezTo>
                  <a:pt x="2005" y="3"/>
                  <a:pt x="0" y="2010"/>
                  <a:pt x="1" y="4485"/>
                </a:cubicBezTo>
                <a:lnTo>
                  <a:pt x="1" y="4485"/>
                </a:lnTo>
                <a:cubicBezTo>
                  <a:pt x="4" y="6959"/>
                  <a:pt x="2011" y="8963"/>
                  <a:pt x="4485" y="8961"/>
                </a:cubicBezTo>
                <a:lnTo>
                  <a:pt x="4485" y="8961"/>
                </a:lnTo>
                <a:cubicBezTo>
                  <a:pt x="6959" y="8959"/>
                  <a:pt x="8964" y="6952"/>
                  <a:pt x="8962" y="4478"/>
                </a:cubicBezTo>
                <a:lnTo>
                  <a:pt x="8962" y="4478"/>
                </a:lnTo>
                <a:cubicBezTo>
                  <a:pt x="8960" y="2004"/>
                  <a:pt x="6953" y="0"/>
                  <a:pt x="4478" y="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41F2F09-36FD-37F2-B5D3-F9960CB70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412" y="1976300"/>
            <a:ext cx="3442726" cy="3442727"/>
          </a:xfrm>
          <a:custGeom>
            <a:avLst/>
            <a:gdLst>
              <a:gd name="connsiteX0" fmla="*/ 3577672 w 7156840"/>
              <a:gd name="connsiteY0" fmla="*/ 2477246 h 7156841"/>
              <a:gd name="connsiteX1" fmla="*/ 4679596 w 7156840"/>
              <a:gd name="connsiteY1" fmla="*/ 3578047 h 7156841"/>
              <a:gd name="connsiteX2" fmla="*/ 3577672 w 7156840"/>
              <a:gd name="connsiteY2" fmla="*/ 4679596 h 7156841"/>
              <a:gd name="connsiteX3" fmla="*/ 2477246 w 7156840"/>
              <a:gd name="connsiteY3" fmla="*/ 3578047 h 7156841"/>
              <a:gd name="connsiteX4" fmla="*/ 3577672 w 7156840"/>
              <a:gd name="connsiteY4" fmla="*/ 2477246 h 7156841"/>
              <a:gd name="connsiteX5" fmla="*/ 3577765 w 7156840"/>
              <a:gd name="connsiteY5" fmla="*/ 1863652 h 7156841"/>
              <a:gd name="connsiteX6" fmla="*/ 2170799 w 7156840"/>
              <a:gd name="connsiteY6" fmla="*/ 2600580 h 7156841"/>
              <a:gd name="connsiteX7" fmla="*/ 2098629 w 7156840"/>
              <a:gd name="connsiteY7" fmla="*/ 2712632 h 7156841"/>
              <a:gd name="connsiteX8" fmla="*/ 1863562 w 7156840"/>
              <a:gd name="connsiteY8" fmla="*/ 3578109 h 7156841"/>
              <a:gd name="connsiteX9" fmla="*/ 2073885 w 7156840"/>
              <a:gd name="connsiteY9" fmla="*/ 4400965 h 7156841"/>
              <a:gd name="connsiteX10" fmla="*/ 2142618 w 7156840"/>
              <a:gd name="connsiteY10" fmla="*/ 4515079 h 7156841"/>
              <a:gd name="connsiteX11" fmla="*/ 3577765 w 7156840"/>
              <a:gd name="connsiteY11" fmla="*/ 5293939 h 7156841"/>
              <a:gd name="connsiteX12" fmla="*/ 5001227 w 7156840"/>
              <a:gd name="connsiteY12" fmla="*/ 4535014 h 7156841"/>
              <a:gd name="connsiteX13" fmla="*/ 5070648 w 7156840"/>
              <a:gd name="connsiteY13" fmla="*/ 4421588 h 7156841"/>
              <a:gd name="connsiteX14" fmla="*/ 5293343 w 7156840"/>
              <a:gd name="connsiteY14" fmla="*/ 3578109 h 7156841"/>
              <a:gd name="connsiteX15" fmla="*/ 5050028 w 7156840"/>
              <a:gd name="connsiteY15" fmla="*/ 2699570 h 7156841"/>
              <a:gd name="connsiteX16" fmla="*/ 4977171 w 7156840"/>
              <a:gd name="connsiteY16" fmla="*/ 2588206 h 7156841"/>
              <a:gd name="connsiteX17" fmla="*/ 3577765 w 7156840"/>
              <a:gd name="connsiteY17" fmla="*/ 1863652 h 7156841"/>
              <a:gd name="connsiteX18" fmla="*/ 3577765 w 7156840"/>
              <a:gd name="connsiteY18" fmla="*/ 1251838 h 7156841"/>
              <a:gd name="connsiteX19" fmla="*/ 5500229 w 7156840"/>
              <a:gd name="connsiteY19" fmla="*/ 2269237 h 7156841"/>
              <a:gd name="connsiteX20" fmla="*/ 5572399 w 7156840"/>
              <a:gd name="connsiteY20" fmla="*/ 2381289 h 7156841"/>
              <a:gd name="connsiteX21" fmla="*/ 5905067 w 7156840"/>
              <a:gd name="connsiteY21" fmla="*/ 3578109 h 7156841"/>
              <a:gd name="connsiteX22" fmla="*/ 5593707 w 7156840"/>
              <a:gd name="connsiteY22" fmla="*/ 4739869 h 7156841"/>
              <a:gd name="connsiteX23" fmla="*/ 5523599 w 7156840"/>
              <a:gd name="connsiteY23" fmla="*/ 4852608 h 7156841"/>
              <a:gd name="connsiteX24" fmla="*/ 3577765 w 7156840"/>
              <a:gd name="connsiteY24" fmla="*/ 5905066 h 7156841"/>
              <a:gd name="connsiteX25" fmla="*/ 1625745 w 7156840"/>
              <a:gd name="connsiteY25" fmla="*/ 4842296 h 7156841"/>
              <a:gd name="connsiteX26" fmla="*/ 1557012 w 7156840"/>
              <a:gd name="connsiteY26" fmla="*/ 4728183 h 7156841"/>
              <a:gd name="connsiteX27" fmla="*/ 1251837 w 7156840"/>
              <a:gd name="connsiteY27" fmla="*/ 3578109 h 7156841"/>
              <a:gd name="connsiteX28" fmla="*/ 1585193 w 7156840"/>
              <a:gd name="connsiteY28" fmla="*/ 2381289 h 7156841"/>
              <a:gd name="connsiteX29" fmla="*/ 1656675 w 7156840"/>
              <a:gd name="connsiteY29" fmla="*/ 2269237 h 7156841"/>
              <a:gd name="connsiteX30" fmla="*/ 3577765 w 7156840"/>
              <a:gd name="connsiteY30" fmla="*/ 1251838 h 7156841"/>
              <a:gd name="connsiteX31" fmla="*/ 3578045 w 7156840"/>
              <a:gd name="connsiteY31" fmla="*/ 666623 h 7156841"/>
              <a:gd name="connsiteX32" fmla="*/ 1167715 w 7156840"/>
              <a:gd name="connsiteY32" fmla="*/ 1948189 h 7156841"/>
              <a:gd name="connsiteX33" fmla="*/ 1089068 w 7156840"/>
              <a:gd name="connsiteY33" fmla="*/ 2069529 h 7156841"/>
              <a:gd name="connsiteX34" fmla="*/ 666623 w 7156840"/>
              <a:gd name="connsiteY34" fmla="*/ 3578046 h 7156841"/>
              <a:gd name="connsiteX35" fmla="*/ 1056860 w 7156840"/>
              <a:gd name="connsiteY35" fmla="*/ 5033382 h 7156841"/>
              <a:gd name="connsiteX36" fmla="*/ 1132511 w 7156840"/>
              <a:gd name="connsiteY36" fmla="*/ 5156970 h 7156841"/>
              <a:gd name="connsiteX37" fmla="*/ 3578045 w 7156840"/>
              <a:gd name="connsiteY37" fmla="*/ 6490218 h 7156841"/>
              <a:gd name="connsiteX38" fmla="*/ 6021333 w 7156840"/>
              <a:gd name="connsiteY38" fmla="*/ 5162962 h 7156841"/>
              <a:gd name="connsiteX39" fmla="*/ 6096983 w 7156840"/>
              <a:gd name="connsiteY39" fmla="*/ 5039375 h 7156841"/>
              <a:gd name="connsiteX40" fmla="*/ 6490217 w 7156840"/>
              <a:gd name="connsiteY40" fmla="*/ 3578046 h 7156841"/>
              <a:gd name="connsiteX41" fmla="*/ 6073015 w 7156840"/>
              <a:gd name="connsiteY41" fmla="*/ 2077768 h 7156841"/>
              <a:gd name="connsiteX42" fmla="*/ 5995117 w 7156840"/>
              <a:gd name="connsiteY42" fmla="*/ 1955679 h 7156841"/>
              <a:gd name="connsiteX43" fmla="*/ 3578045 w 7156840"/>
              <a:gd name="connsiteY43" fmla="*/ 666623 h 7156841"/>
              <a:gd name="connsiteX44" fmla="*/ 3578045 w 7156840"/>
              <a:gd name="connsiteY44" fmla="*/ 0 h 7156841"/>
              <a:gd name="connsiteX45" fmla="*/ 6564369 w 7156840"/>
              <a:gd name="connsiteY45" fmla="*/ 1608136 h 7156841"/>
              <a:gd name="connsiteX46" fmla="*/ 6641517 w 7156840"/>
              <a:gd name="connsiteY46" fmla="*/ 1730974 h 7156841"/>
              <a:gd name="connsiteX47" fmla="*/ 7156840 w 7156840"/>
              <a:gd name="connsiteY47" fmla="*/ 3578046 h 7156841"/>
              <a:gd name="connsiteX48" fmla="*/ 6666235 w 7156840"/>
              <a:gd name="connsiteY48" fmla="*/ 5385420 h 7156841"/>
              <a:gd name="connsiteX49" fmla="*/ 6590585 w 7156840"/>
              <a:gd name="connsiteY49" fmla="*/ 5509008 h 7156841"/>
              <a:gd name="connsiteX50" fmla="*/ 3578045 w 7156840"/>
              <a:gd name="connsiteY50" fmla="*/ 7156841 h 7156841"/>
              <a:gd name="connsiteX51" fmla="*/ 570001 w 7156840"/>
              <a:gd name="connsiteY51" fmla="*/ 5513502 h 7156841"/>
              <a:gd name="connsiteX52" fmla="*/ 494350 w 7156840"/>
              <a:gd name="connsiteY52" fmla="*/ 5390663 h 7156841"/>
              <a:gd name="connsiteX53" fmla="*/ 0 w 7156840"/>
              <a:gd name="connsiteY53" fmla="*/ 3578046 h 7156841"/>
              <a:gd name="connsiteX54" fmla="*/ 528805 w 7156840"/>
              <a:gd name="connsiteY54" fmla="*/ 1709253 h 7156841"/>
              <a:gd name="connsiteX55" fmla="*/ 606702 w 7156840"/>
              <a:gd name="connsiteY55" fmla="*/ 1587163 h 7156841"/>
              <a:gd name="connsiteX56" fmla="*/ 3578045 w 7156840"/>
              <a:gd name="connsiteY56" fmla="*/ 0 h 715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156840" h="7156841">
                <a:moveTo>
                  <a:pt x="3577672" y="2477246"/>
                </a:moveTo>
                <a:cubicBezTo>
                  <a:pt x="4185191" y="2477246"/>
                  <a:pt x="4679596" y="2971483"/>
                  <a:pt x="4679596" y="3578047"/>
                </a:cubicBezTo>
                <a:cubicBezTo>
                  <a:pt x="4679596" y="4185359"/>
                  <a:pt x="4185191" y="4679596"/>
                  <a:pt x="3577672" y="4679596"/>
                </a:cubicBezTo>
                <a:cubicBezTo>
                  <a:pt x="2971651" y="4679596"/>
                  <a:pt x="2477246" y="4185359"/>
                  <a:pt x="2477246" y="3578047"/>
                </a:cubicBezTo>
                <a:cubicBezTo>
                  <a:pt x="2477246" y="2971483"/>
                  <a:pt x="2971651" y="2477246"/>
                  <a:pt x="3577672" y="2477246"/>
                </a:cubicBezTo>
                <a:close/>
                <a:moveTo>
                  <a:pt x="3577765" y="1863652"/>
                </a:moveTo>
                <a:cubicBezTo>
                  <a:pt x="2996283" y="1863652"/>
                  <a:pt x="2480785" y="2155124"/>
                  <a:pt x="2170799" y="2600580"/>
                </a:cubicBezTo>
                <a:cubicBezTo>
                  <a:pt x="2145367" y="2637014"/>
                  <a:pt x="2121311" y="2674135"/>
                  <a:pt x="2098629" y="2712632"/>
                </a:cubicBezTo>
                <a:cubicBezTo>
                  <a:pt x="1949478" y="2966982"/>
                  <a:pt x="1863562" y="3263265"/>
                  <a:pt x="1863562" y="3578109"/>
                </a:cubicBezTo>
                <a:cubicBezTo>
                  <a:pt x="1863562" y="3875767"/>
                  <a:pt x="1939855" y="4156239"/>
                  <a:pt x="2073885" y="4400965"/>
                </a:cubicBezTo>
                <a:cubicBezTo>
                  <a:pt x="2095192" y="4440148"/>
                  <a:pt x="2117874" y="4477957"/>
                  <a:pt x="2142618" y="4515079"/>
                </a:cubicBezTo>
                <a:cubicBezTo>
                  <a:pt x="2449167" y="4983220"/>
                  <a:pt x="2978412" y="5293939"/>
                  <a:pt x="3577765" y="5293939"/>
                </a:cubicBezTo>
                <a:cubicBezTo>
                  <a:pt x="4170244" y="5293939"/>
                  <a:pt x="4692616" y="4992156"/>
                  <a:pt x="5001227" y="4535014"/>
                </a:cubicBezTo>
                <a:cubicBezTo>
                  <a:pt x="5025971" y="4497893"/>
                  <a:pt x="5049341" y="4460084"/>
                  <a:pt x="5070648" y="4421588"/>
                </a:cubicBezTo>
                <a:cubicBezTo>
                  <a:pt x="5212238" y="4172738"/>
                  <a:pt x="5293343" y="3884703"/>
                  <a:pt x="5293343" y="3578109"/>
                </a:cubicBezTo>
                <a:cubicBezTo>
                  <a:pt x="5293343" y="3257765"/>
                  <a:pt x="5204677" y="2957357"/>
                  <a:pt x="5050028" y="2699570"/>
                </a:cubicBezTo>
                <a:cubicBezTo>
                  <a:pt x="5027346" y="2661762"/>
                  <a:pt x="5003289" y="2623953"/>
                  <a:pt x="4977171" y="2588206"/>
                </a:cubicBezTo>
                <a:cubicBezTo>
                  <a:pt x="4666497" y="2149624"/>
                  <a:pt x="4155123" y="1863652"/>
                  <a:pt x="3577765" y="1863652"/>
                </a:cubicBezTo>
                <a:close/>
                <a:moveTo>
                  <a:pt x="3577765" y="1251838"/>
                </a:moveTo>
                <a:cubicBezTo>
                  <a:pt x="4375756" y="1251838"/>
                  <a:pt x="5080958" y="1655360"/>
                  <a:pt x="5500229" y="2269237"/>
                </a:cubicBezTo>
                <a:cubicBezTo>
                  <a:pt x="5524973" y="2305671"/>
                  <a:pt x="5549717" y="2343480"/>
                  <a:pt x="5572399" y="2381289"/>
                </a:cubicBezTo>
                <a:cubicBezTo>
                  <a:pt x="5783410" y="2731192"/>
                  <a:pt x="5905067" y="3140902"/>
                  <a:pt x="5905067" y="3578109"/>
                </a:cubicBezTo>
                <a:cubicBezTo>
                  <a:pt x="5905067" y="4001567"/>
                  <a:pt x="5790971" y="4397528"/>
                  <a:pt x="5593707" y="4739869"/>
                </a:cubicBezTo>
                <a:cubicBezTo>
                  <a:pt x="5571712" y="4778365"/>
                  <a:pt x="5548343" y="4815486"/>
                  <a:pt x="5523599" y="4852608"/>
                </a:cubicBezTo>
                <a:cubicBezTo>
                  <a:pt x="5107764" y="5486420"/>
                  <a:pt x="4390877" y="5905066"/>
                  <a:pt x="3577765" y="5905066"/>
                </a:cubicBezTo>
                <a:cubicBezTo>
                  <a:pt x="2761216" y="5905066"/>
                  <a:pt x="2041580" y="5481608"/>
                  <a:pt x="1625745" y="4842296"/>
                </a:cubicBezTo>
                <a:cubicBezTo>
                  <a:pt x="1601688" y="4805175"/>
                  <a:pt x="1579007" y="4767366"/>
                  <a:pt x="1557012" y="4728183"/>
                </a:cubicBezTo>
                <a:cubicBezTo>
                  <a:pt x="1363185" y="4389278"/>
                  <a:pt x="1251837" y="3996067"/>
                  <a:pt x="1251837" y="3578109"/>
                </a:cubicBezTo>
                <a:cubicBezTo>
                  <a:pt x="1251837" y="3140902"/>
                  <a:pt x="1373495" y="2731192"/>
                  <a:pt x="1585193" y="2381289"/>
                </a:cubicBezTo>
                <a:cubicBezTo>
                  <a:pt x="1607874" y="2343480"/>
                  <a:pt x="1631244" y="2305671"/>
                  <a:pt x="1656675" y="2269237"/>
                </a:cubicBezTo>
                <a:cubicBezTo>
                  <a:pt x="2075947" y="1655360"/>
                  <a:pt x="2781148" y="1251838"/>
                  <a:pt x="3577765" y="1251838"/>
                </a:cubicBezTo>
                <a:close/>
                <a:moveTo>
                  <a:pt x="3578045" y="666623"/>
                </a:moveTo>
                <a:cubicBezTo>
                  <a:pt x="2576612" y="666623"/>
                  <a:pt x="1691276" y="1175205"/>
                  <a:pt x="1167715" y="1948189"/>
                </a:cubicBezTo>
                <a:cubicBezTo>
                  <a:pt x="1140001" y="1987886"/>
                  <a:pt x="1114535" y="2028333"/>
                  <a:pt x="1089068" y="2069529"/>
                </a:cubicBezTo>
                <a:cubicBezTo>
                  <a:pt x="820921" y="2509950"/>
                  <a:pt x="666623" y="3026771"/>
                  <a:pt x="666623" y="3578046"/>
                </a:cubicBezTo>
                <a:cubicBezTo>
                  <a:pt x="666623" y="4107600"/>
                  <a:pt x="809685" y="4605695"/>
                  <a:pt x="1056860" y="5033382"/>
                </a:cubicBezTo>
                <a:cubicBezTo>
                  <a:pt x="1081578" y="5075328"/>
                  <a:pt x="1107044" y="5116524"/>
                  <a:pt x="1132511" y="5156970"/>
                </a:cubicBezTo>
                <a:cubicBezTo>
                  <a:pt x="1652327" y="5959166"/>
                  <a:pt x="2554891" y="6490218"/>
                  <a:pt x="3578045" y="6490218"/>
                </a:cubicBezTo>
                <a:cubicBezTo>
                  <a:pt x="4600451" y="6490218"/>
                  <a:pt x="5501517" y="5961412"/>
                  <a:pt x="6021333" y="5162962"/>
                </a:cubicBezTo>
                <a:cubicBezTo>
                  <a:pt x="6046799" y="5122516"/>
                  <a:pt x="6072266" y="5080570"/>
                  <a:pt x="6096983" y="5039375"/>
                </a:cubicBezTo>
                <a:cubicBezTo>
                  <a:pt x="6347155" y="4609440"/>
                  <a:pt x="6490217" y="4110596"/>
                  <a:pt x="6490217" y="3578046"/>
                </a:cubicBezTo>
                <a:cubicBezTo>
                  <a:pt x="6490217" y="3030516"/>
                  <a:pt x="6338167" y="2516691"/>
                  <a:pt x="6073015" y="2077768"/>
                </a:cubicBezTo>
                <a:cubicBezTo>
                  <a:pt x="6048297" y="2036572"/>
                  <a:pt x="6022082" y="1995377"/>
                  <a:pt x="5995117" y="1955679"/>
                </a:cubicBezTo>
                <a:cubicBezTo>
                  <a:pt x="5471556" y="1178950"/>
                  <a:pt x="4583224" y="666623"/>
                  <a:pt x="3578045" y="666623"/>
                </a:cubicBezTo>
                <a:close/>
                <a:moveTo>
                  <a:pt x="3578045" y="0"/>
                </a:moveTo>
                <a:cubicBezTo>
                  <a:pt x="4824407" y="0"/>
                  <a:pt x="5923212" y="640408"/>
                  <a:pt x="6564369" y="1608136"/>
                </a:cubicBezTo>
                <a:cubicBezTo>
                  <a:pt x="6591333" y="1648582"/>
                  <a:pt x="6616800" y="1689029"/>
                  <a:pt x="6641517" y="1730974"/>
                </a:cubicBezTo>
                <a:cubicBezTo>
                  <a:pt x="6968837" y="2270265"/>
                  <a:pt x="7156840" y="2903183"/>
                  <a:pt x="7156840" y="3578046"/>
                </a:cubicBezTo>
                <a:cubicBezTo>
                  <a:pt x="7156840" y="4237180"/>
                  <a:pt x="6977825" y="4855117"/>
                  <a:pt x="6666235" y="5385420"/>
                </a:cubicBezTo>
                <a:cubicBezTo>
                  <a:pt x="6641517" y="5427364"/>
                  <a:pt x="6616051" y="5468560"/>
                  <a:pt x="6590585" y="5509008"/>
                </a:cubicBezTo>
                <a:cubicBezTo>
                  <a:pt x="5953173" y="6499206"/>
                  <a:pt x="4841634" y="7156841"/>
                  <a:pt x="3578045" y="7156841"/>
                </a:cubicBezTo>
                <a:cubicBezTo>
                  <a:pt x="2318202" y="7156841"/>
                  <a:pt x="1208161" y="6501452"/>
                  <a:pt x="570001" y="5513502"/>
                </a:cubicBezTo>
                <a:cubicBezTo>
                  <a:pt x="543785" y="5473054"/>
                  <a:pt x="518319" y="5432608"/>
                  <a:pt x="494350" y="5390663"/>
                </a:cubicBezTo>
                <a:cubicBezTo>
                  <a:pt x="180513" y="4858862"/>
                  <a:pt x="0" y="4239427"/>
                  <a:pt x="0" y="3578046"/>
                </a:cubicBezTo>
                <a:cubicBezTo>
                  <a:pt x="0" y="2894195"/>
                  <a:pt x="193246" y="2253787"/>
                  <a:pt x="528805" y="1709253"/>
                </a:cubicBezTo>
                <a:cubicBezTo>
                  <a:pt x="553522" y="1668057"/>
                  <a:pt x="579738" y="1627610"/>
                  <a:pt x="606702" y="1587163"/>
                </a:cubicBezTo>
                <a:cubicBezTo>
                  <a:pt x="1249357" y="630671"/>
                  <a:pt x="2342171" y="0"/>
                  <a:pt x="3578045" y="0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3684FF-2265-10ED-373C-473779B57AEA}"/>
              </a:ext>
            </a:extLst>
          </p:cNvPr>
          <p:cNvSpPr/>
          <p:nvPr/>
        </p:nvSpPr>
        <p:spPr>
          <a:xfrm>
            <a:off x="5973382" y="3538934"/>
            <a:ext cx="302235" cy="3022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1A83A24-4A01-FBD3-BECF-FAFA6AA42175}"/>
              </a:ext>
            </a:extLst>
          </p:cNvPr>
          <p:cNvSpPr>
            <a:spLocks noChangeArrowheads="1"/>
          </p:cNvSpPr>
          <p:nvPr/>
        </p:nvSpPr>
        <p:spPr bwMode="auto">
          <a:xfrm rot="599861">
            <a:off x="3328362" y="1800359"/>
            <a:ext cx="2964084" cy="1686385"/>
          </a:xfrm>
          <a:custGeom>
            <a:avLst/>
            <a:gdLst>
              <a:gd name="connsiteX0" fmla="*/ 661979 w 7225774"/>
              <a:gd name="connsiteY0" fmla="*/ 0 h 4111028"/>
              <a:gd name="connsiteX1" fmla="*/ 1872862 w 7225774"/>
              <a:gd name="connsiteY1" fmla="*/ 597378 h 4111028"/>
              <a:gd name="connsiteX2" fmla="*/ 2572284 w 7225774"/>
              <a:gd name="connsiteY2" fmla="*/ 1690325 h 4111028"/>
              <a:gd name="connsiteX3" fmla="*/ 2569976 w 7225774"/>
              <a:gd name="connsiteY3" fmla="*/ 1695016 h 4111028"/>
              <a:gd name="connsiteX4" fmla="*/ 7185943 w 7225774"/>
              <a:gd name="connsiteY4" fmla="*/ 3974604 h 4111028"/>
              <a:gd name="connsiteX5" fmla="*/ 7218141 w 7225774"/>
              <a:gd name="connsiteY5" fmla="*/ 4070462 h 4111028"/>
              <a:gd name="connsiteX6" fmla="*/ 7122293 w 7225774"/>
              <a:gd name="connsiteY6" fmla="*/ 4103413 h 4111028"/>
              <a:gd name="connsiteX7" fmla="*/ 2505827 w 7225774"/>
              <a:gd name="connsiteY7" fmla="*/ 1825385 h 4111028"/>
              <a:gd name="connsiteX8" fmla="*/ 2504139 w 7225774"/>
              <a:gd name="connsiteY8" fmla="*/ 1828815 h 4111028"/>
              <a:gd name="connsiteX9" fmla="*/ 1211632 w 7225774"/>
              <a:gd name="connsiteY9" fmla="*/ 1938110 h 4111028"/>
              <a:gd name="connsiteX10" fmla="*/ 0 w 7225774"/>
              <a:gd name="connsiteY10" fmla="*/ 1339983 h 4111028"/>
              <a:gd name="connsiteX11" fmla="*/ 1001206 w 7225774"/>
              <a:gd name="connsiteY11" fmla="*/ 1000870 h 411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25774" h="4111028">
                <a:moveTo>
                  <a:pt x="661979" y="0"/>
                </a:moveTo>
                <a:lnTo>
                  <a:pt x="1872862" y="597378"/>
                </a:lnTo>
                <a:lnTo>
                  <a:pt x="2572284" y="1690325"/>
                </a:lnTo>
                <a:lnTo>
                  <a:pt x="2569976" y="1695016"/>
                </a:lnTo>
                <a:lnTo>
                  <a:pt x="7185943" y="3974604"/>
                </a:lnTo>
                <a:cubicBezTo>
                  <a:pt x="7221137" y="3991828"/>
                  <a:pt x="7236113" y="4035264"/>
                  <a:pt x="7218141" y="4070462"/>
                </a:cubicBezTo>
                <a:cubicBezTo>
                  <a:pt x="7200170" y="4106408"/>
                  <a:pt x="7156739" y="4121386"/>
                  <a:pt x="7122293" y="4103413"/>
                </a:cubicBezTo>
                <a:lnTo>
                  <a:pt x="2505827" y="1825385"/>
                </a:lnTo>
                <a:lnTo>
                  <a:pt x="2504139" y="1828815"/>
                </a:lnTo>
                <a:lnTo>
                  <a:pt x="1211632" y="1938110"/>
                </a:lnTo>
                <a:lnTo>
                  <a:pt x="0" y="1339983"/>
                </a:lnTo>
                <a:lnTo>
                  <a:pt x="1001206" y="1000870"/>
                </a:lnTo>
                <a:close/>
              </a:path>
            </a:pathLst>
          </a:custGeom>
          <a:solidFill>
            <a:srgbClr val="E34D5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7A82C5D-4DF1-C7DF-1803-83BD856D5DD6}"/>
              </a:ext>
            </a:extLst>
          </p:cNvPr>
          <p:cNvSpPr>
            <a:spLocks noChangeArrowheads="1"/>
          </p:cNvSpPr>
          <p:nvPr/>
        </p:nvSpPr>
        <p:spPr bwMode="auto">
          <a:xfrm rot="599861">
            <a:off x="5905883" y="3907301"/>
            <a:ext cx="2964249" cy="1687742"/>
          </a:xfrm>
          <a:custGeom>
            <a:avLst/>
            <a:gdLst>
              <a:gd name="connsiteX0" fmla="*/ 76471 w 7226175"/>
              <a:gd name="connsiteY0" fmla="*/ 128 h 4114335"/>
              <a:gd name="connsiteX1" fmla="*/ 103884 w 7226175"/>
              <a:gd name="connsiteY1" fmla="*/ 7617 h 4114335"/>
              <a:gd name="connsiteX2" fmla="*/ 4720279 w 7226175"/>
              <a:gd name="connsiteY2" fmla="*/ 2286691 h 4114335"/>
              <a:gd name="connsiteX3" fmla="*/ 4722037 w 7226175"/>
              <a:gd name="connsiteY3" fmla="*/ 2283112 h 4114335"/>
              <a:gd name="connsiteX4" fmla="*/ 6015293 w 7226175"/>
              <a:gd name="connsiteY4" fmla="*/ 2172924 h 4114335"/>
              <a:gd name="connsiteX5" fmla="*/ 7226175 w 7226175"/>
              <a:gd name="connsiteY5" fmla="*/ 2771838 h 4114335"/>
              <a:gd name="connsiteX6" fmla="*/ 6225719 w 7226175"/>
              <a:gd name="connsiteY6" fmla="*/ 3112147 h 4114335"/>
              <a:gd name="connsiteX7" fmla="*/ 6564945 w 7226175"/>
              <a:gd name="connsiteY7" fmla="*/ 4114335 h 4114335"/>
              <a:gd name="connsiteX8" fmla="*/ 5353313 w 7226175"/>
              <a:gd name="connsiteY8" fmla="*/ 3515421 h 4114335"/>
              <a:gd name="connsiteX9" fmla="*/ 4653892 w 7226175"/>
              <a:gd name="connsiteY9" fmla="*/ 2421784 h 4114335"/>
              <a:gd name="connsiteX10" fmla="*/ 4656473 w 7226175"/>
              <a:gd name="connsiteY10" fmla="*/ 2416530 h 4114335"/>
              <a:gd name="connsiteX11" fmla="*/ 40235 w 7226175"/>
              <a:gd name="connsiteY11" fmla="*/ 137174 h 4114335"/>
              <a:gd name="connsiteX12" fmla="*/ 7288 w 7226175"/>
              <a:gd name="connsiteY12" fmla="*/ 40568 h 4114335"/>
              <a:gd name="connsiteX13" fmla="*/ 76471 w 7226175"/>
              <a:gd name="connsiteY13" fmla="*/ 128 h 41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6175" h="4114335">
                <a:moveTo>
                  <a:pt x="76471" y="128"/>
                </a:moveTo>
                <a:cubicBezTo>
                  <a:pt x="85772" y="690"/>
                  <a:pt x="95086" y="3123"/>
                  <a:pt x="103884" y="7617"/>
                </a:cubicBezTo>
                <a:lnTo>
                  <a:pt x="4720279" y="2286691"/>
                </a:lnTo>
                <a:lnTo>
                  <a:pt x="4722037" y="2283112"/>
                </a:lnTo>
                <a:lnTo>
                  <a:pt x="6015293" y="2172924"/>
                </a:lnTo>
                <a:lnTo>
                  <a:pt x="7226175" y="2771838"/>
                </a:lnTo>
                <a:lnTo>
                  <a:pt x="6225719" y="3112147"/>
                </a:lnTo>
                <a:lnTo>
                  <a:pt x="6564945" y="4114335"/>
                </a:lnTo>
                <a:lnTo>
                  <a:pt x="5353313" y="3515421"/>
                </a:lnTo>
                <a:lnTo>
                  <a:pt x="4653892" y="2421784"/>
                </a:lnTo>
                <a:lnTo>
                  <a:pt x="4656473" y="2416530"/>
                </a:lnTo>
                <a:lnTo>
                  <a:pt x="40235" y="137174"/>
                </a:lnTo>
                <a:cubicBezTo>
                  <a:pt x="4292" y="119201"/>
                  <a:pt x="-9935" y="75765"/>
                  <a:pt x="7288" y="40568"/>
                </a:cubicBezTo>
                <a:cubicBezTo>
                  <a:pt x="20766" y="13608"/>
                  <a:pt x="48566" y="-1557"/>
                  <a:pt x="76471" y="128"/>
                </a:cubicBezTo>
                <a:close/>
              </a:path>
            </a:pathLst>
          </a:custGeom>
          <a:solidFill>
            <a:srgbClr val="C2386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A0F1D2B-384A-123F-EBC8-CC944F99D765}"/>
              </a:ext>
            </a:extLst>
          </p:cNvPr>
          <p:cNvSpPr>
            <a:spLocks noChangeArrowheads="1"/>
          </p:cNvSpPr>
          <p:nvPr/>
        </p:nvSpPr>
        <p:spPr bwMode="auto">
          <a:xfrm rot="20999171">
            <a:off x="5903619" y="1803213"/>
            <a:ext cx="2964249" cy="1685215"/>
          </a:xfrm>
          <a:custGeom>
            <a:avLst/>
            <a:gdLst>
              <a:gd name="connsiteX0" fmla="*/ 6564944 w 7226176"/>
              <a:gd name="connsiteY0" fmla="*/ 0 h 4108176"/>
              <a:gd name="connsiteX1" fmla="*/ 6225718 w 7226176"/>
              <a:gd name="connsiteY1" fmla="*/ 1000870 h 4108176"/>
              <a:gd name="connsiteX2" fmla="*/ 7226176 w 7226176"/>
              <a:gd name="connsiteY2" fmla="*/ 1339983 h 4108176"/>
              <a:gd name="connsiteX3" fmla="*/ 6015292 w 7226176"/>
              <a:gd name="connsiteY3" fmla="*/ 1938110 h 4108176"/>
              <a:gd name="connsiteX4" fmla="*/ 4722036 w 7226176"/>
              <a:gd name="connsiteY4" fmla="*/ 1828066 h 4108176"/>
              <a:gd name="connsiteX5" fmla="*/ 4719412 w 7226176"/>
              <a:gd name="connsiteY5" fmla="*/ 1822764 h 4108176"/>
              <a:gd name="connsiteX6" fmla="*/ 103884 w 7226176"/>
              <a:gd name="connsiteY6" fmla="*/ 4100687 h 4108176"/>
              <a:gd name="connsiteX7" fmla="*/ 72434 w 7226176"/>
              <a:gd name="connsiteY7" fmla="*/ 4108176 h 4108176"/>
              <a:gd name="connsiteX8" fmla="*/ 7288 w 7226176"/>
              <a:gd name="connsiteY8" fmla="*/ 4067736 h 4108176"/>
              <a:gd name="connsiteX9" fmla="*/ 40235 w 7226176"/>
              <a:gd name="connsiteY9" fmla="*/ 3971130 h 4108176"/>
              <a:gd name="connsiteX10" fmla="*/ 4654975 w 7226176"/>
              <a:gd name="connsiteY10" fmla="*/ 1692515 h 4108176"/>
              <a:gd name="connsiteX11" fmla="*/ 4653892 w 7226176"/>
              <a:gd name="connsiteY11" fmla="*/ 1690325 h 4108176"/>
              <a:gd name="connsiteX12" fmla="*/ 5353314 w 7226176"/>
              <a:gd name="connsiteY12" fmla="*/ 598126 h 410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26176" h="4108176">
                <a:moveTo>
                  <a:pt x="6564944" y="0"/>
                </a:moveTo>
                <a:lnTo>
                  <a:pt x="6225718" y="1000870"/>
                </a:lnTo>
                <a:lnTo>
                  <a:pt x="7226176" y="1339983"/>
                </a:lnTo>
                <a:lnTo>
                  <a:pt x="6015292" y="1938110"/>
                </a:lnTo>
                <a:lnTo>
                  <a:pt x="4722036" y="1828066"/>
                </a:lnTo>
                <a:lnTo>
                  <a:pt x="4719412" y="1822764"/>
                </a:lnTo>
                <a:lnTo>
                  <a:pt x="103884" y="4100687"/>
                </a:lnTo>
                <a:cubicBezTo>
                  <a:pt x="93401" y="4105930"/>
                  <a:pt x="82169" y="4108176"/>
                  <a:pt x="72434" y="4108176"/>
                </a:cubicBezTo>
                <a:cubicBezTo>
                  <a:pt x="46226" y="4108176"/>
                  <a:pt x="20766" y="4093198"/>
                  <a:pt x="7288" y="4067736"/>
                </a:cubicBezTo>
                <a:cubicBezTo>
                  <a:pt x="-9935" y="4032538"/>
                  <a:pt x="4292" y="3989103"/>
                  <a:pt x="40235" y="3971130"/>
                </a:cubicBezTo>
                <a:lnTo>
                  <a:pt x="4654975" y="1692515"/>
                </a:lnTo>
                <a:lnTo>
                  <a:pt x="4653892" y="1690325"/>
                </a:lnTo>
                <a:lnTo>
                  <a:pt x="5353314" y="598126"/>
                </a:lnTo>
                <a:close/>
              </a:path>
            </a:pathLst>
          </a:custGeom>
          <a:solidFill>
            <a:srgbClr val="3D4F9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9422E05-B69B-4AF9-32AC-9E6822F94B43}"/>
              </a:ext>
            </a:extLst>
          </p:cNvPr>
          <p:cNvSpPr>
            <a:spLocks noChangeArrowheads="1"/>
          </p:cNvSpPr>
          <p:nvPr/>
        </p:nvSpPr>
        <p:spPr bwMode="auto">
          <a:xfrm rot="20999171">
            <a:off x="3325551" y="3907747"/>
            <a:ext cx="2964249" cy="1687742"/>
          </a:xfrm>
          <a:custGeom>
            <a:avLst/>
            <a:gdLst>
              <a:gd name="connsiteX0" fmla="*/ 7150022 w 7226176"/>
              <a:gd name="connsiteY0" fmla="*/ 128 h 4114335"/>
              <a:gd name="connsiteX1" fmla="*/ 7218890 w 7226176"/>
              <a:gd name="connsiteY1" fmla="*/ 40568 h 4114335"/>
              <a:gd name="connsiteX2" fmla="*/ 7185942 w 7226176"/>
              <a:gd name="connsiteY2" fmla="*/ 137174 h 4114335"/>
              <a:gd name="connsiteX3" fmla="*/ 2569989 w 7226176"/>
              <a:gd name="connsiteY3" fmla="*/ 2416389 h 4114335"/>
              <a:gd name="connsiteX4" fmla="*/ 2572284 w 7226176"/>
              <a:gd name="connsiteY4" fmla="*/ 2421035 h 4114335"/>
              <a:gd name="connsiteX5" fmla="*/ 1872862 w 7226176"/>
              <a:gd name="connsiteY5" fmla="*/ 3515421 h 4114335"/>
              <a:gd name="connsiteX6" fmla="*/ 661230 w 7226176"/>
              <a:gd name="connsiteY6" fmla="*/ 4114335 h 4114335"/>
              <a:gd name="connsiteX7" fmla="*/ 1000457 w 7226176"/>
              <a:gd name="connsiteY7" fmla="*/ 3112147 h 4114335"/>
              <a:gd name="connsiteX8" fmla="*/ 0 w 7226176"/>
              <a:gd name="connsiteY8" fmla="*/ 2771838 h 4114335"/>
              <a:gd name="connsiteX9" fmla="*/ 1211632 w 7226176"/>
              <a:gd name="connsiteY9" fmla="*/ 2172924 h 4114335"/>
              <a:gd name="connsiteX10" fmla="*/ 2504139 w 7226176"/>
              <a:gd name="connsiteY10" fmla="*/ 2283112 h 4114335"/>
              <a:gd name="connsiteX11" fmla="*/ 2505906 w 7226176"/>
              <a:gd name="connsiteY11" fmla="*/ 2286688 h 4114335"/>
              <a:gd name="connsiteX12" fmla="*/ 7122292 w 7226176"/>
              <a:gd name="connsiteY12" fmla="*/ 7617 h 4114335"/>
              <a:gd name="connsiteX13" fmla="*/ 7150022 w 7226176"/>
              <a:gd name="connsiteY13" fmla="*/ 128 h 41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6176" h="4114335">
                <a:moveTo>
                  <a:pt x="7150022" y="128"/>
                </a:moveTo>
                <a:cubicBezTo>
                  <a:pt x="7178033" y="-1557"/>
                  <a:pt x="7205411" y="13608"/>
                  <a:pt x="7218890" y="40568"/>
                </a:cubicBezTo>
                <a:cubicBezTo>
                  <a:pt x="7236112" y="75765"/>
                  <a:pt x="7221885" y="119201"/>
                  <a:pt x="7185942" y="137174"/>
                </a:cubicBezTo>
                <a:lnTo>
                  <a:pt x="2569989" y="2416389"/>
                </a:lnTo>
                <a:lnTo>
                  <a:pt x="2572284" y="2421035"/>
                </a:lnTo>
                <a:lnTo>
                  <a:pt x="1872862" y="3515421"/>
                </a:lnTo>
                <a:lnTo>
                  <a:pt x="661230" y="4114335"/>
                </a:lnTo>
                <a:lnTo>
                  <a:pt x="1000457" y="3112147"/>
                </a:lnTo>
                <a:lnTo>
                  <a:pt x="0" y="2771838"/>
                </a:lnTo>
                <a:lnTo>
                  <a:pt x="1211632" y="2172924"/>
                </a:lnTo>
                <a:lnTo>
                  <a:pt x="2504139" y="2283112"/>
                </a:lnTo>
                <a:lnTo>
                  <a:pt x="2505906" y="2286688"/>
                </a:lnTo>
                <a:lnTo>
                  <a:pt x="7122292" y="7617"/>
                </a:lnTo>
                <a:cubicBezTo>
                  <a:pt x="7131278" y="3123"/>
                  <a:pt x="7140685" y="690"/>
                  <a:pt x="7150022" y="128"/>
                </a:cubicBezTo>
                <a:close/>
              </a:path>
            </a:pathLst>
          </a:custGeom>
          <a:solidFill>
            <a:srgbClr val="5198D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1" name="Freeform 742">
            <a:extLst>
              <a:ext uri="{FF2B5EF4-FFF2-40B4-BE49-F238E27FC236}">
                <a16:creationId xmlns:a16="http://schemas.microsoft.com/office/drawing/2014/main" id="{EA695FC4-1CD5-C173-4DDF-BF3942E9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370" y="2053033"/>
            <a:ext cx="353789" cy="298796"/>
          </a:xfrm>
          <a:custGeom>
            <a:avLst/>
            <a:gdLst/>
            <a:ahLst/>
            <a:cxnLst/>
            <a:rect l="0" t="0" r="r" b="b"/>
            <a:pathLst>
              <a:path w="306027" h="258400">
                <a:moveTo>
                  <a:pt x="114072" y="228698"/>
                </a:moveTo>
                <a:lnTo>
                  <a:pt x="114072" y="248982"/>
                </a:lnTo>
                <a:lnTo>
                  <a:pt x="180766" y="248982"/>
                </a:lnTo>
                <a:lnTo>
                  <a:pt x="180766" y="228698"/>
                </a:lnTo>
                <a:lnTo>
                  <a:pt x="114072" y="228698"/>
                </a:lnTo>
                <a:close/>
                <a:moveTo>
                  <a:pt x="229696" y="227359"/>
                </a:moveTo>
                <a:lnTo>
                  <a:pt x="229696" y="247476"/>
                </a:lnTo>
                <a:lnTo>
                  <a:pt x="295946" y="247476"/>
                </a:lnTo>
                <a:lnTo>
                  <a:pt x="295946" y="227359"/>
                </a:lnTo>
                <a:lnTo>
                  <a:pt x="286584" y="227359"/>
                </a:lnTo>
                <a:lnTo>
                  <a:pt x="229696" y="227359"/>
                </a:lnTo>
                <a:close/>
                <a:moveTo>
                  <a:pt x="114072" y="198996"/>
                </a:moveTo>
                <a:lnTo>
                  <a:pt x="114072" y="219281"/>
                </a:lnTo>
                <a:lnTo>
                  <a:pt x="180766" y="219281"/>
                </a:lnTo>
                <a:lnTo>
                  <a:pt x="180766" y="198996"/>
                </a:lnTo>
                <a:lnTo>
                  <a:pt x="180405" y="198996"/>
                </a:lnTo>
                <a:lnTo>
                  <a:pt x="114072" y="198996"/>
                </a:lnTo>
                <a:close/>
                <a:moveTo>
                  <a:pt x="215654" y="197902"/>
                </a:moveTo>
                <a:lnTo>
                  <a:pt x="215654" y="218019"/>
                </a:lnTo>
                <a:lnTo>
                  <a:pt x="225016" y="218019"/>
                </a:lnTo>
                <a:lnTo>
                  <a:pt x="281904" y="218019"/>
                </a:lnTo>
                <a:lnTo>
                  <a:pt x="281904" y="197902"/>
                </a:lnTo>
                <a:lnTo>
                  <a:pt x="220695" y="197902"/>
                </a:lnTo>
                <a:lnTo>
                  <a:pt x="215654" y="197902"/>
                </a:lnTo>
                <a:close/>
                <a:moveTo>
                  <a:pt x="109385" y="169295"/>
                </a:moveTo>
                <a:lnTo>
                  <a:pt x="109385" y="189579"/>
                </a:lnTo>
                <a:lnTo>
                  <a:pt x="175719" y="189579"/>
                </a:lnTo>
                <a:lnTo>
                  <a:pt x="175719" y="169295"/>
                </a:lnTo>
                <a:lnTo>
                  <a:pt x="109385" y="169295"/>
                </a:lnTo>
                <a:close/>
                <a:moveTo>
                  <a:pt x="225376" y="168444"/>
                </a:moveTo>
                <a:lnTo>
                  <a:pt x="225376" y="188561"/>
                </a:lnTo>
                <a:lnTo>
                  <a:pt x="286584" y="188561"/>
                </a:lnTo>
                <a:lnTo>
                  <a:pt x="291625" y="188561"/>
                </a:lnTo>
                <a:lnTo>
                  <a:pt x="291625" y="168444"/>
                </a:lnTo>
                <a:lnTo>
                  <a:pt x="281904" y="168444"/>
                </a:lnTo>
                <a:lnTo>
                  <a:pt x="225376" y="168444"/>
                </a:lnTo>
                <a:close/>
                <a:moveTo>
                  <a:pt x="109385" y="139593"/>
                </a:moveTo>
                <a:lnTo>
                  <a:pt x="109385" y="159877"/>
                </a:lnTo>
                <a:lnTo>
                  <a:pt x="175719" y="159877"/>
                </a:lnTo>
                <a:lnTo>
                  <a:pt x="175719" y="139593"/>
                </a:lnTo>
                <a:lnTo>
                  <a:pt x="109385" y="139593"/>
                </a:lnTo>
                <a:close/>
                <a:moveTo>
                  <a:pt x="210974" y="138987"/>
                </a:moveTo>
                <a:lnTo>
                  <a:pt x="210974" y="159104"/>
                </a:lnTo>
                <a:lnTo>
                  <a:pt x="220695" y="159104"/>
                </a:lnTo>
                <a:lnTo>
                  <a:pt x="277223" y="159104"/>
                </a:lnTo>
                <a:lnTo>
                  <a:pt x="277223" y="138987"/>
                </a:lnTo>
                <a:lnTo>
                  <a:pt x="225736" y="138987"/>
                </a:lnTo>
                <a:lnTo>
                  <a:pt x="210974" y="138987"/>
                </a:lnTo>
                <a:close/>
                <a:moveTo>
                  <a:pt x="104698" y="130175"/>
                </a:moveTo>
                <a:lnTo>
                  <a:pt x="180405" y="130175"/>
                </a:lnTo>
                <a:cubicBezTo>
                  <a:pt x="182929" y="130175"/>
                  <a:pt x="185092" y="132349"/>
                  <a:pt x="185092" y="134884"/>
                </a:cubicBezTo>
                <a:lnTo>
                  <a:pt x="185092" y="164586"/>
                </a:lnTo>
                <a:lnTo>
                  <a:pt x="185092" y="189579"/>
                </a:lnTo>
                <a:lnTo>
                  <a:pt x="185453" y="189579"/>
                </a:lnTo>
                <a:cubicBezTo>
                  <a:pt x="187976" y="189579"/>
                  <a:pt x="190139" y="191752"/>
                  <a:pt x="190139" y="194650"/>
                </a:cubicBezTo>
                <a:lnTo>
                  <a:pt x="190139" y="223989"/>
                </a:lnTo>
                <a:lnTo>
                  <a:pt x="190139" y="253691"/>
                </a:lnTo>
                <a:cubicBezTo>
                  <a:pt x="190139" y="256227"/>
                  <a:pt x="187976" y="258400"/>
                  <a:pt x="185453" y="258400"/>
                </a:cubicBezTo>
                <a:lnTo>
                  <a:pt x="109385" y="258400"/>
                </a:lnTo>
                <a:cubicBezTo>
                  <a:pt x="106861" y="258400"/>
                  <a:pt x="105059" y="256227"/>
                  <a:pt x="105059" y="253691"/>
                </a:cubicBezTo>
                <a:lnTo>
                  <a:pt x="105059" y="223989"/>
                </a:lnTo>
                <a:lnTo>
                  <a:pt x="105059" y="198996"/>
                </a:lnTo>
                <a:lnTo>
                  <a:pt x="104698" y="198996"/>
                </a:lnTo>
                <a:cubicBezTo>
                  <a:pt x="102175" y="198996"/>
                  <a:pt x="100012" y="196823"/>
                  <a:pt x="100012" y="194650"/>
                </a:cubicBezTo>
                <a:lnTo>
                  <a:pt x="100012" y="164586"/>
                </a:lnTo>
                <a:lnTo>
                  <a:pt x="100012" y="134884"/>
                </a:lnTo>
                <a:cubicBezTo>
                  <a:pt x="100012" y="132349"/>
                  <a:pt x="102175" y="130175"/>
                  <a:pt x="104698" y="130175"/>
                </a:cubicBezTo>
                <a:close/>
                <a:moveTo>
                  <a:pt x="34894" y="130175"/>
                </a:moveTo>
                <a:lnTo>
                  <a:pt x="82216" y="130175"/>
                </a:lnTo>
                <a:cubicBezTo>
                  <a:pt x="84764" y="130175"/>
                  <a:pt x="86948" y="132292"/>
                  <a:pt x="86948" y="134761"/>
                </a:cubicBezTo>
                <a:cubicBezTo>
                  <a:pt x="86948" y="137231"/>
                  <a:pt x="84764" y="139347"/>
                  <a:pt x="82216" y="139347"/>
                </a:cubicBezTo>
                <a:lnTo>
                  <a:pt x="34894" y="139347"/>
                </a:lnTo>
                <a:cubicBezTo>
                  <a:pt x="32346" y="139347"/>
                  <a:pt x="30162" y="137231"/>
                  <a:pt x="30162" y="134761"/>
                </a:cubicBezTo>
                <a:cubicBezTo>
                  <a:pt x="30162" y="132292"/>
                  <a:pt x="32346" y="130175"/>
                  <a:pt x="34894" y="130175"/>
                </a:cubicBezTo>
                <a:close/>
                <a:moveTo>
                  <a:pt x="230056" y="109530"/>
                </a:moveTo>
                <a:lnTo>
                  <a:pt x="230056" y="129647"/>
                </a:lnTo>
                <a:lnTo>
                  <a:pt x="281904" y="129647"/>
                </a:lnTo>
                <a:lnTo>
                  <a:pt x="296666" y="129647"/>
                </a:lnTo>
                <a:lnTo>
                  <a:pt x="296666" y="109530"/>
                </a:lnTo>
                <a:lnTo>
                  <a:pt x="291625" y="109530"/>
                </a:lnTo>
                <a:lnTo>
                  <a:pt x="230056" y="109530"/>
                </a:lnTo>
                <a:close/>
                <a:moveTo>
                  <a:pt x="155494" y="100012"/>
                </a:moveTo>
                <a:lnTo>
                  <a:pt x="188632" y="100012"/>
                </a:lnTo>
                <a:cubicBezTo>
                  <a:pt x="191153" y="100012"/>
                  <a:pt x="193315" y="102129"/>
                  <a:pt x="193315" y="104598"/>
                </a:cubicBezTo>
                <a:cubicBezTo>
                  <a:pt x="193315" y="107068"/>
                  <a:pt x="191153" y="109184"/>
                  <a:pt x="188632" y="109184"/>
                </a:cubicBezTo>
                <a:lnTo>
                  <a:pt x="155494" y="109184"/>
                </a:lnTo>
                <a:cubicBezTo>
                  <a:pt x="152973" y="109184"/>
                  <a:pt x="150812" y="107068"/>
                  <a:pt x="150812" y="104598"/>
                </a:cubicBezTo>
                <a:cubicBezTo>
                  <a:pt x="150812" y="102129"/>
                  <a:pt x="152973" y="100012"/>
                  <a:pt x="155494" y="100012"/>
                </a:cubicBezTo>
                <a:close/>
                <a:moveTo>
                  <a:pt x="95169" y="100012"/>
                </a:moveTo>
                <a:lnTo>
                  <a:pt x="128307" y="100012"/>
                </a:lnTo>
                <a:cubicBezTo>
                  <a:pt x="130828" y="100012"/>
                  <a:pt x="132990" y="102129"/>
                  <a:pt x="132990" y="104598"/>
                </a:cubicBezTo>
                <a:cubicBezTo>
                  <a:pt x="132990" y="107068"/>
                  <a:pt x="130828" y="109184"/>
                  <a:pt x="128307" y="109184"/>
                </a:cubicBezTo>
                <a:lnTo>
                  <a:pt x="95169" y="109184"/>
                </a:lnTo>
                <a:cubicBezTo>
                  <a:pt x="92648" y="109184"/>
                  <a:pt x="90487" y="107068"/>
                  <a:pt x="90487" y="104598"/>
                </a:cubicBezTo>
                <a:cubicBezTo>
                  <a:pt x="90487" y="102129"/>
                  <a:pt x="92648" y="100012"/>
                  <a:pt x="95169" y="100012"/>
                </a:cubicBezTo>
                <a:close/>
                <a:moveTo>
                  <a:pt x="35204" y="100012"/>
                </a:moveTo>
                <a:lnTo>
                  <a:pt x="68342" y="100012"/>
                </a:lnTo>
                <a:cubicBezTo>
                  <a:pt x="70864" y="100012"/>
                  <a:pt x="72665" y="102129"/>
                  <a:pt x="72665" y="104598"/>
                </a:cubicBezTo>
                <a:cubicBezTo>
                  <a:pt x="72665" y="107068"/>
                  <a:pt x="70864" y="109184"/>
                  <a:pt x="68342" y="109184"/>
                </a:cubicBezTo>
                <a:lnTo>
                  <a:pt x="35204" y="109184"/>
                </a:lnTo>
                <a:cubicBezTo>
                  <a:pt x="32683" y="109184"/>
                  <a:pt x="30162" y="107068"/>
                  <a:pt x="30162" y="104598"/>
                </a:cubicBezTo>
                <a:cubicBezTo>
                  <a:pt x="30162" y="102129"/>
                  <a:pt x="32683" y="100012"/>
                  <a:pt x="35204" y="100012"/>
                </a:cubicBezTo>
                <a:close/>
                <a:moveTo>
                  <a:pt x="220695" y="80073"/>
                </a:moveTo>
                <a:lnTo>
                  <a:pt x="220695" y="100190"/>
                </a:lnTo>
                <a:lnTo>
                  <a:pt x="225736" y="100190"/>
                </a:lnTo>
                <a:lnTo>
                  <a:pt x="286944" y="100190"/>
                </a:lnTo>
                <a:lnTo>
                  <a:pt x="286944" y="80073"/>
                </a:lnTo>
                <a:lnTo>
                  <a:pt x="286584" y="80073"/>
                </a:lnTo>
                <a:lnTo>
                  <a:pt x="220695" y="80073"/>
                </a:lnTo>
                <a:close/>
                <a:moveTo>
                  <a:pt x="215654" y="50615"/>
                </a:moveTo>
                <a:lnTo>
                  <a:pt x="215654" y="70732"/>
                </a:lnTo>
                <a:lnTo>
                  <a:pt x="216014" y="70732"/>
                </a:lnTo>
                <a:lnTo>
                  <a:pt x="281904" y="70732"/>
                </a:lnTo>
                <a:lnTo>
                  <a:pt x="281904" y="50615"/>
                </a:lnTo>
                <a:lnTo>
                  <a:pt x="215654" y="50615"/>
                </a:lnTo>
                <a:close/>
                <a:moveTo>
                  <a:pt x="41610" y="44212"/>
                </a:moveTo>
                <a:cubicBezTo>
                  <a:pt x="40536" y="44212"/>
                  <a:pt x="39463" y="45284"/>
                  <a:pt x="39463" y="46355"/>
                </a:cubicBezTo>
                <a:lnTo>
                  <a:pt x="39463" y="66000"/>
                </a:lnTo>
                <a:cubicBezTo>
                  <a:pt x="39463" y="67072"/>
                  <a:pt x="40536" y="68143"/>
                  <a:pt x="41610" y="68143"/>
                </a:cubicBezTo>
                <a:lnTo>
                  <a:pt x="69156" y="68143"/>
                </a:lnTo>
                <a:cubicBezTo>
                  <a:pt x="70587" y="68143"/>
                  <a:pt x="71660" y="67072"/>
                  <a:pt x="71660" y="66000"/>
                </a:cubicBezTo>
                <a:lnTo>
                  <a:pt x="71660" y="46355"/>
                </a:lnTo>
                <a:cubicBezTo>
                  <a:pt x="71660" y="45284"/>
                  <a:pt x="70587" y="44212"/>
                  <a:pt x="69156" y="44212"/>
                </a:cubicBezTo>
                <a:lnTo>
                  <a:pt x="41610" y="44212"/>
                </a:lnTo>
                <a:close/>
                <a:moveTo>
                  <a:pt x="210974" y="41275"/>
                </a:moveTo>
                <a:lnTo>
                  <a:pt x="286584" y="41275"/>
                </a:lnTo>
                <a:cubicBezTo>
                  <a:pt x="289105" y="41275"/>
                  <a:pt x="291265" y="43431"/>
                  <a:pt x="291265" y="45945"/>
                </a:cubicBezTo>
                <a:lnTo>
                  <a:pt x="291265" y="70732"/>
                </a:lnTo>
                <a:lnTo>
                  <a:pt x="291625" y="70732"/>
                </a:lnTo>
                <a:cubicBezTo>
                  <a:pt x="294145" y="70732"/>
                  <a:pt x="296306" y="72888"/>
                  <a:pt x="296306" y="75403"/>
                </a:cubicBezTo>
                <a:lnTo>
                  <a:pt x="296306" y="100190"/>
                </a:lnTo>
                <a:lnTo>
                  <a:pt x="301347" y="100190"/>
                </a:lnTo>
                <a:cubicBezTo>
                  <a:pt x="303867" y="100190"/>
                  <a:pt x="306027" y="102345"/>
                  <a:pt x="306027" y="104860"/>
                </a:cubicBezTo>
                <a:lnTo>
                  <a:pt x="306027" y="134317"/>
                </a:lnTo>
                <a:cubicBezTo>
                  <a:pt x="306027" y="136832"/>
                  <a:pt x="303867" y="138987"/>
                  <a:pt x="301347" y="138987"/>
                </a:cubicBezTo>
                <a:lnTo>
                  <a:pt x="286584" y="138987"/>
                </a:lnTo>
                <a:lnTo>
                  <a:pt x="286584" y="159104"/>
                </a:lnTo>
                <a:lnTo>
                  <a:pt x="296306" y="159104"/>
                </a:lnTo>
                <a:cubicBezTo>
                  <a:pt x="298826" y="159104"/>
                  <a:pt x="300986" y="161260"/>
                  <a:pt x="300986" y="163774"/>
                </a:cubicBezTo>
                <a:lnTo>
                  <a:pt x="300986" y="193231"/>
                </a:lnTo>
                <a:cubicBezTo>
                  <a:pt x="300986" y="195746"/>
                  <a:pt x="298826" y="197902"/>
                  <a:pt x="296306" y="197902"/>
                </a:cubicBezTo>
                <a:lnTo>
                  <a:pt x="291265" y="197902"/>
                </a:lnTo>
                <a:lnTo>
                  <a:pt x="291265" y="218019"/>
                </a:lnTo>
                <a:lnTo>
                  <a:pt x="300626" y="218019"/>
                </a:lnTo>
                <a:cubicBezTo>
                  <a:pt x="303147" y="218019"/>
                  <a:pt x="305307" y="220174"/>
                  <a:pt x="305307" y="222689"/>
                </a:cubicBezTo>
                <a:lnTo>
                  <a:pt x="305307" y="252146"/>
                </a:lnTo>
                <a:cubicBezTo>
                  <a:pt x="305307" y="254661"/>
                  <a:pt x="303147" y="256816"/>
                  <a:pt x="300626" y="256816"/>
                </a:cubicBezTo>
                <a:lnTo>
                  <a:pt x="225016" y="256816"/>
                </a:lnTo>
                <a:cubicBezTo>
                  <a:pt x="222495" y="256816"/>
                  <a:pt x="220335" y="254661"/>
                  <a:pt x="220335" y="252146"/>
                </a:cubicBezTo>
                <a:lnTo>
                  <a:pt x="220335" y="227359"/>
                </a:lnTo>
                <a:lnTo>
                  <a:pt x="210974" y="227359"/>
                </a:lnTo>
                <a:cubicBezTo>
                  <a:pt x="208453" y="227359"/>
                  <a:pt x="206293" y="225203"/>
                  <a:pt x="206293" y="222689"/>
                </a:cubicBezTo>
                <a:lnTo>
                  <a:pt x="206293" y="193231"/>
                </a:lnTo>
                <a:cubicBezTo>
                  <a:pt x="206293" y="190717"/>
                  <a:pt x="208453" y="188561"/>
                  <a:pt x="210974" y="188561"/>
                </a:cubicBezTo>
                <a:lnTo>
                  <a:pt x="216014" y="188561"/>
                </a:lnTo>
                <a:lnTo>
                  <a:pt x="216014" y="168444"/>
                </a:lnTo>
                <a:lnTo>
                  <a:pt x="206293" y="168444"/>
                </a:lnTo>
                <a:cubicBezTo>
                  <a:pt x="203773" y="168444"/>
                  <a:pt x="201612" y="166289"/>
                  <a:pt x="201612" y="163774"/>
                </a:cubicBezTo>
                <a:lnTo>
                  <a:pt x="201612" y="134317"/>
                </a:lnTo>
                <a:cubicBezTo>
                  <a:pt x="201612" y="131802"/>
                  <a:pt x="203773" y="129647"/>
                  <a:pt x="206293" y="129647"/>
                </a:cubicBezTo>
                <a:lnTo>
                  <a:pt x="221055" y="129647"/>
                </a:lnTo>
                <a:lnTo>
                  <a:pt x="221055" y="109530"/>
                </a:lnTo>
                <a:lnTo>
                  <a:pt x="216014" y="109530"/>
                </a:lnTo>
                <a:cubicBezTo>
                  <a:pt x="213494" y="109530"/>
                  <a:pt x="211334" y="107374"/>
                  <a:pt x="211334" y="104860"/>
                </a:cubicBezTo>
                <a:lnTo>
                  <a:pt x="211334" y="80073"/>
                </a:lnTo>
                <a:lnTo>
                  <a:pt x="210974" y="80073"/>
                </a:lnTo>
                <a:cubicBezTo>
                  <a:pt x="208453" y="80073"/>
                  <a:pt x="206293" y="77917"/>
                  <a:pt x="206293" y="75403"/>
                </a:cubicBezTo>
                <a:lnTo>
                  <a:pt x="206293" y="45945"/>
                </a:lnTo>
                <a:cubicBezTo>
                  <a:pt x="206293" y="43431"/>
                  <a:pt x="208453" y="41275"/>
                  <a:pt x="210974" y="41275"/>
                </a:cubicBezTo>
                <a:close/>
                <a:moveTo>
                  <a:pt x="41610" y="34925"/>
                </a:moveTo>
                <a:lnTo>
                  <a:pt x="69156" y="34925"/>
                </a:lnTo>
                <a:cubicBezTo>
                  <a:pt x="75953" y="34925"/>
                  <a:pt x="80604" y="40283"/>
                  <a:pt x="80604" y="46355"/>
                </a:cubicBezTo>
                <a:lnTo>
                  <a:pt x="80604" y="66000"/>
                </a:lnTo>
                <a:cubicBezTo>
                  <a:pt x="80604" y="72072"/>
                  <a:pt x="75953" y="77430"/>
                  <a:pt x="69156" y="77430"/>
                </a:cubicBezTo>
                <a:lnTo>
                  <a:pt x="41610" y="77430"/>
                </a:lnTo>
                <a:cubicBezTo>
                  <a:pt x="35528" y="77430"/>
                  <a:pt x="30162" y="72072"/>
                  <a:pt x="30162" y="66000"/>
                </a:cubicBezTo>
                <a:lnTo>
                  <a:pt x="30162" y="46355"/>
                </a:lnTo>
                <a:cubicBezTo>
                  <a:pt x="30162" y="40283"/>
                  <a:pt x="35528" y="34925"/>
                  <a:pt x="41610" y="34925"/>
                </a:cubicBezTo>
                <a:close/>
                <a:moveTo>
                  <a:pt x="23358" y="0"/>
                </a:moveTo>
                <a:lnTo>
                  <a:pt x="246158" y="0"/>
                </a:lnTo>
                <a:cubicBezTo>
                  <a:pt x="259095" y="0"/>
                  <a:pt x="269516" y="10395"/>
                  <a:pt x="269516" y="23300"/>
                </a:cubicBezTo>
                <a:cubicBezTo>
                  <a:pt x="269516" y="25809"/>
                  <a:pt x="267360" y="27602"/>
                  <a:pt x="264844" y="27602"/>
                </a:cubicBezTo>
                <a:cubicBezTo>
                  <a:pt x="262329" y="27602"/>
                  <a:pt x="260173" y="25809"/>
                  <a:pt x="260173" y="23300"/>
                </a:cubicBezTo>
                <a:cubicBezTo>
                  <a:pt x="260173" y="15414"/>
                  <a:pt x="254064" y="8961"/>
                  <a:pt x="246158" y="8961"/>
                </a:cubicBezTo>
                <a:lnTo>
                  <a:pt x="23358" y="8961"/>
                </a:lnTo>
                <a:cubicBezTo>
                  <a:pt x="15452" y="8961"/>
                  <a:pt x="9343" y="15414"/>
                  <a:pt x="9343" y="23300"/>
                </a:cubicBezTo>
                <a:lnTo>
                  <a:pt x="9343" y="154141"/>
                </a:lnTo>
                <a:cubicBezTo>
                  <a:pt x="9343" y="162028"/>
                  <a:pt x="15452" y="168122"/>
                  <a:pt x="23358" y="168122"/>
                </a:cubicBezTo>
                <a:lnTo>
                  <a:pt x="77261" y="168122"/>
                </a:lnTo>
                <a:cubicBezTo>
                  <a:pt x="80136" y="168122"/>
                  <a:pt x="81933" y="170272"/>
                  <a:pt x="81933" y="172782"/>
                </a:cubicBezTo>
                <a:cubicBezTo>
                  <a:pt x="81933" y="175291"/>
                  <a:pt x="80136" y="177442"/>
                  <a:pt x="77261" y="177442"/>
                </a:cubicBezTo>
                <a:lnTo>
                  <a:pt x="23358" y="177442"/>
                </a:lnTo>
                <a:cubicBezTo>
                  <a:pt x="10421" y="177442"/>
                  <a:pt x="0" y="167046"/>
                  <a:pt x="0" y="154141"/>
                </a:cubicBezTo>
                <a:lnTo>
                  <a:pt x="0" y="23300"/>
                </a:lnTo>
                <a:cubicBezTo>
                  <a:pt x="0" y="10395"/>
                  <a:pt x="10421" y="0"/>
                  <a:pt x="233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" name="Freeform 744">
            <a:extLst>
              <a:ext uri="{FF2B5EF4-FFF2-40B4-BE49-F238E27FC236}">
                <a16:creationId xmlns:a16="http://schemas.microsoft.com/office/drawing/2014/main" id="{1C06653A-BF4C-5538-2278-5C39FF30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695" y="2025536"/>
            <a:ext cx="340958" cy="353790"/>
          </a:xfrm>
          <a:custGeom>
            <a:avLst/>
            <a:gdLst/>
            <a:ahLst/>
            <a:cxnLst/>
            <a:rect l="0" t="0" r="r" b="b"/>
            <a:pathLst>
              <a:path w="294916" h="306029">
                <a:moveTo>
                  <a:pt x="214452" y="123774"/>
                </a:moveTo>
                <a:lnTo>
                  <a:pt x="151948" y="151813"/>
                </a:lnTo>
                <a:lnTo>
                  <a:pt x="151948" y="181650"/>
                </a:lnTo>
                <a:lnTo>
                  <a:pt x="198287" y="161160"/>
                </a:lnTo>
                <a:cubicBezTo>
                  <a:pt x="200442" y="160081"/>
                  <a:pt x="203316" y="161160"/>
                  <a:pt x="204394" y="163316"/>
                </a:cubicBezTo>
                <a:cubicBezTo>
                  <a:pt x="205471" y="165833"/>
                  <a:pt x="204394" y="168709"/>
                  <a:pt x="201879" y="169428"/>
                </a:cubicBezTo>
                <a:lnTo>
                  <a:pt x="151948" y="192075"/>
                </a:lnTo>
                <a:lnTo>
                  <a:pt x="151948" y="294166"/>
                </a:lnTo>
                <a:lnTo>
                  <a:pt x="214452" y="266486"/>
                </a:lnTo>
                <a:lnTo>
                  <a:pt x="214452" y="123774"/>
                </a:lnTo>
                <a:close/>
                <a:moveTo>
                  <a:pt x="80823" y="123774"/>
                </a:moveTo>
                <a:lnTo>
                  <a:pt x="80823" y="266486"/>
                </a:lnTo>
                <a:lnTo>
                  <a:pt x="142609" y="294166"/>
                </a:lnTo>
                <a:lnTo>
                  <a:pt x="142609" y="192075"/>
                </a:lnTo>
                <a:lnTo>
                  <a:pt x="93037" y="169428"/>
                </a:lnTo>
                <a:cubicBezTo>
                  <a:pt x="90523" y="168709"/>
                  <a:pt x="89445" y="165833"/>
                  <a:pt x="90523" y="163316"/>
                </a:cubicBezTo>
                <a:cubicBezTo>
                  <a:pt x="91600" y="161160"/>
                  <a:pt x="94115" y="160081"/>
                  <a:pt x="96629" y="161160"/>
                </a:cubicBezTo>
                <a:lnTo>
                  <a:pt x="142609" y="181650"/>
                </a:lnTo>
                <a:lnTo>
                  <a:pt x="142609" y="151813"/>
                </a:lnTo>
                <a:lnTo>
                  <a:pt x="80823" y="123774"/>
                </a:lnTo>
                <a:close/>
                <a:moveTo>
                  <a:pt x="285576" y="92140"/>
                </a:moveTo>
                <a:lnTo>
                  <a:pt x="223432" y="119820"/>
                </a:lnTo>
                <a:lnTo>
                  <a:pt x="223432" y="262173"/>
                </a:lnTo>
                <a:lnTo>
                  <a:pt x="285576" y="234493"/>
                </a:lnTo>
                <a:lnTo>
                  <a:pt x="285576" y="132401"/>
                </a:lnTo>
                <a:lnTo>
                  <a:pt x="237801" y="153611"/>
                </a:lnTo>
                <a:cubicBezTo>
                  <a:pt x="237441" y="153970"/>
                  <a:pt x="236723" y="154330"/>
                  <a:pt x="236004" y="154330"/>
                </a:cubicBezTo>
                <a:cubicBezTo>
                  <a:pt x="234208" y="154330"/>
                  <a:pt x="232412" y="153251"/>
                  <a:pt x="231694" y="151454"/>
                </a:cubicBezTo>
                <a:cubicBezTo>
                  <a:pt x="230616" y="148937"/>
                  <a:pt x="231694" y="146421"/>
                  <a:pt x="234208" y="145343"/>
                </a:cubicBezTo>
                <a:lnTo>
                  <a:pt x="285576" y="121977"/>
                </a:lnTo>
                <a:lnTo>
                  <a:pt x="285576" y="92140"/>
                </a:lnTo>
                <a:close/>
                <a:moveTo>
                  <a:pt x="9339" y="92140"/>
                </a:moveTo>
                <a:lnTo>
                  <a:pt x="9339" y="121977"/>
                </a:lnTo>
                <a:lnTo>
                  <a:pt x="60707" y="145343"/>
                </a:lnTo>
                <a:cubicBezTo>
                  <a:pt x="63222" y="146421"/>
                  <a:pt x="64299" y="148937"/>
                  <a:pt x="63222" y="151454"/>
                </a:cubicBezTo>
                <a:cubicBezTo>
                  <a:pt x="62503" y="153251"/>
                  <a:pt x="60707" y="154330"/>
                  <a:pt x="58911" y="154330"/>
                </a:cubicBezTo>
                <a:cubicBezTo>
                  <a:pt x="58552" y="154330"/>
                  <a:pt x="57833" y="153970"/>
                  <a:pt x="57115" y="153611"/>
                </a:cubicBezTo>
                <a:lnTo>
                  <a:pt x="9339" y="132401"/>
                </a:lnTo>
                <a:lnTo>
                  <a:pt x="9339" y="234493"/>
                </a:lnTo>
                <a:lnTo>
                  <a:pt x="71484" y="262173"/>
                </a:lnTo>
                <a:lnTo>
                  <a:pt x="71484" y="119820"/>
                </a:lnTo>
                <a:lnTo>
                  <a:pt x="9339" y="92140"/>
                </a:lnTo>
                <a:close/>
                <a:moveTo>
                  <a:pt x="66814" y="51879"/>
                </a:moveTo>
                <a:cubicBezTo>
                  <a:pt x="69328" y="50800"/>
                  <a:pt x="71843" y="51879"/>
                  <a:pt x="72920" y="54395"/>
                </a:cubicBezTo>
                <a:cubicBezTo>
                  <a:pt x="73998" y="56552"/>
                  <a:pt x="72920" y="59428"/>
                  <a:pt x="70406" y="60506"/>
                </a:cubicBezTo>
                <a:lnTo>
                  <a:pt x="15805" y="84951"/>
                </a:lnTo>
                <a:lnTo>
                  <a:pt x="78668" y="112990"/>
                </a:lnTo>
                <a:lnTo>
                  <a:pt x="104891" y="100768"/>
                </a:lnTo>
                <a:cubicBezTo>
                  <a:pt x="107406" y="100049"/>
                  <a:pt x="109920" y="100768"/>
                  <a:pt x="110998" y="103643"/>
                </a:cubicBezTo>
                <a:cubicBezTo>
                  <a:pt x="112075" y="105800"/>
                  <a:pt x="110998" y="108317"/>
                  <a:pt x="108842" y="109754"/>
                </a:cubicBezTo>
                <a:lnTo>
                  <a:pt x="90163" y="118022"/>
                </a:lnTo>
                <a:lnTo>
                  <a:pt x="147279" y="143545"/>
                </a:lnTo>
                <a:lnTo>
                  <a:pt x="207267" y="116944"/>
                </a:lnTo>
                <a:lnTo>
                  <a:pt x="190743" y="109754"/>
                </a:lnTo>
                <a:cubicBezTo>
                  <a:pt x="188229" y="108317"/>
                  <a:pt x="187151" y="105800"/>
                  <a:pt x="188229" y="103643"/>
                </a:cubicBezTo>
                <a:cubicBezTo>
                  <a:pt x="189306" y="101127"/>
                  <a:pt x="192180" y="100049"/>
                  <a:pt x="194335" y="100768"/>
                </a:cubicBezTo>
                <a:lnTo>
                  <a:pt x="218762" y="111552"/>
                </a:lnTo>
                <a:lnTo>
                  <a:pt x="278751" y="84951"/>
                </a:lnTo>
                <a:lnTo>
                  <a:pt x="252169" y="73088"/>
                </a:lnTo>
                <a:cubicBezTo>
                  <a:pt x="250014" y="72009"/>
                  <a:pt x="248936" y="69134"/>
                  <a:pt x="250014" y="66977"/>
                </a:cubicBezTo>
                <a:cubicBezTo>
                  <a:pt x="251092" y="64460"/>
                  <a:pt x="253606" y="63741"/>
                  <a:pt x="256121" y="64460"/>
                </a:cubicBezTo>
                <a:lnTo>
                  <a:pt x="292042" y="80637"/>
                </a:lnTo>
                <a:cubicBezTo>
                  <a:pt x="292401" y="80637"/>
                  <a:pt x="292401" y="80637"/>
                  <a:pt x="292401" y="80996"/>
                </a:cubicBezTo>
                <a:lnTo>
                  <a:pt x="292761" y="80996"/>
                </a:lnTo>
                <a:cubicBezTo>
                  <a:pt x="292761" y="80996"/>
                  <a:pt x="292761" y="80996"/>
                  <a:pt x="293120" y="81356"/>
                </a:cubicBezTo>
                <a:lnTo>
                  <a:pt x="293479" y="81715"/>
                </a:lnTo>
                <a:cubicBezTo>
                  <a:pt x="293479" y="81715"/>
                  <a:pt x="293838" y="82075"/>
                  <a:pt x="294197" y="82075"/>
                </a:cubicBezTo>
                <a:cubicBezTo>
                  <a:pt x="294197" y="82434"/>
                  <a:pt x="294197" y="82434"/>
                  <a:pt x="294197" y="82434"/>
                </a:cubicBezTo>
                <a:cubicBezTo>
                  <a:pt x="294557" y="82794"/>
                  <a:pt x="294557" y="83153"/>
                  <a:pt x="294557" y="83513"/>
                </a:cubicBezTo>
                <a:cubicBezTo>
                  <a:pt x="294916" y="83872"/>
                  <a:pt x="294916" y="84591"/>
                  <a:pt x="294916" y="84951"/>
                </a:cubicBezTo>
                <a:lnTo>
                  <a:pt x="294916" y="125212"/>
                </a:lnTo>
                <a:lnTo>
                  <a:pt x="294916" y="237728"/>
                </a:lnTo>
                <a:cubicBezTo>
                  <a:pt x="294916" y="239166"/>
                  <a:pt x="293838" y="240963"/>
                  <a:pt x="292042" y="241682"/>
                </a:cubicBezTo>
                <a:lnTo>
                  <a:pt x="149434" y="305310"/>
                </a:lnTo>
                <a:cubicBezTo>
                  <a:pt x="149434" y="305310"/>
                  <a:pt x="149434" y="305310"/>
                  <a:pt x="149075" y="305310"/>
                </a:cubicBezTo>
                <a:cubicBezTo>
                  <a:pt x="148715" y="305669"/>
                  <a:pt x="147997" y="306029"/>
                  <a:pt x="147279" y="306029"/>
                </a:cubicBezTo>
                <a:cubicBezTo>
                  <a:pt x="146919" y="306029"/>
                  <a:pt x="146201" y="305669"/>
                  <a:pt x="145842" y="305310"/>
                </a:cubicBezTo>
                <a:cubicBezTo>
                  <a:pt x="145842" y="305310"/>
                  <a:pt x="145842" y="305310"/>
                  <a:pt x="145482" y="305310"/>
                </a:cubicBezTo>
                <a:lnTo>
                  <a:pt x="73998" y="273676"/>
                </a:lnTo>
                <a:lnTo>
                  <a:pt x="2514" y="241682"/>
                </a:lnTo>
                <a:cubicBezTo>
                  <a:pt x="1077" y="240963"/>
                  <a:pt x="0" y="239166"/>
                  <a:pt x="0" y="237728"/>
                </a:cubicBezTo>
                <a:lnTo>
                  <a:pt x="0" y="125212"/>
                </a:lnTo>
                <a:lnTo>
                  <a:pt x="0" y="85310"/>
                </a:lnTo>
                <a:lnTo>
                  <a:pt x="0" y="84951"/>
                </a:lnTo>
                <a:cubicBezTo>
                  <a:pt x="0" y="84591"/>
                  <a:pt x="0" y="83872"/>
                  <a:pt x="0" y="83872"/>
                </a:cubicBezTo>
                <a:cubicBezTo>
                  <a:pt x="0" y="83513"/>
                  <a:pt x="359" y="83153"/>
                  <a:pt x="359" y="82794"/>
                </a:cubicBezTo>
                <a:cubicBezTo>
                  <a:pt x="718" y="82794"/>
                  <a:pt x="718" y="82794"/>
                  <a:pt x="718" y="82434"/>
                </a:cubicBezTo>
                <a:cubicBezTo>
                  <a:pt x="718" y="82434"/>
                  <a:pt x="718" y="82075"/>
                  <a:pt x="1077" y="82075"/>
                </a:cubicBezTo>
                <a:cubicBezTo>
                  <a:pt x="1077" y="82075"/>
                  <a:pt x="1077" y="81715"/>
                  <a:pt x="1437" y="81715"/>
                </a:cubicBezTo>
                <a:cubicBezTo>
                  <a:pt x="1437" y="81715"/>
                  <a:pt x="1437" y="81356"/>
                  <a:pt x="1796" y="80996"/>
                </a:cubicBezTo>
                <a:cubicBezTo>
                  <a:pt x="2155" y="80996"/>
                  <a:pt x="2155" y="80996"/>
                  <a:pt x="2155" y="80996"/>
                </a:cubicBezTo>
                <a:cubicBezTo>
                  <a:pt x="2155" y="80996"/>
                  <a:pt x="2155" y="80996"/>
                  <a:pt x="2514" y="80996"/>
                </a:cubicBezTo>
                <a:lnTo>
                  <a:pt x="2514" y="80637"/>
                </a:lnTo>
                <a:lnTo>
                  <a:pt x="66814" y="51879"/>
                </a:lnTo>
                <a:close/>
                <a:moveTo>
                  <a:pt x="120413" y="31982"/>
                </a:moveTo>
                <a:cubicBezTo>
                  <a:pt x="105328" y="31982"/>
                  <a:pt x="93475" y="44200"/>
                  <a:pt x="93475" y="58934"/>
                </a:cubicBezTo>
                <a:cubicBezTo>
                  <a:pt x="93475" y="74026"/>
                  <a:pt x="105328" y="85885"/>
                  <a:pt x="120413" y="85885"/>
                </a:cubicBezTo>
                <a:lnTo>
                  <a:pt x="147350" y="85885"/>
                </a:lnTo>
                <a:lnTo>
                  <a:pt x="147350" y="58215"/>
                </a:lnTo>
                <a:cubicBezTo>
                  <a:pt x="146991" y="43482"/>
                  <a:pt x="135138" y="31982"/>
                  <a:pt x="120413" y="31982"/>
                </a:cubicBezTo>
                <a:close/>
                <a:moveTo>
                  <a:pt x="195118" y="9343"/>
                </a:moveTo>
                <a:cubicBezTo>
                  <a:pt x="173928" y="9343"/>
                  <a:pt x="156688" y="26233"/>
                  <a:pt x="156688" y="47794"/>
                </a:cubicBezTo>
                <a:lnTo>
                  <a:pt x="156688" y="58215"/>
                </a:lnTo>
                <a:cubicBezTo>
                  <a:pt x="156688" y="58574"/>
                  <a:pt x="156688" y="58934"/>
                  <a:pt x="156688" y="58934"/>
                </a:cubicBezTo>
                <a:lnTo>
                  <a:pt x="156688" y="85885"/>
                </a:lnTo>
                <a:lnTo>
                  <a:pt x="195118" y="85885"/>
                </a:lnTo>
                <a:cubicBezTo>
                  <a:pt x="215950" y="85885"/>
                  <a:pt x="233190" y="68636"/>
                  <a:pt x="233190" y="47794"/>
                </a:cubicBezTo>
                <a:cubicBezTo>
                  <a:pt x="233190" y="26233"/>
                  <a:pt x="215950" y="9343"/>
                  <a:pt x="195118" y="9343"/>
                </a:cubicBezTo>
                <a:close/>
                <a:moveTo>
                  <a:pt x="195118" y="0"/>
                </a:moveTo>
                <a:cubicBezTo>
                  <a:pt x="221337" y="0"/>
                  <a:pt x="242528" y="21202"/>
                  <a:pt x="242528" y="47794"/>
                </a:cubicBezTo>
                <a:cubicBezTo>
                  <a:pt x="242528" y="74026"/>
                  <a:pt x="221337" y="95228"/>
                  <a:pt x="195118" y="95228"/>
                </a:cubicBezTo>
                <a:lnTo>
                  <a:pt x="157047" y="95228"/>
                </a:lnTo>
                <a:cubicBezTo>
                  <a:pt x="158843" y="104571"/>
                  <a:pt x="165308" y="112477"/>
                  <a:pt x="174287" y="116070"/>
                </a:cubicBezTo>
                <a:cubicBezTo>
                  <a:pt x="177160" y="116789"/>
                  <a:pt x="178238" y="119664"/>
                  <a:pt x="177519" y="122179"/>
                </a:cubicBezTo>
                <a:cubicBezTo>
                  <a:pt x="176801" y="123976"/>
                  <a:pt x="175005" y="125054"/>
                  <a:pt x="172850" y="125054"/>
                </a:cubicBezTo>
                <a:cubicBezTo>
                  <a:pt x="172491" y="125054"/>
                  <a:pt x="172132" y="125054"/>
                  <a:pt x="171414" y="124695"/>
                </a:cubicBezTo>
                <a:cubicBezTo>
                  <a:pt x="162794" y="121820"/>
                  <a:pt x="155970" y="115711"/>
                  <a:pt x="152019" y="108164"/>
                </a:cubicBezTo>
                <a:cubicBezTo>
                  <a:pt x="147709" y="115711"/>
                  <a:pt x="140885" y="121820"/>
                  <a:pt x="132265" y="124695"/>
                </a:cubicBezTo>
                <a:cubicBezTo>
                  <a:pt x="131906" y="125054"/>
                  <a:pt x="131547" y="125054"/>
                  <a:pt x="130828" y="125054"/>
                </a:cubicBezTo>
                <a:cubicBezTo>
                  <a:pt x="129033" y="125054"/>
                  <a:pt x="127237" y="123976"/>
                  <a:pt x="126518" y="122179"/>
                </a:cubicBezTo>
                <a:cubicBezTo>
                  <a:pt x="125441" y="119664"/>
                  <a:pt x="126878" y="116789"/>
                  <a:pt x="129392" y="116070"/>
                </a:cubicBezTo>
                <a:cubicBezTo>
                  <a:pt x="138730" y="112836"/>
                  <a:pt x="145195" y="104571"/>
                  <a:pt x="146991" y="95228"/>
                </a:cubicBezTo>
                <a:lnTo>
                  <a:pt x="120413" y="95228"/>
                </a:lnTo>
                <a:cubicBezTo>
                  <a:pt x="100300" y="95228"/>
                  <a:pt x="84137" y="79057"/>
                  <a:pt x="84137" y="58934"/>
                </a:cubicBezTo>
                <a:cubicBezTo>
                  <a:pt x="84137" y="39169"/>
                  <a:pt x="100300" y="22639"/>
                  <a:pt x="120413" y="22639"/>
                </a:cubicBezTo>
                <a:cubicBezTo>
                  <a:pt x="131906" y="22639"/>
                  <a:pt x="141962" y="28030"/>
                  <a:pt x="148787" y="36295"/>
                </a:cubicBezTo>
                <a:cubicBezTo>
                  <a:pt x="153815" y="15452"/>
                  <a:pt x="172491" y="0"/>
                  <a:pt x="1951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3" name="Freeform 761">
            <a:extLst>
              <a:ext uri="{FF2B5EF4-FFF2-40B4-BE49-F238E27FC236}">
                <a16:creationId xmlns:a16="http://schemas.microsoft.com/office/drawing/2014/main" id="{FD3620B8-47A8-E619-AE3E-12B0F497F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509" y="5037039"/>
            <a:ext cx="353791" cy="355623"/>
          </a:xfrm>
          <a:custGeom>
            <a:avLst/>
            <a:gdLst/>
            <a:ahLst/>
            <a:cxnLst/>
            <a:rect l="0" t="0" r="r" b="b"/>
            <a:pathLst>
              <a:path w="307321" h="307615">
                <a:moveTo>
                  <a:pt x="245920" y="260464"/>
                </a:moveTo>
                <a:cubicBezTo>
                  <a:pt x="247752" y="258763"/>
                  <a:pt x="250683" y="258763"/>
                  <a:pt x="252515" y="260464"/>
                </a:cubicBezTo>
                <a:cubicBezTo>
                  <a:pt x="253614" y="261144"/>
                  <a:pt x="253980" y="262505"/>
                  <a:pt x="253980" y="263526"/>
                </a:cubicBezTo>
                <a:cubicBezTo>
                  <a:pt x="253980" y="264546"/>
                  <a:pt x="253614" y="265907"/>
                  <a:pt x="252515" y="266587"/>
                </a:cubicBezTo>
                <a:cubicBezTo>
                  <a:pt x="251782" y="267268"/>
                  <a:pt x="250316" y="267948"/>
                  <a:pt x="249217" y="267948"/>
                </a:cubicBezTo>
                <a:cubicBezTo>
                  <a:pt x="248118" y="267948"/>
                  <a:pt x="246653" y="267268"/>
                  <a:pt x="245920" y="266587"/>
                </a:cubicBezTo>
                <a:cubicBezTo>
                  <a:pt x="245188" y="265907"/>
                  <a:pt x="244821" y="264886"/>
                  <a:pt x="244821" y="263526"/>
                </a:cubicBezTo>
                <a:cubicBezTo>
                  <a:pt x="244821" y="262505"/>
                  <a:pt x="245188" y="261144"/>
                  <a:pt x="245920" y="260464"/>
                </a:cubicBezTo>
                <a:close/>
                <a:moveTo>
                  <a:pt x="269216" y="243216"/>
                </a:moveTo>
                <a:cubicBezTo>
                  <a:pt x="271068" y="245132"/>
                  <a:pt x="271439" y="248198"/>
                  <a:pt x="269587" y="250114"/>
                </a:cubicBezTo>
                <a:cubicBezTo>
                  <a:pt x="268846" y="251264"/>
                  <a:pt x="267364" y="252030"/>
                  <a:pt x="266253" y="252030"/>
                </a:cubicBezTo>
                <a:cubicBezTo>
                  <a:pt x="265141" y="252030"/>
                  <a:pt x="263660" y="251647"/>
                  <a:pt x="262919" y="250497"/>
                </a:cubicBezTo>
                <a:cubicBezTo>
                  <a:pt x="261067" y="248964"/>
                  <a:pt x="260696" y="245516"/>
                  <a:pt x="262548" y="243599"/>
                </a:cubicBezTo>
                <a:cubicBezTo>
                  <a:pt x="264401" y="241683"/>
                  <a:pt x="267364" y="241300"/>
                  <a:pt x="269216" y="243216"/>
                </a:cubicBezTo>
                <a:close/>
                <a:moveTo>
                  <a:pt x="178860" y="239085"/>
                </a:moveTo>
                <a:lnTo>
                  <a:pt x="172400" y="245938"/>
                </a:lnTo>
                <a:lnTo>
                  <a:pt x="210797" y="284531"/>
                </a:lnTo>
                <a:cubicBezTo>
                  <a:pt x="213309" y="282727"/>
                  <a:pt x="215821" y="280924"/>
                  <a:pt x="217974" y="278760"/>
                </a:cubicBezTo>
                <a:cubicBezTo>
                  <a:pt x="219769" y="276596"/>
                  <a:pt x="220845" y="274432"/>
                  <a:pt x="220845" y="271907"/>
                </a:cubicBezTo>
                <a:cubicBezTo>
                  <a:pt x="220845" y="269382"/>
                  <a:pt x="219769" y="267218"/>
                  <a:pt x="217974" y="265054"/>
                </a:cubicBezTo>
                <a:lnTo>
                  <a:pt x="192137" y="239085"/>
                </a:lnTo>
                <a:cubicBezTo>
                  <a:pt x="188549" y="235478"/>
                  <a:pt x="182448" y="235478"/>
                  <a:pt x="178860" y="239085"/>
                </a:cubicBezTo>
                <a:close/>
                <a:moveTo>
                  <a:pt x="282870" y="224859"/>
                </a:moveTo>
                <a:cubicBezTo>
                  <a:pt x="285021" y="226219"/>
                  <a:pt x="285738" y="228941"/>
                  <a:pt x="284304" y="230982"/>
                </a:cubicBezTo>
                <a:cubicBezTo>
                  <a:pt x="283587" y="232343"/>
                  <a:pt x="282153" y="233023"/>
                  <a:pt x="280361" y="233023"/>
                </a:cubicBezTo>
                <a:cubicBezTo>
                  <a:pt x="279644" y="233023"/>
                  <a:pt x="278569" y="233023"/>
                  <a:pt x="277852" y="232343"/>
                </a:cubicBezTo>
                <a:cubicBezTo>
                  <a:pt x="275701" y="230982"/>
                  <a:pt x="274984" y="228261"/>
                  <a:pt x="276418" y="226219"/>
                </a:cubicBezTo>
                <a:cubicBezTo>
                  <a:pt x="277852" y="224178"/>
                  <a:pt x="280719" y="223838"/>
                  <a:pt x="282870" y="224859"/>
                </a:cubicBezTo>
                <a:close/>
                <a:moveTo>
                  <a:pt x="293266" y="204350"/>
                </a:moveTo>
                <a:cubicBezTo>
                  <a:pt x="295775" y="205499"/>
                  <a:pt x="296851" y="208182"/>
                  <a:pt x="295775" y="210864"/>
                </a:cubicBezTo>
                <a:cubicBezTo>
                  <a:pt x="295058" y="212780"/>
                  <a:pt x="293266" y="213930"/>
                  <a:pt x="291474" y="213930"/>
                </a:cubicBezTo>
                <a:cubicBezTo>
                  <a:pt x="290757" y="213930"/>
                  <a:pt x="290398" y="213930"/>
                  <a:pt x="289681" y="213547"/>
                </a:cubicBezTo>
                <a:cubicBezTo>
                  <a:pt x="287172" y="212397"/>
                  <a:pt x="286096" y="209715"/>
                  <a:pt x="287172" y="207032"/>
                </a:cubicBezTo>
                <a:cubicBezTo>
                  <a:pt x="287889" y="204350"/>
                  <a:pt x="290757" y="203200"/>
                  <a:pt x="293266" y="204350"/>
                </a:cubicBezTo>
                <a:close/>
                <a:moveTo>
                  <a:pt x="298744" y="181656"/>
                </a:moveTo>
                <a:cubicBezTo>
                  <a:pt x="301337" y="182336"/>
                  <a:pt x="303189" y="184377"/>
                  <a:pt x="302448" y="187098"/>
                </a:cubicBezTo>
                <a:cubicBezTo>
                  <a:pt x="301707" y="189140"/>
                  <a:pt x="299855" y="190160"/>
                  <a:pt x="297632" y="190160"/>
                </a:cubicBezTo>
                <a:cubicBezTo>
                  <a:pt x="297262" y="190160"/>
                  <a:pt x="296891" y="190160"/>
                  <a:pt x="296521" y="190160"/>
                </a:cubicBezTo>
                <a:cubicBezTo>
                  <a:pt x="293928" y="189480"/>
                  <a:pt x="292446" y="187098"/>
                  <a:pt x="293187" y="184717"/>
                </a:cubicBezTo>
                <a:cubicBezTo>
                  <a:pt x="293558" y="182336"/>
                  <a:pt x="296151" y="180975"/>
                  <a:pt x="298744" y="181656"/>
                </a:cubicBezTo>
                <a:close/>
                <a:moveTo>
                  <a:pt x="181145" y="165100"/>
                </a:moveTo>
                <a:cubicBezTo>
                  <a:pt x="183615" y="165100"/>
                  <a:pt x="185731" y="167016"/>
                  <a:pt x="185731" y="170082"/>
                </a:cubicBezTo>
                <a:lnTo>
                  <a:pt x="185731" y="170848"/>
                </a:lnTo>
                <a:cubicBezTo>
                  <a:pt x="185731" y="173531"/>
                  <a:pt x="183615" y="175830"/>
                  <a:pt x="181145" y="175830"/>
                </a:cubicBezTo>
                <a:cubicBezTo>
                  <a:pt x="178676" y="175830"/>
                  <a:pt x="176559" y="173531"/>
                  <a:pt x="176559" y="170848"/>
                </a:cubicBezTo>
                <a:lnTo>
                  <a:pt x="176559" y="170082"/>
                </a:lnTo>
                <a:cubicBezTo>
                  <a:pt x="176559" y="167016"/>
                  <a:pt x="178676" y="165100"/>
                  <a:pt x="181145" y="165100"/>
                </a:cubicBezTo>
                <a:close/>
                <a:moveTo>
                  <a:pt x="302957" y="159090"/>
                </a:moveTo>
                <a:cubicBezTo>
                  <a:pt x="305639" y="159090"/>
                  <a:pt x="307938" y="161471"/>
                  <a:pt x="307172" y="163852"/>
                </a:cubicBezTo>
                <a:cubicBezTo>
                  <a:pt x="307172" y="166234"/>
                  <a:pt x="305256" y="167935"/>
                  <a:pt x="302190" y="167935"/>
                </a:cubicBezTo>
                <a:cubicBezTo>
                  <a:pt x="299508" y="167595"/>
                  <a:pt x="297209" y="165554"/>
                  <a:pt x="297592" y="163172"/>
                </a:cubicBezTo>
                <a:cubicBezTo>
                  <a:pt x="297592" y="160791"/>
                  <a:pt x="300275" y="158750"/>
                  <a:pt x="302957" y="159090"/>
                </a:cubicBezTo>
                <a:close/>
                <a:moveTo>
                  <a:pt x="301291" y="135291"/>
                </a:moveTo>
                <a:cubicBezTo>
                  <a:pt x="304013" y="134938"/>
                  <a:pt x="305714" y="136702"/>
                  <a:pt x="306054" y="139524"/>
                </a:cubicBezTo>
                <a:cubicBezTo>
                  <a:pt x="306394" y="141993"/>
                  <a:pt x="304353" y="144110"/>
                  <a:pt x="301972" y="144110"/>
                </a:cubicBezTo>
                <a:lnTo>
                  <a:pt x="301632" y="144110"/>
                </a:lnTo>
                <a:cubicBezTo>
                  <a:pt x="299590" y="144110"/>
                  <a:pt x="297549" y="142346"/>
                  <a:pt x="297209" y="140229"/>
                </a:cubicBezTo>
                <a:cubicBezTo>
                  <a:pt x="297209" y="137407"/>
                  <a:pt x="298910" y="135291"/>
                  <a:pt x="301291" y="135291"/>
                </a:cubicBezTo>
                <a:close/>
                <a:moveTo>
                  <a:pt x="298479" y="111891"/>
                </a:moveTo>
                <a:cubicBezTo>
                  <a:pt x="300701" y="111125"/>
                  <a:pt x="303294" y="113041"/>
                  <a:pt x="304035" y="115723"/>
                </a:cubicBezTo>
                <a:cubicBezTo>
                  <a:pt x="304776" y="118406"/>
                  <a:pt x="302924" y="121088"/>
                  <a:pt x="300701" y="121855"/>
                </a:cubicBezTo>
                <a:cubicBezTo>
                  <a:pt x="299961" y="121855"/>
                  <a:pt x="299590" y="121855"/>
                  <a:pt x="299590" y="121855"/>
                </a:cubicBezTo>
                <a:cubicBezTo>
                  <a:pt x="297368" y="121855"/>
                  <a:pt x="295145" y="120322"/>
                  <a:pt x="294775" y="118022"/>
                </a:cubicBezTo>
                <a:cubicBezTo>
                  <a:pt x="294034" y="115340"/>
                  <a:pt x="295886" y="112658"/>
                  <a:pt x="298479" y="111891"/>
                </a:cubicBezTo>
                <a:close/>
                <a:moveTo>
                  <a:pt x="18093" y="104189"/>
                </a:moveTo>
                <a:cubicBezTo>
                  <a:pt x="16658" y="106714"/>
                  <a:pt x="15582" y="109960"/>
                  <a:pt x="14505" y="112845"/>
                </a:cubicBezTo>
                <a:cubicBezTo>
                  <a:pt x="151" y="163701"/>
                  <a:pt x="14505" y="218165"/>
                  <a:pt x="51826" y="255676"/>
                </a:cubicBezTo>
                <a:cubicBezTo>
                  <a:pt x="88787" y="292827"/>
                  <a:pt x="143333" y="307254"/>
                  <a:pt x="193931" y="293187"/>
                </a:cubicBezTo>
                <a:cubicBezTo>
                  <a:pt x="196802" y="292466"/>
                  <a:pt x="199673" y="291023"/>
                  <a:pt x="202544" y="289580"/>
                </a:cubicBezTo>
                <a:lnTo>
                  <a:pt x="165582" y="252430"/>
                </a:lnTo>
                <a:cubicBezTo>
                  <a:pt x="149792" y="265054"/>
                  <a:pt x="127184" y="263972"/>
                  <a:pt x="112472" y="249184"/>
                </a:cubicBezTo>
                <a:lnTo>
                  <a:pt x="54696" y="191114"/>
                </a:lnTo>
                <a:cubicBezTo>
                  <a:pt x="47160" y="183540"/>
                  <a:pt x="43213" y="173440"/>
                  <a:pt x="44290" y="163341"/>
                </a:cubicBezTo>
                <a:cubicBezTo>
                  <a:pt x="44649" y="154684"/>
                  <a:pt x="48237" y="147110"/>
                  <a:pt x="54338" y="140618"/>
                </a:cubicBezTo>
                <a:lnTo>
                  <a:pt x="18093" y="104189"/>
                </a:lnTo>
                <a:close/>
                <a:moveTo>
                  <a:pt x="289801" y="91508"/>
                </a:moveTo>
                <a:cubicBezTo>
                  <a:pt x="292023" y="90488"/>
                  <a:pt x="294987" y="91508"/>
                  <a:pt x="296098" y="93890"/>
                </a:cubicBezTo>
                <a:cubicBezTo>
                  <a:pt x="296839" y="95931"/>
                  <a:pt x="295728" y="98652"/>
                  <a:pt x="293505" y="99673"/>
                </a:cubicBezTo>
                <a:cubicBezTo>
                  <a:pt x="292764" y="99673"/>
                  <a:pt x="292023" y="99673"/>
                  <a:pt x="291653" y="99673"/>
                </a:cubicBezTo>
                <a:cubicBezTo>
                  <a:pt x="289801" y="99673"/>
                  <a:pt x="287948" y="98992"/>
                  <a:pt x="287208" y="97291"/>
                </a:cubicBezTo>
                <a:cubicBezTo>
                  <a:pt x="286096" y="94910"/>
                  <a:pt x="287208" y="92529"/>
                  <a:pt x="289801" y="91508"/>
                </a:cubicBezTo>
                <a:close/>
                <a:moveTo>
                  <a:pt x="35318" y="85794"/>
                </a:moveTo>
                <a:cubicBezTo>
                  <a:pt x="33165" y="85794"/>
                  <a:pt x="30653" y="86515"/>
                  <a:pt x="28859" y="88319"/>
                </a:cubicBezTo>
                <a:cubicBezTo>
                  <a:pt x="26706" y="90843"/>
                  <a:pt x="24553" y="93008"/>
                  <a:pt x="22759" y="95893"/>
                </a:cubicBezTo>
                <a:lnTo>
                  <a:pt x="61156" y="134486"/>
                </a:lnTo>
                <a:lnTo>
                  <a:pt x="67974" y="127633"/>
                </a:lnTo>
                <a:cubicBezTo>
                  <a:pt x="69768" y="125830"/>
                  <a:pt x="70845" y="123666"/>
                  <a:pt x="70845" y="121141"/>
                </a:cubicBezTo>
                <a:cubicBezTo>
                  <a:pt x="70845" y="118616"/>
                  <a:pt x="69768" y="116091"/>
                  <a:pt x="67974" y="114288"/>
                </a:cubicBezTo>
                <a:lnTo>
                  <a:pt x="42137" y="88319"/>
                </a:lnTo>
                <a:cubicBezTo>
                  <a:pt x="40342" y="86515"/>
                  <a:pt x="38189" y="85794"/>
                  <a:pt x="35318" y="85794"/>
                </a:cubicBezTo>
                <a:close/>
                <a:moveTo>
                  <a:pt x="180964" y="82550"/>
                </a:moveTo>
                <a:cubicBezTo>
                  <a:pt x="194916" y="82550"/>
                  <a:pt x="206364" y="93603"/>
                  <a:pt x="206364" y="107508"/>
                </a:cubicBezTo>
                <a:cubicBezTo>
                  <a:pt x="206364" y="118561"/>
                  <a:pt x="199566" y="123197"/>
                  <a:pt x="194200" y="127119"/>
                </a:cubicBezTo>
                <a:cubicBezTo>
                  <a:pt x="189192" y="130684"/>
                  <a:pt x="185614" y="133180"/>
                  <a:pt x="185614" y="141024"/>
                </a:cubicBezTo>
                <a:lnTo>
                  <a:pt x="185614" y="144233"/>
                </a:lnTo>
                <a:cubicBezTo>
                  <a:pt x="185614" y="146729"/>
                  <a:pt x="183468" y="148868"/>
                  <a:pt x="180964" y="148868"/>
                </a:cubicBezTo>
                <a:cubicBezTo>
                  <a:pt x="178459" y="148868"/>
                  <a:pt x="176312" y="146729"/>
                  <a:pt x="176312" y="144233"/>
                </a:cubicBezTo>
                <a:lnTo>
                  <a:pt x="176312" y="141024"/>
                </a:lnTo>
                <a:cubicBezTo>
                  <a:pt x="176312" y="128901"/>
                  <a:pt x="183468" y="123910"/>
                  <a:pt x="188834" y="119631"/>
                </a:cubicBezTo>
                <a:cubicBezTo>
                  <a:pt x="193842" y="116066"/>
                  <a:pt x="197062" y="113926"/>
                  <a:pt x="197062" y="107508"/>
                </a:cubicBezTo>
                <a:cubicBezTo>
                  <a:pt x="197062" y="98951"/>
                  <a:pt x="189907" y="91820"/>
                  <a:pt x="180964" y="91820"/>
                </a:cubicBezTo>
                <a:cubicBezTo>
                  <a:pt x="172377" y="91820"/>
                  <a:pt x="165222" y="98951"/>
                  <a:pt x="165222" y="107508"/>
                </a:cubicBezTo>
                <a:cubicBezTo>
                  <a:pt x="165222" y="110004"/>
                  <a:pt x="163076" y="111787"/>
                  <a:pt x="160571" y="111787"/>
                </a:cubicBezTo>
                <a:cubicBezTo>
                  <a:pt x="158067" y="111787"/>
                  <a:pt x="155921" y="110004"/>
                  <a:pt x="155921" y="107508"/>
                </a:cubicBezTo>
                <a:cubicBezTo>
                  <a:pt x="155921" y="93603"/>
                  <a:pt x="167011" y="82550"/>
                  <a:pt x="180964" y="82550"/>
                </a:cubicBezTo>
                <a:close/>
                <a:moveTo>
                  <a:pt x="35498" y="76416"/>
                </a:moveTo>
                <a:cubicBezTo>
                  <a:pt x="40342" y="76416"/>
                  <a:pt x="45187" y="78220"/>
                  <a:pt x="48955" y="81826"/>
                </a:cubicBezTo>
                <a:lnTo>
                  <a:pt x="74433" y="107796"/>
                </a:lnTo>
                <a:cubicBezTo>
                  <a:pt x="81969" y="115009"/>
                  <a:pt x="81969" y="126912"/>
                  <a:pt x="74433" y="134486"/>
                </a:cubicBezTo>
                <a:lnTo>
                  <a:pt x="64385" y="144225"/>
                </a:lnTo>
                <a:cubicBezTo>
                  <a:pt x="64385" y="144585"/>
                  <a:pt x="64027" y="144585"/>
                  <a:pt x="64027" y="144585"/>
                </a:cubicBezTo>
                <a:cubicBezTo>
                  <a:pt x="57567" y="149635"/>
                  <a:pt x="53620" y="156488"/>
                  <a:pt x="53261" y="164062"/>
                </a:cubicBezTo>
                <a:cubicBezTo>
                  <a:pt x="52902" y="171637"/>
                  <a:pt x="55773" y="178851"/>
                  <a:pt x="61515" y="184622"/>
                </a:cubicBezTo>
                <a:lnTo>
                  <a:pt x="119290" y="242692"/>
                </a:lnTo>
                <a:cubicBezTo>
                  <a:pt x="131132" y="254594"/>
                  <a:pt x="150510" y="254594"/>
                  <a:pt x="162352" y="242692"/>
                </a:cubicBezTo>
                <a:lnTo>
                  <a:pt x="172400" y="232592"/>
                </a:lnTo>
                <a:cubicBezTo>
                  <a:pt x="175988" y="228986"/>
                  <a:pt x="180654" y="227182"/>
                  <a:pt x="185678" y="227182"/>
                </a:cubicBezTo>
                <a:cubicBezTo>
                  <a:pt x="190702" y="227182"/>
                  <a:pt x="195367" y="228986"/>
                  <a:pt x="198955" y="232592"/>
                </a:cubicBezTo>
                <a:lnTo>
                  <a:pt x="224434" y="258562"/>
                </a:lnTo>
                <a:cubicBezTo>
                  <a:pt x="228022" y="262168"/>
                  <a:pt x="230175" y="266857"/>
                  <a:pt x="230175" y="271907"/>
                </a:cubicBezTo>
                <a:cubicBezTo>
                  <a:pt x="230175" y="276956"/>
                  <a:pt x="228022" y="281645"/>
                  <a:pt x="224434" y="285252"/>
                </a:cubicBezTo>
                <a:cubicBezTo>
                  <a:pt x="216539" y="293187"/>
                  <a:pt x="206850" y="298958"/>
                  <a:pt x="196084" y="301844"/>
                </a:cubicBezTo>
                <a:cubicBezTo>
                  <a:pt x="182448" y="305811"/>
                  <a:pt x="168811" y="307615"/>
                  <a:pt x="154816" y="307615"/>
                </a:cubicBezTo>
                <a:cubicBezTo>
                  <a:pt x="114266" y="307615"/>
                  <a:pt x="74433" y="291745"/>
                  <a:pt x="45366" y="262168"/>
                </a:cubicBezTo>
                <a:cubicBezTo>
                  <a:pt x="5893" y="222493"/>
                  <a:pt x="-9179" y="164423"/>
                  <a:pt x="5534" y="110320"/>
                </a:cubicBezTo>
                <a:cubicBezTo>
                  <a:pt x="8404" y="99500"/>
                  <a:pt x="14146" y="89761"/>
                  <a:pt x="22041" y="81826"/>
                </a:cubicBezTo>
                <a:cubicBezTo>
                  <a:pt x="25809" y="78220"/>
                  <a:pt x="30653" y="76416"/>
                  <a:pt x="35498" y="76416"/>
                </a:cubicBezTo>
                <a:close/>
                <a:moveTo>
                  <a:pt x="279439" y="70870"/>
                </a:moveTo>
                <a:cubicBezTo>
                  <a:pt x="281590" y="69850"/>
                  <a:pt x="284458" y="70530"/>
                  <a:pt x="285892" y="72231"/>
                </a:cubicBezTo>
                <a:cubicBezTo>
                  <a:pt x="287326" y="74612"/>
                  <a:pt x="286609" y="77334"/>
                  <a:pt x="284099" y="78694"/>
                </a:cubicBezTo>
                <a:cubicBezTo>
                  <a:pt x="283741" y="79035"/>
                  <a:pt x="282665" y="79035"/>
                  <a:pt x="281949" y="79035"/>
                </a:cubicBezTo>
                <a:cubicBezTo>
                  <a:pt x="280156" y="79035"/>
                  <a:pt x="278722" y="78354"/>
                  <a:pt x="278005" y="76994"/>
                </a:cubicBezTo>
                <a:cubicBezTo>
                  <a:pt x="276571" y="74952"/>
                  <a:pt x="277288" y="72231"/>
                  <a:pt x="279439" y="70870"/>
                </a:cubicBezTo>
                <a:close/>
                <a:moveTo>
                  <a:pt x="181755" y="64587"/>
                </a:moveTo>
                <a:cubicBezTo>
                  <a:pt x="143906" y="64587"/>
                  <a:pt x="112545" y="93826"/>
                  <a:pt x="112545" y="129201"/>
                </a:cubicBezTo>
                <a:cubicBezTo>
                  <a:pt x="112545" y="138225"/>
                  <a:pt x="114708" y="147249"/>
                  <a:pt x="118673" y="155552"/>
                </a:cubicBezTo>
                <a:cubicBezTo>
                  <a:pt x="119034" y="156274"/>
                  <a:pt x="119034" y="157356"/>
                  <a:pt x="119034" y="158078"/>
                </a:cubicBezTo>
                <a:lnTo>
                  <a:pt x="113987" y="190205"/>
                </a:lnTo>
                <a:lnTo>
                  <a:pt x="146429" y="185152"/>
                </a:lnTo>
                <a:cubicBezTo>
                  <a:pt x="146789" y="185152"/>
                  <a:pt x="146789" y="185152"/>
                  <a:pt x="147150" y="185152"/>
                </a:cubicBezTo>
                <a:cubicBezTo>
                  <a:pt x="147871" y="185152"/>
                  <a:pt x="148592" y="185513"/>
                  <a:pt x="149313" y="185874"/>
                </a:cubicBezTo>
                <a:cubicBezTo>
                  <a:pt x="159045" y="190927"/>
                  <a:pt x="170580" y="193454"/>
                  <a:pt x="181755" y="193454"/>
                </a:cubicBezTo>
                <a:cubicBezTo>
                  <a:pt x="219964" y="193454"/>
                  <a:pt x="250964" y="164576"/>
                  <a:pt x="250964" y="129201"/>
                </a:cubicBezTo>
                <a:cubicBezTo>
                  <a:pt x="250964" y="93826"/>
                  <a:pt x="219964" y="64587"/>
                  <a:pt x="181755" y="64587"/>
                </a:cubicBezTo>
                <a:close/>
                <a:moveTo>
                  <a:pt x="181755" y="55563"/>
                </a:moveTo>
                <a:cubicBezTo>
                  <a:pt x="225371" y="55563"/>
                  <a:pt x="260336" y="88411"/>
                  <a:pt x="260336" y="129201"/>
                </a:cubicBezTo>
                <a:cubicBezTo>
                  <a:pt x="260336" y="169630"/>
                  <a:pt x="225371" y="202839"/>
                  <a:pt x="181755" y="202839"/>
                </a:cubicBezTo>
                <a:cubicBezTo>
                  <a:pt x="169499" y="202839"/>
                  <a:pt x="157243" y="199952"/>
                  <a:pt x="146429" y="194898"/>
                </a:cubicBezTo>
                <a:lnTo>
                  <a:pt x="109301" y="200312"/>
                </a:lnTo>
                <a:cubicBezTo>
                  <a:pt x="107499" y="200673"/>
                  <a:pt x="106417" y="200312"/>
                  <a:pt x="105336" y="199230"/>
                </a:cubicBezTo>
                <a:cubicBezTo>
                  <a:pt x="104255" y="198147"/>
                  <a:pt x="103534" y="196703"/>
                  <a:pt x="103894" y="195259"/>
                </a:cubicBezTo>
                <a:lnTo>
                  <a:pt x="109662" y="158078"/>
                </a:lnTo>
                <a:cubicBezTo>
                  <a:pt x="105336" y="148693"/>
                  <a:pt x="103534" y="139308"/>
                  <a:pt x="103534" y="129201"/>
                </a:cubicBezTo>
                <a:cubicBezTo>
                  <a:pt x="103534" y="88411"/>
                  <a:pt x="138499" y="55563"/>
                  <a:pt x="181755" y="55563"/>
                </a:cubicBezTo>
                <a:close/>
                <a:moveTo>
                  <a:pt x="40210" y="54089"/>
                </a:moveTo>
                <a:cubicBezTo>
                  <a:pt x="41621" y="52388"/>
                  <a:pt x="44796" y="52388"/>
                  <a:pt x="46560" y="54089"/>
                </a:cubicBezTo>
                <a:cubicBezTo>
                  <a:pt x="47265" y="55109"/>
                  <a:pt x="47618" y="56130"/>
                  <a:pt x="47618" y="57150"/>
                </a:cubicBezTo>
                <a:cubicBezTo>
                  <a:pt x="47618" y="58511"/>
                  <a:pt x="47265" y="59532"/>
                  <a:pt x="46560" y="60212"/>
                </a:cubicBezTo>
                <a:cubicBezTo>
                  <a:pt x="45501" y="61232"/>
                  <a:pt x="44443" y="61573"/>
                  <a:pt x="43032" y="61573"/>
                </a:cubicBezTo>
                <a:cubicBezTo>
                  <a:pt x="41974" y="61573"/>
                  <a:pt x="40915" y="61232"/>
                  <a:pt x="40210" y="60212"/>
                </a:cubicBezTo>
                <a:cubicBezTo>
                  <a:pt x="39151" y="59532"/>
                  <a:pt x="38446" y="58511"/>
                  <a:pt x="38446" y="57150"/>
                </a:cubicBezTo>
                <a:cubicBezTo>
                  <a:pt x="38446" y="56130"/>
                  <a:pt x="39151" y="55109"/>
                  <a:pt x="40210" y="54089"/>
                </a:cubicBezTo>
                <a:close/>
                <a:moveTo>
                  <a:pt x="264583" y="52333"/>
                </a:moveTo>
                <a:cubicBezTo>
                  <a:pt x="266499" y="50800"/>
                  <a:pt x="269565" y="51183"/>
                  <a:pt x="271480" y="53099"/>
                </a:cubicBezTo>
                <a:cubicBezTo>
                  <a:pt x="273013" y="55015"/>
                  <a:pt x="273013" y="58464"/>
                  <a:pt x="271097" y="59997"/>
                </a:cubicBezTo>
                <a:cubicBezTo>
                  <a:pt x="269948" y="61146"/>
                  <a:pt x="268798" y="61530"/>
                  <a:pt x="267649" y="61530"/>
                </a:cubicBezTo>
                <a:cubicBezTo>
                  <a:pt x="266116" y="61146"/>
                  <a:pt x="264966" y="60763"/>
                  <a:pt x="263817" y="59614"/>
                </a:cubicBezTo>
                <a:cubicBezTo>
                  <a:pt x="262284" y="57697"/>
                  <a:pt x="262284" y="54249"/>
                  <a:pt x="264583" y="52333"/>
                </a:cubicBezTo>
                <a:close/>
                <a:moveTo>
                  <a:pt x="56543" y="37873"/>
                </a:moveTo>
                <a:cubicBezTo>
                  <a:pt x="58396" y="36513"/>
                  <a:pt x="61359" y="36513"/>
                  <a:pt x="63211" y="38214"/>
                </a:cubicBezTo>
                <a:cubicBezTo>
                  <a:pt x="65063" y="40255"/>
                  <a:pt x="64693" y="42976"/>
                  <a:pt x="62841" y="44677"/>
                </a:cubicBezTo>
                <a:cubicBezTo>
                  <a:pt x="61729" y="45357"/>
                  <a:pt x="60618" y="45698"/>
                  <a:pt x="59877" y="45698"/>
                </a:cubicBezTo>
                <a:cubicBezTo>
                  <a:pt x="58396" y="45698"/>
                  <a:pt x="56914" y="45357"/>
                  <a:pt x="56173" y="44337"/>
                </a:cubicBezTo>
                <a:cubicBezTo>
                  <a:pt x="54321" y="42296"/>
                  <a:pt x="54321" y="39574"/>
                  <a:pt x="56543" y="37873"/>
                </a:cubicBezTo>
                <a:close/>
                <a:moveTo>
                  <a:pt x="254928" y="35254"/>
                </a:moveTo>
                <a:cubicBezTo>
                  <a:pt x="257151" y="37169"/>
                  <a:pt x="257151" y="40235"/>
                  <a:pt x="255299" y="42151"/>
                </a:cubicBezTo>
                <a:cubicBezTo>
                  <a:pt x="254558" y="43683"/>
                  <a:pt x="253076" y="44067"/>
                  <a:pt x="251595" y="44067"/>
                </a:cubicBezTo>
                <a:cubicBezTo>
                  <a:pt x="250854" y="44067"/>
                  <a:pt x="249743" y="43683"/>
                  <a:pt x="248632" y="42917"/>
                </a:cubicBezTo>
                <a:cubicBezTo>
                  <a:pt x="246409" y="41001"/>
                  <a:pt x="246409" y="37936"/>
                  <a:pt x="247891" y="36020"/>
                </a:cubicBezTo>
                <a:cubicBezTo>
                  <a:pt x="249743" y="34104"/>
                  <a:pt x="252706" y="33338"/>
                  <a:pt x="254928" y="35254"/>
                </a:cubicBezTo>
                <a:close/>
                <a:moveTo>
                  <a:pt x="76334" y="23585"/>
                </a:moveTo>
                <a:cubicBezTo>
                  <a:pt x="78557" y="22225"/>
                  <a:pt x="81520" y="22905"/>
                  <a:pt x="83002" y="24946"/>
                </a:cubicBezTo>
                <a:cubicBezTo>
                  <a:pt x="84113" y="26987"/>
                  <a:pt x="83743" y="29709"/>
                  <a:pt x="81520" y="31069"/>
                </a:cubicBezTo>
                <a:cubicBezTo>
                  <a:pt x="80409" y="31410"/>
                  <a:pt x="79668" y="31410"/>
                  <a:pt x="78927" y="31410"/>
                </a:cubicBezTo>
                <a:cubicBezTo>
                  <a:pt x="77446" y="31410"/>
                  <a:pt x="75593" y="31069"/>
                  <a:pt x="74852" y="29709"/>
                </a:cubicBezTo>
                <a:cubicBezTo>
                  <a:pt x="73371" y="27668"/>
                  <a:pt x="74112" y="24606"/>
                  <a:pt x="76334" y="23585"/>
                </a:cubicBezTo>
                <a:close/>
                <a:moveTo>
                  <a:pt x="234887" y="21658"/>
                </a:moveTo>
                <a:cubicBezTo>
                  <a:pt x="237037" y="23019"/>
                  <a:pt x="238113" y="25740"/>
                  <a:pt x="236321" y="27782"/>
                </a:cubicBezTo>
                <a:cubicBezTo>
                  <a:pt x="235604" y="29142"/>
                  <a:pt x="234170" y="29823"/>
                  <a:pt x="232378" y="29823"/>
                </a:cubicBezTo>
                <a:cubicBezTo>
                  <a:pt x="232019" y="29823"/>
                  <a:pt x="230944" y="29823"/>
                  <a:pt x="230227" y="29482"/>
                </a:cubicBezTo>
                <a:cubicBezTo>
                  <a:pt x="228076" y="28122"/>
                  <a:pt x="227359" y="25400"/>
                  <a:pt x="228793" y="23019"/>
                </a:cubicBezTo>
                <a:cubicBezTo>
                  <a:pt x="229868" y="21318"/>
                  <a:pt x="232736" y="20638"/>
                  <a:pt x="234887" y="21658"/>
                </a:cubicBezTo>
                <a:close/>
                <a:moveTo>
                  <a:pt x="97713" y="11793"/>
                </a:moveTo>
                <a:cubicBezTo>
                  <a:pt x="100306" y="11113"/>
                  <a:pt x="102898" y="11793"/>
                  <a:pt x="104010" y="14174"/>
                </a:cubicBezTo>
                <a:cubicBezTo>
                  <a:pt x="104750" y="16215"/>
                  <a:pt x="104010" y="18937"/>
                  <a:pt x="101417" y="19957"/>
                </a:cubicBezTo>
                <a:cubicBezTo>
                  <a:pt x="100676" y="19957"/>
                  <a:pt x="100306" y="20298"/>
                  <a:pt x="99565" y="20298"/>
                </a:cubicBezTo>
                <a:cubicBezTo>
                  <a:pt x="97713" y="20298"/>
                  <a:pt x="95861" y="19277"/>
                  <a:pt x="95120" y="17576"/>
                </a:cubicBezTo>
                <a:cubicBezTo>
                  <a:pt x="94009" y="15195"/>
                  <a:pt x="95120" y="12814"/>
                  <a:pt x="97713" y="11793"/>
                </a:cubicBezTo>
                <a:close/>
                <a:moveTo>
                  <a:pt x="213759" y="11058"/>
                </a:moveTo>
                <a:cubicBezTo>
                  <a:pt x="215982" y="11824"/>
                  <a:pt x="217464" y="14506"/>
                  <a:pt x="216353" y="17189"/>
                </a:cubicBezTo>
                <a:cubicBezTo>
                  <a:pt x="215612" y="19105"/>
                  <a:pt x="214130" y="20255"/>
                  <a:pt x="211907" y="20255"/>
                </a:cubicBezTo>
                <a:cubicBezTo>
                  <a:pt x="211166" y="20255"/>
                  <a:pt x="210796" y="20255"/>
                  <a:pt x="210426" y="19871"/>
                </a:cubicBezTo>
                <a:cubicBezTo>
                  <a:pt x="207462" y="19105"/>
                  <a:pt x="206721" y="16039"/>
                  <a:pt x="207462" y="13357"/>
                </a:cubicBezTo>
                <a:cubicBezTo>
                  <a:pt x="208573" y="11058"/>
                  <a:pt x="211166" y="9525"/>
                  <a:pt x="213759" y="11058"/>
                </a:cubicBezTo>
                <a:close/>
                <a:moveTo>
                  <a:pt x="191011" y="3855"/>
                </a:moveTo>
                <a:cubicBezTo>
                  <a:pt x="193693" y="4195"/>
                  <a:pt x="195226" y="6577"/>
                  <a:pt x="194843" y="8958"/>
                </a:cubicBezTo>
                <a:cubicBezTo>
                  <a:pt x="194076" y="10999"/>
                  <a:pt x="192160" y="12360"/>
                  <a:pt x="189861" y="12360"/>
                </a:cubicBezTo>
                <a:cubicBezTo>
                  <a:pt x="189478" y="12360"/>
                  <a:pt x="189095" y="12360"/>
                  <a:pt x="188712" y="12360"/>
                </a:cubicBezTo>
                <a:cubicBezTo>
                  <a:pt x="186029" y="11679"/>
                  <a:pt x="184496" y="9298"/>
                  <a:pt x="184879" y="6917"/>
                </a:cubicBezTo>
                <a:cubicBezTo>
                  <a:pt x="185646" y="4535"/>
                  <a:pt x="188328" y="3175"/>
                  <a:pt x="191011" y="3855"/>
                </a:cubicBezTo>
                <a:close/>
                <a:moveTo>
                  <a:pt x="120449" y="3855"/>
                </a:moveTo>
                <a:cubicBezTo>
                  <a:pt x="122748" y="3175"/>
                  <a:pt x="125813" y="4535"/>
                  <a:pt x="126196" y="6917"/>
                </a:cubicBezTo>
                <a:cubicBezTo>
                  <a:pt x="126963" y="9298"/>
                  <a:pt x="125430" y="11679"/>
                  <a:pt x="122748" y="12360"/>
                </a:cubicBezTo>
                <a:cubicBezTo>
                  <a:pt x="122365" y="12360"/>
                  <a:pt x="121981" y="12360"/>
                  <a:pt x="121598" y="12360"/>
                </a:cubicBezTo>
                <a:cubicBezTo>
                  <a:pt x="119299" y="12360"/>
                  <a:pt x="117383" y="10999"/>
                  <a:pt x="116617" y="8958"/>
                </a:cubicBezTo>
                <a:cubicBezTo>
                  <a:pt x="116234" y="6917"/>
                  <a:pt x="117766" y="4195"/>
                  <a:pt x="120449" y="3855"/>
                </a:cubicBezTo>
                <a:close/>
                <a:moveTo>
                  <a:pt x="167033" y="353"/>
                </a:moveTo>
                <a:cubicBezTo>
                  <a:pt x="169415" y="353"/>
                  <a:pt x="171456" y="2469"/>
                  <a:pt x="171115" y="4939"/>
                </a:cubicBezTo>
                <a:cubicBezTo>
                  <a:pt x="171115" y="7408"/>
                  <a:pt x="169074" y="9172"/>
                  <a:pt x="166693" y="9172"/>
                </a:cubicBezTo>
                <a:cubicBezTo>
                  <a:pt x="163972" y="9172"/>
                  <a:pt x="162271" y="6703"/>
                  <a:pt x="162271" y="4233"/>
                </a:cubicBezTo>
                <a:cubicBezTo>
                  <a:pt x="162611" y="1764"/>
                  <a:pt x="164652" y="0"/>
                  <a:pt x="167033" y="353"/>
                </a:cubicBezTo>
                <a:close/>
                <a:moveTo>
                  <a:pt x="142541" y="0"/>
                </a:moveTo>
                <a:cubicBezTo>
                  <a:pt x="144922" y="0"/>
                  <a:pt x="147303" y="1764"/>
                  <a:pt x="147303" y="4233"/>
                </a:cubicBezTo>
                <a:cubicBezTo>
                  <a:pt x="147644" y="6703"/>
                  <a:pt x="145603" y="8819"/>
                  <a:pt x="143221" y="9172"/>
                </a:cubicBezTo>
                <a:cubicBezTo>
                  <a:pt x="143221" y="9172"/>
                  <a:pt x="143221" y="9172"/>
                  <a:pt x="142881" y="9172"/>
                </a:cubicBezTo>
                <a:cubicBezTo>
                  <a:pt x="140840" y="9172"/>
                  <a:pt x="138799" y="7408"/>
                  <a:pt x="138459" y="4939"/>
                </a:cubicBezTo>
                <a:cubicBezTo>
                  <a:pt x="138459" y="2116"/>
                  <a:pt x="140160" y="353"/>
                  <a:pt x="1425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4" name="Freeform 634">
            <a:extLst>
              <a:ext uri="{FF2B5EF4-FFF2-40B4-BE49-F238E27FC236}">
                <a16:creationId xmlns:a16="http://schemas.microsoft.com/office/drawing/2014/main" id="{BBC76AC4-B2B4-1176-0590-B511FFC6E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407" y="5052435"/>
            <a:ext cx="274966" cy="353791"/>
          </a:xfrm>
          <a:custGeom>
            <a:avLst/>
            <a:gdLst>
              <a:gd name="T0" fmla="*/ 118524 w 663"/>
              <a:gd name="T1" fmla="*/ 294894 h 853"/>
              <a:gd name="T2" fmla="*/ 11852 w 663"/>
              <a:gd name="T3" fmla="*/ 105961 h 853"/>
              <a:gd name="T4" fmla="*/ 13289 w 663"/>
              <a:gd name="T5" fmla="*/ 88720 h 853"/>
              <a:gd name="T6" fmla="*/ 42740 w 663"/>
              <a:gd name="T7" fmla="*/ 99495 h 853"/>
              <a:gd name="T8" fmla="*/ 42381 w 663"/>
              <a:gd name="T9" fmla="*/ 107038 h 853"/>
              <a:gd name="T10" fmla="*/ 118524 w 663"/>
              <a:gd name="T11" fmla="*/ 183545 h 853"/>
              <a:gd name="T12" fmla="*/ 195025 w 663"/>
              <a:gd name="T13" fmla="*/ 107038 h 853"/>
              <a:gd name="T14" fmla="*/ 194666 w 663"/>
              <a:gd name="T15" fmla="*/ 99495 h 853"/>
              <a:gd name="T16" fmla="*/ 194666 w 663"/>
              <a:gd name="T17" fmla="*/ 99495 h 853"/>
              <a:gd name="T18" fmla="*/ 223758 w 663"/>
              <a:gd name="T19" fmla="*/ 89079 h 853"/>
              <a:gd name="T20" fmla="*/ 225554 w 663"/>
              <a:gd name="T21" fmla="*/ 105961 h 853"/>
              <a:gd name="T22" fmla="*/ 44177 w 663"/>
              <a:gd name="T23" fmla="*/ 14727 h 853"/>
              <a:gd name="T24" fmla="*/ 55311 w 663"/>
              <a:gd name="T25" fmla="*/ 8980 h 853"/>
              <a:gd name="T26" fmla="*/ 76861 w 663"/>
              <a:gd name="T27" fmla="*/ 55674 h 853"/>
              <a:gd name="T28" fmla="*/ 44177 w 663"/>
              <a:gd name="T29" fmla="*/ 14727 h 853"/>
              <a:gd name="T30" fmla="*/ 223758 w 663"/>
              <a:gd name="T31" fmla="*/ 55674 h 853"/>
              <a:gd name="T32" fmla="*/ 150130 w 663"/>
              <a:gd name="T33" fmla="*/ 8980 h 853"/>
              <a:gd name="T34" fmla="*/ 182096 w 663"/>
              <a:gd name="T35" fmla="*/ 8980 h 853"/>
              <a:gd name="T36" fmla="*/ 161982 w 663"/>
              <a:gd name="T37" fmla="*/ 65013 h 853"/>
              <a:gd name="T38" fmla="*/ 227709 w 663"/>
              <a:gd name="T39" fmla="*/ 65013 h 853"/>
              <a:gd name="T40" fmla="*/ 194666 w 663"/>
              <a:gd name="T41" fmla="*/ 90156 h 853"/>
              <a:gd name="T42" fmla="*/ 151567 w 663"/>
              <a:gd name="T43" fmla="*/ 65013 h 853"/>
              <a:gd name="T44" fmla="*/ 118524 w 663"/>
              <a:gd name="T45" fmla="*/ 90156 h 853"/>
              <a:gd name="T46" fmla="*/ 85840 w 663"/>
              <a:gd name="T47" fmla="*/ 65013 h 853"/>
              <a:gd name="T48" fmla="*/ 96615 w 663"/>
              <a:gd name="T49" fmla="*/ 8980 h 853"/>
              <a:gd name="T50" fmla="*/ 150848 w 663"/>
              <a:gd name="T51" fmla="*/ 55674 h 853"/>
              <a:gd name="T52" fmla="*/ 96615 w 663"/>
              <a:gd name="T53" fmla="*/ 8980 h 853"/>
              <a:gd name="T54" fmla="*/ 75424 w 663"/>
              <a:gd name="T55" fmla="*/ 65013 h 853"/>
              <a:gd name="T56" fmla="*/ 42381 w 663"/>
              <a:gd name="T57" fmla="*/ 90156 h 853"/>
              <a:gd name="T58" fmla="*/ 9697 w 663"/>
              <a:gd name="T59" fmla="*/ 65013 h 853"/>
              <a:gd name="T60" fmla="*/ 186046 w 663"/>
              <a:gd name="T61" fmla="*/ 107038 h 853"/>
              <a:gd name="T62" fmla="*/ 118524 w 663"/>
              <a:gd name="T63" fmla="*/ 174566 h 853"/>
              <a:gd name="T64" fmla="*/ 51719 w 663"/>
              <a:gd name="T65" fmla="*/ 107038 h 853"/>
              <a:gd name="T66" fmla="*/ 52079 w 663"/>
              <a:gd name="T67" fmla="*/ 98418 h 853"/>
              <a:gd name="T68" fmla="*/ 80812 w 663"/>
              <a:gd name="T69" fmla="*/ 77944 h 853"/>
              <a:gd name="T70" fmla="*/ 118524 w 663"/>
              <a:gd name="T71" fmla="*/ 99495 h 853"/>
              <a:gd name="T72" fmla="*/ 156954 w 663"/>
              <a:gd name="T73" fmla="*/ 77944 h 853"/>
              <a:gd name="T74" fmla="*/ 185328 w 663"/>
              <a:gd name="T75" fmla="*/ 98418 h 853"/>
              <a:gd name="T76" fmla="*/ 231660 w 663"/>
              <a:gd name="T77" fmla="*/ 80099 h 853"/>
              <a:gd name="T78" fmla="*/ 237766 w 663"/>
              <a:gd name="T79" fmla="*/ 60344 h 853"/>
              <a:gd name="T80" fmla="*/ 237407 w 663"/>
              <a:gd name="T81" fmla="*/ 59625 h 853"/>
              <a:gd name="T82" fmla="*/ 237407 w 663"/>
              <a:gd name="T83" fmla="*/ 58907 h 853"/>
              <a:gd name="T84" fmla="*/ 237048 w 663"/>
              <a:gd name="T85" fmla="*/ 58189 h 853"/>
              <a:gd name="T86" fmla="*/ 236688 w 663"/>
              <a:gd name="T87" fmla="*/ 57470 h 853"/>
              <a:gd name="T88" fmla="*/ 200772 w 663"/>
              <a:gd name="T89" fmla="*/ 8980 h 853"/>
              <a:gd name="T90" fmla="*/ 144383 w 663"/>
              <a:gd name="T91" fmla="*/ 0 h 853"/>
              <a:gd name="T92" fmla="*/ 55311 w 663"/>
              <a:gd name="T93" fmla="*/ 0 h 853"/>
              <a:gd name="T94" fmla="*/ 36635 w 663"/>
              <a:gd name="T95" fmla="*/ 8980 h 853"/>
              <a:gd name="T96" fmla="*/ 718 w 663"/>
              <a:gd name="T97" fmla="*/ 57470 h 853"/>
              <a:gd name="T98" fmla="*/ 718 w 663"/>
              <a:gd name="T99" fmla="*/ 58189 h 853"/>
              <a:gd name="T100" fmla="*/ 0 w 663"/>
              <a:gd name="T101" fmla="*/ 58907 h 853"/>
              <a:gd name="T102" fmla="*/ 0 w 663"/>
              <a:gd name="T103" fmla="*/ 59625 h 853"/>
              <a:gd name="T104" fmla="*/ 0 w 663"/>
              <a:gd name="T105" fmla="*/ 60344 h 853"/>
              <a:gd name="T106" fmla="*/ 5747 w 663"/>
              <a:gd name="T107" fmla="*/ 80099 h 853"/>
              <a:gd name="T108" fmla="*/ 2873 w 663"/>
              <a:gd name="T109" fmla="*/ 105961 h 853"/>
              <a:gd name="T110" fmla="*/ 53515 w 663"/>
              <a:gd name="T111" fmla="*/ 296690 h 853"/>
              <a:gd name="T112" fmla="*/ 48846 w 663"/>
              <a:gd name="T113" fmla="*/ 301359 h 853"/>
              <a:gd name="T114" fmla="*/ 53515 w 663"/>
              <a:gd name="T115" fmla="*/ 306029 h 853"/>
              <a:gd name="T116" fmla="*/ 183532 w 663"/>
              <a:gd name="T117" fmla="*/ 306029 h 853"/>
              <a:gd name="T118" fmla="*/ 188201 w 663"/>
              <a:gd name="T119" fmla="*/ 301359 h 853"/>
              <a:gd name="T120" fmla="*/ 129658 w 663"/>
              <a:gd name="T121" fmla="*/ 296690 h 853"/>
              <a:gd name="T122" fmla="*/ 234533 w 663"/>
              <a:gd name="T123" fmla="*/ 105961 h 853"/>
              <a:gd name="T124" fmla="*/ 231660 w 663"/>
              <a:gd name="T125" fmla="*/ 80099 h 8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63" h="853">
                <a:moveTo>
                  <a:pt x="330" y="821"/>
                </a:moveTo>
                <a:lnTo>
                  <a:pt x="330" y="821"/>
                </a:lnTo>
                <a:cubicBezTo>
                  <a:pt x="280" y="771"/>
                  <a:pt x="33" y="511"/>
                  <a:pt x="33" y="295"/>
                </a:cubicBezTo>
                <a:cubicBezTo>
                  <a:pt x="33" y="280"/>
                  <a:pt x="35" y="263"/>
                  <a:pt x="37" y="247"/>
                </a:cubicBezTo>
                <a:cubicBezTo>
                  <a:pt x="58" y="266"/>
                  <a:pt x="87" y="277"/>
                  <a:pt x="118" y="277"/>
                </a:cubicBezTo>
                <a:lnTo>
                  <a:pt x="119" y="277"/>
                </a:lnTo>
                <a:cubicBezTo>
                  <a:pt x="118" y="284"/>
                  <a:pt x="118" y="291"/>
                  <a:pt x="118" y="298"/>
                </a:cubicBezTo>
                <a:cubicBezTo>
                  <a:pt x="118" y="416"/>
                  <a:pt x="213" y="511"/>
                  <a:pt x="330" y="511"/>
                </a:cubicBezTo>
                <a:cubicBezTo>
                  <a:pt x="448" y="511"/>
                  <a:pt x="543" y="416"/>
                  <a:pt x="543" y="298"/>
                </a:cubicBezTo>
                <a:cubicBezTo>
                  <a:pt x="543" y="291"/>
                  <a:pt x="543" y="284"/>
                  <a:pt x="542" y="277"/>
                </a:cubicBezTo>
                <a:cubicBezTo>
                  <a:pt x="574" y="277"/>
                  <a:pt x="602" y="266"/>
                  <a:pt x="623" y="248"/>
                </a:cubicBezTo>
                <a:cubicBezTo>
                  <a:pt x="626" y="263"/>
                  <a:pt x="628" y="280"/>
                  <a:pt x="628" y="295"/>
                </a:cubicBezTo>
                <a:cubicBezTo>
                  <a:pt x="628" y="510"/>
                  <a:pt x="381" y="771"/>
                  <a:pt x="330" y="821"/>
                </a:cubicBezTo>
                <a:close/>
                <a:moveTo>
                  <a:pt x="123" y="41"/>
                </a:moveTo>
                <a:lnTo>
                  <a:pt x="123" y="41"/>
                </a:lnTo>
                <a:cubicBezTo>
                  <a:pt x="130" y="31"/>
                  <a:pt x="142" y="25"/>
                  <a:pt x="154" y="25"/>
                </a:cubicBezTo>
                <a:lnTo>
                  <a:pt x="243" y="25"/>
                </a:lnTo>
                <a:lnTo>
                  <a:pt x="214" y="155"/>
                </a:lnTo>
                <a:lnTo>
                  <a:pt x="38" y="155"/>
                </a:lnTo>
                <a:lnTo>
                  <a:pt x="123" y="41"/>
                </a:lnTo>
                <a:close/>
                <a:moveTo>
                  <a:pt x="538" y="41"/>
                </a:moveTo>
                <a:lnTo>
                  <a:pt x="623" y="155"/>
                </a:lnTo>
                <a:lnTo>
                  <a:pt x="447" y="155"/>
                </a:lnTo>
                <a:lnTo>
                  <a:pt x="418" y="25"/>
                </a:lnTo>
                <a:lnTo>
                  <a:pt x="507" y="25"/>
                </a:lnTo>
                <a:cubicBezTo>
                  <a:pt x="519" y="25"/>
                  <a:pt x="531" y="31"/>
                  <a:pt x="538" y="41"/>
                </a:cubicBezTo>
                <a:close/>
                <a:moveTo>
                  <a:pt x="451" y="181"/>
                </a:moveTo>
                <a:lnTo>
                  <a:pt x="634" y="181"/>
                </a:lnTo>
                <a:cubicBezTo>
                  <a:pt x="628" y="221"/>
                  <a:pt x="589" y="251"/>
                  <a:pt x="542" y="251"/>
                </a:cubicBezTo>
                <a:cubicBezTo>
                  <a:pt x="496" y="251"/>
                  <a:pt x="458" y="221"/>
                  <a:pt x="451" y="181"/>
                </a:cubicBezTo>
                <a:close/>
                <a:moveTo>
                  <a:pt x="422" y="181"/>
                </a:moveTo>
                <a:lnTo>
                  <a:pt x="422" y="181"/>
                </a:lnTo>
                <a:cubicBezTo>
                  <a:pt x="416" y="221"/>
                  <a:pt x="377" y="251"/>
                  <a:pt x="330" y="251"/>
                </a:cubicBezTo>
                <a:cubicBezTo>
                  <a:pt x="284" y="251"/>
                  <a:pt x="246" y="221"/>
                  <a:pt x="239" y="181"/>
                </a:cubicBezTo>
                <a:lnTo>
                  <a:pt x="422" y="181"/>
                </a:lnTo>
                <a:close/>
                <a:moveTo>
                  <a:pt x="269" y="25"/>
                </a:moveTo>
                <a:lnTo>
                  <a:pt x="392" y="25"/>
                </a:lnTo>
                <a:lnTo>
                  <a:pt x="420" y="155"/>
                </a:lnTo>
                <a:lnTo>
                  <a:pt x="240" y="155"/>
                </a:lnTo>
                <a:lnTo>
                  <a:pt x="269" y="25"/>
                </a:lnTo>
                <a:close/>
                <a:moveTo>
                  <a:pt x="27" y="181"/>
                </a:moveTo>
                <a:lnTo>
                  <a:pt x="210" y="181"/>
                </a:lnTo>
                <a:cubicBezTo>
                  <a:pt x="204" y="221"/>
                  <a:pt x="165" y="251"/>
                  <a:pt x="118" y="251"/>
                </a:cubicBezTo>
                <a:cubicBezTo>
                  <a:pt x="72" y="251"/>
                  <a:pt x="34" y="221"/>
                  <a:pt x="27" y="181"/>
                </a:cubicBezTo>
                <a:close/>
                <a:moveTo>
                  <a:pt x="518" y="298"/>
                </a:moveTo>
                <a:lnTo>
                  <a:pt x="518" y="298"/>
                </a:lnTo>
                <a:cubicBezTo>
                  <a:pt x="518" y="402"/>
                  <a:pt x="434" y="486"/>
                  <a:pt x="330" y="486"/>
                </a:cubicBezTo>
                <a:cubicBezTo>
                  <a:pt x="228" y="486"/>
                  <a:pt x="144" y="402"/>
                  <a:pt x="144" y="298"/>
                </a:cubicBezTo>
                <a:cubicBezTo>
                  <a:pt x="144" y="290"/>
                  <a:pt x="144" y="282"/>
                  <a:pt x="145" y="274"/>
                </a:cubicBezTo>
                <a:cubicBezTo>
                  <a:pt x="180" y="267"/>
                  <a:pt x="209" y="246"/>
                  <a:pt x="225" y="217"/>
                </a:cubicBezTo>
                <a:cubicBezTo>
                  <a:pt x="244" y="253"/>
                  <a:pt x="284" y="277"/>
                  <a:pt x="330" y="277"/>
                </a:cubicBezTo>
                <a:cubicBezTo>
                  <a:pt x="377" y="277"/>
                  <a:pt x="417" y="253"/>
                  <a:pt x="437" y="217"/>
                </a:cubicBezTo>
                <a:cubicBezTo>
                  <a:pt x="452" y="246"/>
                  <a:pt x="481" y="267"/>
                  <a:pt x="516" y="274"/>
                </a:cubicBezTo>
                <a:cubicBezTo>
                  <a:pt x="517" y="282"/>
                  <a:pt x="518" y="290"/>
                  <a:pt x="518" y="298"/>
                </a:cubicBezTo>
                <a:close/>
                <a:moveTo>
                  <a:pt x="645" y="223"/>
                </a:moveTo>
                <a:lnTo>
                  <a:pt x="645" y="223"/>
                </a:lnTo>
                <a:cubicBezTo>
                  <a:pt x="656" y="207"/>
                  <a:pt x="662" y="188"/>
                  <a:pt x="662" y="168"/>
                </a:cubicBezTo>
                <a:cubicBezTo>
                  <a:pt x="662" y="167"/>
                  <a:pt x="662" y="167"/>
                  <a:pt x="661" y="166"/>
                </a:cubicBezTo>
                <a:lnTo>
                  <a:pt x="661" y="164"/>
                </a:lnTo>
                <a:cubicBezTo>
                  <a:pt x="660" y="163"/>
                  <a:pt x="660" y="162"/>
                  <a:pt x="660" y="162"/>
                </a:cubicBezTo>
                <a:cubicBezTo>
                  <a:pt x="659" y="161"/>
                  <a:pt x="659" y="160"/>
                  <a:pt x="659" y="160"/>
                </a:cubicBezTo>
                <a:lnTo>
                  <a:pt x="559" y="25"/>
                </a:lnTo>
                <a:cubicBezTo>
                  <a:pt x="547" y="9"/>
                  <a:pt x="527" y="0"/>
                  <a:pt x="507" y="0"/>
                </a:cubicBezTo>
                <a:lnTo>
                  <a:pt x="402" y="0"/>
                </a:lnTo>
                <a:lnTo>
                  <a:pt x="259" y="0"/>
                </a:lnTo>
                <a:lnTo>
                  <a:pt x="154" y="0"/>
                </a:lnTo>
                <a:cubicBezTo>
                  <a:pt x="134" y="0"/>
                  <a:pt x="114" y="9"/>
                  <a:pt x="102" y="25"/>
                </a:cubicBezTo>
                <a:lnTo>
                  <a:pt x="2" y="160"/>
                </a:lnTo>
                <a:cubicBezTo>
                  <a:pt x="2" y="160"/>
                  <a:pt x="2" y="161"/>
                  <a:pt x="2" y="162"/>
                </a:cubicBezTo>
                <a:cubicBezTo>
                  <a:pt x="1" y="162"/>
                  <a:pt x="1" y="163"/>
                  <a:pt x="0" y="164"/>
                </a:cubicBezTo>
                <a:lnTo>
                  <a:pt x="0" y="166"/>
                </a:lnTo>
                <a:cubicBezTo>
                  <a:pt x="0" y="167"/>
                  <a:pt x="0" y="167"/>
                  <a:pt x="0" y="168"/>
                </a:cubicBezTo>
                <a:cubicBezTo>
                  <a:pt x="0" y="188"/>
                  <a:pt x="5" y="207"/>
                  <a:pt x="16" y="223"/>
                </a:cubicBezTo>
                <a:cubicBezTo>
                  <a:pt x="10" y="247"/>
                  <a:pt x="8" y="271"/>
                  <a:pt x="8" y="295"/>
                </a:cubicBezTo>
                <a:cubicBezTo>
                  <a:pt x="8" y="509"/>
                  <a:pt x="228" y="752"/>
                  <a:pt x="299" y="826"/>
                </a:cubicBezTo>
                <a:lnTo>
                  <a:pt x="149" y="826"/>
                </a:lnTo>
                <a:cubicBezTo>
                  <a:pt x="142" y="826"/>
                  <a:pt x="136" y="832"/>
                  <a:pt x="136" y="839"/>
                </a:cubicBezTo>
                <a:cubicBezTo>
                  <a:pt x="136" y="846"/>
                  <a:pt x="142" y="852"/>
                  <a:pt x="149" y="852"/>
                </a:cubicBezTo>
                <a:lnTo>
                  <a:pt x="511" y="852"/>
                </a:lnTo>
                <a:cubicBezTo>
                  <a:pt x="519" y="852"/>
                  <a:pt x="524" y="846"/>
                  <a:pt x="524" y="839"/>
                </a:cubicBezTo>
                <a:cubicBezTo>
                  <a:pt x="524" y="832"/>
                  <a:pt x="519" y="826"/>
                  <a:pt x="511" y="826"/>
                </a:cubicBezTo>
                <a:lnTo>
                  <a:pt x="361" y="826"/>
                </a:lnTo>
                <a:cubicBezTo>
                  <a:pt x="434" y="752"/>
                  <a:pt x="653" y="509"/>
                  <a:pt x="653" y="295"/>
                </a:cubicBezTo>
                <a:cubicBezTo>
                  <a:pt x="653" y="271"/>
                  <a:pt x="650" y="247"/>
                  <a:pt x="645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C7F59-D74E-3268-6B7B-6A19668075D3}"/>
              </a:ext>
            </a:extLst>
          </p:cNvPr>
          <p:cNvSpPr txBox="1"/>
          <p:nvPr/>
        </p:nvSpPr>
        <p:spPr>
          <a:xfrm>
            <a:off x="9489705" y="4718092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C2386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608BBA3-B4E8-AC86-4C5B-C8F1EEC842E2}"/>
              </a:ext>
            </a:extLst>
          </p:cNvPr>
          <p:cNvSpPr txBox="1">
            <a:spLocks/>
          </p:cNvSpPr>
          <p:nvPr/>
        </p:nvSpPr>
        <p:spPr>
          <a:xfrm>
            <a:off x="9170254" y="5163264"/>
            <a:ext cx="2099558" cy="10813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B25F7-9889-9B25-884F-9F3EBF87BE3B}"/>
              </a:ext>
            </a:extLst>
          </p:cNvPr>
          <p:cNvSpPr txBox="1"/>
          <p:nvPr/>
        </p:nvSpPr>
        <p:spPr>
          <a:xfrm>
            <a:off x="9489705" y="1442629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3D4F9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0719821-67C5-7274-3B63-0D9A8F1C582B}"/>
              </a:ext>
            </a:extLst>
          </p:cNvPr>
          <p:cNvSpPr txBox="1">
            <a:spLocks/>
          </p:cNvSpPr>
          <p:nvPr/>
        </p:nvSpPr>
        <p:spPr>
          <a:xfrm>
            <a:off x="9170254" y="1864945"/>
            <a:ext cx="2099558" cy="10813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54EF67-0EF0-FD89-5036-FF46F61D11C6}"/>
              </a:ext>
            </a:extLst>
          </p:cNvPr>
          <p:cNvSpPr txBox="1"/>
          <p:nvPr/>
        </p:nvSpPr>
        <p:spPr>
          <a:xfrm>
            <a:off x="1396817" y="4718092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rgbClr val="5198D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111E8CF-2BD8-8957-368B-C7B8EDE7B5A2}"/>
              </a:ext>
            </a:extLst>
          </p:cNvPr>
          <p:cNvSpPr txBox="1">
            <a:spLocks/>
          </p:cNvSpPr>
          <p:nvPr/>
        </p:nvSpPr>
        <p:spPr>
          <a:xfrm>
            <a:off x="1077366" y="5161059"/>
            <a:ext cx="2099558" cy="10813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492740-7027-5A18-E693-784EFAA5009F}"/>
              </a:ext>
            </a:extLst>
          </p:cNvPr>
          <p:cNvSpPr txBox="1"/>
          <p:nvPr/>
        </p:nvSpPr>
        <p:spPr>
          <a:xfrm>
            <a:off x="1396817" y="1442629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rgbClr val="E34D5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E12C7DF-F850-9425-8C6C-F446A755B17D}"/>
              </a:ext>
            </a:extLst>
          </p:cNvPr>
          <p:cNvSpPr txBox="1">
            <a:spLocks/>
          </p:cNvSpPr>
          <p:nvPr/>
        </p:nvSpPr>
        <p:spPr>
          <a:xfrm>
            <a:off x="1077366" y="1864945"/>
            <a:ext cx="2099558" cy="10813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49628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223">
            <a:extLst>
              <a:ext uri="{FF2B5EF4-FFF2-40B4-BE49-F238E27FC236}">
                <a16:creationId xmlns:a16="http://schemas.microsoft.com/office/drawing/2014/main" id="{E2B9773B-7936-83BC-5F98-DECA5072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111" y="1670521"/>
            <a:ext cx="3916916" cy="3916916"/>
          </a:xfrm>
          <a:custGeom>
            <a:avLst/>
            <a:gdLst>
              <a:gd name="T0" fmla="*/ 4478 w 8965"/>
              <a:gd name="T1" fmla="*/ 1 h 8964"/>
              <a:gd name="T2" fmla="*/ 4478 w 8965"/>
              <a:gd name="T3" fmla="*/ 1 h 8964"/>
              <a:gd name="T4" fmla="*/ 1 w 8965"/>
              <a:gd name="T5" fmla="*/ 4485 h 8964"/>
              <a:gd name="T6" fmla="*/ 1 w 8965"/>
              <a:gd name="T7" fmla="*/ 4485 h 8964"/>
              <a:gd name="T8" fmla="*/ 4485 w 8965"/>
              <a:gd name="T9" fmla="*/ 8961 h 8964"/>
              <a:gd name="T10" fmla="*/ 4485 w 8965"/>
              <a:gd name="T11" fmla="*/ 8961 h 8964"/>
              <a:gd name="T12" fmla="*/ 8962 w 8965"/>
              <a:gd name="T13" fmla="*/ 4478 h 8964"/>
              <a:gd name="T14" fmla="*/ 8962 w 8965"/>
              <a:gd name="T15" fmla="*/ 4478 h 8964"/>
              <a:gd name="T16" fmla="*/ 4478 w 8965"/>
              <a:gd name="T17" fmla="*/ 1 h 8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5" h="8964">
                <a:moveTo>
                  <a:pt x="4478" y="1"/>
                </a:moveTo>
                <a:lnTo>
                  <a:pt x="4478" y="1"/>
                </a:lnTo>
                <a:cubicBezTo>
                  <a:pt x="2005" y="3"/>
                  <a:pt x="0" y="2010"/>
                  <a:pt x="1" y="4485"/>
                </a:cubicBezTo>
                <a:lnTo>
                  <a:pt x="1" y="4485"/>
                </a:lnTo>
                <a:cubicBezTo>
                  <a:pt x="4" y="6959"/>
                  <a:pt x="2011" y="8963"/>
                  <a:pt x="4485" y="8961"/>
                </a:cubicBezTo>
                <a:lnTo>
                  <a:pt x="4485" y="8961"/>
                </a:lnTo>
                <a:cubicBezTo>
                  <a:pt x="6959" y="8959"/>
                  <a:pt x="8964" y="6952"/>
                  <a:pt x="8962" y="4478"/>
                </a:cubicBezTo>
                <a:lnTo>
                  <a:pt x="8962" y="4478"/>
                </a:lnTo>
                <a:cubicBezTo>
                  <a:pt x="8960" y="2004"/>
                  <a:pt x="6953" y="0"/>
                  <a:pt x="4478" y="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80AE332-484D-89CC-F36A-0DEF4F92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134" y="1504025"/>
            <a:ext cx="4268784" cy="4268783"/>
          </a:xfrm>
          <a:custGeom>
            <a:avLst/>
            <a:gdLst>
              <a:gd name="connsiteX0" fmla="*/ 3577672 w 7156840"/>
              <a:gd name="connsiteY0" fmla="*/ 2477246 h 7156841"/>
              <a:gd name="connsiteX1" fmla="*/ 4679596 w 7156840"/>
              <a:gd name="connsiteY1" fmla="*/ 3578047 h 7156841"/>
              <a:gd name="connsiteX2" fmla="*/ 3577672 w 7156840"/>
              <a:gd name="connsiteY2" fmla="*/ 4679596 h 7156841"/>
              <a:gd name="connsiteX3" fmla="*/ 2477246 w 7156840"/>
              <a:gd name="connsiteY3" fmla="*/ 3578047 h 7156841"/>
              <a:gd name="connsiteX4" fmla="*/ 3577672 w 7156840"/>
              <a:gd name="connsiteY4" fmla="*/ 2477246 h 7156841"/>
              <a:gd name="connsiteX5" fmla="*/ 3577765 w 7156840"/>
              <a:gd name="connsiteY5" fmla="*/ 1863652 h 7156841"/>
              <a:gd name="connsiteX6" fmla="*/ 2170799 w 7156840"/>
              <a:gd name="connsiteY6" fmla="*/ 2600580 h 7156841"/>
              <a:gd name="connsiteX7" fmla="*/ 2098629 w 7156840"/>
              <a:gd name="connsiteY7" fmla="*/ 2712632 h 7156841"/>
              <a:gd name="connsiteX8" fmla="*/ 1863562 w 7156840"/>
              <a:gd name="connsiteY8" fmla="*/ 3578109 h 7156841"/>
              <a:gd name="connsiteX9" fmla="*/ 2073885 w 7156840"/>
              <a:gd name="connsiteY9" fmla="*/ 4400965 h 7156841"/>
              <a:gd name="connsiteX10" fmla="*/ 2142618 w 7156840"/>
              <a:gd name="connsiteY10" fmla="*/ 4515079 h 7156841"/>
              <a:gd name="connsiteX11" fmla="*/ 3577765 w 7156840"/>
              <a:gd name="connsiteY11" fmla="*/ 5293939 h 7156841"/>
              <a:gd name="connsiteX12" fmla="*/ 5001227 w 7156840"/>
              <a:gd name="connsiteY12" fmla="*/ 4535014 h 7156841"/>
              <a:gd name="connsiteX13" fmla="*/ 5070648 w 7156840"/>
              <a:gd name="connsiteY13" fmla="*/ 4421588 h 7156841"/>
              <a:gd name="connsiteX14" fmla="*/ 5293343 w 7156840"/>
              <a:gd name="connsiteY14" fmla="*/ 3578109 h 7156841"/>
              <a:gd name="connsiteX15" fmla="*/ 5050028 w 7156840"/>
              <a:gd name="connsiteY15" fmla="*/ 2699570 h 7156841"/>
              <a:gd name="connsiteX16" fmla="*/ 4977171 w 7156840"/>
              <a:gd name="connsiteY16" fmla="*/ 2588206 h 7156841"/>
              <a:gd name="connsiteX17" fmla="*/ 3577765 w 7156840"/>
              <a:gd name="connsiteY17" fmla="*/ 1863652 h 7156841"/>
              <a:gd name="connsiteX18" fmla="*/ 3577765 w 7156840"/>
              <a:gd name="connsiteY18" fmla="*/ 1251838 h 7156841"/>
              <a:gd name="connsiteX19" fmla="*/ 5500229 w 7156840"/>
              <a:gd name="connsiteY19" fmla="*/ 2269237 h 7156841"/>
              <a:gd name="connsiteX20" fmla="*/ 5572399 w 7156840"/>
              <a:gd name="connsiteY20" fmla="*/ 2381289 h 7156841"/>
              <a:gd name="connsiteX21" fmla="*/ 5905067 w 7156840"/>
              <a:gd name="connsiteY21" fmla="*/ 3578109 h 7156841"/>
              <a:gd name="connsiteX22" fmla="*/ 5593707 w 7156840"/>
              <a:gd name="connsiteY22" fmla="*/ 4739869 h 7156841"/>
              <a:gd name="connsiteX23" fmla="*/ 5523599 w 7156840"/>
              <a:gd name="connsiteY23" fmla="*/ 4852608 h 7156841"/>
              <a:gd name="connsiteX24" fmla="*/ 3577765 w 7156840"/>
              <a:gd name="connsiteY24" fmla="*/ 5905066 h 7156841"/>
              <a:gd name="connsiteX25" fmla="*/ 1625745 w 7156840"/>
              <a:gd name="connsiteY25" fmla="*/ 4842296 h 7156841"/>
              <a:gd name="connsiteX26" fmla="*/ 1557012 w 7156840"/>
              <a:gd name="connsiteY26" fmla="*/ 4728183 h 7156841"/>
              <a:gd name="connsiteX27" fmla="*/ 1251837 w 7156840"/>
              <a:gd name="connsiteY27" fmla="*/ 3578109 h 7156841"/>
              <a:gd name="connsiteX28" fmla="*/ 1585193 w 7156840"/>
              <a:gd name="connsiteY28" fmla="*/ 2381289 h 7156841"/>
              <a:gd name="connsiteX29" fmla="*/ 1656675 w 7156840"/>
              <a:gd name="connsiteY29" fmla="*/ 2269237 h 7156841"/>
              <a:gd name="connsiteX30" fmla="*/ 3577765 w 7156840"/>
              <a:gd name="connsiteY30" fmla="*/ 1251838 h 7156841"/>
              <a:gd name="connsiteX31" fmla="*/ 3578045 w 7156840"/>
              <a:gd name="connsiteY31" fmla="*/ 666623 h 7156841"/>
              <a:gd name="connsiteX32" fmla="*/ 1167715 w 7156840"/>
              <a:gd name="connsiteY32" fmla="*/ 1948189 h 7156841"/>
              <a:gd name="connsiteX33" fmla="*/ 1089068 w 7156840"/>
              <a:gd name="connsiteY33" fmla="*/ 2069529 h 7156841"/>
              <a:gd name="connsiteX34" fmla="*/ 666623 w 7156840"/>
              <a:gd name="connsiteY34" fmla="*/ 3578046 h 7156841"/>
              <a:gd name="connsiteX35" fmla="*/ 1056860 w 7156840"/>
              <a:gd name="connsiteY35" fmla="*/ 5033382 h 7156841"/>
              <a:gd name="connsiteX36" fmla="*/ 1132511 w 7156840"/>
              <a:gd name="connsiteY36" fmla="*/ 5156970 h 7156841"/>
              <a:gd name="connsiteX37" fmla="*/ 3578045 w 7156840"/>
              <a:gd name="connsiteY37" fmla="*/ 6490218 h 7156841"/>
              <a:gd name="connsiteX38" fmla="*/ 6021333 w 7156840"/>
              <a:gd name="connsiteY38" fmla="*/ 5162962 h 7156841"/>
              <a:gd name="connsiteX39" fmla="*/ 6096983 w 7156840"/>
              <a:gd name="connsiteY39" fmla="*/ 5039375 h 7156841"/>
              <a:gd name="connsiteX40" fmla="*/ 6490217 w 7156840"/>
              <a:gd name="connsiteY40" fmla="*/ 3578046 h 7156841"/>
              <a:gd name="connsiteX41" fmla="*/ 6073015 w 7156840"/>
              <a:gd name="connsiteY41" fmla="*/ 2077768 h 7156841"/>
              <a:gd name="connsiteX42" fmla="*/ 5995117 w 7156840"/>
              <a:gd name="connsiteY42" fmla="*/ 1955679 h 7156841"/>
              <a:gd name="connsiteX43" fmla="*/ 3578045 w 7156840"/>
              <a:gd name="connsiteY43" fmla="*/ 666623 h 7156841"/>
              <a:gd name="connsiteX44" fmla="*/ 3578045 w 7156840"/>
              <a:gd name="connsiteY44" fmla="*/ 0 h 7156841"/>
              <a:gd name="connsiteX45" fmla="*/ 6564369 w 7156840"/>
              <a:gd name="connsiteY45" fmla="*/ 1608136 h 7156841"/>
              <a:gd name="connsiteX46" fmla="*/ 6641517 w 7156840"/>
              <a:gd name="connsiteY46" fmla="*/ 1730974 h 7156841"/>
              <a:gd name="connsiteX47" fmla="*/ 7156840 w 7156840"/>
              <a:gd name="connsiteY47" fmla="*/ 3578046 h 7156841"/>
              <a:gd name="connsiteX48" fmla="*/ 6666235 w 7156840"/>
              <a:gd name="connsiteY48" fmla="*/ 5385420 h 7156841"/>
              <a:gd name="connsiteX49" fmla="*/ 6590585 w 7156840"/>
              <a:gd name="connsiteY49" fmla="*/ 5509008 h 7156841"/>
              <a:gd name="connsiteX50" fmla="*/ 3578045 w 7156840"/>
              <a:gd name="connsiteY50" fmla="*/ 7156841 h 7156841"/>
              <a:gd name="connsiteX51" fmla="*/ 570001 w 7156840"/>
              <a:gd name="connsiteY51" fmla="*/ 5513502 h 7156841"/>
              <a:gd name="connsiteX52" fmla="*/ 494350 w 7156840"/>
              <a:gd name="connsiteY52" fmla="*/ 5390663 h 7156841"/>
              <a:gd name="connsiteX53" fmla="*/ 0 w 7156840"/>
              <a:gd name="connsiteY53" fmla="*/ 3578046 h 7156841"/>
              <a:gd name="connsiteX54" fmla="*/ 528805 w 7156840"/>
              <a:gd name="connsiteY54" fmla="*/ 1709253 h 7156841"/>
              <a:gd name="connsiteX55" fmla="*/ 606702 w 7156840"/>
              <a:gd name="connsiteY55" fmla="*/ 1587163 h 7156841"/>
              <a:gd name="connsiteX56" fmla="*/ 3578045 w 7156840"/>
              <a:gd name="connsiteY56" fmla="*/ 0 h 715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156840" h="7156841">
                <a:moveTo>
                  <a:pt x="3577672" y="2477246"/>
                </a:moveTo>
                <a:cubicBezTo>
                  <a:pt x="4185191" y="2477246"/>
                  <a:pt x="4679596" y="2971483"/>
                  <a:pt x="4679596" y="3578047"/>
                </a:cubicBezTo>
                <a:cubicBezTo>
                  <a:pt x="4679596" y="4185359"/>
                  <a:pt x="4185191" y="4679596"/>
                  <a:pt x="3577672" y="4679596"/>
                </a:cubicBezTo>
                <a:cubicBezTo>
                  <a:pt x="2971651" y="4679596"/>
                  <a:pt x="2477246" y="4185359"/>
                  <a:pt x="2477246" y="3578047"/>
                </a:cubicBezTo>
                <a:cubicBezTo>
                  <a:pt x="2477246" y="2971483"/>
                  <a:pt x="2971651" y="2477246"/>
                  <a:pt x="3577672" y="2477246"/>
                </a:cubicBezTo>
                <a:close/>
                <a:moveTo>
                  <a:pt x="3577765" y="1863652"/>
                </a:moveTo>
                <a:cubicBezTo>
                  <a:pt x="2996283" y="1863652"/>
                  <a:pt x="2480785" y="2155124"/>
                  <a:pt x="2170799" y="2600580"/>
                </a:cubicBezTo>
                <a:cubicBezTo>
                  <a:pt x="2145367" y="2637014"/>
                  <a:pt x="2121311" y="2674135"/>
                  <a:pt x="2098629" y="2712632"/>
                </a:cubicBezTo>
                <a:cubicBezTo>
                  <a:pt x="1949478" y="2966982"/>
                  <a:pt x="1863562" y="3263265"/>
                  <a:pt x="1863562" y="3578109"/>
                </a:cubicBezTo>
                <a:cubicBezTo>
                  <a:pt x="1863562" y="3875767"/>
                  <a:pt x="1939855" y="4156239"/>
                  <a:pt x="2073885" y="4400965"/>
                </a:cubicBezTo>
                <a:cubicBezTo>
                  <a:pt x="2095192" y="4440148"/>
                  <a:pt x="2117874" y="4477957"/>
                  <a:pt x="2142618" y="4515079"/>
                </a:cubicBezTo>
                <a:cubicBezTo>
                  <a:pt x="2449167" y="4983220"/>
                  <a:pt x="2978412" y="5293939"/>
                  <a:pt x="3577765" y="5293939"/>
                </a:cubicBezTo>
                <a:cubicBezTo>
                  <a:pt x="4170244" y="5293939"/>
                  <a:pt x="4692616" y="4992156"/>
                  <a:pt x="5001227" y="4535014"/>
                </a:cubicBezTo>
                <a:cubicBezTo>
                  <a:pt x="5025971" y="4497893"/>
                  <a:pt x="5049341" y="4460084"/>
                  <a:pt x="5070648" y="4421588"/>
                </a:cubicBezTo>
                <a:cubicBezTo>
                  <a:pt x="5212238" y="4172738"/>
                  <a:pt x="5293343" y="3884703"/>
                  <a:pt x="5293343" y="3578109"/>
                </a:cubicBezTo>
                <a:cubicBezTo>
                  <a:pt x="5293343" y="3257765"/>
                  <a:pt x="5204677" y="2957357"/>
                  <a:pt x="5050028" y="2699570"/>
                </a:cubicBezTo>
                <a:cubicBezTo>
                  <a:pt x="5027346" y="2661762"/>
                  <a:pt x="5003289" y="2623953"/>
                  <a:pt x="4977171" y="2588206"/>
                </a:cubicBezTo>
                <a:cubicBezTo>
                  <a:pt x="4666497" y="2149624"/>
                  <a:pt x="4155123" y="1863652"/>
                  <a:pt x="3577765" y="1863652"/>
                </a:cubicBezTo>
                <a:close/>
                <a:moveTo>
                  <a:pt x="3577765" y="1251838"/>
                </a:moveTo>
                <a:cubicBezTo>
                  <a:pt x="4375756" y="1251838"/>
                  <a:pt x="5080958" y="1655360"/>
                  <a:pt x="5500229" y="2269237"/>
                </a:cubicBezTo>
                <a:cubicBezTo>
                  <a:pt x="5524973" y="2305671"/>
                  <a:pt x="5549717" y="2343480"/>
                  <a:pt x="5572399" y="2381289"/>
                </a:cubicBezTo>
                <a:cubicBezTo>
                  <a:pt x="5783410" y="2731192"/>
                  <a:pt x="5905067" y="3140902"/>
                  <a:pt x="5905067" y="3578109"/>
                </a:cubicBezTo>
                <a:cubicBezTo>
                  <a:pt x="5905067" y="4001567"/>
                  <a:pt x="5790971" y="4397528"/>
                  <a:pt x="5593707" y="4739869"/>
                </a:cubicBezTo>
                <a:cubicBezTo>
                  <a:pt x="5571712" y="4778365"/>
                  <a:pt x="5548343" y="4815486"/>
                  <a:pt x="5523599" y="4852608"/>
                </a:cubicBezTo>
                <a:cubicBezTo>
                  <a:pt x="5107764" y="5486420"/>
                  <a:pt x="4390877" y="5905066"/>
                  <a:pt x="3577765" y="5905066"/>
                </a:cubicBezTo>
                <a:cubicBezTo>
                  <a:pt x="2761216" y="5905066"/>
                  <a:pt x="2041580" y="5481608"/>
                  <a:pt x="1625745" y="4842296"/>
                </a:cubicBezTo>
                <a:cubicBezTo>
                  <a:pt x="1601688" y="4805175"/>
                  <a:pt x="1579007" y="4767366"/>
                  <a:pt x="1557012" y="4728183"/>
                </a:cubicBezTo>
                <a:cubicBezTo>
                  <a:pt x="1363185" y="4389278"/>
                  <a:pt x="1251837" y="3996067"/>
                  <a:pt x="1251837" y="3578109"/>
                </a:cubicBezTo>
                <a:cubicBezTo>
                  <a:pt x="1251837" y="3140902"/>
                  <a:pt x="1373495" y="2731192"/>
                  <a:pt x="1585193" y="2381289"/>
                </a:cubicBezTo>
                <a:cubicBezTo>
                  <a:pt x="1607874" y="2343480"/>
                  <a:pt x="1631244" y="2305671"/>
                  <a:pt x="1656675" y="2269237"/>
                </a:cubicBezTo>
                <a:cubicBezTo>
                  <a:pt x="2075947" y="1655360"/>
                  <a:pt x="2781148" y="1251838"/>
                  <a:pt x="3577765" y="1251838"/>
                </a:cubicBezTo>
                <a:close/>
                <a:moveTo>
                  <a:pt x="3578045" y="666623"/>
                </a:moveTo>
                <a:cubicBezTo>
                  <a:pt x="2576612" y="666623"/>
                  <a:pt x="1691276" y="1175205"/>
                  <a:pt x="1167715" y="1948189"/>
                </a:cubicBezTo>
                <a:cubicBezTo>
                  <a:pt x="1140001" y="1987886"/>
                  <a:pt x="1114535" y="2028333"/>
                  <a:pt x="1089068" y="2069529"/>
                </a:cubicBezTo>
                <a:cubicBezTo>
                  <a:pt x="820921" y="2509950"/>
                  <a:pt x="666623" y="3026771"/>
                  <a:pt x="666623" y="3578046"/>
                </a:cubicBezTo>
                <a:cubicBezTo>
                  <a:pt x="666623" y="4107600"/>
                  <a:pt x="809685" y="4605695"/>
                  <a:pt x="1056860" y="5033382"/>
                </a:cubicBezTo>
                <a:cubicBezTo>
                  <a:pt x="1081578" y="5075328"/>
                  <a:pt x="1107044" y="5116524"/>
                  <a:pt x="1132511" y="5156970"/>
                </a:cubicBezTo>
                <a:cubicBezTo>
                  <a:pt x="1652327" y="5959166"/>
                  <a:pt x="2554891" y="6490218"/>
                  <a:pt x="3578045" y="6490218"/>
                </a:cubicBezTo>
                <a:cubicBezTo>
                  <a:pt x="4600451" y="6490218"/>
                  <a:pt x="5501517" y="5961412"/>
                  <a:pt x="6021333" y="5162962"/>
                </a:cubicBezTo>
                <a:cubicBezTo>
                  <a:pt x="6046799" y="5122516"/>
                  <a:pt x="6072266" y="5080570"/>
                  <a:pt x="6096983" y="5039375"/>
                </a:cubicBezTo>
                <a:cubicBezTo>
                  <a:pt x="6347155" y="4609440"/>
                  <a:pt x="6490217" y="4110596"/>
                  <a:pt x="6490217" y="3578046"/>
                </a:cubicBezTo>
                <a:cubicBezTo>
                  <a:pt x="6490217" y="3030516"/>
                  <a:pt x="6338167" y="2516691"/>
                  <a:pt x="6073015" y="2077768"/>
                </a:cubicBezTo>
                <a:cubicBezTo>
                  <a:pt x="6048297" y="2036572"/>
                  <a:pt x="6022082" y="1995377"/>
                  <a:pt x="5995117" y="1955679"/>
                </a:cubicBezTo>
                <a:cubicBezTo>
                  <a:pt x="5471556" y="1178950"/>
                  <a:pt x="4583224" y="666623"/>
                  <a:pt x="3578045" y="666623"/>
                </a:cubicBezTo>
                <a:close/>
                <a:moveTo>
                  <a:pt x="3578045" y="0"/>
                </a:moveTo>
                <a:cubicBezTo>
                  <a:pt x="4824407" y="0"/>
                  <a:pt x="5923212" y="640408"/>
                  <a:pt x="6564369" y="1608136"/>
                </a:cubicBezTo>
                <a:cubicBezTo>
                  <a:pt x="6591333" y="1648582"/>
                  <a:pt x="6616800" y="1689029"/>
                  <a:pt x="6641517" y="1730974"/>
                </a:cubicBezTo>
                <a:cubicBezTo>
                  <a:pt x="6968837" y="2270265"/>
                  <a:pt x="7156840" y="2903183"/>
                  <a:pt x="7156840" y="3578046"/>
                </a:cubicBezTo>
                <a:cubicBezTo>
                  <a:pt x="7156840" y="4237180"/>
                  <a:pt x="6977825" y="4855117"/>
                  <a:pt x="6666235" y="5385420"/>
                </a:cubicBezTo>
                <a:cubicBezTo>
                  <a:pt x="6641517" y="5427364"/>
                  <a:pt x="6616051" y="5468560"/>
                  <a:pt x="6590585" y="5509008"/>
                </a:cubicBezTo>
                <a:cubicBezTo>
                  <a:pt x="5953173" y="6499206"/>
                  <a:pt x="4841634" y="7156841"/>
                  <a:pt x="3578045" y="7156841"/>
                </a:cubicBezTo>
                <a:cubicBezTo>
                  <a:pt x="2318202" y="7156841"/>
                  <a:pt x="1208161" y="6501452"/>
                  <a:pt x="570001" y="5513502"/>
                </a:cubicBezTo>
                <a:cubicBezTo>
                  <a:pt x="543785" y="5473054"/>
                  <a:pt x="518319" y="5432608"/>
                  <a:pt x="494350" y="5390663"/>
                </a:cubicBezTo>
                <a:cubicBezTo>
                  <a:pt x="180513" y="4858862"/>
                  <a:pt x="0" y="4239427"/>
                  <a:pt x="0" y="3578046"/>
                </a:cubicBezTo>
                <a:cubicBezTo>
                  <a:pt x="0" y="2894195"/>
                  <a:pt x="193246" y="2253787"/>
                  <a:pt x="528805" y="1709253"/>
                </a:cubicBezTo>
                <a:cubicBezTo>
                  <a:pt x="553522" y="1668057"/>
                  <a:pt x="579738" y="1627610"/>
                  <a:pt x="606702" y="1587163"/>
                </a:cubicBezTo>
                <a:cubicBezTo>
                  <a:pt x="1249357" y="630671"/>
                  <a:pt x="2342171" y="0"/>
                  <a:pt x="3578045" y="0"/>
                </a:cubicBezTo>
                <a:close/>
              </a:path>
            </a:pathLst>
          </a:custGeom>
          <a:noFill/>
          <a:ln w="38100">
            <a:solidFill>
              <a:srgbClr val="FFCB2E"/>
            </a:solidFill>
            <a:prstDash val="sysDot"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F80E08A-6DC1-82ED-F0F9-CFCFE0F7E350}"/>
              </a:ext>
            </a:extLst>
          </p:cNvPr>
          <p:cNvSpPr>
            <a:spLocks noChangeArrowheads="1"/>
          </p:cNvSpPr>
          <p:nvPr/>
        </p:nvSpPr>
        <p:spPr bwMode="auto">
          <a:xfrm rot="599861">
            <a:off x="2736374" y="1285868"/>
            <a:ext cx="3675295" cy="2091020"/>
          </a:xfrm>
          <a:custGeom>
            <a:avLst/>
            <a:gdLst>
              <a:gd name="connsiteX0" fmla="*/ 661979 w 7225774"/>
              <a:gd name="connsiteY0" fmla="*/ 0 h 4111028"/>
              <a:gd name="connsiteX1" fmla="*/ 1872862 w 7225774"/>
              <a:gd name="connsiteY1" fmla="*/ 597378 h 4111028"/>
              <a:gd name="connsiteX2" fmla="*/ 2572284 w 7225774"/>
              <a:gd name="connsiteY2" fmla="*/ 1690325 h 4111028"/>
              <a:gd name="connsiteX3" fmla="*/ 2569976 w 7225774"/>
              <a:gd name="connsiteY3" fmla="*/ 1695016 h 4111028"/>
              <a:gd name="connsiteX4" fmla="*/ 7185943 w 7225774"/>
              <a:gd name="connsiteY4" fmla="*/ 3974604 h 4111028"/>
              <a:gd name="connsiteX5" fmla="*/ 7218141 w 7225774"/>
              <a:gd name="connsiteY5" fmla="*/ 4070462 h 4111028"/>
              <a:gd name="connsiteX6" fmla="*/ 7122293 w 7225774"/>
              <a:gd name="connsiteY6" fmla="*/ 4103413 h 4111028"/>
              <a:gd name="connsiteX7" fmla="*/ 2505827 w 7225774"/>
              <a:gd name="connsiteY7" fmla="*/ 1825385 h 4111028"/>
              <a:gd name="connsiteX8" fmla="*/ 2504139 w 7225774"/>
              <a:gd name="connsiteY8" fmla="*/ 1828815 h 4111028"/>
              <a:gd name="connsiteX9" fmla="*/ 1211632 w 7225774"/>
              <a:gd name="connsiteY9" fmla="*/ 1938110 h 4111028"/>
              <a:gd name="connsiteX10" fmla="*/ 0 w 7225774"/>
              <a:gd name="connsiteY10" fmla="*/ 1339983 h 4111028"/>
              <a:gd name="connsiteX11" fmla="*/ 1001206 w 7225774"/>
              <a:gd name="connsiteY11" fmla="*/ 1000870 h 411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25774" h="4111028">
                <a:moveTo>
                  <a:pt x="661979" y="0"/>
                </a:moveTo>
                <a:lnTo>
                  <a:pt x="1872862" y="597378"/>
                </a:lnTo>
                <a:lnTo>
                  <a:pt x="2572284" y="1690325"/>
                </a:lnTo>
                <a:lnTo>
                  <a:pt x="2569976" y="1695016"/>
                </a:lnTo>
                <a:lnTo>
                  <a:pt x="7185943" y="3974604"/>
                </a:lnTo>
                <a:cubicBezTo>
                  <a:pt x="7221137" y="3991828"/>
                  <a:pt x="7236113" y="4035264"/>
                  <a:pt x="7218141" y="4070462"/>
                </a:cubicBezTo>
                <a:cubicBezTo>
                  <a:pt x="7200170" y="4106408"/>
                  <a:pt x="7156739" y="4121386"/>
                  <a:pt x="7122293" y="4103413"/>
                </a:cubicBezTo>
                <a:lnTo>
                  <a:pt x="2505827" y="1825385"/>
                </a:lnTo>
                <a:lnTo>
                  <a:pt x="2504139" y="1828815"/>
                </a:lnTo>
                <a:lnTo>
                  <a:pt x="1211632" y="1938110"/>
                </a:lnTo>
                <a:lnTo>
                  <a:pt x="0" y="1339983"/>
                </a:lnTo>
                <a:lnTo>
                  <a:pt x="1001206" y="1000870"/>
                </a:lnTo>
                <a:close/>
              </a:path>
            </a:pathLst>
          </a:custGeom>
          <a:solidFill>
            <a:srgbClr val="A12D5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85D64E-0E5F-BD53-ECB5-030E00D890C2}"/>
              </a:ext>
            </a:extLst>
          </p:cNvPr>
          <p:cNvSpPr/>
          <p:nvPr/>
        </p:nvSpPr>
        <p:spPr>
          <a:xfrm>
            <a:off x="6035588" y="3471176"/>
            <a:ext cx="375363" cy="3753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3533629-566D-83D9-6797-7A73CB02885E}"/>
              </a:ext>
            </a:extLst>
          </p:cNvPr>
          <p:cNvSpPr>
            <a:spLocks noChangeArrowheads="1"/>
          </p:cNvSpPr>
          <p:nvPr/>
        </p:nvSpPr>
        <p:spPr bwMode="auto">
          <a:xfrm rot="599861">
            <a:off x="5932353" y="3898354"/>
            <a:ext cx="3675499" cy="2092702"/>
          </a:xfrm>
          <a:custGeom>
            <a:avLst/>
            <a:gdLst>
              <a:gd name="connsiteX0" fmla="*/ 76471 w 7226175"/>
              <a:gd name="connsiteY0" fmla="*/ 128 h 4114335"/>
              <a:gd name="connsiteX1" fmla="*/ 103884 w 7226175"/>
              <a:gd name="connsiteY1" fmla="*/ 7617 h 4114335"/>
              <a:gd name="connsiteX2" fmla="*/ 4720279 w 7226175"/>
              <a:gd name="connsiteY2" fmla="*/ 2286691 h 4114335"/>
              <a:gd name="connsiteX3" fmla="*/ 4722037 w 7226175"/>
              <a:gd name="connsiteY3" fmla="*/ 2283112 h 4114335"/>
              <a:gd name="connsiteX4" fmla="*/ 6015293 w 7226175"/>
              <a:gd name="connsiteY4" fmla="*/ 2172924 h 4114335"/>
              <a:gd name="connsiteX5" fmla="*/ 7226175 w 7226175"/>
              <a:gd name="connsiteY5" fmla="*/ 2771838 h 4114335"/>
              <a:gd name="connsiteX6" fmla="*/ 6225719 w 7226175"/>
              <a:gd name="connsiteY6" fmla="*/ 3112147 h 4114335"/>
              <a:gd name="connsiteX7" fmla="*/ 6564945 w 7226175"/>
              <a:gd name="connsiteY7" fmla="*/ 4114335 h 4114335"/>
              <a:gd name="connsiteX8" fmla="*/ 5353313 w 7226175"/>
              <a:gd name="connsiteY8" fmla="*/ 3515421 h 4114335"/>
              <a:gd name="connsiteX9" fmla="*/ 4653892 w 7226175"/>
              <a:gd name="connsiteY9" fmla="*/ 2421784 h 4114335"/>
              <a:gd name="connsiteX10" fmla="*/ 4656473 w 7226175"/>
              <a:gd name="connsiteY10" fmla="*/ 2416530 h 4114335"/>
              <a:gd name="connsiteX11" fmla="*/ 40235 w 7226175"/>
              <a:gd name="connsiteY11" fmla="*/ 137174 h 4114335"/>
              <a:gd name="connsiteX12" fmla="*/ 7288 w 7226175"/>
              <a:gd name="connsiteY12" fmla="*/ 40568 h 4114335"/>
              <a:gd name="connsiteX13" fmla="*/ 76471 w 7226175"/>
              <a:gd name="connsiteY13" fmla="*/ 128 h 41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6175" h="4114335">
                <a:moveTo>
                  <a:pt x="76471" y="128"/>
                </a:moveTo>
                <a:cubicBezTo>
                  <a:pt x="85772" y="690"/>
                  <a:pt x="95086" y="3123"/>
                  <a:pt x="103884" y="7617"/>
                </a:cubicBezTo>
                <a:lnTo>
                  <a:pt x="4720279" y="2286691"/>
                </a:lnTo>
                <a:lnTo>
                  <a:pt x="4722037" y="2283112"/>
                </a:lnTo>
                <a:lnTo>
                  <a:pt x="6015293" y="2172924"/>
                </a:lnTo>
                <a:lnTo>
                  <a:pt x="7226175" y="2771838"/>
                </a:lnTo>
                <a:lnTo>
                  <a:pt x="6225719" y="3112147"/>
                </a:lnTo>
                <a:lnTo>
                  <a:pt x="6564945" y="4114335"/>
                </a:lnTo>
                <a:lnTo>
                  <a:pt x="5353313" y="3515421"/>
                </a:lnTo>
                <a:lnTo>
                  <a:pt x="4653892" y="2421784"/>
                </a:lnTo>
                <a:lnTo>
                  <a:pt x="4656473" y="2416530"/>
                </a:lnTo>
                <a:lnTo>
                  <a:pt x="40235" y="137174"/>
                </a:lnTo>
                <a:cubicBezTo>
                  <a:pt x="4292" y="119201"/>
                  <a:pt x="-9935" y="75765"/>
                  <a:pt x="7288" y="40568"/>
                </a:cubicBezTo>
                <a:cubicBezTo>
                  <a:pt x="20766" y="13608"/>
                  <a:pt x="48566" y="-1557"/>
                  <a:pt x="76471" y="128"/>
                </a:cubicBezTo>
                <a:close/>
              </a:path>
            </a:pathLst>
          </a:custGeom>
          <a:solidFill>
            <a:srgbClr val="3D4F9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3F8462-C351-3DE4-3D32-6B524EBEDAD3}"/>
              </a:ext>
            </a:extLst>
          </p:cNvPr>
          <p:cNvSpPr>
            <a:spLocks noChangeArrowheads="1"/>
          </p:cNvSpPr>
          <p:nvPr/>
        </p:nvSpPr>
        <p:spPr bwMode="auto">
          <a:xfrm rot="20999171">
            <a:off x="5929545" y="1289407"/>
            <a:ext cx="3675500" cy="2089569"/>
          </a:xfrm>
          <a:custGeom>
            <a:avLst/>
            <a:gdLst>
              <a:gd name="connsiteX0" fmla="*/ 6564944 w 7226176"/>
              <a:gd name="connsiteY0" fmla="*/ 0 h 4108176"/>
              <a:gd name="connsiteX1" fmla="*/ 6225718 w 7226176"/>
              <a:gd name="connsiteY1" fmla="*/ 1000870 h 4108176"/>
              <a:gd name="connsiteX2" fmla="*/ 7226176 w 7226176"/>
              <a:gd name="connsiteY2" fmla="*/ 1339983 h 4108176"/>
              <a:gd name="connsiteX3" fmla="*/ 6015292 w 7226176"/>
              <a:gd name="connsiteY3" fmla="*/ 1938110 h 4108176"/>
              <a:gd name="connsiteX4" fmla="*/ 4722036 w 7226176"/>
              <a:gd name="connsiteY4" fmla="*/ 1828066 h 4108176"/>
              <a:gd name="connsiteX5" fmla="*/ 4719412 w 7226176"/>
              <a:gd name="connsiteY5" fmla="*/ 1822764 h 4108176"/>
              <a:gd name="connsiteX6" fmla="*/ 103884 w 7226176"/>
              <a:gd name="connsiteY6" fmla="*/ 4100687 h 4108176"/>
              <a:gd name="connsiteX7" fmla="*/ 72434 w 7226176"/>
              <a:gd name="connsiteY7" fmla="*/ 4108176 h 4108176"/>
              <a:gd name="connsiteX8" fmla="*/ 7288 w 7226176"/>
              <a:gd name="connsiteY8" fmla="*/ 4067736 h 4108176"/>
              <a:gd name="connsiteX9" fmla="*/ 40235 w 7226176"/>
              <a:gd name="connsiteY9" fmla="*/ 3971130 h 4108176"/>
              <a:gd name="connsiteX10" fmla="*/ 4654975 w 7226176"/>
              <a:gd name="connsiteY10" fmla="*/ 1692515 h 4108176"/>
              <a:gd name="connsiteX11" fmla="*/ 4653892 w 7226176"/>
              <a:gd name="connsiteY11" fmla="*/ 1690325 h 4108176"/>
              <a:gd name="connsiteX12" fmla="*/ 5353314 w 7226176"/>
              <a:gd name="connsiteY12" fmla="*/ 598126 h 410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26176" h="4108176">
                <a:moveTo>
                  <a:pt x="6564944" y="0"/>
                </a:moveTo>
                <a:lnTo>
                  <a:pt x="6225718" y="1000870"/>
                </a:lnTo>
                <a:lnTo>
                  <a:pt x="7226176" y="1339983"/>
                </a:lnTo>
                <a:lnTo>
                  <a:pt x="6015292" y="1938110"/>
                </a:lnTo>
                <a:lnTo>
                  <a:pt x="4722036" y="1828066"/>
                </a:lnTo>
                <a:lnTo>
                  <a:pt x="4719412" y="1822764"/>
                </a:lnTo>
                <a:lnTo>
                  <a:pt x="103884" y="4100687"/>
                </a:lnTo>
                <a:cubicBezTo>
                  <a:pt x="93401" y="4105930"/>
                  <a:pt x="82169" y="4108176"/>
                  <a:pt x="72434" y="4108176"/>
                </a:cubicBezTo>
                <a:cubicBezTo>
                  <a:pt x="46226" y="4108176"/>
                  <a:pt x="20766" y="4093198"/>
                  <a:pt x="7288" y="4067736"/>
                </a:cubicBezTo>
                <a:cubicBezTo>
                  <a:pt x="-9935" y="4032538"/>
                  <a:pt x="4292" y="3989103"/>
                  <a:pt x="40235" y="3971130"/>
                </a:cubicBezTo>
                <a:lnTo>
                  <a:pt x="4654975" y="1692515"/>
                </a:lnTo>
                <a:lnTo>
                  <a:pt x="4653892" y="1690325"/>
                </a:lnTo>
                <a:lnTo>
                  <a:pt x="5353314" y="598126"/>
                </a:lnTo>
                <a:close/>
              </a:path>
            </a:pathLst>
          </a:custGeom>
          <a:solidFill>
            <a:srgbClr val="5198D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90C47BA-8CF8-5832-82FE-6A3D0D7ADED0}"/>
              </a:ext>
            </a:extLst>
          </p:cNvPr>
          <p:cNvSpPr>
            <a:spLocks noChangeArrowheads="1"/>
          </p:cNvSpPr>
          <p:nvPr/>
        </p:nvSpPr>
        <p:spPr bwMode="auto">
          <a:xfrm rot="20999171">
            <a:off x="2732888" y="3898908"/>
            <a:ext cx="3675500" cy="2092702"/>
          </a:xfrm>
          <a:custGeom>
            <a:avLst/>
            <a:gdLst>
              <a:gd name="connsiteX0" fmla="*/ 7150022 w 7226176"/>
              <a:gd name="connsiteY0" fmla="*/ 128 h 4114335"/>
              <a:gd name="connsiteX1" fmla="*/ 7218890 w 7226176"/>
              <a:gd name="connsiteY1" fmla="*/ 40568 h 4114335"/>
              <a:gd name="connsiteX2" fmla="*/ 7185942 w 7226176"/>
              <a:gd name="connsiteY2" fmla="*/ 137174 h 4114335"/>
              <a:gd name="connsiteX3" fmla="*/ 2569989 w 7226176"/>
              <a:gd name="connsiteY3" fmla="*/ 2416389 h 4114335"/>
              <a:gd name="connsiteX4" fmla="*/ 2572284 w 7226176"/>
              <a:gd name="connsiteY4" fmla="*/ 2421035 h 4114335"/>
              <a:gd name="connsiteX5" fmla="*/ 1872862 w 7226176"/>
              <a:gd name="connsiteY5" fmla="*/ 3515421 h 4114335"/>
              <a:gd name="connsiteX6" fmla="*/ 661230 w 7226176"/>
              <a:gd name="connsiteY6" fmla="*/ 4114335 h 4114335"/>
              <a:gd name="connsiteX7" fmla="*/ 1000457 w 7226176"/>
              <a:gd name="connsiteY7" fmla="*/ 3112147 h 4114335"/>
              <a:gd name="connsiteX8" fmla="*/ 0 w 7226176"/>
              <a:gd name="connsiteY8" fmla="*/ 2771838 h 4114335"/>
              <a:gd name="connsiteX9" fmla="*/ 1211632 w 7226176"/>
              <a:gd name="connsiteY9" fmla="*/ 2172924 h 4114335"/>
              <a:gd name="connsiteX10" fmla="*/ 2504139 w 7226176"/>
              <a:gd name="connsiteY10" fmla="*/ 2283112 h 4114335"/>
              <a:gd name="connsiteX11" fmla="*/ 2505906 w 7226176"/>
              <a:gd name="connsiteY11" fmla="*/ 2286688 h 4114335"/>
              <a:gd name="connsiteX12" fmla="*/ 7122292 w 7226176"/>
              <a:gd name="connsiteY12" fmla="*/ 7617 h 4114335"/>
              <a:gd name="connsiteX13" fmla="*/ 7150022 w 7226176"/>
              <a:gd name="connsiteY13" fmla="*/ 128 h 41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6176" h="4114335">
                <a:moveTo>
                  <a:pt x="7150022" y="128"/>
                </a:moveTo>
                <a:cubicBezTo>
                  <a:pt x="7178033" y="-1557"/>
                  <a:pt x="7205411" y="13608"/>
                  <a:pt x="7218890" y="40568"/>
                </a:cubicBezTo>
                <a:cubicBezTo>
                  <a:pt x="7236112" y="75765"/>
                  <a:pt x="7221885" y="119201"/>
                  <a:pt x="7185942" y="137174"/>
                </a:cubicBezTo>
                <a:lnTo>
                  <a:pt x="2569989" y="2416389"/>
                </a:lnTo>
                <a:lnTo>
                  <a:pt x="2572284" y="2421035"/>
                </a:lnTo>
                <a:lnTo>
                  <a:pt x="1872862" y="3515421"/>
                </a:lnTo>
                <a:lnTo>
                  <a:pt x="661230" y="4114335"/>
                </a:lnTo>
                <a:lnTo>
                  <a:pt x="1000457" y="3112147"/>
                </a:lnTo>
                <a:lnTo>
                  <a:pt x="0" y="2771838"/>
                </a:lnTo>
                <a:lnTo>
                  <a:pt x="1211632" y="2172924"/>
                </a:lnTo>
                <a:lnTo>
                  <a:pt x="2504139" y="2283112"/>
                </a:lnTo>
                <a:lnTo>
                  <a:pt x="2505906" y="2286688"/>
                </a:lnTo>
                <a:lnTo>
                  <a:pt x="7122292" y="7617"/>
                </a:lnTo>
                <a:cubicBezTo>
                  <a:pt x="7131278" y="3123"/>
                  <a:pt x="7140685" y="690"/>
                  <a:pt x="7150022" y="128"/>
                </a:cubicBezTo>
                <a:close/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1" name="Freeform 742">
            <a:extLst>
              <a:ext uri="{FF2B5EF4-FFF2-40B4-BE49-F238E27FC236}">
                <a16:creationId xmlns:a16="http://schemas.microsoft.com/office/drawing/2014/main" id="{E61F5FF7-2BF7-9F39-4C27-BA36FDCF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633" y="1599169"/>
            <a:ext cx="438678" cy="370490"/>
          </a:xfrm>
          <a:custGeom>
            <a:avLst/>
            <a:gdLst/>
            <a:ahLst/>
            <a:cxnLst/>
            <a:rect l="0" t="0" r="r" b="b"/>
            <a:pathLst>
              <a:path w="306027" h="258400">
                <a:moveTo>
                  <a:pt x="114072" y="228698"/>
                </a:moveTo>
                <a:lnTo>
                  <a:pt x="114072" y="248982"/>
                </a:lnTo>
                <a:lnTo>
                  <a:pt x="180766" y="248982"/>
                </a:lnTo>
                <a:lnTo>
                  <a:pt x="180766" y="228698"/>
                </a:lnTo>
                <a:lnTo>
                  <a:pt x="114072" y="228698"/>
                </a:lnTo>
                <a:close/>
                <a:moveTo>
                  <a:pt x="229696" y="227359"/>
                </a:moveTo>
                <a:lnTo>
                  <a:pt x="229696" y="247476"/>
                </a:lnTo>
                <a:lnTo>
                  <a:pt x="295946" y="247476"/>
                </a:lnTo>
                <a:lnTo>
                  <a:pt x="295946" y="227359"/>
                </a:lnTo>
                <a:lnTo>
                  <a:pt x="286584" y="227359"/>
                </a:lnTo>
                <a:lnTo>
                  <a:pt x="229696" y="227359"/>
                </a:lnTo>
                <a:close/>
                <a:moveTo>
                  <a:pt x="114072" y="198996"/>
                </a:moveTo>
                <a:lnTo>
                  <a:pt x="114072" y="219281"/>
                </a:lnTo>
                <a:lnTo>
                  <a:pt x="180766" y="219281"/>
                </a:lnTo>
                <a:lnTo>
                  <a:pt x="180766" y="198996"/>
                </a:lnTo>
                <a:lnTo>
                  <a:pt x="180405" y="198996"/>
                </a:lnTo>
                <a:lnTo>
                  <a:pt x="114072" y="198996"/>
                </a:lnTo>
                <a:close/>
                <a:moveTo>
                  <a:pt x="215654" y="197902"/>
                </a:moveTo>
                <a:lnTo>
                  <a:pt x="215654" y="218019"/>
                </a:lnTo>
                <a:lnTo>
                  <a:pt x="225016" y="218019"/>
                </a:lnTo>
                <a:lnTo>
                  <a:pt x="281904" y="218019"/>
                </a:lnTo>
                <a:lnTo>
                  <a:pt x="281904" y="197902"/>
                </a:lnTo>
                <a:lnTo>
                  <a:pt x="220695" y="197902"/>
                </a:lnTo>
                <a:lnTo>
                  <a:pt x="215654" y="197902"/>
                </a:lnTo>
                <a:close/>
                <a:moveTo>
                  <a:pt x="109385" y="169295"/>
                </a:moveTo>
                <a:lnTo>
                  <a:pt x="109385" y="189579"/>
                </a:lnTo>
                <a:lnTo>
                  <a:pt x="175719" y="189579"/>
                </a:lnTo>
                <a:lnTo>
                  <a:pt x="175719" y="169295"/>
                </a:lnTo>
                <a:lnTo>
                  <a:pt x="109385" y="169295"/>
                </a:lnTo>
                <a:close/>
                <a:moveTo>
                  <a:pt x="225376" y="168444"/>
                </a:moveTo>
                <a:lnTo>
                  <a:pt x="225376" y="188561"/>
                </a:lnTo>
                <a:lnTo>
                  <a:pt x="286584" y="188561"/>
                </a:lnTo>
                <a:lnTo>
                  <a:pt x="291625" y="188561"/>
                </a:lnTo>
                <a:lnTo>
                  <a:pt x="291625" y="168444"/>
                </a:lnTo>
                <a:lnTo>
                  <a:pt x="281904" y="168444"/>
                </a:lnTo>
                <a:lnTo>
                  <a:pt x="225376" y="168444"/>
                </a:lnTo>
                <a:close/>
                <a:moveTo>
                  <a:pt x="109385" y="139593"/>
                </a:moveTo>
                <a:lnTo>
                  <a:pt x="109385" y="159877"/>
                </a:lnTo>
                <a:lnTo>
                  <a:pt x="175719" y="159877"/>
                </a:lnTo>
                <a:lnTo>
                  <a:pt x="175719" y="139593"/>
                </a:lnTo>
                <a:lnTo>
                  <a:pt x="109385" y="139593"/>
                </a:lnTo>
                <a:close/>
                <a:moveTo>
                  <a:pt x="210974" y="138987"/>
                </a:moveTo>
                <a:lnTo>
                  <a:pt x="210974" y="159104"/>
                </a:lnTo>
                <a:lnTo>
                  <a:pt x="220695" y="159104"/>
                </a:lnTo>
                <a:lnTo>
                  <a:pt x="277223" y="159104"/>
                </a:lnTo>
                <a:lnTo>
                  <a:pt x="277223" y="138987"/>
                </a:lnTo>
                <a:lnTo>
                  <a:pt x="225736" y="138987"/>
                </a:lnTo>
                <a:lnTo>
                  <a:pt x="210974" y="138987"/>
                </a:lnTo>
                <a:close/>
                <a:moveTo>
                  <a:pt x="104698" y="130175"/>
                </a:moveTo>
                <a:lnTo>
                  <a:pt x="180405" y="130175"/>
                </a:lnTo>
                <a:cubicBezTo>
                  <a:pt x="182929" y="130175"/>
                  <a:pt x="185092" y="132349"/>
                  <a:pt x="185092" y="134884"/>
                </a:cubicBezTo>
                <a:lnTo>
                  <a:pt x="185092" y="164586"/>
                </a:lnTo>
                <a:lnTo>
                  <a:pt x="185092" y="189579"/>
                </a:lnTo>
                <a:lnTo>
                  <a:pt x="185453" y="189579"/>
                </a:lnTo>
                <a:cubicBezTo>
                  <a:pt x="187976" y="189579"/>
                  <a:pt x="190139" y="191752"/>
                  <a:pt x="190139" y="194650"/>
                </a:cubicBezTo>
                <a:lnTo>
                  <a:pt x="190139" y="223989"/>
                </a:lnTo>
                <a:lnTo>
                  <a:pt x="190139" y="253691"/>
                </a:lnTo>
                <a:cubicBezTo>
                  <a:pt x="190139" y="256227"/>
                  <a:pt x="187976" y="258400"/>
                  <a:pt x="185453" y="258400"/>
                </a:cubicBezTo>
                <a:lnTo>
                  <a:pt x="109385" y="258400"/>
                </a:lnTo>
                <a:cubicBezTo>
                  <a:pt x="106861" y="258400"/>
                  <a:pt x="105059" y="256227"/>
                  <a:pt x="105059" y="253691"/>
                </a:cubicBezTo>
                <a:lnTo>
                  <a:pt x="105059" y="223989"/>
                </a:lnTo>
                <a:lnTo>
                  <a:pt x="105059" y="198996"/>
                </a:lnTo>
                <a:lnTo>
                  <a:pt x="104698" y="198996"/>
                </a:lnTo>
                <a:cubicBezTo>
                  <a:pt x="102175" y="198996"/>
                  <a:pt x="100012" y="196823"/>
                  <a:pt x="100012" y="194650"/>
                </a:cubicBezTo>
                <a:lnTo>
                  <a:pt x="100012" y="164586"/>
                </a:lnTo>
                <a:lnTo>
                  <a:pt x="100012" y="134884"/>
                </a:lnTo>
                <a:cubicBezTo>
                  <a:pt x="100012" y="132349"/>
                  <a:pt x="102175" y="130175"/>
                  <a:pt x="104698" y="130175"/>
                </a:cubicBezTo>
                <a:close/>
                <a:moveTo>
                  <a:pt x="34894" y="130175"/>
                </a:moveTo>
                <a:lnTo>
                  <a:pt x="82216" y="130175"/>
                </a:lnTo>
                <a:cubicBezTo>
                  <a:pt x="84764" y="130175"/>
                  <a:pt x="86948" y="132292"/>
                  <a:pt x="86948" y="134761"/>
                </a:cubicBezTo>
                <a:cubicBezTo>
                  <a:pt x="86948" y="137231"/>
                  <a:pt x="84764" y="139347"/>
                  <a:pt x="82216" y="139347"/>
                </a:cubicBezTo>
                <a:lnTo>
                  <a:pt x="34894" y="139347"/>
                </a:lnTo>
                <a:cubicBezTo>
                  <a:pt x="32346" y="139347"/>
                  <a:pt x="30162" y="137231"/>
                  <a:pt x="30162" y="134761"/>
                </a:cubicBezTo>
                <a:cubicBezTo>
                  <a:pt x="30162" y="132292"/>
                  <a:pt x="32346" y="130175"/>
                  <a:pt x="34894" y="130175"/>
                </a:cubicBezTo>
                <a:close/>
                <a:moveTo>
                  <a:pt x="230056" y="109530"/>
                </a:moveTo>
                <a:lnTo>
                  <a:pt x="230056" y="129647"/>
                </a:lnTo>
                <a:lnTo>
                  <a:pt x="281904" y="129647"/>
                </a:lnTo>
                <a:lnTo>
                  <a:pt x="296666" y="129647"/>
                </a:lnTo>
                <a:lnTo>
                  <a:pt x="296666" y="109530"/>
                </a:lnTo>
                <a:lnTo>
                  <a:pt x="291625" y="109530"/>
                </a:lnTo>
                <a:lnTo>
                  <a:pt x="230056" y="109530"/>
                </a:lnTo>
                <a:close/>
                <a:moveTo>
                  <a:pt x="155494" y="100012"/>
                </a:moveTo>
                <a:lnTo>
                  <a:pt x="188632" y="100012"/>
                </a:lnTo>
                <a:cubicBezTo>
                  <a:pt x="191153" y="100012"/>
                  <a:pt x="193315" y="102129"/>
                  <a:pt x="193315" y="104598"/>
                </a:cubicBezTo>
                <a:cubicBezTo>
                  <a:pt x="193315" y="107068"/>
                  <a:pt x="191153" y="109184"/>
                  <a:pt x="188632" y="109184"/>
                </a:cubicBezTo>
                <a:lnTo>
                  <a:pt x="155494" y="109184"/>
                </a:lnTo>
                <a:cubicBezTo>
                  <a:pt x="152973" y="109184"/>
                  <a:pt x="150812" y="107068"/>
                  <a:pt x="150812" y="104598"/>
                </a:cubicBezTo>
                <a:cubicBezTo>
                  <a:pt x="150812" y="102129"/>
                  <a:pt x="152973" y="100012"/>
                  <a:pt x="155494" y="100012"/>
                </a:cubicBezTo>
                <a:close/>
                <a:moveTo>
                  <a:pt x="95169" y="100012"/>
                </a:moveTo>
                <a:lnTo>
                  <a:pt x="128307" y="100012"/>
                </a:lnTo>
                <a:cubicBezTo>
                  <a:pt x="130828" y="100012"/>
                  <a:pt x="132990" y="102129"/>
                  <a:pt x="132990" y="104598"/>
                </a:cubicBezTo>
                <a:cubicBezTo>
                  <a:pt x="132990" y="107068"/>
                  <a:pt x="130828" y="109184"/>
                  <a:pt x="128307" y="109184"/>
                </a:cubicBezTo>
                <a:lnTo>
                  <a:pt x="95169" y="109184"/>
                </a:lnTo>
                <a:cubicBezTo>
                  <a:pt x="92648" y="109184"/>
                  <a:pt x="90487" y="107068"/>
                  <a:pt x="90487" y="104598"/>
                </a:cubicBezTo>
                <a:cubicBezTo>
                  <a:pt x="90487" y="102129"/>
                  <a:pt x="92648" y="100012"/>
                  <a:pt x="95169" y="100012"/>
                </a:cubicBezTo>
                <a:close/>
                <a:moveTo>
                  <a:pt x="35204" y="100012"/>
                </a:moveTo>
                <a:lnTo>
                  <a:pt x="68342" y="100012"/>
                </a:lnTo>
                <a:cubicBezTo>
                  <a:pt x="70864" y="100012"/>
                  <a:pt x="72665" y="102129"/>
                  <a:pt x="72665" y="104598"/>
                </a:cubicBezTo>
                <a:cubicBezTo>
                  <a:pt x="72665" y="107068"/>
                  <a:pt x="70864" y="109184"/>
                  <a:pt x="68342" y="109184"/>
                </a:cubicBezTo>
                <a:lnTo>
                  <a:pt x="35204" y="109184"/>
                </a:lnTo>
                <a:cubicBezTo>
                  <a:pt x="32683" y="109184"/>
                  <a:pt x="30162" y="107068"/>
                  <a:pt x="30162" y="104598"/>
                </a:cubicBezTo>
                <a:cubicBezTo>
                  <a:pt x="30162" y="102129"/>
                  <a:pt x="32683" y="100012"/>
                  <a:pt x="35204" y="100012"/>
                </a:cubicBezTo>
                <a:close/>
                <a:moveTo>
                  <a:pt x="220695" y="80073"/>
                </a:moveTo>
                <a:lnTo>
                  <a:pt x="220695" y="100190"/>
                </a:lnTo>
                <a:lnTo>
                  <a:pt x="225736" y="100190"/>
                </a:lnTo>
                <a:lnTo>
                  <a:pt x="286944" y="100190"/>
                </a:lnTo>
                <a:lnTo>
                  <a:pt x="286944" y="80073"/>
                </a:lnTo>
                <a:lnTo>
                  <a:pt x="286584" y="80073"/>
                </a:lnTo>
                <a:lnTo>
                  <a:pt x="220695" y="80073"/>
                </a:lnTo>
                <a:close/>
                <a:moveTo>
                  <a:pt x="215654" y="50615"/>
                </a:moveTo>
                <a:lnTo>
                  <a:pt x="215654" y="70732"/>
                </a:lnTo>
                <a:lnTo>
                  <a:pt x="216014" y="70732"/>
                </a:lnTo>
                <a:lnTo>
                  <a:pt x="281904" y="70732"/>
                </a:lnTo>
                <a:lnTo>
                  <a:pt x="281904" y="50615"/>
                </a:lnTo>
                <a:lnTo>
                  <a:pt x="215654" y="50615"/>
                </a:lnTo>
                <a:close/>
                <a:moveTo>
                  <a:pt x="41610" y="44212"/>
                </a:moveTo>
                <a:cubicBezTo>
                  <a:pt x="40536" y="44212"/>
                  <a:pt x="39463" y="45284"/>
                  <a:pt x="39463" y="46355"/>
                </a:cubicBezTo>
                <a:lnTo>
                  <a:pt x="39463" y="66000"/>
                </a:lnTo>
                <a:cubicBezTo>
                  <a:pt x="39463" y="67072"/>
                  <a:pt x="40536" y="68143"/>
                  <a:pt x="41610" y="68143"/>
                </a:cubicBezTo>
                <a:lnTo>
                  <a:pt x="69156" y="68143"/>
                </a:lnTo>
                <a:cubicBezTo>
                  <a:pt x="70587" y="68143"/>
                  <a:pt x="71660" y="67072"/>
                  <a:pt x="71660" y="66000"/>
                </a:cubicBezTo>
                <a:lnTo>
                  <a:pt x="71660" y="46355"/>
                </a:lnTo>
                <a:cubicBezTo>
                  <a:pt x="71660" y="45284"/>
                  <a:pt x="70587" y="44212"/>
                  <a:pt x="69156" y="44212"/>
                </a:cubicBezTo>
                <a:lnTo>
                  <a:pt x="41610" y="44212"/>
                </a:lnTo>
                <a:close/>
                <a:moveTo>
                  <a:pt x="210974" y="41275"/>
                </a:moveTo>
                <a:lnTo>
                  <a:pt x="286584" y="41275"/>
                </a:lnTo>
                <a:cubicBezTo>
                  <a:pt x="289105" y="41275"/>
                  <a:pt x="291265" y="43431"/>
                  <a:pt x="291265" y="45945"/>
                </a:cubicBezTo>
                <a:lnTo>
                  <a:pt x="291265" y="70732"/>
                </a:lnTo>
                <a:lnTo>
                  <a:pt x="291625" y="70732"/>
                </a:lnTo>
                <a:cubicBezTo>
                  <a:pt x="294145" y="70732"/>
                  <a:pt x="296306" y="72888"/>
                  <a:pt x="296306" y="75403"/>
                </a:cubicBezTo>
                <a:lnTo>
                  <a:pt x="296306" y="100190"/>
                </a:lnTo>
                <a:lnTo>
                  <a:pt x="301347" y="100190"/>
                </a:lnTo>
                <a:cubicBezTo>
                  <a:pt x="303867" y="100190"/>
                  <a:pt x="306027" y="102345"/>
                  <a:pt x="306027" y="104860"/>
                </a:cubicBezTo>
                <a:lnTo>
                  <a:pt x="306027" y="134317"/>
                </a:lnTo>
                <a:cubicBezTo>
                  <a:pt x="306027" y="136832"/>
                  <a:pt x="303867" y="138987"/>
                  <a:pt x="301347" y="138987"/>
                </a:cubicBezTo>
                <a:lnTo>
                  <a:pt x="286584" y="138987"/>
                </a:lnTo>
                <a:lnTo>
                  <a:pt x="286584" y="159104"/>
                </a:lnTo>
                <a:lnTo>
                  <a:pt x="296306" y="159104"/>
                </a:lnTo>
                <a:cubicBezTo>
                  <a:pt x="298826" y="159104"/>
                  <a:pt x="300986" y="161260"/>
                  <a:pt x="300986" y="163774"/>
                </a:cubicBezTo>
                <a:lnTo>
                  <a:pt x="300986" y="193231"/>
                </a:lnTo>
                <a:cubicBezTo>
                  <a:pt x="300986" y="195746"/>
                  <a:pt x="298826" y="197902"/>
                  <a:pt x="296306" y="197902"/>
                </a:cubicBezTo>
                <a:lnTo>
                  <a:pt x="291265" y="197902"/>
                </a:lnTo>
                <a:lnTo>
                  <a:pt x="291265" y="218019"/>
                </a:lnTo>
                <a:lnTo>
                  <a:pt x="300626" y="218019"/>
                </a:lnTo>
                <a:cubicBezTo>
                  <a:pt x="303147" y="218019"/>
                  <a:pt x="305307" y="220174"/>
                  <a:pt x="305307" y="222689"/>
                </a:cubicBezTo>
                <a:lnTo>
                  <a:pt x="305307" y="252146"/>
                </a:lnTo>
                <a:cubicBezTo>
                  <a:pt x="305307" y="254661"/>
                  <a:pt x="303147" y="256816"/>
                  <a:pt x="300626" y="256816"/>
                </a:cubicBezTo>
                <a:lnTo>
                  <a:pt x="225016" y="256816"/>
                </a:lnTo>
                <a:cubicBezTo>
                  <a:pt x="222495" y="256816"/>
                  <a:pt x="220335" y="254661"/>
                  <a:pt x="220335" y="252146"/>
                </a:cubicBezTo>
                <a:lnTo>
                  <a:pt x="220335" y="227359"/>
                </a:lnTo>
                <a:lnTo>
                  <a:pt x="210974" y="227359"/>
                </a:lnTo>
                <a:cubicBezTo>
                  <a:pt x="208453" y="227359"/>
                  <a:pt x="206293" y="225203"/>
                  <a:pt x="206293" y="222689"/>
                </a:cubicBezTo>
                <a:lnTo>
                  <a:pt x="206293" y="193231"/>
                </a:lnTo>
                <a:cubicBezTo>
                  <a:pt x="206293" y="190717"/>
                  <a:pt x="208453" y="188561"/>
                  <a:pt x="210974" y="188561"/>
                </a:cubicBezTo>
                <a:lnTo>
                  <a:pt x="216014" y="188561"/>
                </a:lnTo>
                <a:lnTo>
                  <a:pt x="216014" y="168444"/>
                </a:lnTo>
                <a:lnTo>
                  <a:pt x="206293" y="168444"/>
                </a:lnTo>
                <a:cubicBezTo>
                  <a:pt x="203773" y="168444"/>
                  <a:pt x="201612" y="166289"/>
                  <a:pt x="201612" y="163774"/>
                </a:cubicBezTo>
                <a:lnTo>
                  <a:pt x="201612" y="134317"/>
                </a:lnTo>
                <a:cubicBezTo>
                  <a:pt x="201612" y="131802"/>
                  <a:pt x="203773" y="129647"/>
                  <a:pt x="206293" y="129647"/>
                </a:cubicBezTo>
                <a:lnTo>
                  <a:pt x="221055" y="129647"/>
                </a:lnTo>
                <a:lnTo>
                  <a:pt x="221055" y="109530"/>
                </a:lnTo>
                <a:lnTo>
                  <a:pt x="216014" y="109530"/>
                </a:lnTo>
                <a:cubicBezTo>
                  <a:pt x="213494" y="109530"/>
                  <a:pt x="211334" y="107374"/>
                  <a:pt x="211334" y="104860"/>
                </a:cubicBezTo>
                <a:lnTo>
                  <a:pt x="211334" y="80073"/>
                </a:lnTo>
                <a:lnTo>
                  <a:pt x="210974" y="80073"/>
                </a:lnTo>
                <a:cubicBezTo>
                  <a:pt x="208453" y="80073"/>
                  <a:pt x="206293" y="77917"/>
                  <a:pt x="206293" y="75403"/>
                </a:cubicBezTo>
                <a:lnTo>
                  <a:pt x="206293" y="45945"/>
                </a:lnTo>
                <a:cubicBezTo>
                  <a:pt x="206293" y="43431"/>
                  <a:pt x="208453" y="41275"/>
                  <a:pt x="210974" y="41275"/>
                </a:cubicBezTo>
                <a:close/>
                <a:moveTo>
                  <a:pt x="41610" y="34925"/>
                </a:moveTo>
                <a:lnTo>
                  <a:pt x="69156" y="34925"/>
                </a:lnTo>
                <a:cubicBezTo>
                  <a:pt x="75953" y="34925"/>
                  <a:pt x="80604" y="40283"/>
                  <a:pt x="80604" y="46355"/>
                </a:cubicBezTo>
                <a:lnTo>
                  <a:pt x="80604" y="66000"/>
                </a:lnTo>
                <a:cubicBezTo>
                  <a:pt x="80604" y="72072"/>
                  <a:pt x="75953" y="77430"/>
                  <a:pt x="69156" y="77430"/>
                </a:cubicBezTo>
                <a:lnTo>
                  <a:pt x="41610" y="77430"/>
                </a:lnTo>
                <a:cubicBezTo>
                  <a:pt x="35528" y="77430"/>
                  <a:pt x="30162" y="72072"/>
                  <a:pt x="30162" y="66000"/>
                </a:cubicBezTo>
                <a:lnTo>
                  <a:pt x="30162" y="46355"/>
                </a:lnTo>
                <a:cubicBezTo>
                  <a:pt x="30162" y="40283"/>
                  <a:pt x="35528" y="34925"/>
                  <a:pt x="41610" y="34925"/>
                </a:cubicBezTo>
                <a:close/>
                <a:moveTo>
                  <a:pt x="23358" y="0"/>
                </a:moveTo>
                <a:lnTo>
                  <a:pt x="246158" y="0"/>
                </a:lnTo>
                <a:cubicBezTo>
                  <a:pt x="259095" y="0"/>
                  <a:pt x="269516" y="10395"/>
                  <a:pt x="269516" y="23300"/>
                </a:cubicBezTo>
                <a:cubicBezTo>
                  <a:pt x="269516" y="25809"/>
                  <a:pt x="267360" y="27602"/>
                  <a:pt x="264844" y="27602"/>
                </a:cubicBezTo>
                <a:cubicBezTo>
                  <a:pt x="262329" y="27602"/>
                  <a:pt x="260173" y="25809"/>
                  <a:pt x="260173" y="23300"/>
                </a:cubicBezTo>
                <a:cubicBezTo>
                  <a:pt x="260173" y="15414"/>
                  <a:pt x="254064" y="8961"/>
                  <a:pt x="246158" y="8961"/>
                </a:cubicBezTo>
                <a:lnTo>
                  <a:pt x="23358" y="8961"/>
                </a:lnTo>
                <a:cubicBezTo>
                  <a:pt x="15452" y="8961"/>
                  <a:pt x="9343" y="15414"/>
                  <a:pt x="9343" y="23300"/>
                </a:cubicBezTo>
                <a:lnTo>
                  <a:pt x="9343" y="154141"/>
                </a:lnTo>
                <a:cubicBezTo>
                  <a:pt x="9343" y="162028"/>
                  <a:pt x="15452" y="168122"/>
                  <a:pt x="23358" y="168122"/>
                </a:cubicBezTo>
                <a:lnTo>
                  <a:pt x="77261" y="168122"/>
                </a:lnTo>
                <a:cubicBezTo>
                  <a:pt x="80136" y="168122"/>
                  <a:pt x="81933" y="170272"/>
                  <a:pt x="81933" y="172782"/>
                </a:cubicBezTo>
                <a:cubicBezTo>
                  <a:pt x="81933" y="175291"/>
                  <a:pt x="80136" y="177442"/>
                  <a:pt x="77261" y="177442"/>
                </a:cubicBezTo>
                <a:lnTo>
                  <a:pt x="23358" y="177442"/>
                </a:lnTo>
                <a:cubicBezTo>
                  <a:pt x="10421" y="177442"/>
                  <a:pt x="0" y="167046"/>
                  <a:pt x="0" y="154141"/>
                </a:cubicBezTo>
                <a:lnTo>
                  <a:pt x="0" y="23300"/>
                </a:lnTo>
                <a:cubicBezTo>
                  <a:pt x="0" y="10395"/>
                  <a:pt x="10421" y="0"/>
                  <a:pt x="233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" name="Freeform 744">
            <a:extLst>
              <a:ext uri="{FF2B5EF4-FFF2-40B4-BE49-F238E27FC236}">
                <a16:creationId xmlns:a16="http://schemas.microsoft.com/office/drawing/2014/main" id="{55B142A5-FBA8-8606-A2EB-75759FFE3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439" y="1565074"/>
            <a:ext cx="422768" cy="438679"/>
          </a:xfrm>
          <a:custGeom>
            <a:avLst/>
            <a:gdLst/>
            <a:ahLst/>
            <a:cxnLst/>
            <a:rect l="0" t="0" r="r" b="b"/>
            <a:pathLst>
              <a:path w="294916" h="306029">
                <a:moveTo>
                  <a:pt x="214452" y="123774"/>
                </a:moveTo>
                <a:lnTo>
                  <a:pt x="151948" y="151813"/>
                </a:lnTo>
                <a:lnTo>
                  <a:pt x="151948" y="181650"/>
                </a:lnTo>
                <a:lnTo>
                  <a:pt x="198287" y="161160"/>
                </a:lnTo>
                <a:cubicBezTo>
                  <a:pt x="200442" y="160081"/>
                  <a:pt x="203316" y="161160"/>
                  <a:pt x="204394" y="163316"/>
                </a:cubicBezTo>
                <a:cubicBezTo>
                  <a:pt x="205471" y="165833"/>
                  <a:pt x="204394" y="168709"/>
                  <a:pt x="201879" y="169428"/>
                </a:cubicBezTo>
                <a:lnTo>
                  <a:pt x="151948" y="192075"/>
                </a:lnTo>
                <a:lnTo>
                  <a:pt x="151948" y="294166"/>
                </a:lnTo>
                <a:lnTo>
                  <a:pt x="214452" y="266486"/>
                </a:lnTo>
                <a:lnTo>
                  <a:pt x="214452" y="123774"/>
                </a:lnTo>
                <a:close/>
                <a:moveTo>
                  <a:pt x="80823" y="123774"/>
                </a:moveTo>
                <a:lnTo>
                  <a:pt x="80823" y="266486"/>
                </a:lnTo>
                <a:lnTo>
                  <a:pt x="142609" y="294166"/>
                </a:lnTo>
                <a:lnTo>
                  <a:pt x="142609" y="192075"/>
                </a:lnTo>
                <a:lnTo>
                  <a:pt x="93037" y="169428"/>
                </a:lnTo>
                <a:cubicBezTo>
                  <a:pt x="90523" y="168709"/>
                  <a:pt x="89445" y="165833"/>
                  <a:pt x="90523" y="163316"/>
                </a:cubicBezTo>
                <a:cubicBezTo>
                  <a:pt x="91600" y="161160"/>
                  <a:pt x="94115" y="160081"/>
                  <a:pt x="96629" y="161160"/>
                </a:cubicBezTo>
                <a:lnTo>
                  <a:pt x="142609" y="181650"/>
                </a:lnTo>
                <a:lnTo>
                  <a:pt x="142609" y="151813"/>
                </a:lnTo>
                <a:lnTo>
                  <a:pt x="80823" y="123774"/>
                </a:lnTo>
                <a:close/>
                <a:moveTo>
                  <a:pt x="285576" y="92140"/>
                </a:moveTo>
                <a:lnTo>
                  <a:pt x="223432" y="119820"/>
                </a:lnTo>
                <a:lnTo>
                  <a:pt x="223432" y="262173"/>
                </a:lnTo>
                <a:lnTo>
                  <a:pt x="285576" y="234493"/>
                </a:lnTo>
                <a:lnTo>
                  <a:pt x="285576" y="132401"/>
                </a:lnTo>
                <a:lnTo>
                  <a:pt x="237801" y="153611"/>
                </a:lnTo>
                <a:cubicBezTo>
                  <a:pt x="237441" y="153970"/>
                  <a:pt x="236723" y="154330"/>
                  <a:pt x="236004" y="154330"/>
                </a:cubicBezTo>
                <a:cubicBezTo>
                  <a:pt x="234208" y="154330"/>
                  <a:pt x="232412" y="153251"/>
                  <a:pt x="231694" y="151454"/>
                </a:cubicBezTo>
                <a:cubicBezTo>
                  <a:pt x="230616" y="148937"/>
                  <a:pt x="231694" y="146421"/>
                  <a:pt x="234208" y="145343"/>
                </a:cubicBezTo>
                <a:lnTo>
                  <a:pt x="285576" y="121977"/>
                </a:lnTo>
                <a:lnTo>
                  <a:pt x="285576" y="92140"/>
                </a:lnTo>
                <a:close/>
                <a:moveTo>
                  <a:pt x="9339" y="92140"/>
                </a:moveTo>
                <a:lnTo>
                  <a:pt x="9339" y="121977"/>
                </a:lnTo>
                <a:lnTo>
                  <a:pt x="60707" y="145343"/>
                </a:lnTo>
                <a:cubicBezTo>
                  <a:pt x="63222" y="146421"/>
                  <a:pt x="64299" y="148937"/>
                  <a:pt x="63222" y="151454"/>
                </a:cubicBezTo>
                <a:cubicBezTo>
                  <a:pt x="62503" y="153251"/>
                  <a:pt x="60707" y="154330"/>
                  <a:pt x="58911" y="154330"/>
                </a:cubicBezTo>
                <a:cubicBezTo>
                  <a:pt x="58552" y="154330"/>
                  <a:pt x="57833" y="153970"/>
                  <a:pt x="57115" y="153611"/>
                </a:cubicBezTo>
                <a:lnTo>
                  <a:pt x="9339" y="132401"/>
                </a:lnTo>
                <a:lnTo>
                  <a:pt x="9339" y="234493"/>
                </a:lnTo>
                <a:lnTo>
                  <a:pt x="71484" y="262173"/>
                </a:lnTo>
                <a:lnTo>
                  <a:pt x="71484" y="119820"/>
                </a:lnTo>
                <a:lnTo>
                  <a:pt x="9339" y="92140"/>
                </a:lnTo>
                <a:close/>
                <a:moveTo>
                  <a:pt x="66814" y="51879"/>
                </a:moveTo>
                <a:cubicBezTo>
                  <a:pt x="69328" y="50800"/>
                  <a:pt x="71843" y="51879"/>
                  <a:pt x="72920" y="54395"/>
                </a:cubicBezTo>
                <a:cubicBezTo>
                  <a:pt x="73998" y="56552"/>
                  <a:pt x="72920" y="59428"/>
                  <a:pt x="70406" y="60506"/>
                </a:cubicBezTo>
                <a:lnTo>
                  <a:pt x="15805" y="84951"/>
                </a:lnTo>
                <a:lnTo>
                  <a:pt x="78668" y="112990"/>
                </a:lnTo>
                <a:lnTo>
                  <a:pt x="104891" y="100768"/>
                </a:lnTo>
                <a:cubicBezTo>
                  <a:pt x="107406" y="100049"/>
                  <a:pt x="109920" y="100768"/>
                  <a:pt x="110998" y="103643"/>
                </a:cubicBezTo>
                <a:cubicBezTo>
                  <a:pt x="112075" y="105800"/>
                  <a:pt x="110998" y="108317"/>
                  <a:pt x="108842" y="109754"/>
                </a:cubicBezTo>
                <a:lnTo>
                  <a:pt x="90163" y="118022"/>
                </a:lnTo>
                <a:lnTo>
                  <a:pt x="147279" y="143545"/>
                </a:lnTo>
                <a:lnTo>
                  <a:pt x="207267" y="116944"/>
                </a:lnTo>
                <a:lnTo>
                  <a:pt x="190743" y="109754"/>
                </a:lnTo>
                <a:cubicBezTo>
                  <a:pt x="188229" y="108317"/>
                  <a:pt x="187151" y="105800"/>
                  <a:pt x="188229" y="103643"/>
                </a:cubicBezTo>
                <a:cubicBezTo>
                  <a:pt x="189306" y="101127"/>
                  <a:pt x="192180" y="100049"/>
                  <a:pt x="194335" y="100768"/>
                </a:cubicBezTo>
                <a:lnTo>
                  <a:pt x="218762" y="111552"/>
                </a:lnTo>
                <a:lnTo>
                  <a:pt x="278751" y="84951"/>
                </a:lnTo>
                <a:lnTo>
                  <a:pt x="252169" y="73088"/>
                </a:lnTo>
                <a:cubicBezTo>
                  <a:pt x="250014" y="72009"/>
                  <a:pt x="248936" y="69134"/>
                  <a:pt x="250014" y="66977"/>
                </a:cubicBezTo>
                <a:cubicBezTo>
                  <a:pt x="251092" y="64460"/>
                  <a:pt x="253606" y="63741"/>
                  <a:pt x="256121" y="64460"/>
                </a:cubicBezTo>
                <a:lnTo>
                  <a:pt x="292042" y="80637"/>
                </a:lnTo>
                <a:cubicBezTo>
                  <a:pt x="292401" y="80637"/>
                  <a:pt x="292401" y="80637"/>
                  <a:pt x="292401" y="80996"/>
                </a:cubicBezTo>
                <a:lnTo>
                  <a:pt x="292761" y="80996"/>
                </a:lnTo>
                <a:cubicBezTo>
                  <a:pt x="292761" y="80996"/>
                  <a:pt x="292761" y="80996"/>
                  <a:pt x="293120" y="81356"/>
                </a:cubicBezTo>
                <a:lnTo>
                  <a:pt x="293479" y="81715"/>
                </a:lnTo>
                <a:cubicBezTo>
                  <a:pt x="293479" y="81715"/>
                  <a:pt x="293838" y="82075"/>
                  <a:pt x="294197" y="82075"/>
                </a:cubicBezTo>
                <a:cubicBezTo>
                  <a:pt x="294197" y="82434"/>
                  <a:pt x="294197" y="82434"/>
                  <a:pt x="294197" y="82434"/>
                </a:cubicBezTo>
                <a:cubicBezTo>
                  <a:pt x="294557" y="82794"/>
                  <a:pt x="294557" y="83153"/>
                  <a:pt x="294557" y="83513"/>
                </a:cubicBezTo>
                <a:cubicBezTo>
                  <a:pt x="294916" y="83872"/>
                  <a:pt x="294916" y="84591"/>
                  <a:pt x="294916" y="84951"/>
                </a:cubicBezTo>
                <a:lnTo>
                  <a:pt x="294916" y="125212"/>
                </a:lnTo>
                <a:lnTo>
                  <a:pt x="294916" y="237728"/>
                </a:lnTo>
                <a:cubicBezTo>
                  <a:pt x="294916" y="239166"/>
                  <a:pt x="293838" y="240963"/>
                  <a:pt x="292042" y="241682"/>
                </a:cubicBezTo>
                <a:lnTo>
                  <a:pt x="149434" y="305310"/>
                </a:lnTo>
                <a:cubicBezTo>
                  <a:pt x="149434" y="305310"/>
                  <a:pt x="149434" y="305310"/>
                  <a:pt x="149075" y="305310"/>
                </a:cubicBezTo>
                <a:cubicBezTo>
                  <a:pt x="148715" y="305669"/>
                  <a:pt x="147997" y="306029"/>
                  <a:pt x="147279" y="306029"/>
                </a:cubicBezTo>
                <a:cubicBezTo>
                  <a:pt x="146919" y="306029"/>
                  <a:pt x="146201" y="305669"/>
                  <a:pt x="145842" y="305310"/>
                </a:cubicBezTo>
                <a:cubicBezTo>
                  <a:pt x="145842" y="305310"/>
                  <a:pt x="145842" y="305310"/>
                  <a:pt x="145482" y="305310"/>
                </a:cubicBezTo>
                <a:lnTo>
                  <a:pt x="73998" y="273676"/>
                </a:lnTo>
                <a:lnTo>
                  <a:pt x="2514" y="241682"/>
                </a:lnTo>
                <a:cubicBezTo>
                  <a:pt x="1077" y="240963"/>
                  <a:pt x="0" y="239166"/>
                  <a:pt x="0" y="237728"/>
                </a:cubicBezTo>
                <a:lnTo>
                  <a:pt x="0" y="125212"/>
                </a:lnTo>
                <a:lnTo>
                  <a:pt x="0" y="85310"/>
                </a:lnTo>
                <a:lnTo>
                  <a:pt x="0" y="84951"/>
                </a:lnTo>
                <a:cubicBezTo>
                  <a:pt x="0" y="84591"/>
                  <a:pt x="0" y="83872"/>
                  <a:pt x="0" y="83872"/>
                </a:cubicBezTo>
                <a:cubicBezTo>
                  <a:pt x="0" y="83513"/>
                  <a:pt x="359" y="83153"/>
                  <a:pt x="359" y="82794"/>
                </a:cubicBezTo>
                <a:cubicBezTo>
                  <a:pt x="718" y="82794"/>
                  <a:pt x="718" y="82794"/>
                  <a:pt x="718" y="82434"/>
                </a:cubicBezTo>
                <a:cubicBezTo>
                  <a:pt x="718" y="82434"/>
                  <a:pt x="718" y="82075"/>
                  <a:pt x="1077" y="82075"/>
                </a:cubicBezTo>
                <a:cubicBezTo>
                  <a:pt x="1077" y="82075"/>
                  <a:pt x="1077" y="81715"/>
                  <a:pt x="1437" y="81715"/>
                </a:cubicBezTo>
                <a:cubicBezTo>
                  <a:pt x="1437" y="81715"/>
                  <a:pt x="1437" y="81356"/>
                  <a:pt x="1796" y="80996"/>
                </a:cubicBezTo>
                <a:cubicBezTo>
                  <a:pt x="2155" y="80996"/>
                  <a:pt x="2155" y="80996"/>
                  <a:pt x="2155" y="80996"/>
                </a:cubicBezTo>
                <a:cubicBezTo>
                  <a:pt x="2155" y="80996"/>
                  <a:pt x="2155" y="80996"/>
                  <a:pt x="2514" y="80996"/>
                </a:cubicBezTo>
                <a:lnTo>
                  <a:pt x="2514" y="80637"/>
                </a:lnTo>
                <a:lnTo>
                  <a:pt x="66814" y="51879"/>
                </a:lnTo>
                <a:close/>
                <a:moveTo>
                  <a:pt x="120413" y="31982"/>
                </a:moveTo>
                <a:cubicBezTo>
                  <a:pt x="105328" y="31982"/>
                  <a:pt x="93475" y="44200"/>
                  <a:pt x="93475" y="58934"/>
                </a:cubicBezTo>
                <a:cubicBezTo>
                  <a:pt x="93475" y="74026"/>
                  <a:pt x="105328" y="85885"/>
                  <a:pt x="120413" y="85885"/>
                </a:cubicBezTo>
                <a:lnTo>
                  <a:pt x="147350" y="85885"/>
                </a:lnTo>
                <a:lnTo>
                  <a:pt x="147350" y="58215"/>
                </a:lnTo>
                <a:cubicBezTo>
                  <a:pt x="146991" y="43482"/>
                  <a:pt x="135138" y="31982"/>
                  <a:pt x="120413" y="31982"/>
                </a:cubicBezTo>
                <a:close/>
                <a:moveTo>
                  <a:pt x="195118" y="9343"/>
                </a:moveTo>
                <a:cubicBezTo>
                  <a:pt x="173928" y="9343"/>
                  <a:pt x="156688" y="26233"/>
                  <a:pt x="156688" y="47794"/>
                </a:cubicBezTo>
                <a:lnTo>
                  <a:pt x="156688" y="58215"/>
                </a:lnTo>
                <a:cubicBezTo>
                  <a:pt x="156688" y="58574"/>
                  <a:pt x="156688" y="58934"/>
                  <a:pt x="156688" y="58934"/>
                </a:cubicBezTo>
                <a:lnTo>
                  <a:pt x="156688" y="85885"/>
                </a:lnTo>
                <a:lnTo>
                  <a:pt x="195118" y="85885"/>
                </a:lnTo>
                <a:cubicBezTo>
                  <a:pt x="215950" y="85885"/>
                  <a:pt x="233190" y="68636"/>
                  <a:pt x="233190" y="47794"/>
                </a:cubicBezTo>
                <a:cubicBezTo>
                  <a:pt x="233190" y="26233"/>
                  <a:pt x="215950" y="9343"/>
                  <a:pt x="195118" y="9343"/>
                </a:cubicBezTo>
                <a:close/>
                <a:moveTo>
                  <a:pt x="195118" y="0"/>
                </a:moveTo>
                <a:cubicBezTo>
                  <a:pt x="221337" y="0"/>
                  <a:pt x="242528" y="21202"/>
                  <a:pt x="242528" y="47794"/>
                </a:cubicBezTo>
                <a:cubicBezTo>
                  <a:pt x="242528" y="74026"/>
                  <a:pt x="221337" y="95228"/>
                  <a:pt x="195118" y="95228"/>
                </a:cubicBezTo>
                <a:lnTo>
                  <a:pt x="157047" y="95228"/>
                </a:lnTo>
                <a:cubicBezTo>
                  <a:pt x="158843" y="104571"/>
                  <a:pt x="165308" y="112477"/>
                  <a:pt x="174287" y="116070"/>
                </a:cubicBezTo>
                <a:cubicBezTo>
                  <a:pt x="177160" y="116789"/>
                  <a:pt x="178238" y="119664"/>
                  <a:pt x="177519" y="122179"/>
                </a:cubicBezTo>
                <a:cubicBezTo>
                  <a:pt x="176801" y="123976"/>
                  <a:pt x="175005" y="125054"/>
                  <a:pt x="172850" y="125054"/>
                </a:cubicBezTo>
                <a:cubicBezTo>
                  <a:pt x="172491" y="125054"/>
                  <a:pt x="172132" y="125054"/>
                  <a:pt x="171414" y="124695"/>
                </a:cubicBezTo>
                <a:cubicBezTo>
                  <a:pt x="162794" y="121820"/>
                  <a:pt x="155970" y="115711"/>
                  <a:pt x="152019" y="108164"/>
                </a:cubicBezTo>
                <a:cubicBezTo>
                  <a:pt x="147709" y="115711"/>
                  <a:pt x="140885" y="121820"/>
                  <a:pt x="132265" y="124695"/>
                </a:cubicBezTo>
                <a:cubicBezTo>
                  <a:pt x="131906" y="125054"/>
                  <a:pt x="131547" y="125054"/>
                  <a:pt x="130828" y="125054"/>
                </a:cubicBezTo>
                <a:cubicBezTo>
                  <a:pt x="129033" y="125054"/>
                  <a:pt x="127237" y="123976"/>
                  <a:pt x="126518" y="122179"/>
                </a:cubicBezTo>
                <a:cubicBezTo>
                  <a:pt x="125441" y="119664"/>
                  <a:pt x="126878" y="116789"/>
                  <a:pt x="129392" y="116070"/>
                </a:cubicBezTo>
                <a:cubicBezTo>
                  <a:pt x="138730" y="112836"/>
                  <a:pt x="145195" y="104571"/>
                  <a:pt x="146991" y="95228"/>
                </a:cubicBezTo>
                <a:lnTo>
                  <a:pt x="120413" y="95228"/>
                </a:lnTo>
                <a:cubicBezTo>
                  <a:pt x="100300" y="95228"/>
                  <a:pt x="84137" y="79057"/>
                  <a:pt x="84137" y="58934"/>
                </a:cubicBezTo>
                <a:cubicBezTo>
                  <a:pt x="84137" y="39169"/>
                  <a:pt x="100300" y="22639"/>
                  <a:pt x="120413" y="22639"/>
                </a:cubicBezTo>
                <a:cubicBezTo>
                  <a:pt x="131906" y="22639"/>
                  <a:pt x="141962" y="28030"/>
                  <a:pt x="148787" y="36295"/>
                </a:cubicBezTo>
                <a:cubicBezTo>
                  <a:pt x="153815" y="15452"/>
                  <a:pt x="172491" y="0"/>
                  <a:pt x="1951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3" name="Freeform 761">
            <a:extLst>
              <a:ext uri="{FF2B5EF4-FFF2-40B4-BE49-F238E27FC236}">
                <a16:creationId xmlns:a16="http://schemas.microsoft.com/office/drawing/2014/main" id="{F1CA43E5-93EC-F9DB-E2D7-2490E6C3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770" y="5299165"/>
            <a:ext cx="438680" cy="440952"/>
          </a:xfrm>
          <a:custGeom>
            <a:avLst/>
            <a:gdLst/>
            <a:ahLst/>
            <a:cxnLst/>
            <a:rect l="0" t="0" r="r" b="b"/>
            <a:pathLst>
              <a:path w="307321" h="307615">
                <a:moveTo>
                  <a:pt x="245920" y="260464"/>
                </a:moveTo>
                <a:cubicBezTo>
                  <a:pt x="247752" y="258763"/>
                  <a:pt x="250683" y="258763"/>
                  <a:pt x="252515" y="260464"/>
                </a:cubicBezTo>
                <a:cubicBezTo>
                  <a:pt x="253614" y="261144"/>
                  <a:pt x="253980" y="262505"/>
                  <a:pt x="253980" y="263526"/>
                </a:cubicBezTo>
                <a:cubicBezTo>
                  <a:pt x="253980" y="264546"/>
                  <a:pt x="253614" y="265907"/>
                  <a:pt x="252515" y="266587"/>
                </a:cubicBezTo>
                <a:cubicBezTo>
                  <a:pt x="251782" y="267268"/>
                  <a:pt x="250316" y="267948"/>
                  <a:pt x="249217" y="267948"/>
                </a:cubicBezTo>
                <a:cubicBezTo>
                  <a:pt x="248118" y="267948"/>
                  <a:pt x="246653" y="267268"/>
                  <a:pt x="245920" y="266587"/>
                </a:cubicBezTo>
                <a:cubicBezTo>
                  <a:pt x="245188" y="265907"/>
                  <a:pt x="244821" y="264886"/>
                  <a:pt x="244821" y="263526"/>
                </a:cubicBezTo>
                <a:cubicBezTo>
                  <a:pt x="244821" y="262505"/>
                  <a:pt x="245188" y="261144"/>
                  <a:pt x="245920" y="260464"/>
                </a:cubicBezTo>
                <a:close/>
                <a:moveTo>
                  <a:pt x="269216" y="243216"/>
                </a:moveTo>
                <a:cubicBezTo>
                  <a:pt x="271068" y="245132"/>
                  <a:pt x="271439" y="248198"/>
                  <a:pt x="269587" y="250114"/>
                </a:cubicBezTo>
                <a:cubicBezTo>
                  <a:pt x="268846" y="251264"/>
                  <a:pt x="267364" y="252030"/>
                  <a:pt x="266253" y="252030"/>
                </a:cubicBezTo>
                <a:cubicBezTo>
                  <a:pt x="265141" y="252030"/>
                  <a:pt x="263660" y="251647"/>
                  <a:pt x="262919" y="250497"/>
                </a:cubicBezTo>
                <a:cubicBezTo>
                  <a:pt x="261067" y="248964"/>
                  <a:pt x="260696" y="245516"/>
                  <a:pt x="262548" y="243599"/>
                </a:cubicBezTo>
                <a:cubicBezTo>
                  <a:pt x="264401" y="241683"/>
                  <a:pt x="267364" y="241300"/>
                  <a:pt x="269216" y="243216"/>
                </a:cubicBezTo>
                <a:close/>
                <a:moveTo>
                  <a:pt x="178860" y="239085"/>
                </a:moveTo>
                <a:lnTo>
                  <a:pt x="172400" y="245938"/>
                </a:lnTo>
                <a:lnTo>
                  <a:pt x="210797" y="284531"/>
                </a:lnTo>
                <a:cubicBezTo>
                  <a:pt x="213309" y="282727"/>
                  <a:pt x="215821" y="280924"/>
                  <a:pt x="217974" y="278760"/>
                </a:cubicBezTo>
                <a:cubicBezTo>
                  <a:pt x="219769" y="276596"/>
                  <a:pt x="220845" y="274432"/>
                  <a:pt x="220845" y="271907"/>
                </a:cubicBezTo>
                <a:cubicBezTo>
                  <a:pt x="220845" y="269382"/>
                  <a:pt x="219769" y="267218"/>
                  <a:pt x="217974" y="265054"/>
                </a:cubicBezTo>
                <a:lnTo>
                  <a:pt x="192137" y="239085"/>
                </a:lnTo>
                <a:cubicBezTo>
                  <a:pt x="188549" y="235478"/>
                  <a:pt x="182448" y="235478"/>
                  <a:pt x="178860" y="239085"/>
                </a:cubicBezTo>
                <a:close/>
                <a:moveTo>
                  <a:pt x="282870" y="224859"/>
                </a:moveTo>
                <a:cubicBezTo>
                  <a:pt x="285021" y="226219"/>
                  <a:pt x="285738" y="228941"/>
                  <a:pt x="284304" y="230982"/>
                </a:cubicBezTo>
                <a:cubicBezTo>
                  <a:pt x="283587" y="232343"/>
                  <a:pt x="282153" y="233023"/>
                  <a:pt x="280361" y="233023"/>
                </a:cubicBezTo>
                <a:cubicBezTo>
                  <a:pt x="279644" y="233023"/>
                  <a:pt x="278569" y="233023"/>
                  <a:pt x="277852" y="232343"/>
                </a:cubicBezTo>
                <a:cubicBezTo>
                  <a:pt x="275701" y="230982"/>
                  <a:pt x="274984" y="228261"/>
                  <a:pt x="276418" y="226219"/>
                </a:cubicBezTo>
                <a:cubicBezTo>
                  <a:pt x="277852" y="224178"/>
                  <a:pt x="280719" y="223838"/>
                  <a:pt x="282870" y="224859"/>
                </a:cubicBezTo>
                <a:close/>
                <a:moveTo>
                  <a:pt x="293266" y="204350"/>
                </a:moveTo>
                <a:cubicBezTo>
                  <a:pt x="295775" y="205499"/>
                  <a:pt x="296851" y="208182"/>
                  <a:pt x="295775" y="210864"/>
                </a:cubicBezTo>
                <a:cubicBezTo>
                  <a:pt x="295058" y="212780"/>
                  <a:pt x="293266" y="213930"/>
                  <a:pt x="291474" y="213930"/>
                </a:cubicBezTo>
                <a:cubicBezTo>
                  <a:pt x="290757" y="213930"/>
                  <a:pt x="290398" y="213930"/>
                  <a:pt x="289681" y="213547"/>
                </a:cubicBezTo>
                <a:cubicBezTo>
                  <a:pt x="287172" y="212397"/>
                  <a:pt x="286096" y="209715"/>
                  <a:pt x="287172" y="207032"/>
                </a:cubicBezTo>
                <a:cubicBezTo>
                  <a:pt x="287889" y="204350"/>
                  <a:pt x="290757" y="203200"/>
                  <a:pt x="293266" y="204350"/>
                </a:cubicBezTo>
                <a:close/>
                <a:moveTo>
                  <a:pt x="298744" y="181656"/>
                </a:moveTo>
                <a:cubicBezTo>
                  <a:pt x="301337" y="182336"/>
                  <a:pt x="303189" y="184377"/>
                  <a:pt x="302448" y="187098"/>
                </a:cubicBezTo>
                <a:cubicBezTo>
                  <a:pt x="301707" y="189140"/>
                  <a:pt x="299855" y="190160"/>
                  <a:pt x="297632" y="190160"/>
                </a:cubicBezTo>
                <a:cubicBezTo>
                  <a:pt x="297262" y="190160"/>
                  <a:pt x="296891" y="190160"/>
                  <a:pt x="296521" y="190160"/>
                </a:cubicBezTo>
                <a:cubicBezTo>
                  <a:pt x="293928" y="189480"/>
                  <a:pt x="292446" y="187098"/>
                  <a:pt x="293187" y="184717"/>
                </a:cubicBezTo>
                <a:cubicBezTo>
                  <a:pt x="293558" y="182336"/>
                  <a:pt x="296151" y="180975"/>
                  <a:pt x="298744" y="181656"/>
                </a:cubicBezTo>
                <a:close/>
                <a:moveTo>
                  <a:pt x="181145" y="165100"/>
                </a:moveTo>
                <a:cubicBezTo>
                  <a:pt x="183615" y="165100"/>
                  <a:pt x="185731" y="167016"/>
                  <a:pt x="185731" y="170082"/>
                </a:cubicBezTo>
                <a:lnTo>
                  <a:pt x="185731" y="170848"/>
                </a:lnTo>
                <a:cubicBezTo>
                  <a:pt x="185731" y="173531"/>
                  <a:pt x="183615" y="175830"/>
                  <a:pt x="181145" y="175830"/>
                </a:cubicBezTo>
                <a:cubicBezTo>
                  <a:pt x="178676" y="175830"/>
                  <a:pt x="176559" y="173531"/>
                  <a:pt x="176559" y="170848"/>
                </a:cubicBezTo>
                <a:lnTo>
                  <a:pt x="176559" y="170082"/>
                </a:lnTo>
                <a:cubicBezTo>
                  <a:pt x="176559" y="167016"/>
                  <a:pt x="178676" y="165100"/>
                  <a:pt x="181145" y="165100"/>
                </a:cubicBezTo>
                <a:close/>
                <a:moveTo>
                  <a:pt x="302957" y="159090"/>
                </a:moveTo>
                <a:cubicBezTo>
                  <a:pt x="305639" y="159090"/>
                  <a:pt x="307938" y="161471"/>
                  <a:pt x="307172" y="163852"/>
                </a:cubicBezTo>
                <a:cubicBezTo>
                  <a:pt x="307172" y="166234"/>
                  <a:pt x="305256" y="167935"/>
                  <a:pt x="302190" y="167935"/>
                </a:cubicBezTo>
                <a:cubicBezTo>
                  <a:pt x="299508" y="167595"/>
                  <a:pt x="297209" y="165554"/>
                  <a:pt x="297592" y="163172"/>
                </a:cubicBezTo>
                <a:cubicBezTo>
                  <a:pt x="297592" y="160791"/>
                  <a:pt x="300275" y="158750"/>
                  <a:pt x="302957" y="159090"/>
                </a:cubicBezTo>
                <a:close/>
                <a:moveTo>
                  <a:pt x="301291" y="135291"/>
                </a:moveTo>
                <a:cubicBezTo>
                  <a:pt x="304013" y="134938"/>
                  <a:pt x="305714" y="136702"/>
                  <a:pt x="306054" y="139524"/>
                </a:cubicBezTo>
                <a:cubicBezTo>
                  <a:pt x="306394" y="141993"/>
                  <a:pt x="304353" y="144110"/>
                  <a:pt x="301972" y="144110"/>
                </a:cubicBezTo>
                <a:lnTo>
                  <a:pt x="301632" y="144110"/>
                </a:lnTo>
                <a:cubicBezTo>
                  <a:pt x="299590" y="144110"/>
                  <a:pt x="297549" y="142346"/>
                  <a:pt x="297209" y="140229"/>
                </a:cubicBezTo>
                <a:cubicBezTo>
                  <a:pt x="297209" y="137407"/>
                  <a:pt x="298910" y="135291"/>
                  <a:pt x="301291" y="135291"/>
                </a:cubicBezTo>
                <a:close/>
                <a:moveTo>
                  <a:pt x="298479" y="111891"/>
                </a:moveTo>
                <a:cubicBezTo>
                  <a:pt x="300701" y="111125"/>
                  <a:pt x="303294" y="113041"/>
                  <a:pt x="304035" y="115723"/>
                </a:cubicBezTo>
                <a:cubicBezTo>
                  <a:pt x="304776" y="118406"/>
                  <a:pt x="302924" y="121088"/>
                  <a:pt x="300701" y="121855"/>
                </a:cubicBezTo>
                <a:cubicBezTo>
                  <a:pt x="299961" y="121855"/>
                  <a:pt x="299590" y="121855"/>
                  <a:pt x="299590" y="121855"/>
                </a:cubicBezTo>
                <a:cubicBezTo>
                  <a:pt x="297368" y="121855"/>
                  <a:pt x="295145" y="120322"/>
                  <a:pt x="294775" y="118022"/>
                </a:cubicBezTo>
                <a:cubicBezTo>
                  <a:pt x="294034" y="115340"/>
                  <a:pt x="295886" y="112658"/>
                  <a:pt x="298479" y="111891"/>
                </a:cubicBezTo>
                <a:close/>
                <a:moveTo>
                  <a:pt x="18093" y="104189"/>
                </a:moveTo>
                <a:cubicBezTo>
                  <a:pt x="16658" y="106714"/>
                  <a:pt x="15582" y="109960"/>
                  <a:pt x="14505" y="112845"/>
                </a:cubicBezTo>
                <a:cubicBezTo>
                  <a:pt x="151" y="163701"/>
                  <a:pt x="14505" y="218165"/>
                  <a:pt x="51826" y="255676"/>
                </a:cubicBezTo>
                <a:cubicBezTo>
                  <a:pt x="88787" y="292827"/>
                  <a:pt x="143333" y="307254"/>
                  <a:pt x="193931" y="293187"/>
                </a:cubicBezTo>
                <a:cubicBezTo>
                  <a:pt x="196802" y="292466"/>
                  <a:pt x="199673" y="291023"/>
                  <a:pt x="202544" y="289580"/>
                </a:cubicBezTo>
                <a:lnTo>
                  <a:pt x="165582" y="252430"/>
                </a:lnTo>
                <a:cubicBezTo>
                  <a:pt x="149792" y="265054"/>
                  <a:pt x="127184" y="263972"/>
                  <a:pt x="112472" y="249184"/>
                </a:cubicBezTo>
                <a:lnTo>
                  <a:pt x="54696" y="191114"/>
                </a:lnTo>
                <a:cubicBezTo>
                  <a:pt x="47160" y="183540"/>
                  <a:pt x="43213" y="173440"/>
                  <a:pt x="44290" y="163341"/>
                </a:cubicBezTo>
                <a:cubicBezTo>
                  <a:pt x="44649" y="154684"/>
                  <a:pt x="48237" y="147110"/>
                  <a:pt x="54338" y="140618"/>
                </a:cubicBezTo>
                <a:lnTo>
                  <a:pt x="18093" y="104189"/>
                </a:lnTo>
                <a:close/>
                <a:moveTo>
                  <a:pt x="289801" y="91508"/>
                </a:moveTo>
                <a:cubicBezTo>
                  <a:pt x="292023" y="90488"/>
                  <a:pt x="294987" y="91508"/>
                  <a:pt x="296098" y="93890"/>
                </a:cubicBezTo>
                <a:cubicBezTo>
                  <a:pt x="296839" y="95931"/>
                  <a:pt x="295728" y="98652"/>
                  <a:pt x="293505" y="99673"/>
                </a:cubicBezTo>
                <a:cubicBezTo>
                  <a:pt x="292764" y="99673"/>
                  <a:pt x="292023" y="99673"/>
                  <a:pt x="291653" y="99673"/>
                </a:cubicBezTo>
                <a:cubicBezTo>
                  <a:pt x="289801" y="99673"/>
                  <a:pt x="287948" y="98992"/>
                  <a:pt x="287208" y="97291"/>
                </a:cubicBezTo>
                <a:cubicBezTo>
                  <a:pt x="286096" y="94910"/>
                  <a:pt x="287208" y="92529"/>
                  <a:pt x="289801" y="91508"/>
                </a:cubicBezTo>
                <a:close/>
                <a:moveTo>
                  <a:pt x="35318" y="85794"/>
                </a:moveTo>
                <a:cubicBezTo>
                  <a:pt x="33165" y="85794"/>
                  <a:pt x="30653" y="86515"/>
                  <a:pt x="28859" y="88319"/>
                </a:cubicBezTo>
                <a:cubicBezTo>
                  <a:pt x="26706" y="90843"/>
                  <a:pt x="24553" y="93008"/>
                  <a:pt x="22759" y="95893"/>
                </a:cubicBezTo>
                <a:lnTo>
                  <a:pt x="61156" y="134486"/>
                </a:lnTo>
                <a:lnTo>
                  <a:pt x="67974" y="127633"/>
                </a:lnTo>
                <a:cubicBezTo>
                  <a:pt x="69768" y="125830"/>
                  <a:pt x="70845" y="123666"/>
                  <a:pt x="70845" y="121141"/>
                </a:cubicBezTo>
                <a:cubicBezTo>
                  <a:pt x="70845" y="118616"/>
                  <a:pt x="69768" y="116091"/>
                  <a:pt x="67974" y="114288"/>
                </a:cubicBezTo>
                <a:lnTo>
                  <a:pt x="42137" y="88319"/>
                </a:lnTo>
                <a:cubicBezTo>
                  <a:pt x="40342" y="86515"/>
                  <a:pt x="38189" y="85794"/>
                  <a:pt x="35318" y="85794"/>
                </a:cubicBezTo>
                <a:close/>
                <a:moveTo>
                  <a:pt x="180964" y="82550"/>
                </a:moveTo>
                <a:cubicBezTo>
                  <a:pt x="194916" y="82550"/>
                  <a:pt x="206364" y="93603"/>
                  <a:pt x="206364" y="107508"/>
                </a:cubicBezTo>
                <a:cubicBezTo>
                  <a:pt x="206364" y="118561"/>
                  <a:pt x="199566" y="123197"/>
                  <a:pt x="194200" y="127119"/>
                </a:cubicBezTo>
                <a:cubicBezTo>
                  <a:pt x="189192" y="130684"/>
                  <a:pt x="185614" y="133180"/>
                  <a:pt x="185614" y="141024"/>
                </a:cubicBezTo>
                <a:lnTo>
                  <a:pt x="185614" y="144233"/>
                </a:lnTo>
                <a:cubicBezTo>
                  <a:pt x="185614" y="146729"/>
                  <a:pt x="183468" y="148868"/>
                  <a:pt x="180964" y="148868"/>
                </a:cubicBezTo>
                <a:cubicBezTo>
                  <a:pt x="178459" y="148868"/>
                  <a:pt x="176312" y="146729"/>
                  <a:pt x="176312" y="144233"/>
                </a:cubicBezTo>
                <a:lnTo>
                  <a:pt x="176312" y="141024"/>
                </a:lnTo>
                <a:cubicBezTo>
                  <a:pt x="176312" y="128901"/>
                  <a:pt x="183468" y="123910"/>
                  <a:pt x="188834" y="119631"/>
                </a:cubicBezTo>
                <a:cubicBezTo>
                  <a:pt x="193842" y="116066"/>
                  <a:pt x="197062" y="113926"/>
                  <a:pt x="197062" y="107508"/>
                </a:cubicBezTo>
                <a:cubicBezTo>
                  <a:pt x="197062" y="98951"/>
                  <a:pt x="189907" y="91820"/>
                  <a:pt x="180964" y="91820"/>
                </a:cubicBezTo>
                <a:cubicBezTo>
                  <a:pt x="172377" y="91820"/>
                  <a:pt x="165222" y="98951"/>
                  <a:pt x="165222" y="107508"/>
                </a:cubicBezTo>
                <a:cubicBezTo>
                  <a:pt x="165222" y="110004"/>
                  <a:pt x="163076" y="111787"/>
                  <a:pt x="160571" y="111787"/>
                </a:cubicBezTo>
                <a:cubicBezTo>
                  <a:pt x="158067" y="111787"/>
                  <a:pt x="155921" y="110004"/>
                  <a:pt x="155921" y="107508"/>
                </a:cubicBezTo>
                <a:cubicBezTo>
                  <a:pt x="155921" y="93603"/>
                  <a:pt x="167011" y="82550"/>
                  <a:pt x="180964" y="82550"/>
                </a:cubicBezTo>
                <a:close/>
                <a:moveTo>
                  <a:pt x="35498" y="76416"/>
                </a:moveTo>
                <a:cubicBezTo>
                  <a:pt x="40342" y="76416"/>
                  <a:pt x="45187" y="78220"/>
                  <a:pt x="48955" y="81826"/>
                </a:cubicBezTo>
                <a:lnTo>
                  <a:pt x="74433" y="107796"/>
                </a:lnTo>
                <a:cubicBezTo>
                  <a:pt x="81969" y="115009"/>
                  <a:pt x="81969" y="126912"/>
                  <a:pt x="74433" y="134486"/>
                </a:cubicBezTo>
                <a:lnTo>
                  <a:pt x="64385" y="144225"/>
                </a:lnTo>
                <a:cubicBezTo>
                  <a:pt x="64385" y="144585"/>
                  <a:pt x="64027" y="144585"/>
                  <a:pt x="64027" y="144585"/>
                </a:cubicBezTo>
                <a:cubicBezTo>
                  <a:pt x="57567" y="149635"/>
                  <a:pt x="53620" y="156488"/>
                  <a:pt x="53261" y="164062"/>
                </a:cubicBezTo>
                <a:cubicBezTo>
                  <a:pt x="52902" y="171637"/>
                  <a:pt x="55773" y="178851"/>
                  <a:pt x="61515" y="184622"/>
                </a:cubicBezTo>
                <a:lnTo>
                  <a:pt x="119290" y="242692"/>
                </a:lnTo>
                <a:cubicBezTo>
                  <a:pt x="131132" y="254594"/>
                  <a:pt x="150510" y="254594"/>
                  <a:pt x="162352" y="242692"/>
                </a:cubicBezTo>
                <a:lnTo>
                  <a:pt x="172400" y="232592"/>
                </a:lnTo>
                <a:cubicBezTo>
                  <a:pt x="175988" y="228986"/>
                  <a:pt x="180654" y="227182"/>
                  <a:pt x="185678" y="227182"/>
                </a:cubicBezTo>
                <a:cubicBezTo>
                  <a:pt x="190702" y="227182"/>
                  <a:pt x="195367" y="228986"/>
                  <a:pt x="198955" y="232592"/>
                </a:cubicBezTo>
                <a:lnTo>
                  <a:pt x="224434" y="258562"/>
                </a:lnTo>
                <a:cubicBezTo>
                  <a:pt x="228022" y="262168"/>
                  <a:pt x="230175" y="266857"/>
                  <a:pt x="230175" y="271907"/>
                </a:cubicBezTo>
                <a:cubicBezTo>
                  <a:pt x="230175" y="276956"/>
                  <a:pt x="228022" y="281645"/>
                  <a:pt x="224434" y="285252"/>
                </a:cubicBezTo>
                <a:cubicBezTo>
                  <a:pt x="216539" y="293187"/>
                  <a:pt x="206850" y="298958"/>
                  <a:pt x="196084" y="301844"/>
                </a:cubicBezTo>
                <a:cubicBezTo>
                  <a:pt x="182448" y="305811"/>
                  <a:pt x="168811" y="307615"/>
                  <a:pt x="154816" y="307615"/>
                </a:cubicBezTo>
                <a:cubicBezTo>
                  <a:pt x="114266" y="307615"/>
                  <a:pt x="74433" y="291745"/>
                  <a:pt x="45366" y="262168"/>
                </a:cubicBezTo>
                <a:cubicBezTo>
                  <a:pt x="5893" y="222493"/>
                  <a:pt x="-9179" y="164423"/>
                  <a:pt x="5534" y="110320"/>
                </a:cubicBezTo>
                <a:cubicBezTo>
                  <a:pt x="8404" y="99500"/>
                  <a:pt x="14146" y="89761"/>
                  <a:pt x="22041" y="81826"/>
                </a:cubicBezTo>
                <a:cubicBezTo>
                  <a:pt x="25809" y="78220"/>
                  <a:pt x="30653" y="76416"/>
                  <a:pt x="35498" y="76416"/>
                </a:cubicBezTo>
                <a:close/>
                <a:moveTo>
                  <a:pt x="279439" y="70870"/>
                </a:moveTo>
                <a:cubicBezTo>
                  <a:pt x="281590" y="69850"/>
                  <a:pt x="284458" y="70530"/>
                  <a:pt x="285892" y="72231"/>
                </a:cubicBezTo>
                <a:cubicBezTo>
                  <a:pt x="287326" y="74612"/>
                  <a:pt x="286609" y="77334"/>
                  <a:pt x="284099" y="78694"/>
                </a:cubicBezTo>
                <a:cubicBezTo>
                  <a:pt x="283741" y="79035"/>
                  <a:pt x="282665" y="79035"/>
                  <a:pt x="281949" y="79035"/>
                </a:cubicBezTo>
                <a:cubicBezTo>
                  <a:pt x="280156" y="79035"/>
                  <a:pt x="278722" y="78354"/>
                  <a:pt x="278005" y="76994"/>
                </a:cubicBezTo>
                <a:cubicBezTo>
                  <a:pt x="276571" y="74952"/>
                  <a:pt x="277288" y="72231"/>
                  <a:pt x="279439" y="70870"/>
                </a:cubicBezTo>
                <a:close/>
                <a:moveTo>
                  <a:pt x="181755" y="64587"/>
                </a:moveTo>
                <a:cubicBezTo>
                  <a:pt x="143906" y="64587"/>
                  <a:pt x="112545" y="93826"/>
                  <a:pt x="112545" y="129201"/>
                </a:cubicBezTo>
                <a:cubicBezTo>
                  <a:pt x="112545" y="138225"/>
                  <a:pt x="114708" y="147249"/>
                  <a:pt x="118673" y="155552"/>
                </a:cubicBezTo>
                <a:cubicBezTo>
                  <a:pt x="119034" y="156274"/>
                  <a:pt x="119034" y="157356"/>
                  <a:pt x="119034" y="158078"/>
                </a:cubicBezTo>
                <a:lnTo>
                  <a:pt x="113987" y="190205"/>
                </a:lnTo>
                <a:lnTo>
                  <a:pt x="146429" y="185152"/>
                </a:lnTo>
                <a:cubicBezTo>
                  <a:pt x="146789" y="185152"/>
                  <a:pt x="146789" y="185152"/>
                  <a:pt x="147150" y="185152"/>
                </a:cubicBezTo>
                <a:cubicBezTo>
                  <a:pt x="147871" y="185152"/>
                  <a:pt x="148592" y="185513"/>
                  <a:pt x="149313" y="185874"/>
                </a:cubicBezTo>
                <a:cubicBezTo>
                  <a:pt x="159045" y="190927"/>
                  <a:pt x="170580" y="193454"/>
                  <a:pt x="181755" y="193454"/>
                </a:cubicBezTo>
                <a:cubicBezTo>
                  <a:pt x="219964" y="193454"/>
                  <a:pt x="250964" y="164576"/>
                  <a:pt x="250964" y="129201"/>
                </a:cubicBezTo>
                <a:cubicBezTo>
                  <a:pt x="250964" y="93826"/>
                  <a:pt x="219964" y="64587"/>
                  <a:pt x="181755" y="64587"/>
                </a:cubicBezTo>
                <a:close/>
                <a:moveTo>
                  <a:pt x="181755" y="55563"/>
                </a:moveTo>
                <a:cubicBezTo>
                  <a:pt x="225371" y="55563"/>
                  <a:pt x="260336" y="88411"/>
                  <a:pt x="260336" y="129201"/>
                </a:cubicBezTo>
                <a:cubicBezTo>
                  <a:pt x="260336" y="169630"/>
                  <a:pt x="225371" y="202839"/>
                  <a:pt x="181755" y="202839"/>
                </a:cubicBezTo>
                <a:cubicBezTo>
                  <a:pt x="169499" y="202839"/>
                  <a:pt x="157243" y="199952"/>
                  <a:pt x="146429" y="194898"/>
                </a:cubicBezTo>
                <a:lnTo>
                  <a:pt x="109301" y="200312"/>
                </a:lnTo>
                <a:cubicBezTo>
                  <a:pt x="107499" y="200673"/>
                  <a:pt x="106417" y="200312"/>
                  <a:pt x="105336" y="199230"/>
                </a:cubicBezTo>
                <a:cubicBezTo>
                  <a:pt x="104255" y="198147"/>
                  <a:pt x="103534" y="196703"/>
                  <a:pt x="103894" y="195259"/>
                </a:cubicBezTo>
                <a:lnTo>
                  <a:pt x="109662" y="158078"/>
                </a:lnTo>
                <a:cubicBezTo>
                  <a:pt x="105336" y="148693"/>
                  <a:pt x="103534" y="139308"/>
                  <a:pt x="103534" y="129201"/>
                </a:cubicBezTo>
                <a:cubicBezTo>
                  <a:pt x="103534" y="88411"/>
                  <a:pt x="138499" y="55563"/>
                  <a:pt x="181755" y="55563"/>
                </a:cubicBezTo>
                <a:close/>
                <a:moveTo>
                  <a:pt x="40210" y="54089"/>
                </a:moveTo>
                <a:cubicBezTo>
                  <a:pt x="41621" y="52388"/>
                  <a:pt x="44796" y="52388"/>
                  <a:pt x="46560" y="54089"/>
                </a:cubicBezTo>
                <a:cubicBezTo>
                  <a:pt x="47265" y="55109"/>
                  <a:pt x="47618" y="56130"/>
                  <a:pt x="47618" y="57150"/>
                </a:cubicBezTo>
                <a:cubicBezTo>
                  <a:pt x="47618" y="58511"/>
                  <a:pt x="47265" y="59532"/>
                  <a:pt x="46560" y="60212"/>
                </a:cubicBezTo>
                <a:cubicBezTo>
                  <a:pt x="45501" y="61232"/>
                  <a:pt x="44443" y="61573"/>
                  <a:pt x="43032" y="61573"/>
                </a:cubicBezTo>
                <a:cubicBezTo>
                  <a:pt x="41974" y="61573"/>
                  <a:pt x="40915" y="61232"/>
                  <a:pt x="40210" y="60212"/>
                </a:cubicBezTo>
                <a:cubicBezTo>
                  <a:pt x="39151" y="59532"/>
                  <a:pt x="38446" y="58511"/>
                  <a:pt x="38446" y="57150"/>
                </a:cubicBezTo>
                <a:cubicBezTo>
                  <a:pt x="38446" y="56130"/>
                  <a:pt x="39151" y="55109"/>
                  <a:pt x="40210" y="54089"/>
                </a:cubicBezTo>
                <a:close/>
                <a:moveTo>
                  <a:pt x="264583" y="52333"/>
                </a:moveTo>
                <a:cubicBezTo>
                  <a:pt x="266499" y="50800"/>
                  <a:pt x="269565" y="51183"/>
                  <a:pt x="271480" y="53099"/>
                </a:cubicBezTo>
                <a:cubicBezTo>
                  <a:pt x="273013" y="55015"/>
                  <a:pt x="273013" y="58464"/>
                  <a:pt x="271097" y="59997"/>
                </a:cubicBezTo>
                <a:cubicBezTo>
                  <a:pt x="269948" y="61146"/>
                  <a:pt x="268798" y="61530"/>
                  <a:pt x="267649" y="61530"/>
                </a:cubicBezTo>
                <a:cubicBezTo>
                  <a:pt x="266116" y="61146"/>
                  <a:pt x="264966" y="60763"/>
                  <a:pt x="263817" y="59614"/>
                </a:cubicBezTo>
                <a:cubicBezTo>
                  <a:pt x="262284" y="57697"/>
                  <a:pt x="262284" y="54249"/>
                  <a:pt x="264583" y="52333"/>
                </a:cubicBezTo>
                <a:close/>
                <a:moveTo>
                  <a:pt x="56543" y="37873"/>
                </a:moveTo>
                <a:cubicBezTo>
                  <a:pt x="58396" y="36513"/>
                  <a:pt x="61359" y="36513"/>
                  <a:pt x="63211" y="38214"/>
                </a:cubicBezTo>
                <a:cubicBezTo>
                  <a:pt x="65063" y="40255"/>
                  <a:pt x="64693" y="42976"/>
                  <a:pt x="62841" y="44677"/>
                </a:cubicBezTo>
                <a:cubicBezTo>
                  <a:pt x="61729" y="45357"/>
                  <a:pt x="60618" y="45698"/>
                  <a:pt x="59877" y="45698"/>
                </a:cubicBezTo>
                <a:cubicBezTo>
                  <a:pt x="58396" y="45698"/>
                  <a:pt x="56914" y="45357"/>
                  <a:pt x="56173" y="44337"/>
                </a:cubicBezTo>
                <a:cubicBezTo>
                  <a:pt x="54321" y="42296"/>
                  <a:pt x="54321" y="39574"/>
                  <a:pt x="56543" y="37873"/>
                </a:cubicBezTo>
                <a:close/>
                <a:moveTo>
                  <a:pt x="254928" y="35254"/>
                </a:moveTo>
                <a:cubicBezTo>
                  <a:pt x="257151" y="37169"/>
                  <a:pt x="257151" y="40235"/>
                  <a:pt x="255299" y="42151"/>
                </a:cubicBezTo>
                <a:cubicBezTo>
                  <a:pt x="254558" y="43683"/>
                  <a:pt x="253076" y="44067"/>
                  <a:pt x="251595" y="44067"/>
                </a:cubicBezTo>
                <a:cubicBezTo>
                  <a:pt x="250854" y="44067"/>
                  <a:pt x="249743" y="43683"/>
                  <a:pt x="248632" y="42917"/>
                </a:cubicBezTo>
                <a:cubicBezTo>
                  <a:pt x="246409" y="41001"/>
                  <a:pt x="246409" y="37936"/>
                  <a:pt x="247891" y="36020"/>
                </a:cubicBezTo>
                <a:cubicBezTo>
                  <a:pt x="249743" y="34104"/>
                  <a:pt x="252706" y="33338"/>
                  <a:pt x="254928" y="35254"/>
                </a:cubicBezTo>
                <a:close/>
                <a:moveTo>
                  <a:pt x="76334" y="23585"/>
                </a:moveTo>
                <a:cubicBezTo>
                  <a:pt x="78557" y="22225"/>
                  <a:pt x="81520" y="22905"/>
                  <a:pt x="83002" y="24946"/>
                </a:cubicBezTo>
                <a:cubicBezTo>
                  <a:pt x="84113" y="26987"/>
                  <a:pt x="83743" y="29709"/>
                  <a:pt x="81520" y="31069"/>
                </a:cubicBezTo>
                <a:cubicBezTo>
                  <a:pt x="80409" y="31410"/>
                  <a:pt x="79668" y="31410"/>
                  <a:pt x="78927" y="31410"/>
                </a:cubicBezTo>
                <a:cubicBezTo>
                  <a:pt x="77446" y="31410"/>
                  <a:pt x="75593" y="31069"/>
                  <a:pt x="74852" y="29709"/>
                </a:cubicBezTo>
                <a:cubicBezTo>
                  <a:pt x="73371" y="27668"/>
                  <a:pt x="74112" y="24606"/>
                  <a:pt x="76334" y="23585"/>
                </a:cubicBezTo>
                <a:close/>
                <a:moveTo>
                  <a:pt x="234887" y="21658"/>
                </a:moveTo>
                <a:cubicBezTo>
                  <a:pt x="237037" y="23019"/>
                  <a:pt x="238113" y="25740"/>
                  <a:pt x="236321" y="27782"/>
                </a:cubicBezTo>
                <a:cubicBezTo>
                  <a:pt x="235604" y="29142"/>
                  <a:pt x="234170" y="29823"/>
                  <a:pt x="232378" y="29823"/>
                </a:cubicBezTo>
                <a:cubicBezTo>
                  <a:pt x="232019" y="29823"/>
                  <a:pt x="230944" y="29823"/>
                  <a:pt x="230227" y="29482"/>
                </a:cubicBezTo>
                <a:cubicBezTo>
                  <a:pt x="228076" y="28122"/>
                  <a:pt x="227359" y="25400"/>
                  <a:pt x="228793" y="23019"/>
                </a:cubicBezTo>
                <a:cubicBezTo>
                  <a:pt x="229868" y="21318"/>
                  <a:pt x="232736" y="20638"/>
                  <a:pt x="234887" y="21658"/>
                </a:cubicBezTo>
                <a:close/>
                <a:moveTo>
                  <a:pt x="97713" y="11793"/>
                </a:moveTo>
                <a:cubicBezTo>
                  <a:pt x="100306" y="11113"/>
                  <a:pt x="102898" y="11793"/>
                  <a:pt x="104010" y="14174"/>
                </a:cubicBezTo>
                <a:cubicBezTo>
                  <a:pt x="104750" y="16215"/>
                  <a:pt x="104010" y="18937"/>
                  <a:pt x="101417" y="19957"/>
                </a:cubicBezTo>
                <a:cubicBezTo>
                  <a:pt x="100676" y="19957"/>
                  <a:pt x="100306" y="20298"/>
                  <a:pt x="99565" y="20298"/>
                </a:cubicBezTo>
                <a:cubicBezTo>
                  <a:pt x="97713" y="20298"/>
                  <a:pt x="95861" y="19277"/>
                  <a:pt x="95120" y="17576"/>
                </a:cubicBezTo>
                <a:cubicBezTo>
                  <a:pt x="94009" y="15195"/>
                  <a:pt x="95120" y="12814"/>
                  <a:pt x="97713" y="11793"/>
                </a:cubicBezTo>
                <a:close/>
                <a:moveTo>
                  <a:pt x="213759" y="11058"/>
                </a:moveTo>
                <a:cubicBezTo>
                  <a:pt x="215982" y="11824"/>
                  <a:pt x="217464" y="14506"/>
                  <a:pt x="216353" y="17189"/>
                </a:cubicBezTo>
                <a:cubicBezTo>
                  <a:pt x="215612" y="19105"/>
                  <a:pt x="214130" y="20255"/>
                  <a:pt x="211907" y="20255"/>
                </a:cubicBezTo>
                <a:cubicBezTo>
                  <a:pt x="211166" y="20255"/>
                  <a:pt x="210796" y="20255"/>
                  <a:pt x="210426" y="19871"/>
                </a:cubicBezTo>
                <a:cubicBezTo>
                  <a:pt x="207462" y="19105"/>
                  <a:pt x="206721" y="16039"/>
                  <a:pt x="207462" y="13357"/>
                </a:cubicBezTo>
                <a:cubicBezTo>
                  <a:pt x="208573" y="11058"/>
                  <a:pt x="211166" y="9525"/>
                  <a:pt x="213759" y="11058"/>
                </a:cubicBezTo>
                <a:close/>
                <a:moveTo>
                  <a:pt x="191011" y="3855"/>
                </a:moveTo>
                <a:cubicBezTo>
                  <a:pt x="193693" y="4195"/>
                  <a:pt x="195226" y="6577"/>
                  <a:pt x="194843" y="8958"/>
                </a:cubicBezTo>
                <a:cubicBezTo>
                  <a:pt x="194076" y="10999"/>
                  <a:pt x="192160" y="12360"/>
                  <a:pt x="189861" y="12360"/>
                </a:cubicBezTo>
                <a:cubicBezTo>
                  <a:pt x="189478" y="12360"/>
                  <a:pt x="189095" y="12360"/>
                  <a:pt x="188712" y="12360"/>
                </a:cubicBezTo>
                <a:cubicBezTo>
                  <a:pt x="186029" y="11679"/>
                  <a:pt x="184496" y="9298"/>
                  <a:pt x="184879" y="6917"/>
                </a:cubicBezTo>
                <a:cubicBezTo>
                  <a:pt x="185646" y="4535"/>
                  <a:pt x="188328" y="3175"/>
                  <a:pt x="191011" y="3855"/>
                </a:cubicBezTo>
                <a:close/>
                <a:moveTo>
                  <a:pt x="120449" y="3855"/>
                </a:moveTo>
                <a:cubicBezTo>
                  <a:pt x="122748" y="3175"/>
                  <a:pt x="125813" y="4535"/>
                  <a:pt x="126196" y="6917"/>
                </a:cubicBezTo>
                <a:cubicBezTo>
                  <a:pt x="126963" y="9298"/>
                  <a:pt x="125430" y="11679"/>
                  <a:pt x="122748" y="12360"/>
                </a:cubicBezTo>
                <a:cubicBezTo>
                  <a:pt x="122365" y="12360"/>
                  <a:pt x="121981" y="12360"/>
                  <a:pt x="121598" y="12360"/>
                </a:cubicBezTo>
                <a:cubicBezTo>
                  <a:pt x="119299" y="12360"/>
                  <a:pt x="117383" y="10999"/>
                  <a:pt x="116617" y="8958"/>
                </a:cubicBezTo>
                <a:cubicBezTo>
                  <a:pt x="116234" y="6917"/>
                  <a:pt x="117766" y="4195"/>
                  <a:pt x="120449" y="3855"/>
                </a:cubicBezTo>
                <a:close/>
                <a:moveTo>
                  <a:pt x="167033" y="353"/>
                </a:moveTo>
                <a:cubicBezTo>
                  <a:pt x="169415" y="353"/>
                  <a:pt x="171456" y="2469"/>
                  <a:pt x="171115" y="4939"/>
                </a:cubicBezTo>
                <a:cubicBezTo>
                  <a:pt x="171115" y="7408"/>
                  <a:pt x="169074" y="9172"/>
                  <a:pt x="166693" y="9172"/>
                </a:cubicBezTo>
                <a:cubicBezTo>
                  <a:pt x="163972" y="9172"/>
                  <a:pt x="162271" y="6703"/>
                  <a:pt x="162271" y="4233"/>
                </a:cubicBezTo>
                <a:cubicBezTo>
                  <a:pt x="162611" y="1764"/>
                  <a:pt x="164652" y="0"/>
                  <a:pt x="167033" y="353"/>
                </a:cubicBezTo>
                <a:close/>
                <a:moveTo>
                  <a:pt x="142541" y="0"/>
                </a:moveTo>
                <a:cubicBezTo>
                  <a:pt x="144922" y="0"/>
                  <a:pt x="147303" y="1764"/>
                  <a:pt x="147303" y="4233"/>
                </a:cubicBezTo>
                <a:cubicBezTo>
                  <a:pt x="147644" y="6703"/>
                  <a:pt x="145603" y="8819"/>
                  <a:pt x="143221" y="9172"/>
                </a:cubicBezTo>
                <a:cubicBezTo>
                  <a:pt x="143221" y="9172"/>
                  <a:pt x="143221" y="9172"/>
                  <a:pt x="142881" y="9172"/>
                </a:cubicBezTo>
                <a:cubicBezTo>
                  <a:pt x="140840" y="9172"/>
                  <a:pt x="138799" y="7408"/>
                  <a:pt x="138459" y="4939"/>
                </a:cubicBezTo>
                <a:cubicBezTo>
                  <a:pt x="138459" y="2116"/>
                  <a:pt x="140160" y="353"/>
                  <a:pt x="1425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4" name="Freeform 634">
            <a:extLst>
              <a:ext uri="{FF2B5EF4-FFF2-40B4-BE49-F238E27FC236}">
                <a16:creationId xmlns:a16="http://schemas.microsoft.com/office/drawing/2014/main" id="{97871417-3DEA-B371-DCC9-E551E30D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796" y="5318255"/>
            <a:ext cx="340942" cy="438680"/>
          </a:xfrm>
          <a:custGeom>
            <a:avLst/>
            <a:gdLst>
              <a:gd name="T0" fmla="*/ 118524 w 663"/>
              <a:gd name="T1" fmla="*/ 294894 h 853"/>
              <a:gd name="T2" fmla="*/ 11852 w 663"/>
              <a:gd name="T3" fmla="*/ 105961 h 853"/>
              <a:gd name="T4" fmla="*/ 13289 w 663"/>
              <a:gd name="T5" fmla="*/ 88720 h 853"/>
              <a:gd name="T6" fmla="*/ 42740 w 663"/>
              <a:gd name="T7" fmla="*/ 99495 h 853"/>
              <a:gd name="T8" fmla="*/ 42381 w 663"/>
              <a:gd name="T9" fmla="*/ 107038 h 853"/>
              <a:gd name="T10" fmla="*/ 118524 w 663"/>
              <a:gd name="T11" fmla="*/ 183545 h 853"/>
              <a:gd name="T12" fmla="*/ 195025 w 663"/>
              <a:gd name="T13" fmla="*/ 107038 h 853"/>
              <a:gd name="T14" fmla="*/ 194666 w 663"/>
              <a:gd name="T15" fmla="*/ 99495 h 853"/>
              <a:gd name="T16" fmla="*/ 194666 w 663"/>
              <a:gd name="T17" fmla="*/ 99495 h 853"/>
              <a:gd name="T18" fmla="*/ 223758 w 663"/>
              <a:gd name="T19" fmla="*/ 89079 h 853"/>
              <a:gd name="T20" fmla="*/ 225554 w 663"/>
              <a:gd name="T21" fmla="*/ 105961 h 853"/>
              <a:gd name="T22" fmla="*/ 44177 w 663"/>
              <a:gd name="T23" fmla="*/ 14727 h 853"/>
              <a:gd name="T24" fmla="*/ 55311 w 663"/>
              <a:gd name="T25" fmla="*/ 8980 h 853"/>
              <a:gd name="T26" fmla="*/ 76861 w 663"/>
              <a:gd name="T27" fmla="*/ 55674 h 853"/>
              <a:gd name="T28" fmla="*/ 44177 w 663"/>
              <a:gd name="T29" fmla="*/ 14727 h 853"/>
              <a:gd name="T30" fmla="*/ 223758 w 663"/>
              <a:gd name="T31" fmla="*/ 55674 h 853"/>
              <a:gd name="T32" fmla="*/ 150130 w 663"/>
              <a:gd name="T33" fmla="*/ 8980 h 853"/>
              <a:gd name="T34" fmla="*/ 182096 w 663"/>
              <a:gd name="T35" fmla="*/ 8980 h 853"/>
              <a:gd name="T36" fmla="*/ 161982 w 663"/>
              <a:gd name="T37" fmla="*/ 65013 h 853"/>
              <a:gd name="T38" fmla="*/ 227709 w 663"/>
              <a:gd name="T39" fmla="*/ 65013 h 853"/>
              <a:gd name="T40" fmla="*/ 194666 w 663"/>
              <a:gd name="T41" fmla="*/ 90156 h 853"/>
              <a:gd name="T42" fmla="*/ 151567 w 663"/>
              <a:gd name="T43" fmla="*/ 65013 h 853"/>
              <a:gd name="T44" fmla="*/ 118524 w 663"/>
              <a:gd name="T45" fmla="*/ 90156 h 853"/>
              <a:gd name="T46" fmla="*/ 85840 w 663"/>
              <a:gd name="T47" fmla="*/ 65013 h 853"/>
              <a:gd name="T48" fmla="*/ 96615 w 663"/>
              <a:gd name="T49" fmla="*/ 8980 h 853"/>
              <a:gd name="T50" fmla="*/ 150848 w 663"/>
              <a:gd name="T51" fmla="*/ 55674 h 853"/>
              <a:gd name="T52" fmla="*/ 96615 w 663"/>
              <a:gd name="T53" fmla="*/ 8980 h 853"/>
              <a:gd name="T54" fmla="*/ 75424 w 663"/>
              <a:gd name="T55" fmla="*/ 65013 h 853"/>
              <a:gd name="T56" fmla="*/ 42381 w 663"/>
              <a:gd name="T57" fmla="*/ 90156 h 853"/>
              <a:gd name="T58" fmla="*/ 9697 w 663"/>
              <a:gd name="T59" fmla="*/ 65013 h 853"/>
              <a:gd name="T60" fmla="*/ 186046 w 663"/>
              <a:gd name="T61" fmla="*/ 107038 h 853"/>
              <a:gd name="T62" fmla="*/ 118524 w 663"/>
              <a:gd name="T63" fmla="*/ 174566 h 853"/>
              <a:gd name="T64" fmla="*/ 51719 w 663"/>
              <a:gd name="T65" fmla="*/ 107038 h 853"/>
              <a:gd name="T66" fmla="*/ 52079 w 663"/>
              <a:gd name="T67" fmla="*/ 98418 h 853"/>
              <a:gd name="T68" fmla="*/ 80812 w 663"/>
              <a:gd name="T69" fmla="*/ 77944 h 853"/>
              <a:gd name="T70" fmla="*/ 118524 w 663"/>
              <a:gd name="T71" fmla="*/ 99495 h 853"/>
              <a:gd name="T72" fmla="*/ 156954 w 663"/>
              <a:gd name="T73" fmla="*/ 77944 h 853"/>
              <a:gd name="T74" fmla="*/ 185328 w 663"/>
              <a:gd name="T75" fmla="*/ 98418 h 853"/>
              <a:gd name="T76" fmla="*/ 231660 w 663"/>
              <a:gd name="T77" fmla="*/ 80099 h 853"/>
              <a:gd name="T78" fmla="*/ 237766 w 663"/>
              <a:gd name="T79" fmla="*/ 60344 h 853"/>
              <a:gd name="T80" fmla="*/ 237407 w 663"/>
              <a:gd name="T81" fmla="*/ 59625 h 853"/>
              <a:gd name="T82" fmla="*/ 237407 w 663"/>
              <a:gd name="T83" fmla="*/ 58907 h 853"/>
              <a:gd name="T84" fmla="*/ 237048 w 663"/>
              <a:gd name="T85" fmla="*/ 58189 h 853"/>
              <a:gd name="T86" fmla="*/ 236688 w 663"/>
              <a:gd name="T87" fmla="*/ 57470 h 853"/>
              <a:gd name="T88" fmla="*/ 200772 w 663"/>
              <a:gd name="T89" fmla="*/ 8980 h 853"/>
              <a:gd name="T90" fmla="*/ 144383 w 663"/>
              <a:gd name="T91" fmla="*/ 0 h 853"/>
              <a:gd name="T92" fmla="*/ 55311 w 663"/>
              <a:gd name="T93" fmla="*/ 0 h 853"/>
              <a:gd name="T94" fmla="*/ 36635 w 663"/>
              <a:gd name="T95" fmla="*/ 8980 h 853"/>
              <a:gd name="T96" fmla="*/ 718 w 663"/>
              <a:gd name="T97" fmla="*/ 57470 h 853"/>
              <a:gd name="T98" fmla="*/ 718 w 663"/>
              <a:gd name="T99" fmla="*/ 58189 h 853"/>
              <a:gd name="T100" fmla="*/ 0 w 663"/>
              <a:gd name="T101" fmla="*/ 58907 h 853"/>
              <a:gd name="T102" fmla="*/ 0 w 663"/>
              <a:gd name="T103" fmla="*/ 59625 h 853"/>
              <a:gd name="T104" fmla="*/ 0 w 663"/>
              <a:gd name="T105" fmla="*/ 60344 h 853"/>
              <a:gd name="T106" fmla="*/ 5747 w 663"/>
              <a:gd name="T107" fmla="*/ 80099 h 853"/>
              <a:gd name="T108" fmla="*/ 2873 w 663"/>
              <a:gd name="T109" fmla="*/ 105961 h 853"/>
              <a:gd name="T110" fmla="*/ 53515 w 663"/>
              <a:gd name="T111" fmla="*/ 296690 h 853"/>
              <a:gd name="T112" fmla="*/ 48846 w 663"/>
              <a:gd name="T113" fmla="*/ 301359 h 853"/>
              <a:gd name="T114" fmla="*/ 53515 w 663"/>
              <a:gd name="T115" fmla="*/ 306029 h 853"/>
              <a:gd name="T116" fmla="*/ 183532 w 663"/>
              <a:gd name="T117" fmla="*/ 306029 h 853"/>
              <a:gd name="T118" fmla="*/ 188201 w 663"/>
              <a:gd name="T119" fmla="*/ 301359 h 853"/>
              <a:gd name="T120" fmla="*/ 129658 w 663"/>
              <a:gd name="T121" fmla="*/ 296690 h 853"/>
              <a:gd name="T122" fmla="*/ 234533 w 663"/>
              <a:gd name="T123" fmla="*/ 105961 h 853"/>
              <a:gd name="T124" fmla="*/ 231660 w 663"/>
              <a:gd name="T125" fmla="*/ 80099 h 8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63" h="853">
                <a:moveTo>
                  <a:pt x="330" y="821"/>
                </a:moveTo>
                <a:lnTo>
                  <a:pt x="330" y="821"/>
                </a:lnTo>
                <a:cubicBezTo>
                  <a:pt x="280" y="771"/>
                  <a:pt x="33" y="511"/>
                  <a:pt x="33" y="295"/>
                </a:cubicBezTo>
                <a:cubicBezTo>
                  <a:pt x="33" y="280"/>
                  <a:pt x="35" y="263"/>
                  <a:pt x="37" y="247"/>
                </a:cubicBezTo>
                <a:cubicBezTo>
                  <a:pt x="58" y="266"/>
                  <a:pt x="87" y="277"/>
                  <a:pt x="118" y="277"/>
                </a:cubicBezTo>
                <a:lnTo>
                  <a:pt x="119" y="277"/>
                </a:lnTo>
                <a:cubicBezTo>
                  <a:pt x="118" y="284"/>
                  <a:pt x="118" y="291"/>
                  <a:pt x="118" y="298"/>
                </a:cubicBezTo>
                <a:cubicBezTo>
                  <a:pt x="118" y="416"/>
                  <a:pt x="213" y="511"/>
                  <a:pt x="330" y="511"/>
                </a:cubicBezTo>
                <a:cubicBezTo>
                  <a:pt x="448" y="511"/>
                  <a:pt x="543" y="416"/>
                  <a:pt x="543" y="298"/>
                </a:cubicBezTo>
                <a:cubicBezTo>
                  <a:pt x="543" y="291"/>
                  <a:pt x="543" y="284"/>
                  <a:pt x="542" y="277"/>
                </a:cubicBezTo>
                <a:cubicBezTo>
                  <a:pt x="574" y="277"/>
                  <a:pt x="602" y="266"/>
                  <a:pt x="623" y="248"/>
                </a:cubicBezTo>
                <a:cubicBezTo>
                  <a:pt x="626" y="263"/>
                  <a:pt x="628" y="280"/>
                  <a:pt x="628" y="295"/>
                </a:cubicBezTo>
                <a:cubicBezTo>
                  <a:pt x="628" y="510"/>
                  <a:pt x="381" y="771"/>
                  <a:pt x="330" y="821"/>
                </a:cubicBezTo>
                <a:close/>
                <a:moveTo>
                  <a:pt x="123" y="41"/>
                </a:moveTo>
                <a:lnTo>
                  <a:pt x="123" y="41"/>
                </a:lnTo>
                <a:cubicBezTo>
                  <a:pt x="130" y="31"/>
                  <a:pt x="142" y="25"/>
                  <a:pt x="154" y="25"/>
                </a:cubicBezTo>
                <a:lnTo>
                  <a:pt x="243" y="25"/>
                </a:lnTo>
                <a:lnTo>
                  <a:pt x="214" y="155"/>
                </a:lnTo>
                <a:lnTo>
                  <a:pt x="38" y="155"/>
                </a:lnTo>
                <a:lnTo>
                  <a:pt x="123" y="41"/>
                </a:lnTo>
                <a:close/>
                <a:moveTo>
                  <a:pt x="538" y="41"/>
                </a:moveTo>
                <a:lnTo>
                  <a:pt x="623" y="155"/>
                </a:lnTo>
                <a:lnTo>
                  <a:pt x="447" y="155"/>
                </a:lnTo>
                <a:lnTo>
                  <a:pt x="418" y="25"/>
                </a:lnTo>
                <a:lnTo>
                  <a:pt x="507" y="25"/>
                </a:lnTo>
                <a:cubicBezTo>
                  <a:pt x="519" y="25"/>
                  <a:pt x="531" y="31"/>
                  <a:pt x="538" y="41"/>
                </a:cubicBezTo>
                <a:close/>
                <a:moveTo>
                  <a:pt x="451" y="181"/>
                </a:moveTo>
                <a:lnTo>
                  <a:pt x="634" y="181"/>
                </a:lnTo>
                <a:cubicBezTo>
                  <a:pt x="628" y="221"/>
                  <a:pt x="589" y="251"/>
                  <a:pt x="542" y="251"/>
                </a:cubicBezTo>
                <a:cubicBezTo>
                  <a:pt x="496" y="251"/>
                  <a:pt x="458" y="221"/>
                  <a:pt x="451" y="181"/>
                </a:cubicBezTo>
                <a:close/>
                <a:moveTo>
                  <a:pt x="422" y="181"/>
                </a:moveTo>
                <a:lnTo>
                  <a:pt x="422" y="181"/>
                </a:lnTo>
                <a:cubicBezTo>
                  <a:pt x="416" y="221"/>
                  <a:pt x="377" y="251"/>
                  <a:pt x="330" y="251"/>
                </a:cubicBezTo>
                <a:cubicBezTo>
                  <a:pt x="284" y="251"/>
                  <a:pt x="246" y="221"/>
                  <a:pt x="239" y="181"/>
                </a:cubicBezTo>
                <a:lnTo>
                  <a:pt x="422" y="181"/>
                </a:lnTo>
                <a:close/>
                <a:moveTo>
                  <a:pt x="269" y="25"/>
                </a:moveTo>
                <a:lnTo>
                  <a:pt x="392" y="25"/>
                </a:lnTo>
                <a:lnTo>
                  <a:pt x="420" y="155"/>
                </a:lnTo>
                <a:lnTo>
                  <a:pt x="240" y="155"/>
                </a:lnTo>
                <a:lnTo>
                  <a:pt x="269" y="25"/>
                </a:lnTo>
                <a:close/>
                <a:moveTo>
                  <a:pt x="27" y="181"/>
                </a:moveTo>
                <a:lnTo>
                  <a:pt x="210" y="181"/>
                </a:lnTo>
                <a:cubicBezTo>
                  <a:pt x="204" y="221"/>
                  <a:pt x="165" y="251"/>
                  <a:pt x="118" y="251"/>
                </a:cubicBezTo>
                <a:cubicBezTo>
                  <a:pt x="72" y="251"/>
                  <a:pt x="34" y="221"/>
                  <a:pt x="27" y="181"/>
                </a:cubicBezTo>
                <a:close/>
                <a:moveTo>
                  <a:pt x="518" y="298"/>
                </a:moveTo>
                <a:lnTo>
                  <a:pt x="518" y="298"/>
                </a:lnTo>
                <a:cubicBezTo>
                  <a:pt x="518" y="402"/>
                  <a:pt x="434" y="486"/>
                  <a:pt x="330" y="486"/>
                </a:cubicBezTo>
                <a:cubicBezTo>
                  <a:pt x="228" y="486"/>
                  <a:pt x="144" y="402"/>
                  <a:pt x="144" y="298"/>
                </a:cubicBezTo>
                <a:cubicBezTo>
                  <a:pt x="144" y="290"/>
                  <a:pt x="144" y="282"/>
                  <a:pt x="145" y="274"/>
                </a:cubicBezTo>
                <a:cubicBezTo>
                  <a:pt x="180" y="267"/>
                  <a:pt x="209" y="246"/>
                  <a:pt x="225" y="217"/>
                </a:cubicBezTo>
                <a:cubicBezTo>
                  <a:pt x="244" y="253"/>
                  <a:pt x="284" y="277"/>
                  <a:pt x="330" y="277"/>
                </a:cubicBezTo>
                <a:cubicBezTo>
                  <a:pt x="377" y="277"/>
                  <a:pt x="417" y="253"/>
                  <a:pt x="437" y="217"/>
                </a:cubicBezTo>
                <a:cubicBezTo>
                  <a:pt x="452" y="246"/>
                  <a:pt x="481" y="267"/>
                  <a:pt x="516" y="274"/>
                </a:cubicBezTo>
                <a:cubicBezTo>
                  <a:pt x="517" y="282"/>
                  <a:pt x="518" y="290"/>
                  <a:pt x="518" y="298"/>
                </a:cubicBezTo>
                <a:close/>
                <a:moveTo>
                  <a:pt x="645" y="223"/>
                </a:moveTo>
                <a:lnTo>
                  <a:pt x="645" y="223"/>
                </a:lnTo>
                <a:cubicBezTo>
                  <a:pt x="656" y="207"/>
                  <a:pt x="662" y="188"/>
                  <a:pt x="662" y="168"/>
                </a:cubicBezTo>
                <a:cubicBezTo>
                  <a:pt x="662" y="167"/>
                  <a:pt x="662" y="167"/>
                  <a:pt x="661" y="166"/>
                </a:cubicBezTo>
                <a:lnTo>
                  <a:pt x="661" y="164"/>
                </a:lnTo>
                <a:cubicBezTo>
                  <a:pt x="660" y="163"/>
                  <a:pt x="660" y="162"/>
                  <a:pt x="660" y="162"/>
                </a:cubicBezTo>
                <a:cubicBezTo>
                  <a:pt x="659" y="161"/>
                  <a:pt x="659" y="160"/>
                  <a:pt x="659" y="160"/>
                </a:cubicBezTo>
                <a:lnTo>
                  <a:pt x="559" y="25"/>
                </a:lnTo>
                <a:cubicBezTo>
                  <a:pt x="547" y="9"/>
                  <a:pt x="527" y="0"/>
                  <a:pt x="507" y="0"/>
                </a:cubicBezTo>
                <a:lnTo>
                  <a:pt x="402" y="0"/>
                </a:lnTo>
                <a:lnTo>
                  <a:pt x="259" y="0"/>
                </a:lnTo>
                <a:lnTo>
                  <a:pt x="154" y="0"/>
                </a:lnTo>
                <a:cubicBezTo>
                  <a:pt x="134" y="0"/>
                  <a:pt x="114" y="9"/>
                  <a:pt x="102" y="25"/>
                </a:cubicBezTo>
                <a:lnTo>
                  <a:pt x="2" y="160"/>
                </a:lnTo>
                <a:cubicBezTo>
                  <a:pt x="2" y="160"/>
                  <a:pt x="2" y="161"/>
                  <a:pt x="2" y="162"/>
                </a:cubicBezTo>
                <a:cubicBezTo>
                  <a:pt x="1" y="162"/>
                  <a:pt x="1" y="163"/>
                  <a:pt x="0" y="164"/>
                </a:cubicBezTo>
                <a:lnTo>
                  <a:pt x="0" y="166"/>
                </a:lnTo>
                <a:cubicBezTo>
                  <a:pt x="0" y="167"/>
                  <a:pt x="0" y="167"/>
                  <a:pt x="0" y="168"/>
                </a:cubicBezTo>
                <a:cubicBezTo>
                  <a:pt x="0" y="188"/>
                  <a:pt x="5" y="207"/>
                  <a:pt x="16" y="223"/>
                </a:cubicBezTo>
                <a:cubicBezTo>
                  <a:pt x="10" y="247"/>
                  <a:pt x="8" y="271"/>
                  <a:pt x="8" y="295"/>
                </a:cubicBezTo>
                <a:cubicBezTo>
                  <a:pt x="8" y="509"/>
                  <a:pt x="228" y="752"/>
                  <a:pt x="299" y="826"/>
                </a:cubicBezTo>
                <a:lnTo>
                  <a:pt x="149" y="826"/>
                </a:lnTo>
                <a:cubicBezTo>
                  <a:pt x="142" y="826"/>
                  <a:pt x="136" y="832"/>
                  <a:pt x="136" y="839"/>
                </a:cubicBezTo>
                <a:cubicBezTo>
                  <a:pt x="136" y="846"/>
                  <a:pt x="142" y="852"/>
                  <a:pt x="149" y="852"/>
                </a:cubicBezTo>
                <a:lnTo>
                  <a:pt x="511" y="852"/>
                </a:lnTo>
                <a:cubicBezTo>
                  <a:pt x="519" y="852"/>
                  <a:pt x="524" y="846"/>
                  <a:pt x="524" y="839"/>
                </a:cubicBezTo>
                <a:cubicBezTo>
                  <a:pt x="524" y="832"/>
                  <a:pt x="519" y="826"/>
                  <a:pt x="511" y="826"/>
                </a:cubicBezTo>
                <a:lnTo>
                  <a:pt x="361" y="826"/>
                </a:lnTo>
                <a:cubicBezTo>
                  <a:pt x="434" y="752"/>
                  <a:pt x="653" y="509"/>
                  <a:pt x="653" y="295"/>
                </a:cubicBezTo>
                <a:cubicBezTo>
                  <a:pt x="653" y="271"/>
                  <a:pt x="650" y="247"/>
                  <a:pt x="645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0C3C799-D0B0-671A-8D8C-04718E70E897}"/>
              </a:ext>
            </a:extLst>
          </p:cNvPr>
          <p:cNvSpPr>
            <a:spLocks noChangeArrowheads="1"/>
          </p:cNvSpPr>
          <p:nvPr/>
        </p:nvSpPr>
        <p:spPr bwMode="auto">
          <a:xfrm rot="20031589">
            <a:off x="2276338" y="2479749"/>
            <a:ext cx="3675295" cy="2091020"/>
          </a:xfrm>
          <a:custGeom>
            <a:avLst/>
            <a:gdLst>
              <a:gd name="connsiteX0" fmla="*/ 661979 w 7225774"/>
              <a:gd name="connsiteY0" fmla="*/ 0 h 4111028"/>
              <a:gd name="connsiteX1" fmla="*/ 1872862 w 7225774"/>
              <a:gd name="connsiteY1" fmla="*/ 597378 h 4111028"/>
              <a:gd name="connsiteX2" fmla="*/ 2572284 w 7225774"/>
              <a:gd name="connsiteY2" fmla="*/ 1690325 h 4111028"/>
              <a:gd name="connsiteX3" fmla="*/ 2569976 w 7225774"/>
              <a:gd name="connsiteY3" fmla="*/ 1695016 h 4111028"/>
              <a:gd name="connsiteX4" fmla="*/ 7185943 w 7225774"/>
              <a:gd name="connsiteY4" fmla="*/ 3974604 h 4111028"/>
              <a:gd name="connsiteX5" fmla="*/ 7218141 w 7225774"/>
              <a:gd name="connsiteY5" fmla="*/ 4070462 h 4111028"/>
              <a:gd name="connsiteX6" fmla="*/ 7122293 w 7225774"/>
              <a:gd name="connsiteY6" fmla="*/ 4103413 h 4111028"/>
              <a:gd name="connsiteX7" fmla="*/ 2505827 w 7225774"/>
              <a:gd name="connsiteY7" fmla="*/ 1825385 h 4111028"/>
              <a:gd name="connsiteX8" fmla="*/ 2504139 w 7225774"/>
              <a:gd name="connsiteY8" fmla="*/ 1828815 h 4111028"/>
              <a:gd name="connsiteX9" fmla="*/ 1211632 w 7225774"/>
              <a:gd name="connsiteY9" fmla="*/ 1938110 h 4111028"/>
              <a:gd name="connsiteX10" fmla="*/ 0 w 7225774"/>
              <a:gd name="connsiteY10" fmla="*/ 1339983 h 4111028"/>
              <a:gd name="connsiteX11" fmla="*/ 1001206 w 7225774"/>
              <a:gd name="connsiteY11" fmla="*/ 1000870 h 411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25774" h="4111028">
                <a:moveTo>
                  <a:pt x="661979" y="0"/>
                </a:moveTo>
                <a:lnTo>
                  <a:pt x="1872862" y="597378"/>
                </a:lnTo>
                <a:lnTo>
                  <a:pt x="2572284" y="1690325"/>
                </a:lnTo>
                <a:lnTo>
                  <a:pt x="2569976" y="1695016"/>
                </a:lnTo>
                <a:lnTo>
                  <a:pt x="7185943" y="3974604"/>
                </a:lnTo>
                <a:cubicBezTo>
                  <a:pt x="7221137" y="3991828"/>
                  <a:pt x="7236113" y="4035264"/>
                  <a:pt x="7218141" y="4070462"/>
                </a:cubicBezTo>
                <a:cubicBezTo>
                  <a:pt x="7200170" y="4106408"/>
                  <a:pt x="7156739" y="4121386"/>
                  <a:pt x="7122293" y="4103413"/>
                </a:cubicBezTo>
                <a:lnTo>
                  <a:pt x="2505827" y="1825385"/>
                </a:lnTo>
                <a:lnTo>
                  <a:pt x="2504139" y="1828815"/>
                </a:lnTo>
                <a:lnTo>
                  <a:pt x="1211632" y="1938110"/>
                </a:lnTo>
                <a:lnTo>
                  <a:pt x="0" y="1339983"/>
                </a:lnTo>
                <a:lnTo>
                  <a:pt x="1001206" y="1000870"/>
                </a:lnTo>
                <a:close/>
              </a:path>
            </a:pathLst>
          </a:custGeom>
          <a:solidFill>
            <a:srgbClr val="80CDD9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E23216-4EB2-9E2B-B673-BE1AE607A344}"/>
              </a:ext>
            </a:extLst>
          </p:cNvPr>
          <p:cNvSpPr>
            <a:spLocks noChangeArrowheads="1"/>
          </p:cNvSpPr>
          <p:nvPr/>
        </p:nvSpPr>
        <p:spPr bwMode="auto">
          <a:xfrm rot="20031589">
            <a:off x="6398550" y="2704607"/>
            <a:ext cx="3675499" cy="2092702"/>
          </a:xfrm>
          <a:custGeom>
            <a:avLst/>
            <a:gdLst>
              <a:gd name="connsiteX0" fmla="*/ 76471 w 7226175"/>
              <a:gd name="connsiteY0" fmla="*/ 128 h 4114335"/>
              <a:gd name="connsiteX1" fmla="*/ 103884 w 7226175"/>
              <a:gd name="connsiteY1" fmla="*/ 7617 h 4114335"/>
              <a:gd name="connsiteX2" fmla="*/ 4720279 w 7226175"/>
              <a:gd name="connsiteY2" fmla="*/ 2286691 h 4114335"/>
              <a:gd name="connsiteX3" fmla="*/ 4722037 w 7226175"/>
              <a:gd name="connsiteY3" fmla="*/ 2283112 h 4114335"/>
              <a:gd name="connsiteX4" fmla="*/ 6015293 w 7226175"/>
              <a:gd name="connsiteY4" fmla="*/ 2172924 h 4114335"/>
              <a:gd name="connsiteX5" fmla="*/ 7226175 w 7226175"/>
              <a:gd name="connsiteY5" fmla="*/ 2771838 h 4114335"/>
              <a:gd name="connsiteX6" fmla="*/ 6225719 w 7226175"/>
              <a:gd name="connsiteY6" fmla="*/ 3112147 h 4114335"/>
              <a:gd name="connsiteX7" fmla="*/ 6564945 w 7226175"/>
              <a:gd name="connsiteY7" fmla="*/ 4114335 h 4114335"/>
              <a:gd name="connsiteX8" fmla="*/ 5353313 w 7226175"/>
              <a:gd name="connsiteY8" fmla="*/ 3515421 h 4114335"/>
              <a:gd name="connsiteX9" fmla="*/ 4653892 w 7226175"/>
              <a:gd name="connsiteY9" fmla="*/ 2421784 h 4114335"/>
              <a:gd name="connsiteX10" fmla="*/ 4656473 w 7226175"/>
              <a:gd name="connsiteY10" fmla="*/ 2416530 h 4114335"/>
              <a:gd name="connsiteX11" fmla="*/ 40235 w 7226175"/>
              <a:gd name="connsiteY11" fmla="*/ 137174 h 4114335"/>
              <a:gd name="connsiteX12" fmla="*/ 7288 w 7226175"/>
              <a:gd name="connsiteY12" fmla="*/ 40568 h 4114335"/>
              <a:gd name="connsiteX13" fmla="*/ 76471 w 7226175"/>
              <a:gd name="connsiteY13" fmla="*/ 128 h 411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26175" h="4114335">
                <a:moveTo>
                  <a:pt x="76471" y="128"/>
                </a:moveTo>
                <a:cubicBezTo>
                  <a:pt x="85772" y="690"/>
                  <a:pt x="95086" y="3123"/>
                  <a:pt x="103884" y="7617"/>
                </a:cubicBezTo>
                <a:lnTo>
                  <a:pt x="4720279" y="2286691"/>
                </a:lnTo>
                <a:lnTo>
                  <a:pt x="4722037" y="2283112"/>
                </a:lnTo>
                <a:lnTo>
                  <a:pt x="6015293" y="2172924"/>
                </a:lnTo>
                <a:lnTo>
                  <a:pt x="7226175" y="2771838"/>
                </a:lnTo>
                <a:lnTo>
                  <a:pt x="6225719" y="3112147"/>
                </a:lnTo>
                <a:lnTo>
                  <a:pt x="6564945" y="4114335"/>
                </a:lnTo>
                <a:lnTo>
                  <a:pt x="5353313" y="3515421"/>
                </a:lnTo>
                <a:lnTo>
                  <a:pt x="4653892" y="2421784"/>
                </a:lnTo>
                <a:lnTo>
                  <a:pt x="4656473" y="2416530"/>
                </a:lnTo>
                <a:lnTo>
                  <a:pt x="40235" y="137174"/>
                </a:lnTo>
                <a:cubicBezTo>
                  <a:pt x="4292" y="119201"/>
                  <a:pt x="-9935" y="75765"/>
                  <a:pt x="7288" y="40568"/>
                </a:cubicBezTo>
                <a:cubicBezTo>
                  <a:pt x="20766" y="13608"/>
                  <a:pt x="48566" y="-1557"/>
                  <a:pt x="76471" y="128"/>
                </a:cubicBezTo>
                <a:close/>
              </a:path>
            </a:pathLst>
          </a:custGeom>
          <a:solidFill>
            <a:srgbClr val="E34D5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17" name="Freeform 755">
            <a:extLst>
              <a:ext uri="{FF2B5EF4-FFF2-40B4-BE49-F238E27FC236}">
                <a16:creationId xmlns:a16="http://schemas.microsoft.com/office/drawing/2014/main" id="{B00473A0-5188-5CCD-A8B3-AD6EE008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255" y="3442734"/>
            <a:ext cx="440938" cy="375363"/>
          </a:xfrm>
          <a:custGeom>
            <a:avLst/>
            <a:gdLst/>
            <a:ahLst/>
            <a:cxnLst/>
            <a:rect l="0" t="0" r="r" b="b"/>
            <a:pathLst>
              <a:path w="309201" h="263164">
                <a:moveTo>
                  <a:pt x="179032" y="175928"/>
                </a:moveTo>
                <a:cubicBezTo>
                  <a:pt x="171213" y="175928"/>
                  <a:pt x="164816" y="182681"/>
                  <a:pt x="164816" y="190500"/>
                </a:cubicBezTo>
                <a:cubicBezTo>
                  <a:pt x="164816" y="198319"/>
                  <a:pt x="171213" y="204716"/>
                  <a:pt x="179032" y="204716"/>
                </a:cubicBezTo>
                <a:cubicBezTo>
                  <a:pt x="187207" y="204716"/>
                  <a:pt x="193604" y="198319"/>
                  <a:pt x="193604" y="190500"/>
                </a:cubicBezTo>
                <a:cubicBezTo>
                  <a:pt x="193604" y="182681"/>
                  <a:pt x="187207" y="175928"/>
                  <a:pt x="179032" y="175928"/>
                </a:cubicBezTo>
                <a:close/>
                <a:moveTo>
                  <a:pt x="179032" y="166687"/>
                </a:moveTo>
                <a:cubicBezTo>
                  <a:pt x="192182" y="166687"/>
                  <a:pt x="202845" y="177350"/>
                  <a:pt x="202845" y="190500"/>
                </a:cubicBezTo>
                <a:cubicBezTo>
                  <a:pt x="202845" y="203295"/>
                  <a:pt x="192182" y="213957"/>
                  <a:pt x="179032" y="213957"/>
                </a:cubicBezTo>
                <a:cubicBezTo>
                  <a:pt x="166237" y="213957"/>
                  <a:pt x="155575" y="203295"/>
                  <a:pt x="155575" y="190500"/>
                </a:cubicBezTo>
                <a:cubicBezTo>
                  <a:pt x="155575" y="177350"/>
                  <a:pt x="166237" y="166687"/>
                  <a:pt x="179032" y="166687"/>
                </a:cubicBezTo>
                <a:close/>
                <a:moveTo>
                  <a:pt x="173745" y="127236"/>
                </a:moveTo>
                <a:lnTo>
                  <a:pt x="170853" y="147119"/>
                </a:lnTo>
                <a:cubicBezTo>
                  <a:pt x="170130" y="148926"/>
                  <a:pt x="169407" y="150372"/>
                  <a:pt x="167599" y="151095"/>
                </a:cubicBezTo>
                <a:cubicBezTo>
                  <a:pt x="165792" y="151457"/>
                  <a:pt x="163984" y="152180"/>
                  <a:pt x="162177" y="152903"/>
                </a:cubicBezTo>
                <a:cubicBezTo>
                  <a:pt x="160731" y="153987"/>
                  <a:pt x="158562" y="153626"/>
                  <a:pt x="157477" y="152541"/>
                </a:cubicBezTo>
                <a:lnTo>
                  <a:pt x="140847" y="140973"/>
                </a:lnTo>
                <a:cubicBezTo>
                  <a:pt x="137232" y="143865"/>
                  <a:pt x="134340" y="147119"/>
                  <a:pt x="131448" y="150734"/>
                </a:cubicBezTo>
                <a:lnTo>
                  <a:pt x="143016" y="166640"/>
                </a:lnTo>
                <a:cubicBezTo>
                  <a:pt x="144101" y="168448"/>
                  <a:pt x="144101" y="170256"/>
                  <a:pt x="143378" y="171702"/>
                </a:cubicBezTo>
                <a:cubicBezTo>
                  <a:pt x="142655" y="173509"/>
                  <a:pt x="141932" y="175317"/>
                  <a:pt x="141209" y="177124"/>
                </a:cubicBezTo>
                <a:cubicBezTo>
                  <a:pt x="140486" y="178932"/>
                  <a:pt x="139040" y="180016"/>
                  <a:pt x="137232" y="180378"/>
                </a:cubicBezTo>
                <a:lnTo>
                  <a:pt x="117711" y="183632"/>
                </a:lnTo>
                <a:cubicBezTo>
                  <a:pt x="117349" y="185801"/>
                  <a:pt x="117349" y="187970"/>
                  <a:pt x="117349" y="190500"/>
                </a:cubicBezTo>
                <a:cubicBezTo>
                  <a:pt x="117349" y="192669"/>
                  <a:pt x="117349" y="195200"/>
                  <a:pt x="117711" y="197369"/>
                </a:cubicBezTo>
                <a:lnTo>
                  <a:pt x="137232" y="200261"/>
                </a:lnTo>
                <a:cubicBezTo>
                  <a:pt x="139040" y="200984"/>
                  <a:pt x="140486" y="202069"/>
                  <a:pt x="141209" y="203515"/>
                </a:cubicBezTo>
                <a:cubicBezTo>
                  <a:pt x="141932" y="205684"/>
                  <a:pt x="142655" y="207130"/>
                  <a:pt x="143378" y="208937"/>
                </a:cubicBezTo>
                <a:cubicBezTo>
                  <a:pt x="144101" y="210383"/>
                  <a:pt x="144101" y="212552"/>
                  <a:pt x="143016" y="213637"/>
                </a:cubicBezTo>
                <a:lnTo>
                  <a:pt x="131448" y="230266"/>
                </a:lnTo>
                <a:cubicBezTo>
                  <a:pt x="134340" y="233881"/>
                  <a:pt x="137232" y="236774"/>
                  <a:pt x="140847" y="240027"/>
                </a:cubicBezTo>
                <a:lnTo>
                  <a:pt x="157477" y="228097"/>
                </a:lnTo>
                <a:cubicBezTo>
                  <a:pt x="158562" y="227374"/>
                  <a:pt x="160731" y="227013"/>
                  <a:pt x="162177" y="227736"/>
                </a:cubicBezTo>
                <a:cubicBezTo>
                  <a:pt x="163623" y="228459"/>
                  <a:pt x="165792" y="229182"/>
                  <a:pt x="167599" y="229905"/>
                </a:cubicBezTo>
                <a:cubicBezTo>
                  <a:pt x="169407" y="230628"/>
                  <a:pt x="170130" y="232074"/>
                  <a:pt x="170853" y="233881"/>
                </a:cubicBezTo>
                <a:lnTo>
                  <a:pt x="173745" y="253403"/>
                </a:lnTo>
                <a:cubicBezTo>
                  <a:pt x="178445" y="253764"/>
                  <a:pt x="183144" y="253764"/>
                  <a:pt x="187844" y="253403"/>
                </a:cubicBezTo>
                <a:lnTo>
                  <a:pt x="191097" y="233881"/>
                </a:lnTo>
                <a:cubicBezTo>
                  <a:pt x="191097" y="232074"/>
                  <a:pt x="192182" y="230628"/>
                  <a:pt x="193989" y="229905"/>
                </a:cubicBezTo>
                <a:cubicBezTo>
                  <a:pt x="195797" y="229182"/>
                  <a:pt x="197605" y="228459"/>
                  <a:pt x="199412" y="227736"/>
                </a:cubicBezTo>
                <a:cubicBezTo>
                  <a:pt x="200858" y="227013"/>
                  <a:pt x="202666" y="227374"/>
                  <a:pt x="204473" y="228097"/>
                </a:cubicBezTo>
                <a:lnTo>
                  <a:pt x="220380" y="240027"/>
                </a:lnTo>
                <a:cubicBezTo>
                  <a:pt x="223995" y="236774"/>
                  <a:pt x="227248" y="233881"/>
                  <a:pt x="230140" y="230266"/>
                </a:cubicBezTo>
                <a:lnTo>
                  <a:pt x="218572" y="213637"/>
                </a:lnTo>
                <a:cubicBezTo>
                  <a:pt x="217488" y="212552"/>
                  <a:pt x="217126" y="210383"/>
                  <a:pt x="218211" y="208937"/>
                </a:cubicBezTo>
                <a:cubicBezTo>
                  <a:pt x="218934" y="207130"/>
                  <a:pt x="219657" y="205322"/>
                  <a:pt x="220380" y="203515"/>
                </a:cubicBezTo>
                <a:cubicBezTo>
                  <a:pt x="220741" y="202069"/>
                  <a:pt x="222187" y="200984"/>
                  <a:pt x="223995" y="200261"/>
                </a:cubicBezTo>
                <a:lnTo>
                  <a:pt x="243878" y="197369"/>
                </a:lnTo>
                <a:cubicBezTo>
                  <a:pt x="243878" y="195200"/>
                  <a:pt x="244239" y="192669"/>
                  <a:pt x="244239" y="190500"/>
                </a:cubicBezTo>
                <a:cubicBezTo>
                  <a:pt x="244239" y="187970"/>
                  <a:pt x="243878" y="185801"/>
                  <a:pt x="243878" y="183632"/>
                </a:cubicBezTo>
                <a:lnTo>
                  <a:pt x="223995" y="180378"/>
                </a:lnTo>
                <a:cubicBezTo>
                  <a:pt x="222187" y="180016"/>
                  <a:pt x="220741" y="178932"/>
                  <a:pt x="220380" y="177124"/>
                </a:cubicBezTo>
                <a:cubicBezTo>
                  <a:pt x="219657" y="175317"/>
                  <a:pt x="218934" y="173509"/>
                  <a:pt x="218211" y="171702"/>
                </a:cubicBezTo>
                <a:cubicBezTo>
                  <a:pt x="217126" y="170256"/>
                  <a:pt x="217488" y="168448"/>
                  <a:pt x="218572" y="166640"/>
                </a:cubicBezTo>
                <a:lnTo>
                  <a:pt x="230140" y="150734"/>
                </a:lnTo>
                <a:cubicBezTo>
                  <a:pt x="227610" y="147119"/>
                  <a:pt x="223995" y="143865"/>
                  <a:pt x="220380" y="140973"/>
                </a:cubicBezTo>
                <a:lnTo>
                  <a:pt x="204473" y="152541"/>
                </a:lnTo>
                <a:cubicBezTo>
                  <a:pt x="202666" y="153626"/>
                  <a:pt x="200858" y="153987"/>
                  <a:pt x="199412" y="152903"/>
                </a:cubicBezTo>
                <a:cubicBezTo>
                  <a:pt x="197605" y="152180"/>
                  <a:pt x="195797" y="151457"/>
                  <a:pt x="193989" y="151095"/>
                </a:cubicBezTo>
                <a:cubicBezTo>
                  <a:pt x="192182" y="150372"/>
                  <a:pt x="191097" y="148926"/>
                  <a:pt x="191097" y="147119"/>
                </a:cubicBezTo>
                <a:lnTo>
                  <a:pt x="187844" y="127236"/>
                </a:lnTo>
                <a:cubicBezTo>
                  <a:pt x="183144" y="126874"/>
                  <a:pt x="178445" y="126874"/>
                  <a:pt x="173745" y="127236"/>
                </a:cubicBezTo>
                <a:close/>
                <a:moveTo>
                  <a:pt x="169045" y="118559"/>
                </a:moveTo>
                <a:cubicBezTo>
                  <a:pt x="176637" y="117475"/>
                  <a:pt x="184590" y="117475"/>
                  <a:pt x="192543" y="118559"/>
                </a:cubicBezTo>
                <a:cubicBezTo>
                  <a:pt x="194351" y="118921"/>
                  <a:pt x="196159" y="120728"/>
                  <a:pt x="196520" y="122536"/>
                </a:cubicBezTo>
                <a:lnTo>
                  <a:pt x="199412" y="142780"/>
                </a:lnTo>
                <a:cubicBezTo>
                  <a:pt x="200135" y="143142"/>
                  <a:pt x="200497" y="143142"/>
                  <a:pt x="200858" y="143503"/>
                </a:cubicBezTo>
                <a:lnTo>
                  <a:pt x="217488" y="131212"/>
                </a:lnTo>
                <a:cubicBezTo>
                  <a:pt x="219295" y="130128"/>
                  <a:pt x="221464" y="130128"/>
                  <a:pt x="223272" y="131212"/>
                </a:cubicBezTo>
                <a:cubicBezTo>
                  <a:pt x="229779" y="135912"/>
                  <a:pt x="235202" y="141696"/>
                  <a:pt x="239901" y="147842"/>
                </a:cubicBezTo>
                <a:cubicBezTo>
                  <a:pt x="240986" y="149649"/>
                  <a:pt x="240986" y="151818"/>
                  <a:pt x="239901" y="153626"/>
                </a:cubicBezTo>
                <a:lnTo>
                  <a:pt x="227610" y="170256"/>
                </a:lnTo>
                <a:cubicBezTo>
                  <a:pt x="227971" y="170617"/>
                  <a:pt x="227971" y="170979"/>
                  <a:pt x="228333" y="171702"/>
                </a:cubicBezTo>
                <a:lnTo>
                  <a:pt x="248577" y="174594"/>
                </a:lnTo>
                <a:cubicBezTo>
                  <a:pt x="250747" y="174955"/>
                  <a:pt x="252193" y="176763"/>
                  <a:pt x="252554" y="178570"/>
                </a:cubicBezTo>
                <a:cubicBezTo>
                  <a:pt x="253277" y="182547"/>
                  <a:pt x="253639" y="186524"/>
                  <a:pt x="253639" y="190500"/>
                </a:cubicBezTo>
                <a:cubicBezTo>
                  <a:pt x="253639" y="194115"/>
                  <a:pt x="253277" y="198453"/>
                  <a:pt x="252554" y="202430"/>
                </a:cubicBezTo>
                <a:cubicBezTo>
                  <a:pt x="252193" y="204238"/>
                  <a:pt x="250747" y="205684"/>
                  <a:pt x="248577" y="206045"/>
                </a:cubicBezTo>
                <a:lnTo>
                  <a:pt x="228333" y="209299"/>
                </a:lnTo>
                <a:cubicBezTo>
                  <a:pt x="227971" y="209660"/>
                  <a:pt x="227971" y="210022"/>
                  <a:pt x="227610" y="210383"/>
                </a:cubicBezTo>
                <a:lnTo>
                  <a:pt x="239901" y="227374"/>
                </a:lnTo>
                <a:cubicBezTo>
                  <a:pt x="240986" y="229182"/>
                  <a:pt x="240986" y="231351"/>
                  <a:pt x="239901" y="232797"/>
                </a:cubicBezTo>
                <a:cubicBezTo>
                  <a:pt x="235202" y="239304"/>
                  <a:pt x="229417" y="245088"/>
                  <a:pt x="223272" y="249426"/>
                </a:cubicBezTo>
                <a:cubicBezTo>
                  <a:pt x="221464" y="250511"/>
                  <a:pt x="219295" y="250511"/>
                  <a:pt x="217488" y="249426"/>
                </a:cubicBezTo>
                <a:lnTo>
                  <a:pt x="200858" y="237497"/>
                </a:lnTo>
                <a:cubicBezTo>
                  <a:pt x="200497" y="237497"/>
                  <a:pt x="200135" y="237858"/>
                  <a:pt x="199412" y="237858"/>
                </a:cubicBezTo>
                <a:lnTo>
                  <a:pt x="196520" y="258464"/>
                </a:lnTo>
                <a:cubicBezTo>
                  <a:pt x="196159" y="260272"/>
                  <a:pt x="194351" y="262079"/>
                  <a:pt x="192543" y="262079"/>
                </a:cubicBezTo>
                <a:cubicBezTo>
                  <a:pt x="188928" y="262802"/>
                  <a:pt x="184590" y="263164"/>
                  <a:pt x="180614" y="263164"/>
                </a:cubicBezTo>
                <a:cubicBezTo>
                  <a:pt x="176637" y="263164"/>
                  <a:pt x="173022" y="262802"/>
                  <a:pt x="169045" y="262079"/>
                </a:cubicBezTo>
                <a:cubicBezTo>
                  <a:pt x="166876" y="262079"/>
                  <a:pt x="165430" y="260272"/>
                  <a:pt x="165069" y="258464"/>
                </a:cubicBezTo>
                <a:lnTo>
                  <a:pt x="161815" y="237858"/>
                </a:lnTo>
                <a:cubicBezTo>
                  <a:pt x="161454" y="237858"/>
                  <a:pt x="161092" y="237497"/>
                  <a:pt x="160731" y="237497"/>
                </a:cubicBezTo>
                <a:lnTo>
                  <a:pt x="143739" y="249426"/>
                </a:lnTo>
                <a:cubicBezTo>
                  <a:pt x="141932" y="250511"/>
                  <a:pt x="140124" y="250511"/>
                  <a:pt x="138317" y="249426"/>
                </a:cubicBezTo>
                <a:cubicBezTo>
                  <a:pt x="131810" y="245088"/>
                  <a:pt x="126025" y="239304"/>
                  <a:pt x="121687" y="232797"/>
                </a:cubicBezTo>
                <a:cubicBezTo>
                  <a:pt x="120603" y="231351"/>
                  <a:pt x="120603" y="229182"/>
                  <a:pt x="121687" y="227374"/>
                </a:cubicBezTo>
                <a:lnTo>
                  <a:pt x="133617" y="210383"/>
                </a:lnTo>
                <a:cubicBezTo>
                  <a:pt x="133617" y="210022"/>
                  <a:pt x="133256" y="209660"/>
                  <a:pt x="133256" y="209299"/>
                </a:cubicBezTo>
                <a:lnTo>
                  <a:pt x="112650" y="206045"/>
                </a:lnTo>
                <a:cubicBezTo>
                  <a:pt x="110842" y="205684"/>
                  <a:pt x="109034" y="204238"/>
                  <a:pt x="109034" y="202430"/>
                </a:cubicBezTo>
                <a:cubicBezTo>
                  <a:pt x="108311" y="198453"/>
                  <a:pt x="107950" y="194115"/>
                  <a:pt x="107950" y="190500"/>
                </a:cubicBezTo>
                <a:cubicBezTo>
                  <a:pt x="107950" y="186524"/>
                  <a:pt x="108311" y="182547"/>
                  <a:pt x="109034" y="178570"/>
                </a:cubicBezTo>
                <a:cubicBezTo>
                  <a:pt x="109034" y="176763"/>
                  <a:pt x="110842" y="174955"/>
                  <a:pt x="112650" y="174594"/>
                </a:cubicBezTo>
                <a:lnTo>
                  <a:pt x="133256" y="171702"/>
                </a:lnTo>
                <a:cubicBezTo>
                  <a:pt x="133256" y="170979"/>
                  <a:pt x="133617" y="170617"/>
                  <a:pt x="133617" y="170256"/>
                </a:cubicBezTo>
                <a:lnTo>
                  <a:pt x="121687" y="153626"/>
                </a:lnTo>
                <a:cubicBezTo>
                  <a:pt x="120603" y="151818"/>
                  <a:pt x="120603" y="149649"/>
                  <a:pt x="121687" y="147842"/>
                </a:cubicBezTo>
                <a:cubicBezTo>
                  <a:pt x="126025" y="141696"/>
                  <a:pt x="131810" y="135912"/>
                  <a:pt x="138317" y="131212"/>
                </a:cubicBezTo>
                <a:cubicBezTo>
                  <a:pt x="140124" y="130128"/>
                  <a:pt x="141932" y="130128"/>
                  <a:pt x="143739" y="131212"/>
                </a:cubicBezTo>
                <a:lnTo>
                  <a:pt x="160731" y="143503"/>
                </a:lnTo>
                <a:cubicBezTo>
                  <a:pt x="161092" y="143142"/>
                  <a:pt x="161454" y="143142"/>
                  <a:pt x="161815" y="142780"/>
                </a:cubicBezTo>
                <a:lnTo>
                  <a:pt x="165069" y="122536"/>
                </a:lnTo>
                <a:cubicBezTo>
                  <a:pt x="165430" y="120728"/>
                  <a:pt x="166876" y="118921"/>
                  <a:pt x="169045" y="118559"/>
                </a:cubicBezTo>
                <a:close/>
                <a:moveTo>
                  <a:pt x="97414" y="9386"/>
                </a:moveTo>
                <a:cubicBezTo>
                  <a:pt x="76849" y="9386"/>
                  <a:pt x="59892" y="25994"/>
                  <a:pt x="59892" y="46572"/>
                </a:cubicBezTo>
                <a:cubicBezTo>
                  <a:pt x="59892" y="49461"/>
                  <a:pt x="60253" y="52710"/>
                  <a:pt x="60974" y="55598"/>
                </a:cubicBezTo>
                <a:cubicBezTo>
                  <a:pt x="61335" y="57042"/>
                  <a:pt x="61335" y="58847"/>
                  <a:pt x="60253" y="59569"/>
                </a:cubicBezTo>
                <a:cubicBezTo>
                  <a:pt x="59531" y="60652"/>
                  <a:pt x="58449" y="61374"/>
                  <a:pt x="56645" y="61735"/>
                </a:cubicBezTo>
                <a:cubicBezTo>
                  <a:pt x="30307" y="62819"/>
                  <a:pt x="9020" y="85202"/>
                  <a:pt x="9020" y="111918"/>
                </a:cubicBezTo>
                <a:cubicBezTo>
                  <a:pt x="9020" y="133941"/>
                  <a:pt x="23812" y="153797"/>
                  <a:pt x="44738" y="159935"/>
                </a:cubicBezTo>
                <a:cubicBezTo>
                  <a:pt x="49429" y="133219"/>
                  <a:pt x="73963" y="113001"/>
                  <a:pt x="102466" y="115529"/>
                </a:cubicBezTo>
                <a:cubicBezTo>
                  <a:pt x="102466" y="113723"/>
                  <a:pt x="102466" y="111918"/>
                  <a:pt x="102466" y="110474"/>
                </a:cubicBezTo>
                <a:cubicBezTo>
                  <a:pt x="102466" y="75454"/>
                  <a:pt x="130608" y="47294"/>
                  <a:pt x="165605" y="47294"/>
                </a:cubicBezTo>
                <a:cubicBezTo>
                  <a:pt x="170656" y="47294"/>
                  <a:pt x="175346" y="48016"/>
                  <a:pt x="180398" y="48738"/>
                </a:cubicBezTo>
                <a:cubicBezTo>
                  <a:pt x="178954" y="34658"/>
                  <a:pt x="166687" y="23828"/>
                  <a:pt x="152255" y="23828"/>
                </a:cubicBezTo>
                <a:cubicBezTo>
                  <a:pt x="146122" y="23828"/>
                  <a:pt x="140710" y="25272"/>
                  <a:pt x="135659" y="28882"/>
                </a:cubicBezTo>
                <a:cubicBezTo>
                  <a:pt x="134576" y="29604"/>
                  <a:pt x="133494" y="29965"/>
                  <a:pt x="132051" y="29604"/>
                </a:cubicBezTo>
                <a:cubicBezTo>
                  <a:pt x="130608" y="29604"/>
                  <a:pt x="129886" y="28521"/>
                  <a:pt x="129164" y="27438"/>
                </a:cubicBezTo>
                <a:cubicBezTo>
                  <a:pt x="122309" y="15885"/>
                  <a:pt x="110403" y="9386"/>
                  <a:pt x="97414" y="9386"/>
                </a:cubicBezTo>
                <a:close/>
                <a:moveTo>
                  <a:pt x="97414" y="0"/>
                </a:moveTo>
                <a:cubicBezTo>
                  <a:pt x="112207" y="0"/>
                  <a:pt x="125556" y="6859"/>
                  <a:pt x="134216" y="18773"/>
                </a:cubicBezTo>
                <a:cubicBezTo>
                  <a:pt x="139988" y="15885"/>
                  <a:pt x="145761" y="14441"/>
                  <a:pt x="152255" y="14441"/>
                </a:cubicBezTo>
                <a:cubicBezTo>
                  <a:pt x="172821" y="14441"/>
                  <a:pt x="189778" y="31409"/>
                  <a:pt x="189778" y="51988"/>
                </a:cubicBezTo>
                <a:cubicBezTo>
                  <a:pt x="207818" y="59569"/>
                  <a:pt x="221528" y="75454"/>
                  <a:pt x="226579" y="94589"/>
                </a:cubicBezTo>
                <a:cubicBezTo>
                  <a:pt x="232352" y="91340"/>
                  <a:pt x="238846" y="89535"/>
                  <a:pt x="245341" y="89535"/>
                </a:cubicBezTo>
                <a:cubicBezTo>
                  <a:pt x="265545" y="89535"/>
                  <a:pt x="282503" y="106503"/>
                  <a:pt x="282503" y="126720"/>
                </a:cubicBezTo>
                <a:cubicBezTo>
                  <a:pt x="282503" y="131053"/>
                  <a:pt x="281781" y="135746"/>
                  <a:pt x="279977" y="139717"/>
                </a:cubicBezTo>
                <a:cubicBezTo>
                  <a:pt x="297295" y="145494"/>
                  <a:pt x="309201" y="161740"/>
                  <a:pt x="309201" y="180514"/>
                </a:cubicBezTo>
                <a:cubicBezTo>
                  <a:pt x="309201" y="203981"/>
                  <a:pt x="290079" y="223476"/>
                  <a:pt x="266267" y="223476"/>
                </a:cubicBezTo>
                <a:cubicBezTo>
                  <a:pt x="263741" y="223476"/>
                  <a:pt x="261576" y="221310"/>
                  <a:pt x="261576" y="218783"/>
                </a:cubicBezTo>
                <a:cubicBezTo>
                  <a:pt x="261576" y="215895"/>
                  <a:pt x="263741" y="214090"/>
                  <a:pt x="266267" y="214090"/>
                </a:cubicBezTo>
                <a:cubicBezTo>
                  <a:pt x="284667" y="214090"/>
                  <a:pt x="299821" y="198926"/>
                  <a:pt x="299821" y="180514"/>
                </a:cubicBezTo>
                <a:cubicBezTo>
                  <a:pt x="299821" y="164267"/>
                  <a:pt x="288275" y="150548"/>
                  <a:pt x="272400" y="147660"/>
                </a:cubicBezTo>
                <a:cubicBezTo>
                  <a:pt x="270957" y="146938"/>
                  <a:pt x="269875" y="146216"/>
                  <a:pt x="269153" y="144772"/>
                </a:cubicBezTo>
                <a:cubicBezTo>
                  <a:pt x="268432" y="143328"/>
                  <a:pt x="268792" y="141884"/>
                  <a:pt x="269153" y="140439"/>
                </a:cubicBezTo>
                <a:cubicBezTo>
                  <a:pt x="271679" y="136107"/>
                  <a:pt x="272761" y="131775"/>
                  <a:pt x="272761" y="126720"/>
                </a:cubicBezTo>
                <a:cubicBezTo>
                  <a:pt x="272761" y="111557"/>
                  <a:pt x="260494" y="98921"/>
                  <a:pt x="245341" y="98921"/>
                </a:cubicBezTo>
                <a:cubicBezTo>
                  <a:pt x="238486" y="98921"/>
                  <a:pt x="231630" y="101809"/>
                  <a:pt x="226579" y="106503"/>
                </a:cubicBezTo>
                <a:cubicBezTo>
                  <a:pt x="225136" y="107586"/>
                  <a:pt x="223332" y="107947"/>
                  <a:pt x="221889" y="107225"/>
                </a:cubicBezTo>
                <a:cubicBezTo>
                  <a:pt x="220085" y="106503"/>
                  <a:pt x="219003" y="105059"/>
                  <a:pt x="218642" y="103254"/>
                </a:cubicBezTo>
                <a:cubicBezTo>
                  <a:pt x="215395" y="76538"/>
                  <a:pt x="192304" y="56681"/>
                  <a:pt x="165605" y="56681"/>
                </a:cubicBezTo>
                <a:cubicBezTo>
                  <a:pt x="136020" y="56681"/>
                  <a:pt x="111846" y="80870"/>
                  <a:pt x="111846" y="110474"/>
                </a:cubicBezTo>
                <a:cubicBezTo>
                  <a:pt x="111846" y="113723"/>
                  <a:pt x="111846" y="116612"/>
                  <a:pt x="112568" y="120222"/>
                </a:cubicBezTo>
                <a:cubicBezTo>
                  <a:pt x="112929" y="122027"/>
                  <a:pt x="112207" y="123471"/>
                  <a:pt x="111125" y="124554"/>
                </a:cubicBezTo>
                <a:cubicBezTo>
                  <a:pt x="110403" y="125637"/>
                  <a:pt x="108599" y="125998"/>
                  <a:pt x="107156" y="125637"/>
                </a:cubicBezTo>
                <a:cubicBezTo>
                  <a:pt x="103909" y="124915"/>
                  <a:pt x="101022" y="124915"/>
                  <a:pt x="97775" y="124915"/>
                </a:cubicBezTo>
                <a:cubicBezTo>
                  <a:pt x="73241" y="124915"/>
                  <a:pt x="53037" y="144772"/>
                  <a:pt x="53037" y="169322"/>
                </a:cubicBezTo>
                <a:cubicBezTo>
                  <a:pt x="53037" y="193872"/>
                  <a:pt x="73241" y="214090"/>
                  <a:pt x="97775" y="214090"/>
                </a:cubicBezTo>
                <a:cubicBezTo>
                  <a:pt x="100301" y="214090"/>
                  <a:pt x="102466" y="215895"/>
                  <a:pt x="102466" y="218783"/>
                </a:cubicBezTo>
                <a:cubicBezTo>
                  <a:pt x="102466" y="221310"/>
                  <a:pt x="100301" y="223476"/>
                  <a:pt x="97775" y="223476"/>
                </a:cubicBezTo>
                <a:cubicBezTo>
                  <a:pt x="68190" y="223476"/>
                  <a:pt x="44017" y="199287"/>
                  <a:pt x="44017" y="169683"/>
                </a:cubicBezTo>
                <a:cubicBezTo>
                  <a:pt x="18040" y="162462"/>
                  <a:pt x="0" y="138995"/>
                  <a:pt x="0" y="111918"/>
                </a:cubicBezTo>
                <a:cubicBezTo>
                  <a:pt x="0" y="81953"/>
                  <a:pt x="22008" y="57042"/>
                  <a:pt x="51233" y="52710"/>
                </a:cubicBezTo>
                <a:cubicBezTo>
                  <a:pt x="50511" y="50544"/>
                  <a:pt x="50511" y="48738"/>
                  <a:pt x="50511" y="46572"/>
                </a:cubicBezTo>
                <a:cubicBezTo>
                  <a:pt x="50511" y="20939"/>
                  <a:pt x="71437" y="0"/>
                  <a:pt x="974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8" name="Freeform 767">
            <a:extLst>
              <a:ext uri="{FF2B5EF4-FFF2-40B4-BE49-F238E27FC236}">
                <a16:creationId xmlns:a16="http://schemas.microsoft.com/office/drawing/2014/main" id="{7EAF2D31-5A66-CC2B-CD07-45B620D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602" y="3406844"/>
            <a:ext cx="438678" cy="440940"/>
          </a:xfrm>
          <a:custGeom>
            <a:avLst/>
            <a:gdLst/>
            <a:ahLst/>
            <a:cxnLst/>
            <a:rect l="0" t="0" r="r" b="b"/>
            <a:pathLst>
              <a:path w="307616" h="309204">
                <a:moveTo>
                  <a:pt x="55776" y="104986"/>
                </a:moveTo>
                <a:cubicBezTo>
                  <a:pt x="57577" y="103188"/>
                  <a:pt x="60459" y="103188"/>
                  <a:pt x="62620" y="104986"/>
                </a:cubicBezTo>
                <a:lnTo>
                  <a:pt x="124577" y="166464"/>
                </a:lnTo>
                <a:cubicBezTo>
                  <a:pt x="135024" y="176890"/>
                  <a:pt x="151954" y="176890"/>
                  <a:pt x="162760" y="166464"/>
                </a:cubicBezTo>
                <a:lnTo>
                  <a:pt x="167803" y="161071"/>
                </a:lnTo>
                <a:cubicBezTo>
                  <a:pt x="168164" y="161071"/>
                  <a:pt x="168164" y="161071"/>
                  <a:pt x="168164" y="161071"/>
                </a:cubicBezTo>
                <a:lnTo>
                  <a:pt x="185814" y="143455"/>
                </a:lnTo>
                <a:cubicBezTo>
                  <a:pt x="187615" y="141297"/>
                  <a:pt x="190497" y="141297"/>
                  <a:pt x="192298" y="143455"/>
                </a:cubicBezTo>
                <a:cubicBezTo>
                  <a:pt x="194099" y="145252"/>
                  <a:pt x="194099" y="148128"/>
                  <a:pt x="192298" y="149926"/>
                </a:cubicBezTo>
                <a:lnTo>
                  <a:pt x="177889" y="164666"/>
                </a:lnTo>
                <a:lnTo>
                  <a:pt x="231201" y="217156"/>
                </a:lnTo>
                <a:cubicBezTo>
                  <a:pt x="233003" y="218954"/>
                  <a:pt x="233003" y="221830"/>
                  <a:pt x="231201" y="223987"/>
                </a:cubicBezTo>
                <a:cubicBezTo>
                  <a:pt x="230121" y="224706"/>
                  <a:pt x="229040" y="225066"/>
                  <a:pt x="227599" y="225066"/>
                </a:cubicBezTo>
                <a:cubicBezTo>
                  <a:pt x="226519" y="225066"/>
                  <a:pt x="225438" y="224706"/>
                  <a:pt x="224357" y="223987"/>
                </a:cubicBezTo>
                <a:lnTo>
                  <a:pt x="171405" y="171138"/>
                </a:lnTo>
                <a:lnTo>
                  <a:pt x="169244" y="173295"/>
                </a:lnTo>
                <a:cubicBezTo>
                  <a:pt x="162040" y="180126"/>
                  <a:pt x="153034" y="183721"/>
                  <a:pt x="143669" y="183721"/>
                </a:cubicBezTo>
                <a:cubicBezTo>
                  <a:pt x="134303" y="183721"/>
                  <a:pt x="124937" y="180126"/>
                  <a:pt x="117733" y="173295"/>
                </a:cubicBezTo>
                <a:lnTo>
                  <a:pt x="115572" y="171138"/>
                </a:lnTo>
                <a:lnTo>
                  <a:pt x="62620" y="223987"/>
                </a:lnTo>
                <a:cubicBezTo>
                  <a:pt x="61539" y="224706"/>
                  <a:pt x="60459" y="225066"/>
                  <a:pt x="59378" y="225066"/>
                </a:cubicBezTo>
                <a:cubicBezTo>
                  <a:pt x="57937" y="225066"/>
                  <a:pt x="56856" y="224706"/>
                  <a:pt x="55776" y="223987"/>
                </a:cubicBezTo>
                <a:cubicBezTo>
                  <a:pt x="53975" y="221830"/>
                  <a:pt x="53975" y="218954"/>
                  <a:pt x="55776" y="217156"/>
                </a:cubicBezTo>
                <a:lnTo>
                  <a:pt x="109088" y="164666"/>
                </a:lnTo>
                <a:lnTo>
                  <a:pt x="55776" y="111817"/>
                </a:lnTo>
                <a:cubicBezTo>
                  <a:pt x="53975" y="109660"/>
                  <a:pt x="53975" y="106783"/>
                  <a:pt x="55776" y="104986"/>
                </a:cubicBezTo>
                <a:close/>
                <a:moveTo>
                  <a:pt x="239563" y="52388"/>
                </a:moveTo>
                <a:lnTo>
                  <a:pt x="260145" y="52388"/>
                </a:lnTo>
                <a:cubicBezTo>
                  <a:pt x="262629" y="52388"/>
                  <a:pt x="264758" y="54541"/>
                  <a:pt x="264758" y="57052"/>
                </a:cubicBezTo>
                <a:cubicBezTo>
                  <a:pt x="264758" y="59563"/>
                  <a:pt x="262629" y="61716"/>
                  <a:pt x="260145" y="61716"/>
                </a:cubicBezTo>
                <a:lnTo>
                  <a:pt x="254467" y="61716"/>
                </a:lnTo>
                <a:lnTo>
                  <a:pt x="254467" y="106561"/>
                </a:lnTo>
                <a:lnTo>
                  <a:pt x="260145" y="106561"/>
                </a:lnTo>
                <a:cubicBezTo>
                  <a:pt x="262629" y="106561"/>
                  <a:pt x="264758" y="108354"/>
                  <a:pt x="264758" y="111224"/>
                </a:cubicBezTo>
                <a:cubicBezTo>
                  <a:pt x="264758" y="113736"/>
                  <a:pt x="262629" y="115529"/>
                  <a:pt x="260145" y="115529"/>
                </a:cubicBezTo>
                <a:lnTo>
                  <a:pt x="239563" y="115529"/>
                </a:lnTo>
                <a:cubicBezTo>
                  <a:pt x="236725" y="115529"/>
                  <a:pt x="234950" y="113736"/>
                  <a:pt x="234950" y="111224"/>
                </a:cubicBezTo>
                <a:cubicBezTo>
                  <a:pt x="234950" y="108354"/>
                  <a:pt x="236725" y="106561"/>
                  <a:pt x="239563" y="106561"/>
                </a:cubicBezTo>
                <a:lnTo>
                  <a:pt x="245241" y="106561"/>
                </a:lnTo>
                <a:lnTo>
                  <a:pt x="245241" y="61716"/>
                </a:lnTo>
                <a:lnTo>
                  <a:pt x="239563" y="61716"/>
                </a:lnTo>
                <a:cubicBezTo>
                  <a:pt x="236725" y="61716"/>
                  <a:pt x="234950" y="59563"/>
                  <a:pt x="234950" y="57052"/>
                </a:cubicBezTo>
                <a:cubicBezTo>
                  <a:pt x="234950" y="54541"/>
                  <a:pt x="236725" y="52388"/>
                  <a:pt x="239563" y="52388"/>
                </a:cubicBezTo>
                <a:close/>
                <a:moveTo>
                  <a:pt x="144462" y="44450"/>
                </a:moveTo>
                <a:cubicBezTo>
                  <a:pt x="153829" y="44450"/>
                  <a:pt x="163556" y="45169"/>
                  <a:pt x="172922" y="46968"/>
                </a:cubicBezTo>
                <a:cubicBezTo>
                  <a:pt x="175444" y="47328"/>
                  <a:pt x="177246" y="49486"/>
                  <a:pt x="176525" y="52364"/>
                </a:cubicBezTo>
                <a:cubicBezTo>
                  <a:pt x="176165" y="54522"/>
                  <a:pt x="174003" y="56321"/>
                  <a:pt x="171481" y="55961"/>
                </a:cubicBezTo>
                <a:cubicBezTo>
                  <a:pt x="162475" y="54522"/>
                  <a:pt x="153469" y="53803"/>
                  <a:pt x="144462" y="53803"/>
                </a:cubicBezTo>
                <a:cubicBezTo>
                  <a:pt x="69889" y="53803"/>
                  <a:pt x="9366" y="102725"/>
                  <a:pt x="9366" y="163158"/>
                </a:cubicBezTo>
                <a:cubicBezTo>
                  <a:pt x="9366" y="191575"/>
                  <a:pt x="23056" y="218914"/>
                  <a:pt x="47553" y="239418"/>
                </a:cubicBezTo>
                <a:cubicBezTo>
                  <a:pt x="48634" y="240137"/>
                  <a:pt x="49355" y="241576"/>
                  <a:pt x="49355" y="243015"/>
                </a:cubicBezTo>
                <a:lnTo>
                  <a:pt x="48634" y="296973"/>
                </a:lnTo>
                <a:lnTo>
                  <a:pt x="106635" y="269275"/>
                </a:lnTo>
                <a:cubicBezTo>
                  <a:pt x="107356" y="268555"/>
                  <a:pt x="108437" y="268555"/>
                  <a:pt x="109517" y="268555"/>
                </a:cubicBezTo>
                <a:cubicBezTo>
                  <a:pt x="120685" y="271073"/>
                  <a:pt x="132574" y="272152"/>
                  <a:pt x="144462" y="272152"/>
                </a:cubicBezTo>
                <a:cubicBezTo>
                  <a:pt x="218675" y="272152"/>
                  <a:pt x="279198" y="223231"/>
                  <a:pt x="279198" y="163158"/>
                </a:cubicBezTo>
                <a:lnTo>
                  <a:pt x="279198" y="161719"/>
                </a:lnTo>
                <a:cubicBezTo>
                  <a:pt x="279198" y="158841"/>
                  <a:pt x="281360" y="156683"/>
                  <a:pt x="283882" y="156683"/>
                </a:cubicBezTo>
                <a:cubicBezTo>
                  <a:pt x="286403" y="157042"/>
                  <a:pt x="288565" y="158841"/>
                  <a:pt x="288565" y="161359"/>
                </a:cubicBezTo>
                <a:lnTo>
                  <a:pt x="288565" y="163158"/>
                </a:lnTo>
                <a:cubicBezTo>
                  <a:pt x="288565" y="228626"/>
                  <a:pt x="223718" y="281865"/>
                  <a:pt x="144462" y="281865"/>
                </a:cubicBezTo>
                <a:cubicBezTo>
                  <a:pt x="132574" y="281865"/>
                  <a:pt x="120685" y="280426"/>
                  <a:pt x="109157" y="278268"/>
                </a:cubicBezTo>
                <a:lnTo>
                  <a:pt x="46112" y="308484"/>
                </a:lnTo>
                <a:cubicBezTo>
                  <a:pt x="45392" y="308844"/>
                  <a:pt x="44671" y="309204"/>
                  <a:pt x="43951" y="309204"/>
                </a:cubicBezTo>
                <a:cubicBezTo>
                  <a:pt x="43230" y="309204"/>
                  <a:pt x="42150" y="308844"/>
                  <a:pt x="41429" y="308484"/>
                </a:cubicBezTo>
                <a:cubicBezTo>
                  <a:pt x="40348" y="307405"/>
                  <a:pt x="39268" y="305966"/>
                  <a:pt x="39268" y="304527"/>
                </a:cubicBezTo>
                <a:lnTo>
                  <a:pt x="39988" y="245174"/>
                </a:lnTo>
                <a:cubicBezTo>
                  <a:pt x="14410" y="222871"/>
                  <a:pt x="0" y="194093"/>
                  <a:pt x="0" y="163158"/>
                </a:cubicBezTo>
                <a:cubicBezTo>
                  <a:pt x="0" y="97689"/>
                  <a:pt x="64846" y="44450"/>
                  <a:pt x="144462" y="44450"/>
                </a:cubicBezTo>
                <a:close/>
                <a:moveTo>
                  <a:pt x="249119" y="30163"/>
                </a:moveTo>
                <a:lnTo>
                  <a:pt x="253762" y="30163"/>
                </a:lnTo>
                <a:cubicBezTo>
                  <a:pt x="256263" y="30163"/>
                  <a:pt x="258406" y="32279"/>
                  <a:pt x="258406" y="34749"/>
                </a:cubicBezTo>
                <a:cubicBezTo>
                  <a:pt x="258406" y="37218"/>
                  <a:pt x="256263" y="39335"/>
                  <a:pt x="253762" y="39335"/>
                </a:cubicBezTo>
                <a:lnTo>
                  <a:pt x="249119" y="39335"/>
                </a:lnTo>
                <a:cubicBezTo>
                  <a:pt x="246618" y="39335"/>
                  <a:pt x="244475" y="37218"/>
                  <a:pt x="244475" y="34749"/>
                </a:cubicBezTo>
                <a:cubicBezTo>
                  <a:pt x="244475" y="32279"/>
                  <a:pt x="246618" y="30163"/>
                  <a:pt x="249119" y="30163"/>
                </a:cubicBezTo>
                <a:close/>
                <a:moveTo>
                  <a:pt x="219714" y="9357"/>
                </a:moveTo>
                <a:cubicBezTo>
                  <a:pt x="209668" y="9357"/>
                  <a:pt x="201057" y="17634"/>
                  <a:pt x="201057" y="28071"/>
                </a:cubicBezTo>
                <a:lnTo>
                  <a:pt x="201057" y="114444"/>
                </a:lnTo>
                <a:cubicBezTo>
                  <a:pt x="201057" y="124881"/>
                  <a:pt x="209668" y="133158"/>
                  <a:pt x="219714" y="133158"/>
                </a:cubicBezTo>
                <a:lnTo>
                  <a:pt x="279631" y="133158"/>
                </a:lnTo>
                <a:cubicBezTo>
                  <a:pt x="289677" y="133158"/>
                  <a:pt x="298288" y="124881"/>
                  <a:pt x="298288" y="114444"/>
                </a:cubicBezTo>
                <a:lnTo>
                  <a:pt x="298288" y="28071"/>
                </a:lnTo>
                <a:cubicBezTo>
                  <a:pt x="298288" y="17634"/>
                  <a:pt x="289677" y="9357"/>
                  <a:pt x="279631" y="9357"/>
                </a:cubicBezTo>
                <a:lnTo>
                  <a:pt x="219714" y="9357"/>
                </a:lnTo>
                <a:close/>
                <a:moveTo>
                  <a:pt x="219714" y="0"/>
                </a:moveTo>
                <a:lnTo>
                  <a:pt x="279631" y="0"/>
                </a:lnTo>
                <a:cubicBezTo>
                  <a:pt x="294700" y="0"/>
                  <a:pt x="307616" y="12596"/>
                  <a:pt x="307616" y="28071"/>
                </a:cubicBezTo>
                <a:lnTo>
                  <a:pt x="307616" y="114444"/>
                </a:lnTo>
                <a:cubicBezTo>
                  <a:pt x="307616" y="129919"/>
                  <a:pt x="294700" y="142515"/>
                  <a:pt x="279631" y="142515"/>
                </a:cubicBezTo>
                <a:lnTo>
                  <a:pt x="219714" y="142515"/>
                </a:lnTo>
                <a:cubicBezTo>
                  <a:pt x="204286" y="142515"/>
                  <a:pt x="192088" y="129919"/>
                  <a:pt x="192088" y="114444"/>
                </a:cubicBezTo>
                <a:lnTo>
                  <a:pt x="192088" y="28071"/>
                </a:lnTo>
                <a:cubicBezTo>
                  <a:pt x="192088" y="12596"/>
                  <a:pt x="204286" y="0"/>
                  <a:pt x="2197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853B5-96F2-CB25-C5F8-DADE2E899A36}"/>
              </a:ext>
            </a:extLst>
          </p:cNvPr>
          <p:cNvSpPr txBox="1"/>
          <p:nvPr/>
        </p:nvSpPr>
        <p:spPr>
          <a:xfrm>
            <a:off x="9741886" y="5046994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C33F11A-3689-50FF-4CDB-3F2E53DB62EB}"/>
              </a:ext>
            </a:extLst>
          </p:cNvPr>
          <p:cNvSpPr txBox="1">
            <a:spLocks/>
          </p:cNvSpPr>
          <p:nvPr/>
        </p:nvSpPr>
        <p:spPr>
          <a:xfrm>
            <a:off x="9741886" y="5293669"/>
            <a:ext cx="1861339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CF61C-C3BD-810C-24B2-BA8218C95185}"/>
              </a:ext>
            </a:extLst>
          </p:cNvPr>
          <p:cNvSpPr txBox="1"/>
          <p:nvPr/>
        </p:nvSpPr>
        <p:spPr>
          <a:xfrm>
            <a:off x="9878985" y="988114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2BAF1C9-3B1D-CF29-7B07-146C4CA2B300}"/>
              </a:ext>
            </a:extLst>
          </p:cNvPr>
          <p:cNvSpPr txBox="1">
            <a:spLocks/>
          </p:cNvSpPr>
          <p:nvPr/>
        </p:nvSpPr>
        <p:spPr>
          <a:xfrm>
            <a:off x="9758373" y="1222622"/>
            <a:ext cx="1861339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65004-07A8-FAF4-591A-543E29C7E085}"/>
              </a:ext>
            </a:extLst>
          </p:cNvPr>
          <p:cNvSpPr txBox="1"/>
          <p:nvPr/>
        </p:nvSpPr>
        <p:spPr>
          <a:xfrm>
            <a:off x="10213221" y="3028299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980BCC8-69C3-DE10-400D-2493FA40E65F}"/>
              </a:ext>
            </a:extLst>
          </p:cNvPr>
          <p:cNvSpPr txBox="1">
            <a:spLocks/>
          </p:cNvSpPr>
          <p:nvPr/>
        </p:nvSpPr>
        <p:spPr>
          <a:xfrm>
            <a:off x="10213221" y="3262806"/>
            <a:ext cx="1861339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E0039-89AC-AC1C-CBF1-8EC4967D72E5}"/>
              </a:ext>
            </a:extLst>
          </p:cNvPr>
          <p:cNvSpPr txBox="1"/>
          <p:nvPr/>
        </p:nvSpPr>
        <p:spPr>
          <a:xfrm>
            <a:off x="998327" y="5153794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1F9ECC6-1B94-8B23-980E-10DC19BEA7A5}"/>
              </a:ext>
            </a:extLst>
          </p:cNvPr>
          <p:cNvSpPr txBox="1">
            <a:spLocks/>
          </p:cNvSpPr>
          <p:nvPr/>
        </p:nvSpPr>
        <p:spPr>
          <a:xfrm>
            <a:off x="919905" y="5452943"/>
            <a:ext cx="1861339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3F149-DF73-B53E-E8FF-E0F92A5344AE}"/>
              </a:ext>
            </a:extLst>
          </p:cNvPr>
          <p:cNvSpPr txBox="1"/>
          <p:nvPr/>
        </p:nvSpPr>
        <p:spPr>
          <a:xfrm>
            <a:off x="1042175" y="1054746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89DDC9A-64C0-927C-8069-4D4BAEFEC8AA}"/>
              </a:ext>
            </a:extLst>
          </p:cNvPr>
          <p:cNvSpPr txBox="1">
            <a:spLocks/>
          </p:cNvSpPr>
          <p:nvPr/>
        </p:nvSpPr>
        <p:spPr>
          <a:xfrm>
            <a:off x="919905" y="1365951"/>
            <a:ext cx="1861339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9436C-8750-EA28-993B-9DA8621E6E4D}"/>
              </a:ext>
            </a:extLst>
          </p:cNvPr>
          <p:cNvSpPr txBox="1"/>
          <p:nvPr/>
        </p:nvSpPr>
        <p:spPr>
          <a:xfrm>
            <a:off x="500961" y="3028299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7D578C4-F7A1-E784-CCFE-4638616AA242}"/>
              </a:ext>
            </a:extLst>
          </p:cNvPr>
          <p:cNvSpPr txBox="1">
            <a:spLocks/>
          </p:cNvSpPr>
          <p:nvPr/>
        </p:nvSpPr>
        <p:spPr>
          <a:xfrm>
            <a:off x="313642" y="3408485"/>
            <a:ext cx="1861339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7A574B-1C30-6002-43E0-DA90E99440B2}"/>
              </a:ext>
            </a:extLst>
          </p:cNvPr>
          <p:cNvCxnSpPr/>
          <p:nvPr/>
        </p:nvCxnSpPr>
        <p:spPr>
          <a:xfrm>
            <a:off x="2754359" y="980126"/>
            <a:ext cx="0" cy="1290382"/>
          </a:xfrm>
          <a:prstGeom prst="line">
            <a:avLst/>
          </a:prstGeom>
          <a:ln w="38100" cap="rnd">
            <a:solidFill>
              <a:srgbClr val="A12D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B5A598-0CB4-372C-EE7D-E5507432C1CD}"/>
              </a:ext>
            </a:extLst>
          </p:cNvPr>
          <p:cNvCxnSpPr/>
          <p:nvPr/>
        </p:nvCxnSpPr>
        <p:spPr>
          <a:xfrm>
            <a:off x="2149241" y="2997185"/>
            <a:ext cx="0" cy="1290382"/>
          </a:xfrm>
          <a:prstGeom prst="line">
            <a:avLst/>
          </a:prstGeom>
          <a:ln w="38100" cap="rnd">
            <a:solidFill>
              <a:srgbClr val="80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3034E6-6177-FDAC-9378-855C80D3CB2B}"/>
              </a:ext>
            </a:extLst>
          </p:cNvPr>
          <p:cNvCxnSpPr/>
          <p:nvPr/>
        </p:nvCxnSpPr>
        <p:spPr>
          <a:xfrm>
            <a:off x="2740911" y="5094926"/>
            <a:ext cx="0" cy="1290382"/>
          </a:xfrm>
          <a:prstGeom prst="line">
            <a:avLst/>
          </a:prstGeom>
          <a:ln w="38100" cap="rnd">
            <a:solidFill>
              <a:srgbClr val="4D33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10B57C-7114-3904-4A08-C77FD1127BD9}"/>
              </a:ext>
            </a:extLst>
          </p:cNvPr>
          <p:cNvCxnSpPr/>
          <p:nvPr/>
        </p:nvCxnSpPr>
        <p:spPr>
          <a:xfrm>
            <a:off x="9606704" y="5061443"/>
            <a:ext cx="0" cy="1290382"/>
          </a:xfrm>
          <a:prstGeom prst="line">
            <a:avLst/>
          </a:prstGeom>
          <a:ln w="38100" cap="rnd">
            <a:solidFill>
              <a:srgbClr val="3D4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F4C2E2-2049-40CC-ADD9-74DD08A55BAD}"/>
              </a:ext>
            </a:extLst>
          </p:cNvPr>
          <p:cNvCxnSpPr/>
          <p:nvPr/>
        </p:nvCxnSpPr>
        <p:spPr>
          <a:xfrm>
            <a:off x="10198374" y="3044384"/>
            <a:ext cx="0" cy="1290382"/>
          </a:xfrm>
          <a:prstGeom prst="line">
            <a:avLst/>
          </a:prstGeom>
          <a:ln w="38100" cap="rnd">
            <a:solidFill>
              <a:srgbClr val="E34D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670352-34E9-9636-8EDD-198B0E0214D1}"/>
              </a:ext>
            </a:extLst>
          </p:cNvPr>
          <p:cNvCxnSpPr/>
          <p:nvPr/>
        </p:nvCxnSpPr>
        <p:spPr>
          <a:xfrm>
            <a:off x="9824485" y="975887"/>
            <a:ext cx="0" cy="1290382"/>
          </a:xfrm>
          <a:prstGeom prst="line">
            <a:avLst/>
          </a:prstGeom>
          <a:ln w="38100" cap="rnd">
            <a:solidFill>
              <a:srgbClr val="5198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3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223">
            <a:extLst>
              <a:ext uri="{FF2B5EF4-FFF2-40B4-BE49-F238E27FC236}">
                <a16:creationId xmlns:a16="http://schemas.microsoft.com/office/drawing/2014/main" id="{7B45CBA0-CEA6-0936-786F-2A27C7FC4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00" y="2197295"/>
            <a:ext cx="2960179" cy="2960179"/>
          </a:xfrm>
          <a:custGeom>
            <a:avLst/>
            <a:gdLst>
              <a:gd name="T0" fmla="*/ 4478 w 8965"/>
              <a:gd name="T1" fmla="*/ 1 h 8964"/>
              <a:gd name="T2" fmla="*/ 4478 w 8965"/>
              <a:gd name="T3" fmla="*/ 1 h 8964"/>
              <a:gd name="T4" fmla="*/ 1 w 8965"/>
              <a:gd name="T5" fmla="*/ 4485 h 8964"/>
              <a:gd name="T6" fmla="*/ 1 w 8965"/>
              <a:gd name="T7" fmla="*/ 4485 h 8964"/>
              <a:gd name="T8" fmla="*/ 4485 w 8965"/>
              <a:gd name="T9" fmla="*/ 8961 h 8964"/>
              <a:gd name="T10" fmla="*/ 4485 w 8965"/>
              <a:gd name="T11" fmla="*/ 8961 h 8964"/>
              <a:gd name="T12" fmla="*/ 8962 w 8965"/>
              <a:gd name="T13" fmla="*/ 4478 h 8964"/>
              <a:gd name="T14" fmla="*/ 8962 w 8965"/>
              <a:gd name="T15" fmla="*/ 4478 h 8964"/>
              <a:gd name="T16" fmla="*/ 4478 w 8965"/>
              <a:gd name="T17" fmla="*/ 1 h 8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5" h="8964">
                <a:moveTo>
                  <a:pt x="4478" y="1"/>
                </a:moveTo>
                <a:lnTo>
                  <a:pt x="4478" y="1"/>
                </a:lnTo>
                <a:cubicBezTo>
                  <a:pt x="2005" y="3"/>
                  <a:pt x="0" y="2010"/>
                  <a:pt x="1" y="4485"/>
                </a:cubicBezTo>
                <a:lnTo>
                  <a:pt x="1" y="4485"/>
                </a:lnTo>
                <a:cubicBezTo>
                  <a:pt x="4" y="6959"/>
                  <a:pt x="2011" y="8963"/>
                  <a:pt x="4485" y="8961"/>
                </a:cubicBezTo>
                <a:lnTo>
                  <a:pt x="4485" y="8961"/>
                </a:lnTo>
                <a:cubicBezTo>
                  <a:pt x="6959" y="8959"/>
                  <a:pt x="8964" y="6952"/>
                  <a:pt x="8962" y="4478"/>
                </a:cubicBezTo>
                <a:lnTo>
                  <a:pt x="8962" y="4478"/>
                </a:lnTo>
                <a:cubicBezTo>
                  <a:pt x="8960" y="2004"/>
                  <a:pt x="6953" y="0"/>
                  <a:pt x="4478" y="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B7DE41-438D-F04A-2A5B-5FEDED1A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330" y="1986165"/>
            <a:ext cx="1692414" cy="3382903"/>
          </a:xfrm>
          <a:custGeom>
            <a:avLst/>
            <a:gdLst>
              <a:gd name="connsiteX0" fmla="*/ 3343647 w 3347835"/>
              <a:gd name="connsiteY0" fmla="*/ 2713245 h 6691863"/>
              <a:gd name="connsiteX1" fmla="*/ 3344953 w 3347835"/>
              <a:gd name="connsiteY1" fmla="*/ 3971285 h 6691863"/>
              <a:gd name="connsiteX2" fmla="*/ 2715474 w 3347835"/>
              <a:gd name="connsiteY2" fmla="*/ 3343897 h 6691863"/>
              <a:gd name="connsiteX3" fmla="*/ 3343647 w 3347835"/>
              <a:gd name="connsiteY3" fmla="*/ 2713245 h 6691863"/>
              <a:gd name="connsiteX4" fmla="*/ 3341690 w 3347835"/>
              <a:gd name="connsiteY4" fmla="*/ 1365264 h 6691863"/>
              <a:gd name="connsiteX5" fmla="*/ 3342342 w 3347835"/>
              <a:gd name="connsiteY5" fmla="*/ 2125299 h 6691863"/>
              <a:gd name="connsiteX6" fmla="*/ 2125026 w 3347835"/>
              <a:gd name="connsiteY6" fmla="*/ 3344358 h 6691863"/>
              <a:gd name="connsiteX7" fmla="*/ 3343648 w 3347835"/>
              <a:gd name="connsiteY7" fmla="*/ 4562111 h 6691863"/>
              <a:gd name="connsiteX8" fmla="*/ 3344953 w 3347835"/>
              <a:gd name="connsiteY8" fmla="*/ 5321493 h 6691863"/>
              <a:gd name="connsiteX9" fmla="*/ 1364611 w 3347835"/>
              <a:gd name="connsiteY9" fmla="*/ 3345011 h 6691863"/>
              <a:gd name="connsiteX10" fmla="*/ 3341690 w 3347835"/>
              <a:gd name="connsiteY10" fmla="*/ 1365264 h 6691863"/>
              <a:gd name="connsiteX11" fmla="*/ 3342609 w 3347835"/>
              <a:gd name="connsiteY11" fmla="*/ 0 h 6691863"/>
              <a:gd name="connsiteX12" fmla="*/ 3343262 w 3347835"/>
              <a:gd name="connsiteY12" fmla="*/ 761107 h 6691863"/>
              <a:gd name="connsiteX13" fmla="*/ 760368 w 3347835"/>
              <a:gd name="connsiteY13" fmla="*/ 3347565 h 6691863"/>
              <a:gd name="connsiteX14" fmla="*/ 3347181 w 3347835"/>
              <a:gd name="connsiteY14" fmla="*/ 5932063 h 6691863"/>
              <a:gd name="connsiteX15" fmla="*/ 3347835 w 3347835"/>
              <a:gd name="connsiteY15" fmla="*/ 6691863 h 6691863"/>
              <a:gd name="connsiteX16" fmla="*/ 1 w 3347835"/>
              <a:gd name="connsiteY16" fmla="*/ 3348872 h 6691863"/>
              <a:gd name="connsiteX17" fmla="*/ 3342609 w 3347835"/>
              <a:gd name="connsiteY17" fmla="*/ 0 h 669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47835" h="6691863">
                <a:moveTo>
                  <a:pt x="3343647" y="2713245"/>
                </a:moveTo>
                <a:lnTo>
                  <a:pt x="3344953" y="3971285"/>
                </a:lnTo>
                <a:cubicBezTo>
                  <a:pt x="2996911" y="3971285"/>
                  <a:pt x="2715474" y="3690560"/>
                  <a:pt x="2715474" y="3343897"/>
                </a:cubicBezTo>
                <a:cubicBezTo>
                  <a:pt x="2714821" y="2995276"/>
                  <a:pt x="2996258" y="2713245"/>
                  <a:pt x="3343647" y="2713245"/>
                </a:cubicBezTo>
                <a:close/>
                <a:moveTo>
                  <a:pt x="3341690" y="1365264"/>
                </a:moveTo>
                <a:lnTo>
                  <a:pt x="3342342" y="2125299"/>
                </a:lnTo>
                <a:cubicBezTo>
                  <a:pt x="2669391" y="2125952"/>
                  <a:pt x="2124373" y="2672472"/>
                  <a:pt x="2125026" y="3344358"/>
                </a:cubicBezTo>
                <a:cubicBezTo>
                  <a:pt x="2125678" y="4017550"/>
                  <a:pt x="2671350" y="4562764"/>
                  <a:pt x="3343648" y="4562111"/>
                </a:cubicBezTo>
                <a:lnTo>
                  <a:pt x="3344953" y="5321493"/>
                </a:lnTo>
                <a:cubicBezTo>
                  <a:pt x="2254264" y="5322146"/>
                  <a:pt x="1365916" y="4436092"/>
                  <a:pt x="1364611" y="3345011"/>
                </a:cubicBezTo>
                <a:cubicBezTo>
                  <a:pt x="1363958" y="2254583"/>
                  <a:pt x="2251000" y="1365917"/>
                  <a:pt x="3341690" y="1365264"/>
                </a:cubicBezTo>
                <a:close/>
                <a:moveTo>
                  <a:pt x="3342609" y="0"/>
                </a:moveTo>
                <a:lnTo>
                  <a:pt x="3343262" y="761107"/>
                </a:lnTo>
                <a:cubicBezTo>
                  <a:pt x="1917902" y="761761"/>
                  <a:pt x="759061" y="1922694"/>
                  <a:pt x="760368" y="3347565"/>
                </a:cubicBezTo>
                <a:cubicBezTo>
                  <a:pt x="761021" y="4773743"/>
                  <a:pt x="1921821" y="5932716"/>
                  <a:pt x="3347181" y="5932063"/>
                </a:cubicBezTo>
                <a:lnTo>
                  <a:pt x="3347835" y="6691863"/>
                </a:lnTo>
                <a:cubicBezTo>
                  <a:pt x="1502444" y="6693169"/>
                  <a:pt x="1308" y="5193821"/>
                  <a:pt x="1" y="3348872"/>
                </a:cubicBezTo>
                <a:cubicBezTo>
                  <a:pt x="-1305" y="1503922"/>
                  <a:pt x="1497871" y="1307"/>
                  <a:pt x="3342609" y="0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70968AC-4D26-BB5A-58DA-9FC503D70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306" y="1985370"/>
            <a:ext cx="1692412" cy="3382903"/>
          </a:xfrm>
          <a:custGeom>
            <a:avLst/>
            <a:gdLst>
              <a:gd name="connsiteX0" fmla="*/ 1 w 3347832"/>
              <a:gd name="connsiteY0" fmla="*/ 2714819 h 6691863"/>
              <a:gd name="connsiteX1" fmla="*/ 629481 w 3347832"/>
              <a:gd name="connsiteY1" fmla="*/ 3344819 h 6691863"/>
              <a:gd name="connsiteX2" fmla="*/ 1306 w 3347832"/>
              <a:gd name="connsiteY2" fmla="*/ 3972859 h 6691863"/>
              <a:gd name="connsiteX3" fmla="*/ 0 w 3347832"/>
              <a:gd name="connsiteY3" fmla="*/ 1365265 h 6691863"/>
              <a:gd name="connsiteX4" fmla="*/ 1980995 w 3347832"/>
              <a:gd name="connsiteY4" fmla="*/ 3343512 h 6691863"/>
              <a:gd name="connsiteX5" fmla="*/ 3266 w 3347832"/>
              <a:gd name="connsiteY5" fmla="*/ 5323720 h 6691863"/>
              <a:gd name="connsiteX6" fmla="*/ 1959 w 3347832"/>
              <a:gd name="connsiteY6" fmla="*/ 4563911 h 6691863"/>
              <a:gd name="connsiteX7" fmla="*/ 1219425 w 3347832"/>
              <a:gd name="connsiteY7" fmla="*/ 3343512 h 6691863"/>
              <a:gd name="connsiteX8" fmla="*/ 653 w 3347832"/>
              <a:gd name="connsiteY8" fmla="*/ 2125727 h 6691863"/>
              <a:gd name="connsiteX9" fmla="*/ 0 w 3347832"/>
              <a:gd name="connsiteY9" fmla="*/ 1 h 6691863"/>
              <a:gd name="connsiteX10" fmla="*/ 3347832 w 3347832"/>
              <a:gd name="connsiteY10" fmla="*/ 3343646 h 6691863"/>
              <a:gd name="connsiteX11" fmla="*/ 5225 w 3347832"/>
              <a:gd name="connsiteY11" fmla="*/ 6691863 h 6691863"/>
              <a:gd name="connsiteX12" fmla="*/ 4572 w 3347832"/>
              <a:gd name="connsiteY12" fmla="*/ 5932063 h 6691863"/>
              <a:gd name="connsiteX13" fmla="*/ 2586961 w 3347832"/>
              <a:gd name="connsiteY13" fmla="*/ 3344299 h 6691863"/>
              <a:gd name="connsiteX14" fmla="*/ 653 w 3347832"/>
              <a:gd name="connsiteY14" fmla="*/ 761108 h 669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47832" h="6691863">
                <a:moveTo>
                  <a:pt x="1" y="2714819"/>
                </a:moveTo>
                <a:cubicBezTo>
                  <a:pt x="347031" y="2714819"/>
                  <a:pt x="629481" y="2996197"/>
                  <a:pt x="629481" y="3344819"/>
                </a:cubicBezTo>
                <a:cubicBezTo>
                  <a:pt x="630134" y="3690829"/>
                  <a:pt x="347683" y="3972859"/>
                  <a:pt x="1306" y="3972859"/>
                </a:cubicBezTo>
                <a:close/>
                <a:moveTo>
                  <a:pt x="0" y="1365265"/>
                </a:moveTo>
                <a:cubicBezTo>
                  <a:pt x="1090755" y="1363958"/>
                  <a:pt x="1980342" y="2252471"/>
                  <a:pt x="1980995" y="3343512"/>
                </a:cubicBezTo>
                <a:cubicBezTo>
                  <a:pt x="1980995" y="4434553"/>
                  <a:pt x="1093368" y="5323720"/>
                  <a:pt x="3266" y="5323720"/>
                </a:cubicBezTo>
                <a:lnTo>
                  <a:pt x="1959" y="4563911"/>
                </a:lnTo>
                <a:cubicBezTo>
                  <a:pt x="675354" y="4563257"/>
                  <a:pt x="1220732" y="4016430"/>
                  <a:pt x="1219425" y="3343512"/>
                </a:cubicBezTo>
                <a:cubicBezTo>
                  <a:pt x="1219425" y="2671248"/>
                  <a:pt x="673395" y="2125074"/>
                  <a:pt x="653" y="2125727"/>
                </a:cubicBezTo>
                <a:close/>
                <a:moveTo>
                  <a:pt x="0" y="1"/>
                </a:moveTo>
                <a:cubicBezTo>
                  <a:pt x="1844377" y="-1306"/>
                  <a:pt x="3346525" y="1499349"/>
                  <a:pt x="3347832" y="3343646"/>
                </a:cubicBezTo>
                <a:cubicBezTo>
                  <a:pt x="3349138" y="5188595"/>
                  <a:pt x="1849602" y="6690557"/>
                  <a:pt x="5225" y="6691863"/>
                </a:cubicBezTo>
                <a:lnTo>
                  <a:pt x="4572" y="5932063"/>
                </a:lnTo>
                <a:cubicBezTo>
                  <a:pt x="1429000" y="5930757"/>
                  <a:pt x="2588267" y="4769823"/>
                  <a:pt x="2586961" y="3344299"/>
                </a:cubicBezTo>
                <a:cubicBezTo>
                  <a:pt x="2586308" y="1919428"/>
                  <a:pt x="1425735" y="759801"/>
                  <a:pt x="653" y="761108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350751-2D26-30C6-6B14-59F88B6CDC80}"/>
              </a:ext>
            </a:extLst>
          </p:cNvPr>
          <p:cNvSpPr/>
          <p:nvPr/>
        </p:nvSpPr>
        <p:spPr>
          <a:xfrm>
            <a:off x="5957541" y="3534202"/>
            <a:ext cx="285237" cy="2852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31">
            <a:extLst>
              <a:ext uri="{FF2B5EF4-FFF2-40B4-BE49-F238E27FC236}">
                <a16:creationId xmlns:a16="http://schemas.microsoft.com/office/drawing/2014/main" id="{66A6CAA2-F24A-87A6-9CEE-AAF408D5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714" y="3644899"/>
            <a:ext cx="2357485" cy="693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3" name="Freeform 237">
            <a:extLst>
              <a:ext uri="{FF2B5EF4-FFF2-40B4-BE49-F238E27FC236}">
                <a16:creationId xmlns:a16="http://schemas.microsoft.com/office/drawing/2014/main" id="{A08521C6-82ED-6611-A289-7B542441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060" y="3644899"/>
            <a:ext cx="2357485" cy="693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6" name="Freeform 231">
            <a:extLst>
              <a:ext uri="{FF2B5EF4-FFF2-40B4-BE49-F238E27FC236}">
                <a16:creationId xmlns:a16="http://schemas.microsoft.com/office/drawing/2014/main" id="{E5DB71EC-734A-868F-1734-A053388DE72A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5793723" y="2764923"/>
            <a:ext cx="2357485" cy="693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7" name="Freeform 237">
            <a:extLst>
              <a:ext uri="{FF2B5EF4-FFF2-40B4-BE49-F238E27FC236}">
                <a16:creationId xmlns:a16="http://schemas.microsoft.com/office/drawing/2014/main" id="{DBAC1914-41C5-82E5-B0E4-E04B2E21223A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4041050" y="4517596"/>
            <a:ext cx="2357485" cy="693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8" name="Freeform 231">
            <a:extLst>
              <a:ext uri="{FF2B5EF4-FFF2-40B4-BE49-F238E27FC236}">
                <a16:creationId xmlns:a16="http://schemas.microsoft.com/office/drawing/2014/main" id="{A29E85B3-3D22-C8A7-906B-EDF39D8A9B09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793723" y="4517596"/>
            <a:ext cx="2357485" cy="693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9" name="Freeform 237">
            <a:extLst>
              <a:ext uri="{FF2B5EF4-FFF2-40B4-BE49-F238E27FC236}">
                <a16:creationId xmlns:a16="http://schemas.microsoft.com/office/drawing/2014/main" id="{DFC9E48A-BE68-66C9-9A1B-658B599B15BA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041050" y="2764923"/>
            <a:ext cx="2357485" cy="693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3B1B5-ED76-F9F0-A005-8AE2DD89D2C5}"/>
              </a:ext>
            </a:extLst>
          </p:cNvPr>
          <p:cNvSpPr txBox="1"/>
          <p:nvPr/>
        </p:nvSpPr>
        <p:spPr>
          <a:xfrm>
            <a:off x="8334151" y="4937891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rgbClr val="A12D5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C8D7F6F-9F14-2A4E-AF31-84428F21277A}"/>
              </a:ext>
            </a:extLst>
          </p:cNvPr>
          <p:cNvSpPr txBox="1">
            <a:spLocks/>
          </p:cNvSpPr>
          <p:nvPr/>
        </p:nvSpPr>
        <p:spPr>
          <a:xfrm>
            <a:off x="8278267" y="5303658"/>
            <a:ext cx="281769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EB213-22E3-1195-068D-301A6F7C9E3F}"/>
              </a:ext>
            </a:extLst>
          </p:cNvPr>
          <p:cNvSpPr txBox="1"/>
          <p:nvPr/>
        </p:nvSpPr>
        <p:spPr>
          <a:xfrm>
            <a:off x="8334151" y="1474006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rgbClr val="E34D5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9B7DEC0-663D-D225-FD79-D0AFE51F0DB3}"/>
              </a:ext>
            </a:extLst>
          </p:cNvPr>
          <p:cNvSpPr txBox="1">
            <a:spLocks/>
          </p:cNvSpPr>
          <p:nvPr/>
        </p:nvSpPr>
        <p:spPr>
          <a:xfrm>
            <a:off x="8278267" y="1839773"/>
            <a:ext cx="281769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4EB257-9986-AEE3-0846-7D5854F53614}"/>
              </a:ext>
            </a:extLst>
          </p:cNvPr>
          <p:cNvSpPr txBox="1"/>
          <p:nvPr/>
        </p:nvSpPr>
        <p:spPr>
          <a:xfrm>
            <a:off x="8847245" y="3205134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EF9069C-E61E-C339-4B36-894317B6F37D}"/>
              </a:ext>
            </a:extLst>
          </p:cNvPr>
          <p:cNvSpPr txBox="1">
            <a:spLocks/>
          </p:cNvSpPr>
          <p:nvPr/>
        </p:nvSpPr>
        <p:spPr>
          <a:xfrm>
            <a:off x="8791361" y="3570901"/>
            <a:ext cx="281769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73E03-5484-E751-BFB5-DBF1A61E061F}"/>
              </a:ext>
            </a:extLst>
          </p:cNvPr>
          <p:cNvSpPr txBox="1"/>
          <p:nvPr/>
        </p:nvSpPr>
        <p:spPr>
          <a:xfrm>
            <a:off x="2273115" y="4937892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000" b="1" dirty="0">
                <a:solidFill>
                  <a:srgbClr val="4D337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FF99A69-653F-D4D0-CBC7-7A5D6E7F1EE7}"/>
              </a:ext>
            </a:extLst>
          </p:cNvPr>
          <p:cNvSpPr txBox="1">
            <a:spLocks/>
          </p:cNvSpPr>
          <p:nvPr/>
        </p:nvSpPr>
        <p:spPr>
          <a:xfrm>
            <a:off x="1086532" y="5303658"/>
            <a:ext cx="281769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45796-1B8A-EC90-2D2C-BCEFA1E34AE1}"/>
              </a:ext>
            </a:extLst>
          </p:cNvPr>
          <p:cNvSpPr txBox="1"/>
          <p:nvPr/>
        </p:nvSpPr>
        <p:spPr>
          <a:xfrm>
            <a:off x="2252045" y="1474006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000" b="1" dirty="0">
                <a:solidFill>
                  <a:srgbClr val="5198D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BE077A4-FF51-2414-B9AC-0740166CFE78}"/>
              </a:ext>
            </a:extLst>
          </p:cNvPr>
          <p:cNvSpPr txBox="1">
            <a:spLocks/>
          </p:cNvSpPr>
          <p:nvPr/>
        </p:nvSpPr>
        <p:spPr>
          <a:xfrm>
            <a:off x="1086532" y="1839773"/>
            <a:ext cx="281769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67BB49-B7FA-8392-0517-D9350FBC690B}"/>
              </a:ext>
            </a:extLst>
          </p:cNvPr>
          <p:cNvSpPr txBox="1"/>
          <p:nvPr/>
        </p:nvSpPr>
        <p:spPr>
          <a:xfrm>
            <a:off x="1748454" y="3205134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000" b="1" dirty="0">
                <a:solidFill>
                  <a:srgbClr val="3D4F9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B0E4CD-86F2-119C-0882-58DD1CD18006}"/>
              </a:ext>
            </a:extLst>
          </p:cNvPr>
          <p:cNvSpPr txBox="1">
            <a:spLocks/>
          </p:cNvSpPr>
          <p:nvPr/>
        </p:nvSpPr>
        <p:spPr>
          <a:xfrm>
            <a:off x="582940" y="3570901"/>
            <a:ext cx="2817699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2" name="Doughnut 31">
            <a:extLst>
              <a:ext uri="{FF2B5EF4-FFF2-40B4-BE49-F238E27FC236}">
                <a16:creationId xmlns:a16="http://schemas.microsoft.com/office/drawing/2014/main" id="{0DB15C2A-065A-A537-2870-4FB471E52F8D}"/>
              </a:ext>
            </a:extLst>
          </p:cNvPr>
          <p:cNvSpPr/>
          <p:nvPr/>
        </p:nvSpPr>
        <p:spPr>
          <a:xfrm>
            <a:off x="7658692" y="1628269"/>
            <a:ext cx="491694" cy="491694"/>
          </a:xfrm>
          <a:prstGeom prst="donut">
            <a:avLst/>
          </a:prstGeom>
          <a:solidFill>
            <a:srgbClr val="E3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ughnut 32">
            <a:extLst>
              <a:ext uri="{FF2B5EF4-FFF2-40B4-BE49-F238E27FC236}">
                <a16:creationId xmlns:a16="http://schemas.microsoft.com/office/drawing/2014/main" id="{A30D6512-3EE8-C208-BD97-5D47C0644496}"/>
              </a:ext>
            </a:extLst>
          </p:cNvPr>
          <p:cNvSpPr/>
          <p:nvPr/>
        </p:nvSpPr>
        <p:spPr>
          <a:xfrm>
            <a:off x="8411003" y="3412347"/>
            <a:ext cx="491694" cy="491694"/>
          </a:xfrm>
          <a:prstGeom prst="donut">
            <a:avLst/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ughnut 33">
            <a:extLst>
              <a:ext uri="{FF2B5EF4-FFF2-40B4-BE49-F238E27FC236}">
                <a16:creationId xmlns:a16="http://schemas.microsoft.com/office/drawing/2014/main" id="{67CDAA0A-2FB1-EF3B-E0E3-6EDCB1742C5B}"/>
              </a:ext>
            </a:extLst>
          </p:cNvPr>
          <p:cNvSpPr/>
          <p:nvPr/>
        </p:nvSpPr>
        <p:spPr>
          <a:xfrm>
            <a:off x="7644838" y="5202741"/>
            <a:ext cx="491694" cy="491694"/>
          </a:xfrm>
          <a:prstGeom prst="donut">
            <a:avLst/>
          </a:prstGeom>
          <a:solidFill>
            <a:srgbClr val="C2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ughnut 34">
            <a:extLst>
              <a:ext uri="{FF2B5EF4-FFF2-40B4-BE49-F238E27FC236}">
                <a16:creationId xmlns:a16="http://schemas.microsoft.com/office/drawing/2014/main" id="{44AB9EC8-BE6A-D11F-8487-499FA24E3BAC}"/>
              </a:ext>
            </a:extLst>
          </p:cNvPr>
          <p:cNvSpPr/>
          <p:nvPr/>
        </p:nvSpPr>
        <p:spPr>
          <a:xfrm>
            <a:off x="3312530" y="3398493"/>
            <a:ext cx="491694" cy="491694"/>
          </a:xfrm>
          <a:prstGeom prst="donut">
            <a:avLst/>
          </a:prstGeom>
          <a:solidFill>
            <a:srgbClr val="3D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Doughnut 35">
            <a:extLst>
              <a:ext uri="{FF2B5EF4-FFF2-40B4-BE49-F238E27FC236}">
                <a16:creationId xmlns:a16="http://schemas.microsoft.com/office/drawing/2014/main" id="{E17E1389-0168-0448-1283-7B1313052048}"/>
              </a:ext>
            </a:extLst>
          </p:cNvPr>
          <p:cNvSpPr/>
          <p:nvPr/>
        </p:nvSpPr>
        <p:spPr>
          <a:xfrm>
            <a:off x="4042485" y="1654524"/>
            <a:ext cx="491694" cy="491694"/>
          </a:xfrm>
          <a:prstGeom prst="donut">
            <a:avLst/>
          </a:prstGeom>
          <a:solidFill>
            <a:srgbClr val="519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Doughnut 36">
            <a:extLst>
              <a:ext uri="{FF2B5EF4-FFF2-40B4-BE49-F238E27FC236}">
                <a16:creationId xmlns:a16="http://schemas.microsoft.com/office/drawing/2014/main" id="{964968D0-1B61-C229-CC73-E01234B9DC1C}"/>
              </a:ext>
            </a:extLst>
          </p:cNvPr>
          <p:cNvSpPr/>
          <p:nvPr/>
        </p:nvSpPr>
        <p:spPr>
          <a:xfrm>
            <a:off x="4060675" y="5227293"/>
            <a:ext cx="491694" cy="491694"/>
          </a:xfrm>
          <a:prstGeom prst="donut">
            <a:avLst/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83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D6B008CC-E78B-01FA-42E3-0D368E448423}"/>
              </a:ext>
            </a:extLst>
          </p:cNvPr>
          <p:cNvSpPr/>
          <p:nvPr/>
        </p:nvSpPr>
        <p:spPr>
          <a:xfrm rot="13500000">
            <a:off x="594833" y="1238979"/>
            <a:ext cx="5015197" cy="5016972"/>
          </a:xfrm>
          <a:prstGeom prst="blockArc">
            <a:avLst>
              <a:gd name="adj1" fmla="val 10800000"/>
              <a:gd name="adj2" fmla="val 16212423"/>
              <a:gd name="adj3" fmla="val 4295"/>
            </a:avLst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BAC63E4C-2735-E283-C4B3-55FE594453BA}"/>
              </a:ext>
            </a:extLst>
          </p:cNvPr>
          <p:cNvSpPr/>
          <p:nvPr/>
        </p:nvSpPr>
        <p:spPr>
          <a:xfrm rot="2700000">
            <a:off x="594833" y="1238979"/>
            <a:ext cx="5015197" cy="5016972"/>
          </a:xfrm>
          <a:prstGeom prst="blockArc">
            <a:avLst>
              <a:gd name="adj1" fmla="val 10800000"/>
              <a:gd name="adj2" fmla="val 16203051"/>
              <a:gd name="adj3" fmla="val 4295"/>
            </a:avLst>
          </a:prstGeom>
          <a:solidFill>
            <a:srgbClr val="C2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F49E5A85-BB71-07B0-754A-341BCFCDA04C}"/>
              </a:ext>
            </a:extLst>
          </p:cNvPr>
          <p:cNvSpPr/>
          <p:nvPr/>
        </p:nvSpPr>
        <p:spPr>
          <a:xfrm rot="18900000">
            <a:off x="594833" y="1238979"/>
            <a:ext cx="5015197" cy="5016972"/>
          </a:xfrm>
          <a:prstGeom prst="blockArc">
            <a:avLst>
              <a:gd name="adj1" fmla="val 10800000"/>
              <a:gd name="adj2" fmla="val 16193677"/>
              <a:gd name="adj3" fmla="val 4295"/>
            </a:avLst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4F2B7F0F-DCE8-C706-BEE2-B8DADC9B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34" y="2226171"/>
            <a:ext cx="3033315" cy="3033315"/>
          </a:xfrm>
          <a:custGeom>
            <a:avLst/>
            <a:gdLst>
              <a:gd name="T0" fmla="*/ 9672 w 9673"/>
              <a:gd name="T1" fmla="*/ 4836 h 9676"/>
              <a:gd name="T2" fmla="*/ 9672 w 9673"/>
              <a:gd name="T3" fmla="*/ 4836 h 9676"/>
              <a:gd name="T4" fmla="*/ 4837 w 9673"/>
              <a:gd name="T5" fmla="*/ 0 h 9676"/>
              <a:gd name="T6" fmla="*/ 4837 w 9673"/>
              <a:gd name="T7" fmla="*/ 0 h 9676"/>
              <a:gd name="T8" fmla="*/ 0 w 9673"/>
              <a:gd name="T9" fmla="*/ 4836 h 9676"/>
              <a:gd name="T10" fmla="*/ 0 w 9673"/>
              <a:gd name="T11" fmla="*/ 4836 h 9676"/>
              <a:gd name="T12" fmla="*/ 4837 w 9673"/>
              <a:gd name="T13" fmla="*/ 9675 h 9676"/>
              <a:gd name="T14" fmla="*/ 4837 w 9673"/>
              <a:gd name="T15" fmla="*/ 9675 h 9676"/>
              <a:gd name="T16" fmla="*/ 9672 w 9673"/>
              <a:gd name="T17" fmla="*/ 4836 h 9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73" h="9676">
                <a:moveTo>
                  <a:pt x="9672" y="4836"/>
                </a:moveTo>
                <a:lnTo>
                  <a:pt x="9672" y="4836"/>
                </a:lnTo>
                <a:cubicBezTo>
                  <a:pt x="9672" y="2165"/>
                  <a:pt x="7507" y="0"/>
                  <a:pt x="4837" y="0"/>
                </a:cubicBezTo>
                <a:lnTo>
                  <a:pt x="4837" y="0"/>
                </a:lnTo>
                <a:cubicBezTo>
                  <a:pt x="2165" y="0"/>
                  <a:pt x="0" y="2165"/>
                  <a:pt x="0" y="4836"/>
                </a:cubicBezTo>
                <a:lnTo>
                  <a:pt x="0" y="4836"/>
                </a:lnTo>
                <a:cubicBezTo>
                  <a:pt x="0" y="7508"/>
                  <a:pt x="2165" y="9675"/>
                  <a:pt x="4837" y="9675"/>
                </a:cubicBezTo>
                <a:lnTo>
                  <a:pt x="4837" y="9675"/>
                </a:lnTo>
                <a:cubicBezTo>
                  <a:pt x="7507" y="9675"/>
                  <a:pt x="9672" y="7508"/>
                  <a:pt x="9672" y="48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7B32181-D74C-CE77-54B3-ACCA029E3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561" y="1737306"/>
            <a:ext cx="4021741" cy="4023164"/>
          </a:xfrm>
          <a:custGeom>
            <a:avLst/>
            <a:gdLst>
              <a:gd name="connsiteX0" fmla="*/ 4191378 w 8378597"/>
              <a:gd name="connsiteY0" fmla="*/ 2087057 h 8381562"/>
              <a:gd name="connsiteX1" fmla="*/ 6294528 w 8378597"/>
              <a:gd name="connsiteY1" fmla="*/ 4190511 h 8381562"/>
              <a:gd name="connsiteX2" fmla="*/ 4191378 w 8378597"/>
              <a:gd name="connsiteY2" fmla="*/ 6294572 h 8381562"/>
              <a:gd name="connsiteX3" fmla="*/ 2087013 w 8378597"/>
              <a:gd name="connsiteY3" fmla="*/ 4190511 h 8381562"/>
              <a:gd name="connsiteX4" fmla="*/ 4191378 w 8378597"/>
              <a:gd name="connsiteY4" fmla="*/ 2087057 h 8381562"/>
              <a:gd name="connsiteX5" fmla="*/ 4189961 w 8378597"/>
              <a:gd name="connsiteY5" fmla="*/ 1018466 h 8381562"/>
              <a:gd name="connsiteX6" fmla="*/ 1029943 w 8378597"/>
              <a:gd name="connsiteY6" fmla="*/ 4176851 h 8381562"/>
              <a:gd name="connsiteX7" fmla="*/ 4189961 w 8378597"/>
              <a:gd name="connsiteY7" fmla="*/ 7337196 h 8381562"/>
              <a:gd name="connsiteX8" fmla="*/ 7348673 w 8378597"/>
              <a:gd name="connsiteY8" fmla="*/ 4176851 h 8381562"/>
              <a:gd name="connsiteX9" fmla="*/ 4189961 w 8378597"/>
              <a:gd name="connsiteY9" fmla="*/ 1018466 h 8381562"/>
              <a:gd name="connsiteX10" fmla="*/ 4189972 w 8378597"/>
              <a:gd name="connsiteY10" fmla="*/ 0 h 8381562"/>
              <a:gd name="connsiteX11" fmla="*/ 8378597 w 8378597"/>
              <a:gd name="connsiteY11" fmla="*/ 4190445 h 8381562"/>
              <a:gd name="connsiteX12" fmla="*/ 4189972 w 8378597"/>
              <a:gd name="connsiteY12" fmla="*/ 8381562 h 8381562"/>
              <a:gd name="connsiteX13" fmla="*/ 0 w 8378597"/>
              <a:gd name="connsiteY13" fmla="*/ 4190445 h 8381562"/>
              <a:gd name="connsiteX14" fmla="*/ 4189972 w 8378597"/>
              <a:gd name="connsiteY14" fmla="*/ 0 h 838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78597" h="8381562">
                <a:moveTo>
                  <a:pt x="4191378" y="2087057"/>
                </a:moveTo>
                <a:cubicBezTo>
                  <a:pt x="5352783" y="2087057"/>
                  <a:pt x="6294528" y="3029274"/>
                  <a:pt x="6294528" y="4190511"/>
                </a:cubicBezTo>
                <a:cubicBezTo>
                  <a:pt x="6294528" y="5351749"/>
                  <a:pt x="5352783" y="6294572"/>
                  <a:pt x="4191378" y="6294572"/>
                </a:cubicBezTo>
                <a:cubicBezTo>
                  <a:pt x="3029972" y="6294572"/>
                  <a:pt x="2087013" y="5351749"/>
                  <a:pt x="2087013" y="4190511"/>
                </a:cubicBezTo>
                <a:cubicBezTo>
                  <a:pt x="2087013" y="3029274"/>
                  <a:pt x="3029972" y="2087057"/>
                  <a:pt x="4191378" y="2087057"/>
                </a:cubicBezTo>
                <a:close/>
                <a:moveTo>
                  <a:pt x="4189961" y="1018466"/>
                </a:moveTo>
                <a:cubicBezTo>
                  <a:pt x="2444340" y="1018466"/>
                  <a:pt x="1029943" y="2432425"/>
                  <a:pt x="1029943" y="4176851"/>
                </a:cubicBezTo>
                <a:cubicBezTo>
                  <a:pt x="1029943" y="5921931"/>
                  <a:pt x="2444340" y="7337196"/>
                  <a:pt x="4189961" y="7337196"/>
                </a:cubicBezTo>
                <a:cubicBezTo>
                  <a:pt x="5934275" y="7337196"/>
                  <a:pt x="7348673" y="5921931"/>
                  <a:pt x="7348673" y="4176851"/>
                </a:cubicBezTo>
                <a:cubicBezTo>
                  <a:pt x="7348673" y="2432425"/>
                  <a:pt x="5934275" y="1018466"/>
                  <a:pt x="4189961" y="1018466"/>
                </a:cubicBezTo>
                <a:close/>
                <a:moveTo>
                  <a:pt x="4189972" y="0"/>
                </a:moveTo>
                <a:cubicBezTo>
                  <a:pt x="6503143" y="0"/>
                  <a:pt x="8378597" y="1876711"/>
                  <a:pt x="8378597" y="4190445"/>
                </a:cubicBezTo>
                <a:cubicBezTo>
                  <a:pt x="8378597" y="6504852"/>
                  <a:pt x="6503143" y="8381562"/>
                  <a:pt x="4189972" y="8381562"/>
                </a:cubicBezTo>
                <a:cubicBezTo>
                  <a:pt x="1875453" y="8381562"/>
                  <a:pt x="0" y="6504852"/>
                  <a:pt x="0" y="4190445"/>
                </a:cubicBezTo>
                <a:cubicBezTo>
                  <a:pt x="0" y="1876711"/>
                  <a:pt x="1875453" y="0"/>
                  <a:pt x="418997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FC3AE97C-AF32-3ED5-D0A4-12388579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639" y="3253405"/>
            <a:ext cx="989906" cy="989906"/>
          </a:xfrm>
          <a:custGeom>
            <a:avLst/>
            <a:gdLst>
              <a:gd name="T0" fmla="*/ 3157 w 3158"/>
              <a:gd name="T1" fmla="*/ 1578 h 3159"/>
              <a:gd name="T2" fmla="*/ 3157 w 3158"/>
              <a:gd name="T3" fmla="*/ 1578 h 3159"/>
              <a:gd name="T4" fmla="*/ 1579 w 3158"/>
              <a:gd name="T5" fmla="*/ 0 h 3159"/>
              <a:gd name="T6" fmla="*/ 1579 w 3158"/>
              <a:gd name="T7" fmla="*/ 0 h 3159"/>
              <a:gd name="T8" fmla="*/ 0 w 3158"/>
              <a:gd name="T9" fmla="*/ 1578 h 3159"/>
              <a:gd name="T10" fmla="*/ 0 w 3158"/>
              <a:gd name="T11" fmla="*/ 1578 h 3159"/>
              <a:gd name="T12" fmla="*/ 1579 w 3158"/>
              <a:gd name="T13" fmla="*/ 3158 h 3159"/>
              <a:gd name="T14" fmla="*/ 1579 w 3158"/>
              <a:gd name="T15" fmla="*/ 3158 h 3159"/>
              <a:gd name="T16" fmla="*/ 3157 w 3158"/>
              <a:gd name="T17" fmla="*/ 1578 h 3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8" h="3159">
                <a:moveTo>
                  <a:pt x="3157" y="1578"/>
                </a:moveTo>
                <a:lnTo>
                  <a:pt x="3157" y="1578"/>
                </a:lnTo>
                <a:cubicBezTo>
                  <a:pt x="3157" y="707"/>
                  <a:pt x="2449" y="0"/>
                  <a:pt x="1579" y="0"/>
                </a:cubicBezTo>
                <a:lnTo>
                  <a:pt x="1579" y="0"/>
                </a:lnTo>
                <a:cubicBezTo>
                  <a:pt x="706" y="0"/>
                  <a:pt x="0" y="707"/>
                  <a:pt x="0" y="1578"/>
                </a:cubicBezTo>
                <a:lnTo>
                  <a:pt x="0" y="1578"/>
                </a:lnTo>
                <a:cubicBezTo>
                  <a:pt x="0" y="2450"/>
                  <a:pt x="706" y="3158"/>
                  <a:pt x="1579" y="3158"/>
                </a:cubicBezTo>
                <a:lnTo>
                  <a:pt x="1579" y="3158"/>
                </a:lnTo>
                <a:cubicBezTo>
                  <a:pt x="2449" y="3158"/>
                  <a:pt x="3157" y="2450"/>
                  <a:pt x="3157" y="15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F6FBFF6-9732-E5B6-ABE3-7AF015752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33" y="3712413"/>
            <a:ext cx="113369" cy="129960"/>
          </a:xfrm>
          <a:custGeom>
            <a:avLst/>
            <a:gdLst>
              <a:gd name="T0" fmla="*/ 362 w 363"/>
              <a:gd name="T1" fmla="*/ 206 h 414"/>
              <a:gd name="T2" fmla="*/ 362 w 363"/>
              <a:gd name="T3" fmla="*/ 206 h 414"/>
              <a:gd name="T4" fmla="*/ 181 w 363"/>
              <a:gd name="T5" fmla="*/ 413 h 414"/>
              <a:gd name="T6" fmla="*/ 181 w 363"/>
              <a:gd name="T7" fmla="*/ 413 h 414"/>
              <a:gd name="T8" fmla="*/ 0 w 363"/>
              <a:gd name="T9" fmla="*/ 206 h 414"/>
              <a:gd name="T10" fmla="*/ 0 w 363"/>
              <a:gd name="T11" fmla="*/ 206 h 414"/>
              <a:gd name="T12" fmla="*/ 181 w 363"/>
              <a:gd name="T13" fmla="*/ 0 h 414"/>
              <a:gd name="T14" fmla="*/ 181 w 363"/>
              <a:gd name="T15" fmla="*/ 0 h 414"/>
              <a:gd name="T16" fmla="*/ 362 w 363"/>
              <a:gd name="T17" fmla="*/ 206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3" h="414">
                <a:moveTo>
                  <a:pt x="362" y="206"/>
                </a:moveTo>
                <a:lnTo>
                  <a:pt x="362" y="206"/>
                </a:lnTo>
                <a:cubicBezTo>
                  <a:pt x="362" y="321"/>
                  <a:pt x="280" y="413"/>
                  <a:pt x="181" y="413"/>
                </a:cubicBezTo>
                <a:lnTo>
                  <a:pt x="181" y="413"/>
                </a:lnTo>
                <a:cubicBezTo>
                  <a:pt x="81" y="413"/>
                  <a:pt x="0" y="321"/>
                  <a:pt x="0" y="206"/>
                </a:cubicBezTo>
                <a:lnTo>
                  <a:pt x="0" y="206"/>
                </a:lnTo>
                <a:cubicBezTo>
                  <a:pt x="0" y="92"/>
                  <a:pt x="81" y="0"/>
                  <a:pt x="181" y="0"/>
                </a:cubicBezTo>
                <a:lnTo>
                  <a:pt x="181" y="0"/>
                </a:lnTo>
                <a:cubicBezTo>
                  <a:pt x="280" y="0"/>
                  <a:pt x="362" y="92"/>
                  <a:pt x="362" y="206"/>
                </a:cubicBezTo>
              </a:path>
            </a:pathLst>
          </a:custGeom>
          <a:solidFill>
            <a:srgbClr val="6D6E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840FC0F-AD0F-FDB2-FAC4-E4E79774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78" y="3793983"/>
            <a:ext cx="1471712" cy="1547075"/>
          </a:xfrm>
          <a:custGeom>
            <a:avLst/>
            <a:gdLst>
              <a:gd name="T0" fmla="*/ 0 w 4566"/>
              <a:gd name="T1" fmla="*/ 120 h 4797"/>
              <a:gd name="T2" fmla="*/ 3836 w 4566"/>
              <a:gd name="T3" fmla="*/ 4796 h 4797"/>
              <a:gd name="T4" fmla="*/ 4565 w 4566"/>
              <a:gd name="T5" fmla="*/ 4128 h 4797"/>
              <a:gd name="T6" fmla="*/ 284 w 4566"/>
              <a:gd name="T7" fmla="*/ 0 h 4797"/>
              <a:gd name="T8" fmla="*/ 0 w 4566"/>
              <a:gd name="T9" fmla="*/ 120 h 4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6" h="4797">
                <a:moveTo>
                  <a:pt x="0" y="120"/>
                </a:moveTo>
                <a:lnTo>
                  <a:pt x="3836" y="4796"/>
                </a:lnTo>
                <a:lnTo>
                  <a:pt x="4565" y="4128"/>
                </a:lnTo>
                <a:lnTo>
                  <a:pt x="284" y="0"/>
                </a:lnTo>
                <a:lnTo>
                  <a:pt x="0" y="120"/>
                </a:lnTo>
              </a:path>
            </a:pathLst>
          </a:custGeom>
          <a:solidFill>
            <a:schemeClr val="bg2">
              <a:lumMod val="25000"/>
              <a:alpha val="1155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8733E15B-10F9-DD9D-E006-C7D7DED7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586" y="2632641"/>
            <a:ext cx="506013" cy="673301"/>
          </a:xfrm>
          <a:custGeom>
            <a:avLst/>
            <a:gdLst>
              <a:gd name="T0" fmla="*/ 0 w 1615"/>
              <a:gd name="T1" fmla="*/ 2147 h 2148"/>
              <a:gd name="T2" fmla="*/ 158 w 1615"/>
              <a:gd name="T3" fmla="*/ 1154 h 2148"/>
              <a:gd name="T4" fmla="*/ 1614 w 1615"/>
              <a:gd name="T5" fmla="*/ 0 h 2148"/>
              <a:gd name="T6" fmla="*/ 1438 w 1615"/>
              <a:gd name="T7" fmla="*/ 1348 h 2148"/>
              <a:gd name="T8" fmla="*/ 0 w 1615"/>
              <a:gd name="T9" fmla="*/ 2147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5" h="2148">
                <a:moveTo>
                  <a:pt x="0" y="2147"/>
                </a:moveTo>
                <a:lnTo>
                  <a:pt x="158" y="1154"/>
                </a:lnTo>
                <a:lnTo>
                  <a:pt x="1614" y="0"/>
                </a:lnTo>
                <a:lnTo>
                  <a:pt x="1438" y="1348"/>
                </a:lnTo>
                <a:lnTo>
                  <a:pt x="0" y="2147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68509FB7-AE58-C4FB-164D-2734FDD89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81" y="3387513"/>
            <a:ext cx="431356" cy="436886"/>
          </a:xfrm>
          <a:custGeom>
            <a:avLst/>
            <a:gdLst>
              <a:gd name="T0" fmla="*/ 34 w 1378"/>
              <a:gd name="T1" fmla="*/ 508 h 1394"/>
              <a:gd name="T2" fmla="*/ 0 w 1378"/>
              <a:gd name="T3" fmla="*/ 1120 h 1394"/>
              <a:gd name="T4" fmla="*/ 1152 w 1378"/>
              <a:gd name="T5" fmla="*/ 1393 h 1394"/>
              <a:gd name="T6" fmla="*/ 1377 w 1378"/>
              <a:gd name="T7" fmla="*/ 0 h 1394"/>
              <a:gd name="T8" fmla="*/ 34 w 1378"/>
              <a:gd name="T9" fmla="*/ 508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8" h="1394">
                <a:moveTo>
                  <a:pt x="34" y="508"/>
                </a:moveTo>
                <a:lnTo>
                  <a:pt x="0" y="1120"/>
                </a:lnTo>
                <a:lnTo>
                  <a:pt x="1152" y="1393"/>
                </a:lnTo>
                <a:lnTo>
                  <a:pt x="1377" y="0"/>
                </a:lnTo>
                <a:lnTo>
                  <a:pt x="34" y="508"/>
                </a:lnTo>
              </a:path>
            </a:pathLst>
          </a:cu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2E896D0-3462-7614-1CF7-0D91C038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814" y="2632641"/>
            <a:ext cx="95395" cy="423061"/>
          </a:xfrm>
          <a:custGeom>
            <a:avLst/>
            <a:gdLst>
              <a:gd name="T0" fmla="*/ 176 w 304"/>
              <a:gd name="T1" fmla="*/ 0 h 1349"/>
              <a:gd name="T2" fmla="*/ 303 w 304"/>
              <a:gd name="T3" fmla="*/ 29 h 1349"/>
              <a:gd name="T4" fmla="*/ 129 w 304"/>
              <a:gd name="T5" fmla="*/ 1321 h 1349"/>
              <a:gd name="T6" fmla="*/ 0 w 304"/>
              <a:gd name="T7" fmla="*/ 1348 h 1349"/>
              <a:gd name="T8" fmla="*/ 176 w 304"/>
              <a:gd name="T9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49">
                <a:moveTo>
                  <a:pt x="176" y="0"/>
                </a:moveTo>
                <a:lnTo>
                  <a:pt x="303" y="29"/>
                </a:lnTo>
                <a:lnTo>
                  <a:pt x="129" y="1321"/>
                </a:lnTo>
                <a:lnTo>
                  <a:pt x="0" y="1348"/>
                </a:lnTo>
                <a:lnTo>
                  <a:pt x="176" y="0"/>
                </a:lnTo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E3B8AC7D-1726-A1A4-9BAE-A8671C67D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44" y="3375070"/>
            <a:ext cx="103691" cy="453476"/>
          </a:xfrm>
          <a:custGeom>
            <a:avLst/>
            <a:gdLst>
              <a:gd name="T0" fmla="*/ 228 w 330"/>
              <a:gd name="T1" fmla="*/ 35 h 1446"/>
              <a:gd name="T2" fmla="*/ 0 w 330"/>
              <a:gd name="T3" fmla="*/ 1433 h 1446"/>
              <a:gd name="T4" fmla="*/ 94 w 330"/>
              <a:gd name="T5" fmla="*/ 1445 h 1446"/>
              <a:gd name="T6" fmla="*/ 329 w 330"/>
              <a:gd name="T7" fmla="*/ 0 h 1446"/>
              <a:gd name="T8" fmla="*/ 318 w 330"/>
              <a:gd name="T9" fmla="*/ 1 h 1446"/>
              <a:gd name="T10" fmla="*/ 228 w 330"/>
              <a:gd name="T11" fmla="*/ 35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" h="1446">
                <a:moveTo>
                  <a:pt x="228" y="35"/>
                </a:moveTo>
                <a:lnTo>
                  <a:pt x="0" y="1433"/>
                </a:lnTo>
                <a:lnTo>
                  <a:pt x="94" y="1445"/>
                </a:lnTo>
                <a:lnTo>
                  <a:pt x="329" y="0"/>
                </a:lnTo>
                <a:lnTo>
                  <a:pt x="318" y="1"/>
                </a:lnTo>
                <a:lnTo>
                  <a:pt x="228" y="35"/>
                </a:lnTo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15D75A86-FEF7-5104-B121-A3CDEC5A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0" y="3043258"/>
            <a:ext cx="1361811" cy="796349"/>
          </a:xfrm>
          <a:custGeom>
            <a:avLst/>
            <a:gdLst>
              <a:gd name="T0" fmla="*/ 172 w 4344"/>
              <a:gd name="T1" fmla="*/ 2540 h 2541"/>
              <a:gd name="T2" fmla="*/ 0 w 4344"/>
              <a:gd name="T3" fmla="*/ 2366 h 2541"/>
              <a:gd name="T4" fmla="*/ 0 w 4344"/>
              <a:gd name="T5" fmla="*/ 2301 h 2541"/>
              <a:gd name="T6" fmla="*/ 148 w 4344"/>
              <a:gd name="T7" fmla="*/ 2134 h 2541"/>
              <a:gd name="T8" fmla="*/ 4070 w 4344"/>
              <a:gd name="T9" fmla="*/ 0 h 2541"/>
              <a:gd name="T10" fmla="*/ 4343 w 4344"/>
              <a:gd name="T11" fmla="*/ 973 h 2541"/>
              <a:gd name="T12" fmla="*/ 317 w 4344"/>
              <a:gd name="T13" fmla="*/ 2512 h 2541"/>
              <a:gd name="T14" fmla="*/ 212 w 4344"/>
              <a:gd name="T15" fmla="*/ 2540 h 2541"/>
              <a:gd name="T16" fmla="*/ 172 w 4344"/>
              <a:gd name="T17" fmla="*/ 2540 h 2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44" h="2541">
                <a:moveTo>
                  <a:pt x="172" y="2540"/>
                </a:moveTo>
                <a:cubicBezTo>
                  <a:pt x="81" y="2524"/>
                  <a:pt x="13" y="2453"/>
                  <a:pt x="0" y="2366"/>
                </a:cubicBezTo>
                <a:lnTo>
                  <a:pt x="0" y="2301"/>
                </a:lnTo>
                <a:cubicBezTo>
                  <a:pt x="13" y="2219"/>
                  <a:pt x="75" y="2167"/>
                  <a:pt x="148" y="2134"/>
                </a:cubicBezTo>
                <a:lnTo>
                  <a:pt x="4070" y="0"/>
                </a:lnTo>
                <a:lnTo>
                  <a:pt x="4343" y="973"/>
                </a:lnTo>
                <a:lnTo>
                  <a:pt x="317" y="2512"/>
                </a:lnTo>
                <a:cubicBezTo>
                  <a:pt x="317" y="2512"/>
                  <a:pt x="262" y="2534"/>
                  <a:pt x="212" y="2540"/>
                </a:cubicBezTo>
                <a:lnTo>
                  <a:pt x="172" y="254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567F1579-05D8-FF6A-AF3E-A5338256C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169" y="3028050"/>
            <a:ext cx="269597" cy="323517"/>
          </a:xfrm>
          <a:custGeom>
            <a:avLst/>
            <a:gdLst>
              <a:gd name="T0" fmla="*/ 858 w 859"/>
              <a:gd name="T1" fmla="*/ 545 h 1033"/>
              <a:gd name="T2" fmla="*/ 448 w 859"/>
              <a:gd name="T3" fmla="*/ 1032 h 1033"/>
              <a:gd name="T4" fmla="*/ 421 w 859"/>
              <a:gd name="T5" fmla="*/ 1032 h 1033"/>
              <a:gd name="T6" fmla="*/ 0 w 859"/>
              <a:gd name="T7" fmla="*/ 532 h 1033"/>
              <a:gd name="T8" fmla="*/ 0 w 859"/>
              <a:gd name="T9" fmla="*/ 488 h 1033"/>
              <a:gd name="T10" fmla="*/ 410 w 859"/>
              <a:gd name="T11" fmla="*/ 0 h 1033"/>
              <a:gd name="T12" fmla="*/ 423 w 859"/>
              <a:gd name="T13" fmla="*/ 0 h 1033"/>
              <a:gd name="T14" fmla="*/ 858 w 859"/>
              <a:gd name="T15" fmla="*/ 501 h 1033"/>
              <a:gd name="T16" fmla="*/ 858 w 859"/>
              <a:gd name="T17" fmla="*/ 545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9" h="1033">
                <a:moveTo>
                  <a:pt x="858" y="545"/>
                </a:moveTo>
                <a:cubicBezTo>
                  <a:pt x="849" y="810"/>
                  <a:pt x="672" y="1024"/>
                  <a:pt x="448" y="1032"/>
                </a:cubicBezTo>
                <a:lnTo>
                  <a:pt x="421" y="1032"/>
                </a:lnTo>
                <a:cubicBezTo>
                  <a:pt x="196" y="1024"/>
                  <a:pt x="10" y="806"/>
                  <a:pt x="0" y="532"/>
                </a:cubicBezTo>
                <a:lnTo>
                  <a:pt x="0" y="488"/>
                </a:lnTo>
                <a:cubicBezTo>
                  <a:pt x="9" y="223"/>
                  <a:pt x="186" y="9"/>
                  <a:pt x="410" y="0"/>
                </a:cubicBezTo>
                <a:lnTo>
                  <a:pt x="423" y="0"/>
                </a:lnTo>
                <a:cubicBezTo>
                  <a:pt x="655" y="0"/>
                  <a:pt x="848" y="222"/>
                  <a:pt x="858" y="501"/>
                </a:cubicBezTo>
                <a:lnTo>
                  <a:pt x="858" y="54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9AD91AB4-5F51-F46A-8E9D-09C68BE5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209" y="2739097"/>
            <a:ext cx="232269" cy="1088067"/>
          </a:xfrm>
          <a:custGeom>
            <a:avLst/>
            <a:gdLst>
              <a:gd name="T0" fmla="*/ 347 w 739"/>
              <a:gd name="T1" fmla="*/ 3468 h 3469"/>
              <a:gd name="T2" fmla="*/ 251 w 739"/>
              <a:gd name="T3" fmla="*/ 3402 h 3469"/>
              <a:gd name="T4" fmla="*/ 223 w 739"/>
              <a:gd name="T5" fmla="*/ 3297 h 3469"/>
              <a:gd name="T6" fmla="*/ 0 w 739"/>
              <a:gd name="T7" fmla="*/ 121 h 3469"/>
              <a:gd name="T8" fmla="*/ 738 w 739"/>
              <a:gd name="T9" fmla="*/ 0 h 3469"/>
              <a:gd name="T10" fmla="*/ 529 w 739"/>
              <a:gd name="T11" fmla="*/ 3294 h 3469"/>
              <a:gd name="T12" fmla="*/ 464 w 739"/>
              <a:gd name="T13" fmla="*/ 3445 h 3469"/>
              <a:gd name="T14" fmla="*/ 409 w 739"/>
              <a:gd name="T15" fmla="*/ 3468 h 3469"/>
              <a:gd name="T16" fmla="*/ 347 w 739"/>
              <a:gd name="T17" fmla="*/ 3468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9" h="3469">
                <a:moveTo>
                  <a:pt x="347" y="3468"/>
                </a:moveTo>
                <a:cubicBezTo>
                  <a:pt x="309" y="3460"/>
                  <a:pt x="274" y="3438"/>
                  <a:pt x="251" y="3402"/>
                </a:cubicBezTo>
                <a:cubicBezTo>
                  <a:pt x="229" y="3371"/>
                  <a:pt x="223" y="3297"/>
                  <a:pt x="223" y="3297"/>
                </a:cubicBezTo>
                <a:lnTo>
                  <a:pt x="0" y="121"/>
                </a:lnTo>
                <a:lnTo>
                  <a:pt x="738" y="0"/>
                </a:lnTo>
                <a:lnTo>
                  <a:pt x="529" y="3294"/>
                </a:lnTo>
                <a:cubicBezTo>
                  <a:pt x="531" y="3353"/>
                  <a:pt x="514" y="3411"/>
                  <a:pt x="464" y="3445"/>
                </a:cubicBezTo>
                <a:cubicBezTo>
                  <a:pt x="447" y="3457"/>
                  <a:pt x="428" y="3464"/>
                  <a:pt x="409" y="3468"/>
                </a:cubicBezTo>
                <a:lnTo>
                  <a:pt x="347" y="34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F95BB2E3-7C69-021F-195D-785893FA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930" y="2665019"/>
            <a:ext cx="224536" cy="203486"/>
          </a:xfrm>
          <a:custGeom>
            <a:avLst/>
            <a:gdLst>
              <a:gd name="T0" fmla="*/ 703 w 704"/>
              <a:gd name="T1" fmla="*/ 395 h 641"/>
              <a:gd name="T2" fmla="*/ 475 w 704"/>
              <a:gd name="T3" fmla="*/ 621 h 641"/>
              <a:gd name="T4" fmla="*/ 420 w 704"/>
              <a:gd name="T5" fmla="*/ 640 h 641"/>
              <a:gd name="T6" fmla="*/ 191 w 704"/>
              <a:gd name="T7" fmla="*/ 640 h 641"/>
              <a:gd name="T8" fmla="*/ 0 w 704"/>
              <a:gd name="T9" fmla="*/ 475 h 641"/>
              <a:gd name="T10" fmla="*/ 0 w 704"/>
              <a:gd name="T11" fmla="*/ 261 h 641"/>
              <a:gd name="T12" fmla="*/ 229 w 704"/>
              <a:gd name="T13" fmla="*/ 35 h 641"/>
              <a:gd name="T14" fmla="*/ 400 w 704"/>
              <a:gd name="T15" fmla="*/ 0 h 641"/>
              <a:gd name="T16" fmla="*/ 703 w 704"/>
              <a:gd name="T17" fmla="*/ 179 h 641"/>
              <a:gd name="T18" fmla="*/ 703 w 704"/>
              <a:gd name="T19" fmla="*/ 395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4" h="641">
                <a:moveTo>
                  <a:pt x="703" y="395"/>
                </a:moveTo>
                <a:cubicBezTo>
                  <a:pt x="666" y="489"/>
                  <a:pt x="586" y="574"/>
                  <a:pt x="475" y="621"/>
                </a:cubicBezTo>
                <a:cubicBezTo>
                  <a:pt x="457" y="628"/>
                  <a:pt x="438" y="635"/>
                  <a:pt x="420" y="640"/>
                </a:cubicBezTo>
                <a:lnTo>
                  <a:pt x="191" y="640"/>
                </a:lnTo>
                <a:cubicBezTo>
                  <a:pt x="105" y="614"/>
                  <a:pt x="35" y="557"/>
                  <a:pt x="0" y="475"/>
                </a:cubicBezTo>
                <a:lnTo>
                  <a:pt x="0" y="261"/>
                </a:lnTo>
                <a:cubicBezTo>
                  <a:pt x="37" y="167"/>
                  <a:pt x="118" y="82"/>
                  <a:pt x="229" y="35"/>
                </a:cubicBezTo>
                <a:cubicBezTo>
                  <a:pt x="285" y="12"/>
                  <a:pt x="343" y="0"/>
                  <a:pt x="400" y="0"/>
                </a:cubicBezTo>
                <a:cubicBezTo>
                  <a:pt x="535" y="0"/>
                  <a:pt x="655" y="65"/>
                  <a:pt x="703" y="179"/>
                </a:cubicBezTo>
                <a:lnTo>
                  <a:pt x="703" y="39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DD8A5444-855D-47BE-6304-40DFF26A3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25" y="3817486"/>
            <a:ext cx="1081154" cy="429974"/>
          </a:xfrm>
          <a:custGeom>
            <a:avLst/>
            <a:gdLst>
              <a:gd name="T0" fmla="*/ 3446 w 3447"/>
              <a:gd name="T1" fmla="*/ 168 h 1370"/>
              <a:gd name="T2" fmla="*/ 3410 w 3447"/>
              <a:gd name="T3" fmla="*/ 249 h 1370"/>
              <a:gd name="T4" fmla="*/ 3315 w 3447"/>
              <a:gd name="T5" fmla="*/ 304 h 1370"/>
              <a:gd name="T6" fmla="*/ 314 w 3447"/>
              <a:gd name="T7" fmla="*/ 1369 h 1370"/>
              <a:gd name="T8" fmla="*/ 0 w 3447"/>
              <a:gd name="T9" fmla="*/ 690 h 1370"/>
              <a:gd name="T10" fmla="*/ 3229 w 3447"/>
              <a:gd name="T11" fmla="*/ 10 h 1370"/>
              <a:gd name="T12" fmla="*/ 3297 w 3447"/>
              <a:gd name="T13" fmla="*/ 0 h 1370"/>
              <a:gd name="T14" fmla="*/ 3392 w 3447"/>
              <a:gd name="T15" fmla="*/ 34 h 1370"/>
              <a:gd name="T16" fmla="*/ 3446 w 3447"/>
              <a:gd name="T17" fmla="*/ 132 h 1370"/>
              <a:gd name="T18" fmla="*/ 3446 w 3447"/>
              <a:gd name="T19" fmla="*/ 168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47" h="1370">
                <a:moveTo>
                  <a:pt x="3446" y="168"/>
                </a:moveTo>
                <a:cubicBezTo>
                  <a:pt x="3442" y="197"/>
                  <a:pt x="3430" y="225"/>
                  <a:pt x="3410" y="249"/>
                </a:cubicBezTo>
                <a:cubicBezTo>
                  <a:pt x="3383" y="279"/>
                  <a:pt x="3315" y="304"/>
                  <a:pt x="3315" y="304"/>
                </a:cubicBezTo>
                <a:lnTo>
                  <a:pt x="314" y="1369"/>
                </a:lnTo>
                <a:lnTo>
                  <a:pt x="0" y="690"/>
                </a:lnTo>
                <a:lnTo>
                  <a:pt x="3229" y="10"/>
                </a:lnTo>
                <a:cubicBezTo>
                  <a:pt x="3251" y="4"/>
                  <a:pt x="3275" y="0"/>
                  <a:pt x="3297" y="0"/>
                </a:cubicBezTo>
                <a:cubicBezTo>
                  <a:pt x="3331" y="0"/>
                  <a:pt x="3364" y="8"/>
                  <a:pt x="3392" y="34"/>
                </a:cubicBezTo>
                <a:cubicBezTo>
                  <a:pt x="3423" y="59"/>
                  <a:pt x="3441" y="95"/>
                  <a:pt x="3446" y="132"/>
                </a:cubicBezTo>
                <a:lnTo>
                  <a:pt x="3446" y="1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823E9A-54D3-41BF-0A98-64A2EE77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397" y="4031782"/>
            <a:ext cx="215678" cy="222590"/>
          </a:xfrm>
          <a:custGeom>
            <a:avLst/>
            <a:gdLst>
              <a:gd name="T0" fmla="*/ 686 w 687"/>
              <a:gd name="T1" fmla="*/ 442 h 711"/>
              <a:gd name="T2" fmla="*/ 579 w 687"/>
              <a:gd name="T3" fmla="*/ 658 h 711"/>
              <a:gd name="T4" fmla="*/ 468 w 687"/>
              <a:gd name="T5" fmla="*/ 710 h 711"/>
              <a:gd name="T6" fmla="*/ 337 w 687"/>
              <a:gd name="T7" fmla="*/ 710 h 711"/>
              <a:gd name="T8" fmla="*/ 94 w 687"/>
              <a:gd name="T9" fmla="*/ 556 h 711"/>
              <a:gd name="T10" fmla="*/ 0 w 687"/>
              <a:gd name="T11" fmla="*/ 317 h 711"/>
              <a:gd name="T12" fmla="*/ 0 w 687"/>
              <a:gd name="T13" fmla="*/ 274 h 711"/>
              <a:gd name="T14" fmla="*/ 107 w 687"/>
              <a:gd name="T15" fmla="*/ 60 h 711"/>
              <a:gd name="T16" fmla="*/ 282 w 687"/>
              <a:gd name="T17" fmla="*/ 0 h 711"/>
              <a:gd name="T18" fmla="*/ 593 w 687"/>
              <a:gd name="T19" fmla="*/ 162 h 711"/>
              <a:gd name="T20" fmla="*/ 686 w 687"/>
              <a:gd name="T21" fmla="*/ 399 h 711"/>
              <a:gd name="T22" fmla="*/ 686 w 687"/>
              <a:gd name="T23" fmla="*/ 44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7" h="711">
                <a:moveTo>
                  <a:pt x="686" y="442"/>
                </a:moveTo>
                <a:cubicBezTo>
                  <a:pt x="681" y="528"/>
                  <a:pt x="645" y="605"/>
                  <a:pt x="579" y="658"/>
                </a:cubicBezTo>
                <a:cubicBezTo>
                  <a:pt x="546" y="684"/>
                  <a:pt x="508" y="701"/>
                  <a:pt x="468" y="710"/>
                </a:cubicBezTo>
                <a:lnTo>
                  <a:pt x="337" y="710"/>
                </a:lnTo>
                <a:cubicBezTo>
                  <a:pt x="248" y="692"/>
                  <a:pt x="160" y="639"/>
                  <a:pt x="94" y="556"/>
                </a:cubicBezTo>
                <a:cubicBezTo>
                  <a:pt x="36" y="482"/>
                  <a:pt x="5" y="398"/>
                  <a:pt x="0" y="317"/>
                </a:cubicBezTo>
                <a:lnTo>
                  <a:pt x="0" y="274"/>
                </a:lnTo>
                <a:cubicBezTo>
                  <a:pt x="5" y="189"/>
                  <a:pt x="41" y="111"/>
                  <a:pt x="107" y="60"/>
                </a:cubicBezTo>
                <a:cubicBezTo>
                  <a:pt x="157" y="19"/>
                  <a:pt x="218" y="0"/>
                  <a:pt x="282" y="0"/>
                </a:cubicBezTo>
                <a:cubicBezTo>
                  <a:pt x="392" y="0"/>
                  <a:pt x="509" y="57"/>
                  <a:pt x="593" y="162"/>
                </a:cubicBezTo>
                <a:cubicBezTo>
                  <a:pt x="650" y="235"/>
                  <a:pt x="681" y="319"/>
                  <a:pt x="686" y="399"/>
                </a:cubicBezTo>
                <a:lnTo>
                  <a:pt x="686" y="442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0D0E2B92-08A6-85A3-DC64-2BF6C49101B3}"/>
              </a:ext>
            </a:extLst>
          </p:cNvPr>
          <p:cNvSpPr>
            <a:spLocks noChangeArrowheads="1"/>
          </p:cNvSpPr>
          <p:nvPr/>
        </p:nvSpPr>
        <p:spPr bwMode="auto">
          <a:xfrm rot="3600000">
            <a:off x="1966771" y="3974294"/>
            <a:ext cx="1486336" cy="1562448"/>
          </a:xfrm>
          <a:custGeom>
            <a:avLst/>
            <a:gdLst>
              <a:gd name="T0" fmla="*/ 0 w 4566"/>
              <a:gd name="T1" fmla="*/ 120 h 4797"/>
              <a:gd name="T2" fmla="*/ 3836 w 4566"/>
              <a:gd name="T3" fmla="*/ 4796 h 4797"/>
              <a:gd name="T4" fmla="*/ 4565 w 4566"/>
              <a:gd name="T5" fmla="*/ 4128 h 4797"/>
              <a:gd name="T6" fmla="*/ 284 w 4566"/>
              <a:gd name="T7" fmla="*/ 0 h 4797"/>
              <a:gd name="T8" fmla="*/ 0 w 4566"/>
              <a:gd name="T9" fmla="*/ 120 h 4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6" h="4797">
                <a:moveTo>
                  <a:pt x="0" y="120"/>
                </a:moveTo>
                <a:lnTo>
                  <a:pt x="3836" y="4796"/>
                </a:lnTo>
                <a:lnTo>
                  <a:pt x="4565" y="4128"/>
                </a:lnTo>
                <a:lnTo>
                  <a:pt x="284" y="0"/>
                </a:lnTo>
                <a:lnTo>
                  <a:pt x="0" y="120"/>
                </a:lnTo>
              </a:path>
            </a:pathLst>
          </a:custGeom>
          <a:solidFill>
            <a:schemeClr val="bg2">
              <a:lumMod val="25000"/>
              <a:alpha val="1155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6D155440-DF4A-CC4D-70FC-A67BB29BDB2E}"/>
              </a:ext>
            </a:extLst>
          </p:cNvPr>
          <p:cNvSpPr>
            <a:spLocks noChangeArrowheads="1"/>
          </p:cNvSpPr>
          <p:nvPr/>
        </p:nvSpPr>
        <p:spPr bwMode="auto">
          <a:xfrm rot="5663607">
            <a:off x="1531346" y="3692916"/>
            <a:ext cx="1476708" cy="1552326"/>
          </a:xfrm>
          <a:custGeom>
            <a:avLst/>
            <a:gdLst>
              <a:gd name="T0" fmla="*/ 0 w 4566"/>
              <a:gd name="T1" fmla="*/ 120 h 4797"/>
              <a:gd name="T2" fmla="*/ 3836 w 4566"/>
              <a:gd name="T3" fmla="*/ 4796 h 4797"/>
              <a:gd name="T4" fmla="*/ 4565 w 4566"/>
              <a:gd name="T5" fmla="*/ 4128 h 4797"/>
              <a:gd name="T6" fmla="*/ 284 w 4566"/>
              <a:gd name="T7" fmla="*/ 0 h 4797"/>
              <a:gd name="T8" fmla="*/ 0 w 4566"/>
              <a:gd name="T9" fmla="*/ 120 h 4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6" h="4797">
                <a:moveTo>
                  <a:pt x="0" y="120"/>
                </a:moveTo>
                <a:lnTo>
                  <a:pt x="3836" y="4796"/>
                </a:lnTo>
                <a:lnTo>
                  <a:pt x="4565" y="4128"/>
                </a:lnTo>
                <a:lnTo>
                  <a:pt x="284" y="0"/>
                </a:lnTo>
                <a:lnTo>
                  <a:pt x="0" y="120"/>
                </a:lnTo>
              </a:path>
            </a:pathLst>
          </a:custGeom>
          <a:solidFill>
            <a:schemeClr val="bg2">
              <a:lumMod val="25000"/>
              <a:alpha val="11555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0F876509-AA7E-7469-BED2-546EDE47566B}"/>
              </a:ext>
            </a:extLst>
          </p:cNvPr>
          <p:cNvSpPr>
            <a:spLocks noChangeArrowheads="1"/>
          </p:cNvSpPr>
          <p:nvPr/>
        </p:nvSpPr>
        <p:spPr bwMode="auto">
          <a:xfrm rot="17705196">
            <a:off x="2573205" y="2612738"/>
            <a:ext cx="398713" cy="530527"/>
          </a:xfrm>
          <a:custGeom>
            <a:avLst/>
            <a:gdLst>
              <a:gd name="T0" fmla="*/ 0 w 1615"/>
              <a:gd name="T1" fmla="*/ 2147 h 2148"/>
              <a:gd name="T2" fmla="*/ 158 w 1615"/>
              <a:gd name="T3" fmla="*/ 1154 h 2148"/>
              <a:gd name="T4" fmla="*/ 1614 w 1615"/>
              <a:gd name="T5" fmla="*/ 0 h 2148"/>
              <a:gd name="T6" fmla="*/ 1438 w 1615"/>
              <a:gd name="T7" fmla="*/ 1348 h 2148"/>
              <a:gd name="T8" fmla="*/ 0 w 1615"/>
              <a:gd name="T9" fmla="*/ 2147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5" h="2148">
                <a:moveTo>
                  <a:pt x="0" y="2147"/>
                </a:moveTo>
                <a:lnTo>
                  <a:pt x="158" y="1154"/>
                </a:lnTo>
                <a:lnTo>
                  <a:pt x="1614" y="0"/>
                </a:lnTo>
                <a:lnTo>
                  <a:pt x="1438" y="1348"/>
                </a:lnTo>
                <a:lnTo>
                  <a:pt x="0" y="2147"/>
                </a:ln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E42D04A0-2159-FB19-DE09-5EFAFF8AD3FA}"/>
              </a:ext>
            </a:extLst>
          </p:cNvPr>
          <p:cNvSpPr>
            <a:spLocks noChangeArrowheads="1"/>
          </p:cNvSpPr>
          <p:nvPr/>
        </p:nvSpPr>
        <p:spPr bwMode="auto">
          <a:xfrm rot="17705196">
            <a:off x="2726510" y="2496889"/>
            <a:ext cx="75167" cy="333349"/>
          </a:xfrm>
          <a:custGeom>
            <a:avLst/>
            <a:gdLst>
              <a:gd name="T0" fmla="*/ 176 w 304"/>
              <a:gd name="T1" fmla="*/ 0 h 1349"/>
              <a:gd name="T2" fmla="*/ 303 w 304"/>
              <a:gd name="T3" fmla="*/ 29 h 1349"/>
              <a:gd name="T4" fmla="*/ 129 w 304"/>
              <a:gd name="T5" fmla="*/ 1321 h 1349"/>
              <a:gd name="T6" fmla="*/ 0 w 304"/>
              <a:gd name="T7" fmla="*/ 1348 h 1349"/>
              <a:gd name="T8" fmla="*/ 176 w 304"/>
              <a:gd name="T9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49">
                <a:moveTo>
                  <a:pt x="176" y="0"/>
                </a:moveTo>
                <a:lnTo>
                  <a:pt x="303" y="29"/>
                </a:lnTo>
                <a:lnTo>
                  <a:pt x="129" y="1321"/>
                </a:lnTo>
                <a:lnTo>
                  <a:pt x="0" y="1348"/>
                </a:lnTo>
                <a:lnTo>
                  <a:pt x="176" y="0"/>
                </a:ln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4A7CC736-90E9-3E4F-9B28-BCA324F9BF91}"/>
              </a:ext>
            </a:extLst>
          </p:cNvPr>
          <p:cNvSpPr>
            <a:spLocks noChangeArrowheads="1"/>
          </p:cNvSpPr>
          <p:nvPr/>
        </p:nvSpPr>
        <p:spPr bwMode="auto">
          <a:xfrm rot="17705196">
            <a:off x="3037509" y="2903737"/>
            <a:ext cx="339886" cy="344243"/>
          </a:xfrm>
          <a:custGeom>
            <a:avLst/>
            <a:gdLst>
              <a:gd name="T0" fmla="*/ 34 w 1378"/>
              <a:gd name="T1" fmla="*/ 508 h 1394"/>
              <a:gd name="T2" fmla="*/ 0 w 1378"/>
              <a:gd name="T3" fmla="*/ 1120 h 1394"/>
              <a:gd name="T4" fmla="*/ 1152 w 1378"/>
              <a:gd name="T5" fmla="*/ 1393 h 1394"/>
              <a:gd name="T6" fmla="*/ 1377 w 1378"/>
              <a:gd name="T7" fmla="*/ 0 h 1394"/>
              <a:gd name="T8" fmla="*/ 34 w 1378"/>
              <a:gd name="T9" fmla="*/ 508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8" h="1394">
                <a:moveTo>
                  <a:pt x="34" y="508"/>
                </a:moveTo>
                <a:lnTo>
                  <a:pt x="0" y="1120"/>
                </a:lnTo>
                <a:lnTo>
                  <a:pt x="1152" y="1393"/>
                </a:lnTo>
                <a:lnTo>
                  <a:pt x="1377" y="0"/>
                </a:lnTo>
                <a:lnTo>
                  <a:pt x="34" y="508"/>
                </a:lnTo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CAD91FF1-06A5-DB72-1519-739A2B8E3E68}"/>
              </a:ext>
            </a:extLst>
          </p:cNvPr>
          <p:cNvSpPr>
            <a:spLocks noChangeArrowheads="1"/>
          </p:cNvSpPr>
          <p:nvPr/>
        </p:nvSpPr>
        <p:spPr bwMode="auto">
          <a:xfrm rot="17705196">
            <a:off x="3228296" y="2757708"/>
            <a:ext cx="81703" cy="357316"/>
          </a:xfrm>
          <a:custGeom>
            <a:avLst/>
            <a:gdLst>
              <a:gd name="T0" fmla="*/ 228 w 330"/>
              <a:gd name="T1" fmla="*/ 35 h 1446"/>
              <a:gd name="T2" fmla="*/ 0 w 330"/>
              <a:gd name="T3" fmla="*/ 1433 h 1446"/>
              <a:gd name="T4" fmla="*/ 94 w 330"/>
              <a:gd name="T5" fmla="*/ 1445 h 1446"/>
              <a:gd name="T6" fmla="*/ 329 w 330"/>
              <a:gd name="T7" fmla="*/ 0 h 1446"/>
              <a:gd name="T8" fmla="*/ 318 w 330"/>
              <a:gd name="T9" fmla="*/ 1 h 1446"/>
              <a:gd name="T10" fmla="*/ 228 w 330"/>
              <a:gd name="T11" fmla="*/ 35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" h="1446">
                <a:moveTo>
                  <a:pt x="228" y="35"/>
                </a:moveTo>
                <a:lnTo>
                  <a:pt x="0" y="1433"/>
                </a:lnTo>
                <a:lnTo>
                  <a:pt x="94" y="1445"/>
                </a:lnTo>
                <a:lnTo>
                  <a:pt x="329" y="0"/>
                </a:lnTo>
                <a:lnTo>
                  <a:pt x="318" y="1"/>
                </a:lnTo>
                <a:lnTo>
                  <a:pt x="228" y="35"/>
                </a:ln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510C4302-F782-2910-CBCE-A3E16178A163}"/>
              </a:ext>
            </a:extLst>
          </p:cNvPr>
          <p:cNvSpPr>
            <a:spLocks noChangeArrowheads="1"/>
          </p:cNvSpPr>
          <p:nvPr/>
        </p:nvSpPr>
        <p:spPr bwMode="auto">
          <a:xfrm rot="11416417">
            <a:off x="2006467" y="4046838"/>
            <a:ext cx="463924" cy="617297"/>
          </a:xfrm>
          <a:custGeom>
            <a:avLst/>
            <a:gdLst>
              <a:gd name="T0" fmla="*/ 0 w 1615"/>
              <a:gd name="T1" fmla="*/ 2147 h 2148"/>
              <a:gd name="T2" fmla="*/ 158 w 1615"/>
              <a:gd name="T3" fmla="*/ 1154 h 2148"/>
              <a:gd name="T4" fmla="*/ 1614 w 1615"/>
              <a:gd name="T5" fmla="*/ 0 h 2148"/>
              <a:gd name="T6" fmla="*/ 1438 w 1615"/>
              <a:gd name="T7" fmla="*/ 1348 h 2148"/>
              <a:gd name="T8" fmla="*/ 0 w 1615"/>
              <a:gd name="T9" fmla="*/ 2147 h 2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5" h="2148">
                <a:moveTo>
                  <a:pt x="0" y="2147"/>
                </a:moveTo>
                <a:lnTo>
                  <a:pt x="158" y="1154"/>
                </a:lnTo>
                <a:lnTo>
                  <a:pt x="1614" y="0"/>
                </a:lnTo>
                <a:lnTo>
                  <a:pt x="1438" y="1348"/>
                </a:lnTo>
                <a:lnTo>
                  <a:pt x="0" y="2147"/>
                </a:lnTo>
              </a:path>
            </a:pathLst>
          </a:custGeom>
          <a:solidFill>
            <a:srgbClr val="7030A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50EE4B1E-D438-13D7-EE87-07CA59E19A7E}"/>
              </a:ext>
            </a:extLst>
          </p:cNvPr>
          <p:cNvSpPr>
            <a:spLocks noChangeArrowheads="1"/>
          </p:cNvSpPr>
          <p:nvPr/>
        </p:nvSpPr>
        <p:spPr bwMode="auto">
          <a:xfrm rot="11416417">
            <a:off x="2199674" y="3638518"/>
            <a:ext cx="395476" cy="400546"/>
          </a:xfrm>
          <a:custGeom>
            <a:avLst/>
            <a:gdLst>
              <a:gd name="T0" fmla="*/ 34 w 1378"/>
              <a:gd name="T1" fmla="*/ 508 h 1394"/>
              <a:gd name="T2" fmla="*/ 0 w 1378"/>
              <a:gd name="T3" fmla="*/ 1120 h 1394"/>
              <a:gd name="T4" fmla="*/ 1152 w 1378"/>
              <a:gd name="T5" fmla="*/ 1393 h 1394"/>
              <a:gd name="T6" fmla="*/ 1377 w 1378"/>
              <a:gd name="T7" fmla="*/ 0 h 1394"/>
              <a:gd name="T8" fmla="*/ 34 w 1378"/>
              <a:gd name="T9" fmla="*/ 508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8" h="1394">
                <a:moveTo>
                  <a:pt x="34" y="508"/>
                </a:moveTo>
                <a:lnTo>
                  <a:pt x="0" y="1120"/>
                </a:lnTo>
                <a:lnTo>
                  <a:pt x="1152" y="1393"/>
                </a:lnTo>
                <a:lnTo>
                  <a:pt x="1377" y="0"/>
                </a:lnTo>
                <a:lnTo>
                  <a:pt x="34" y="508"/>
                </a:lnTo>
              </a:path>
            </a:pathLst>
          </a:custGeom>
          <a:solidFill>
            <a:srgbClr val="7030A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B140A21C-3C86-D463-A314-235ADF6300BF}"/>
              </a:ext>
            </a:extLst>
          </p:cNvPr>
          <p:cNvSpPr>
            <a:spLocks noChangeArrowheads="1"/>
          </p:cNvSpPr>
          <p:nvPr/>
        </p:nvSpPr>
        <p:spPr bwMode="auto">
          <a:xfrm rot="11416417">
            <a:off x="1956000" y="4234867"/>
            <a:ext cx="87461" cy="387871"/>
          </a:xfrm>
          <a:custGeom>
            <a:avLst/>
            <a:gdLst>
              <a:gd name="T0" fmla="*/ 176 w 304"/>
              <a:gd name="T1" fmla="*/ 0 h 1349"/>
              <a:gd name="T2" fmla="*/ 303 w 304"/>
              <a:gd name="T3" fmla="*/ 29 h 1349"/>
              <a:gd name="T4" fmla="*/ 129 w 304"/>
              <a:gd name="T5" fmla="*/ 1321 h 1349"/>
              <a:gd name="T6" fmla="*/ 0 w 304"/>
              <a:gd name="T7" fmla="*/ 1348 h 1349"/>
              <a:gd name="T8" fmla="*/ 176 w 304"/>
              <a:gd name="T9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49">
                <a:moveTo>
                  <a:pt x="176" y="0"/>
                </a:moveTo>
                <a:lnTo>
                  <a:pt x="303" y="29"/>
                </a:lnTo>
                <a:lnTo>
                  <a:pt x="129" y="1321"/>
                </a:lnTo>
                <a:lnTo>
                  <a:pt x="0" y="1348"/>
                </a:lnTo>
                <a:lnTo>
                  <a:pt x="176" y="0"/>
                </a:lnTo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1DFB19B1-AC26-267D-C845-4636E5A5E0C8}"/>
              </a:ext>
            </a:extLst>
          </p:cNvPr>
          <p:cNvSpPr>
            <a:spLocks noChangeArrowheads="1"/>
          </p:cNvSpPr>
          <p:nvPr/>
        </p:nvSpPr>
        <p:spPr bwMode="auto">
          <a:xfrm rot="11416417">
            <a:off x="2174612" y="3603010"/>
            <a:ext cx="95066" cy="415757"/>
          </a:xfrm>
          <a:custGeom>
            <a:avLst/>
            <a:gdLst>
              <a:gd name="T0" fmla="*/ 228 w 330"/>
              <a:gd name="T1" fmla="*/ 35 h 1446"/>
              <a:gd name="T2" fmla="*/ 0 w 330"/>
              <a:gd name="T3" fmla="*/ 1433 h 1446"/>
              <a:gd name="T4" fmla="*/ 94 w 330"/>
              <a:gd name="T5" fmla="*/ 1445 h 1446"/>
              <a:gd name="T6" fmla="*/ 329 w 330"/>
              <a:gd name="T7" fmla="*/ 0 h 1446"/>
              <a:gd name="T8" fmla="*/ 318 w 330"/>
              <a:gd name="T9" fmla="*/ 1 h 1446"/>
              <a:gd name="T10" fmla="*/ 228 w 330"/>
              <a:gd name="T11" fmla="*/ 35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" h="1446">
                <a:moveTo>
                  <a:pt x="228" y="35"/>
                </a:moveTo>
                <a:lnTo>
                  <a:pt x="0" y="1433"/>
                </a:lnTo>
                <a:lnTo>
                  <a:pt x="94" y="1445"/>
                </a:lnTo>
                <a:lnTo>
                  <a:pt x="329" y="0"/>
                </a:lnTo>
                <a:lnTo>
                  <a:pt x="318" y="1"/>
                </a:lnTo>
                <a:lnTo>
                  <a:pt x="228" y="35"/>
                </a:lnTo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36" name="Block Arc 35">
            <a:extLst>
              <a:ext uri="{FF2B5EF4-FFF2-40B4-BE49-F238E27FC236}">
                <a16:creationId xmlns:a16="http://schemas.microsoft.com/office/drawing/2014/main" id="{BCD645D0-E55E-C58C-111C-5F86C5DB2DFD}"/>
              </a:ext>
            </a:extLst>
          </p:cNvPr>
          <p:cNvSpPr/>
          <p:nvPr/>
        </p:nvSpPr>
        <p:spPr>
          <a:xfrm rot="8100000">
            <a:off x="594833" y="1238979"/>
            <a:ext cx="5015197" cy="5016972"/>
          </a:xfrm>
          <a:prstGeom prst="blockArc">
            <a:avLst>
              <a:gd name="adj1" fmla="val 10800000"/>
              <a:gd name="adj2" fmla="val 16212423"/>
              <a:gd name="adj3" fmla="val 4295"/>
            </a:avLst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B5C954-5B5C-DA40-D82F-A73AD0B6C428}"/>
              </a:ext>
            </a:extLst>
          </p:cNvPr>
          <p:cNvSpPr/>
          <p:nvPr/>
        </p:nvSpPr>
        <p:spPr>
          <a:xfrm>
            <a:off x="4461288" y="5116823"/>
            <a:ext cx="669173" cy="669173"/>
          </a:xfrm>
          <a:prstGeom prst="ellipse">
            <a:avLst/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3E7F89-C4C6-21B2-F21D-FFA6AAF4D633}"/>
              </a:ext>
            </a:extLst>
          </p:cNvPr>
          <p:cNvSpPr/>
          <p:nvPr/>
        </p:nvSpPr>
        <p:spPr>
          <a:xfrm>
            <a:off x="4461288" y="1727082"/>
            <a:ext cx="669173" cy="669173"/>
          </a:xfrm>
          <a:prstGeom prst="ellipse">
            <a:avLst/>
          </a:prstGeom>
          <a:solidFill>
            <a:srgbClr val="C2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F84AFD-BBEE-9F16-C22D-74F34996D643}"/>
              </a:ext>
            </a:extLst>
          </p:cNvPr>
          <p:cNvSpPr/>
          <p:nvPr/>
        </p:nvSpPr>
        <p:spPr>
          <a:xfrm>
            <a:off x="1063646" y="5116823"/>
            <a:ext cx="669173" cy="669173"/>
          </a:xfrm>
          <a:prstGeom prst="ellipse">
            <a:avLst/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46C5F61-24B8-32A4-B48B-F3CF160D985E}"/>
              </a:ext>
            </a:extLst>
          </p:cNvPr>
          <p:cNvSpPr/>
          <p:nvPr/>
        </p:nvSpPr>
        <p:spPr>
          <a:xfrm>
            <a:off x="1063646" y="1727082"/>
            <a:ext cx="669173" cy="669173"/>
          </a:xfrm>
          <a:prstGeom prst="ellipse">
            <a:avLst/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7CCC5E-6F3A-8060-6CA2-31ED284BD8D5}"/>
              </a:ext>
            </a:extLst>
          </p:cNvPr>
          <p:cNvSpPr txBox="1"/>
          <p:nvPr/>
        </p:nvSpPr>
        <p:spPr>
          <a:xfrm>
            <a:off x="7461334" y="3831724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rgbClr val="80CDD9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CE2FA18-4261-0B7A-90B2-FC7D72B5623C}"/>
              </a:ext>
            </a:extLst>
          </p:cNvPr>
          <p:cNvSpPr txBox="1">
            <a:spLocks/>
          </p:cNvSpPr>
          <p:nvPr/>
        </p:nvSpPr>
        <p:spPr>
          <a:xfrm>
            <a:off x="7397843" y="4220047"/>
            <a:ext cx="3222092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75E2AF-B91D-DCDD-4A58-95C1127FE192}"/>
              </a:ext>
            </a:extLst>
          </p:cNvPr>
          <p:cNvSpPr txBox="1"/>
          <p:nvPr/>
        </p:nvSpPr>
        <p:spPr>
          <a:xfrm>
            <a:off x="8903400" y="5414374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rgbClr val="4D337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9A916B9-7E45-666A-A17C-961FCBA71618}"/>
              </a:ext>
            </a:extLst>
          </p:cNvPr>
          <p:cNvSpPr txBox="1">
            <a:spLocks/>
          </p:cNvSpPr>
          <p:nvPr/>
        </p:nvSpPr>
        <p:spPr>
          <a:xfrm>
            <a:off x="8839909" y="5802697"/>
            <a:ext cx="3222092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1DAE14-5AB1-18B3-9D01-45CFB48180CA}"/>
              </a:ext>
            </a:extLst>
          </p:cNvPr>
          <p:cNvSpPr txBox="1"/>
          <p:nvPr/>
        </p:nvSpPr>
        <p:spPr>
          <a:xfrm>
            <a:off x="7406097" y="543010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58E730CB-741B-408F-B2EB-3B52D138CA56}"/>
              </a:ext>
            </a:extLst>
          </p:cNvPr>
          <p:cNvSpPr txBox="1">
            <a:spLocks/>
          </p:cNvSpPr>
          <p:nvPr/>
        </p:nvSpPr>
        <p:spPr>
          <a:xfrm>
            <a:off x="7406097" y="931333"/>
            <a:ext cx="3222092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26DFFD-4394-18C2-EECD-CFE40BDD38E5}"/>
              </a:ext>
            </a:extLst>
          </p:cNvPr>
          <p:cNvSpPr txBox="1"/>
          <p:nvPr/>
        </p:nvSpPr>
        <p:spPr>
          <a:xfrm>
            <a:off x="8794671" y="2235228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rgbClr val="A12D5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7CBDDB0-B090-527B-0BE5-EA47A80301F1}"/>
              </a:ext>
            </a:extLst>
          </p:cNvPr>
          <p:cNvSpPr txBox="1">
            <a:spLocks/>
          </p:cNvSpPr>
          <p:nvPr/>
        </p:nvSpPr>
        <p:spPr>
          <a:xfrm>
            <a:off x="8794671" y="2623551"/>
            <a:ext cx="3222092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9" name="Freeform 740">
            <a:extLst>
              <a:ext uri="{FF2B5EF4-FFF2-40B4-BE49-F238E27FC236}">
                <a16:creationId xmlns:a16="http://schemas.microsoft.com/office/drawing/2014/main" id="{E95FF277-791E-0448-F299-633953B30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89" y="5296682"/>
            <a:ext cx="359486" cy="309454"/>
          </a:xfrm>
          <a:custGeom>
            <a:avLst/>
            <a:gdLst/>
            <a:ahLst/>
            <a:cxnLst/>
            <a:rect l="0" t="0" r="r" b="b"/>
            <a:pathLst>
              <a:path w="307615" h="265783">
                <a:moveTo>
                  <a:pt x="24428" y="177800"/>
                </a:moveTo>
                <a:cubicBezTo>
                  <a:pt x="27295" y="177800"/>
                  <a:pt x="29805" y="180309"/>
                  <a:pt x="29805" y="183177"/>
                </a:cubicBezTo>
                <a:cubicBezTo>
                  <a:pt x="29805" y="186403"/>
                  <a:pt x="27295" y="188554"/>
                  <a:pt x="24428" y="188554"/>
                </a:cubicBezTo>
                <a:cubicBezTo>
                  <a:pt x="21201" y="188554"/>
                  <a:pt x="19050" y="186403"/>
                  <a:pt x="19050" y="183177"/>
                </a:cubicBezTo>
                <a:cubicBezTo>
                  <a:pt x="19050" y="180309"/>
                  <a:pt x="21201" y="177800"/>
                  <a:pt x="24428" y="177800"/>
                </a:cubicBezTo>
                <a:close/>
                <a:moveTo>
                  <a:pt x="277358" y="177489"/>
                </a:moveTo>
                <a:cubicBezTo>
                  <a:pt x="274836" y="176048"/>
                  <a:pt x="263310" y="181094"/>
                  <a:pt x="254665" y="184698"/>
                </a:cubicBezTo>
                <a:cubicBezTo>
                  <a:pt x="244219" y="189382"/>
                  <a:pt x="231612" y="194428"/>
                  <a:pt x="216843" y="198752"/>
                </a:cubicBezTo>
                <a:cubicBezTo>
                  <a:pt x="217204" y="201275"/>
                  <a:pt x="217204" y="203437"/>
                  <a:pt x="217204" y="205960"/>
                </a:cubicBezTo>
                <a:cubicBezTo>
                  <a:pt x="217204" y="207401"/>
                  <a:pt x="216843" y="208843"/>
                  <a:pt x="216483" y="210284"/>
                </a:cubicBezTo>
                <a:cubicBezTo>
                  <a:pt x="241337" y="204518"/>
                  <a:pt x="258987" y="196590"/>
                  <a:pt x="271595" y="191545"/>
                </a:cubicBezTo>
                <a:cubicBezTo>
                  <a:pt x="272675" y="190824"/>
                  <a:pt x="273756" y="190464"/>
                  <a:pt x="274836" y="190103"/>
                </a:cubicBezTo>
                <a:cubicBezTo>
                  <a:pt x="276998" y="187941"/>
                  <a:pt x="279879" y="184337"/>
                  <a:pt x="279879" y="181815"/>
                </a:cubicBezTo>
                <a:cubicBezTo>
                  <a:pt x="279879" y="180733"/>
                  <a:pt x="279519" y="179292"/>
                  <a:pt x="277358" y="177489"/>
                </a:cubicBezTo>
                <a:close/>
                <a:moveTo>
                  <a:pt x="48628" y="168120"/>
                </a:moveTo>
                <a:lnTo>
                  <a:pt x="48628" y="243800"/>
                </a:lnTo>
                <a:cubicBezTo>
                  <a:pt x="69880" y="250287"/>
                  <a:pt x="195231" y="283802"/>
                  <a:pt x="290685" y="208122"/>
                </a:cubicBezTo>
                <a:cubicBezTo>
                  <a:pt x="292847" y="206681"/>
                  <a:pt x="297890" y="201996"/>
                  <a:pt x="298250" y="198032"/>
                </a:cubicBezTo>
                <a:cubicBezTo>
                  <a:pt x="298250" y="197311"/>
                  <a:pt x="297890" y="195509"/>
                  <a:pt x="295728" y="193707"/>
                </a:cubicBezTo>
                <a:cubicBezTo>
                  <a:pt x="293927" y="191905"/>
                  <a:pt x="284562" y="195869"/>
                  <a:pt x="275197" y="199833"/>
                </a:cubicBezTo>
                <a:cubicBezTo>
                  <a:pt x="259708" y="206320"/>
                  <a:pt x="236295" y="216411"/>
                  <a:pt x="202075" y="223258"/>
                </a:cubicBezTo>
                <a:cubicBezTo>
                  <a:pt x="194511" y="226141"/>
                  <a:pt x="183705" y="227583"/>
                  <a:pt x="169657" y="227583"/>
                </a:cubicBezTo>
                <a:cubicBezTo>
                  <a:pt x="157770" y="227583"/>
                  <a:pt x="144082" y="226502"/>
                  <a:pt x="127873" y="224339"/>
                </a:cubicBezTo>
                <a:cubicBezTo>
                  <a:pt x="125351" y="224339"/>
                  <a:pt x="123550" y="221817"/>
                  <a:pt x="123911" y="219294"/>
                </a:cubicBezTo>
                <a:cubicBezTo>
                  <a:pt x="124271" y="216771"/>
                  <a:pt x="126432" y="214969"/>
                  <a:pt x="129314" y="215330"/>
                </a:cubicBezTo>
                <a:cubicBezTo>
                  <a:pt x="171097" y="220735"/>
                  <a:pt x="190188" y="217852"/>
                  <a:pt x="198833" y="214609"/>
                </a:cubicBezTo>
                <a:lnTo>
                  <a:pt x="199193" y="214609"/>
                </a:lnTo>
                <a:cubicBezTo>
                  <a:pt x="199193" y="214609"/>
                  <a:pt x="199193" y="214249"/>
                  <a:pt x="199554" y="214249"/>
                </a:cubicBezTo>
                <a:cubicBezTo>
                  <a:pt x="207478" y="211005"/>
                  <a:pt x="207838" y="206681"/>
                  <a:pt x="207838" y="205239"/>
                </a:cubicBezTo>
                <a:cubicBezTo>
                  <a:pt x="208199" y="199833"/>
                  <a:pt x="207118" y="195509"/>
                  <a:pt x="204596" y="192986"/>
                </a:cubicBezTo>
                <a:cubicBezTo>
                  <a:pt x="200994" y="189382"/>
                  <a:pt x="195952" y="189743"/>
                  <a:pt x="195591" y="189743"/>
                </a:cubicBezTo>
                <a:cubicBezTo>
                  <a:pt x="150206" y="190464"/>
                  <a:pt x="141561" y="185779"/>
                  <a:pt x="132195" y="180013"/>
                </a:cubicBezTo>
                <a:cubicBezTo>
                  <a:pt x="122830" y="174606"/>
                  <a:pt x="112384" y="168480"/>
                  <a:pt x="48628" y="168120"/>
                </a:cubicBezTo>
                <a:close/>
                <a:moveTo>
                  <a:pt x="9365" y="168120"/>
                </a:moveTo>
                <a:lnTo>
                  <a:pt x="9365" y="242358"/>
                </a:lnTo>
                <a:lnTo>
                  <a:pt x="39263" y="242358"/>
                </a:lnTo>
                <a:lnTo>
                  <a:pt x="39263" y="168120"/>
                </a:lnTo>
                <a:lnTo>
                  <a:pt x="9365" y="168120"/>
                </a:lnTo>
                <a:close/>
                <a:moveTo>
                  <a:pt x="4682" y="158750"/>
                </a:moveTo>
                <a:lnTo>
                  <a:pt x="43945" y="158750"/>
                </a:lnTo>
                <a:cubicBezTo>
                  <a:pt x="114185" y="158750"/>
                  <a:pt x="126072" y="165957"/>
                  <a:pt x="136878" y="172084"/>
                </a:cubicBezTo>
                <a:cubicBezTo>
                  <a:pt x="145163" y="176769"/>
                  <a:pt x="152367" y="181094"/>
                  <a:pt x="195231" y="180373"/>
                </a:cubicBezTo>
                <a:cubicBezTo>
                  <a:pt x="195591" y="180373"/>
                  <a:pt x="204596" y="180013"/>
                  <a:pt x="211080" y="186499"/>
                </a:cubicBezTo>
                <a:cubicBezTo>
                  <a:pt x="212161" y="187581"/>
                  <a:pt x="212881" y="188662"/>
                  <a:pt x="213602" y="190103"/>
                </a:cubicBezTo>
                <a:cubicBezTo>
                  <a:pt x="228010" y="185779"/>
                  <a:pt x="240977" y="180733"/>
                  <a:pt x="251063" y="176048"/>
                </a:cubicBezTo>
                <a:cubicBezTo>
                  <a:pt x="267272" y="169561"/>
                  <a:pt x="276637" y="165237"/>
                  <a:pt x="283121" y="169922"/>
                </a:cubicBezTo>
                <a:cubicBezTo>
                  <a:pt x="288164" y="173886"/>
                  <a:pt x="289245" y="178931"/>
                  <a:pt x="289245" y="181815"/>
                </a:cubicBezTo>
                <a:cubicBezTo>
                  <a:pt x="289245" y="182896"/>
                  <a:pt x="288884" y="183616"/>
                  <a:pt x="288524" y="184698"/>
                </a:cubicBezTo>
                <a:cubicBezTo>
                  <a:pt x="294287" y="183616"/>
                  <a:pt x="298250" y="183616"/>
                  <a:pt x="301492" y="186860"/>
                </a:cubicBezTo>
                <a:cubicBezTo>
                  <a:pt x="306534" y="190824"/>
                  <a:pt x="307615" y="195509"/>
                  <a:pt x="307615" y="198752"/>
                </a:cubicBezTo>
                <a:cubicBezTo>
                  <a:pt x="307255" y="207762"/>
                  <a:pt x="297169" y="214969"/>
                  <a:pt x="296088" y="215690"/>
                </a:cubicBezTo>
                <a:cubicBezTo>
                  <a:pt x="246020" y="255332"/>
                  <a:pt x="188027" y="265783"/>
                  <a:pt x="140120" y="265783"/>
                </a:cubicBezTo>
                <a:cubicBezTo>
                  <a:pt x="88971" y="265783"/>
                  <a:pt x="49348" y="253530"/>
                  <a:pt x="43225" y="251728"/>
                </a:cubicBezTo>
                <a:lnTo>
                  <a:pt x="4682" y="251728"/>
                </a:lnTo>
                <a:cubicBezTo>
                  <a:pt x="2161" y="251728"/>
                  <a:pt x="0" y="249566"/>
                  <a:pt x="0" y="247043"/>
                </a:cubicBezTo>
                <a:lnTo>
                  <a:pt x="0" y="163435"/>
                </a:lnTo>
                <a:cubicBezTo>
                  <a:pt x="0" y="160912"/>
                  <a:pt x="2161" y="158750"/>
                  <a:pt x="4682" y="158750"/>
                </a:cubicBezTo>
                <a:close/>
                <a:moveTo>
                  <a:pt x="268288" y="144272"/>
                </a:moveTo>
                <a:cubicBezTo>
                  <a:pt x="270758" y="145669"/>
                  <a:pt x="271110" y="148463"/>
                  <a:pt x="269699" y="150558"/>
                </a:cubicBezTo>
                <a:cubicBezTo>
                  <a:pt x="267935" y="153003"/>
                  <a:pt x="266172" y="155797"/>
                  <a:pt x="264055" y="158241"/>
                </a:cubicBezTo>
                <a:cubicBezTo>
                  <a:pt x="263349" y="159638"/>
                  <a:pt x="261938" y="159988"/>
                  <a:pt x="260527" y="159988"/>
                </a:cubicBezTo>
                <a:cubicBezTo>
                  <a:pt x="259469" y="159988"/>
                  <a:pt x="258410" y="159638"/>
                  <a:pt x="257705" y="158940"/>
                </a:cubicBezTo>
                <a:cubicBezTo>
                  <a:pt x="255941" y="157543"/>
                  <a:pt x="255588" y="154749"/>
                  <a:pt x="256999" y="152653"/>
                </a:cubicBezTo>
                <a:cubicBezTo>
                  <a:pt x="258763" y="150558"/>
                  <a:pt x="260527" y="148113"/>
                  <a:pt x="261938" y="145669"/>
                </a:cubicBezTo>
                <a:cubicBezTo>
                  <a:pt x="263349" y="143573"/>
                  <a:pt x="266172" y="142875"/>
                  <a:pt x="268288" y="144272"/>
                </a:cubicBezTo>
                <a:close/>
                <a:moveTo>
                  <a:pt x="97148" y="129319"/>
                </a:moveTo>
                <a:cubicBezTo>
                  <a:pt x="99239" y="128587"/>
                  <a:pt x="102026" y="129686"/>
                  <a:pt x="102723" y="131884"/>
                </a:cubicBezTo>
                <a:cubicBezTo>
                  <a:pt x="104117" y="134815"/>
                  <a:pt x="105163" y="137379"/>
                  <a:pt x="106556" y="140310"/>
                </a:cubicBezTo>
                <a:cubicBezTo>
                  <a:pt x="107602" y="142508"/>
                  <a:pt x="106905" y="145439"/>
                  <a:pt x="104814" y="146538"/>
                </a:cubicBezTo>
                <a:cubicBezTo>
                  <a:pt x="104117" y="146904"/>
                  <a:pt x="103420" y="147270"/>
                  <a:pt x="102723" y="147270"/>
                </a:cubicBezTo>
                <a:cubicBezTo>
                  <a:pt x="100981" y="147270"/>
                  <a:pt x="99239" y="146538"/>
                  <a:pt x="98542" y="144706"/>
                </a:cubicBezTo>
                <a:cubicBezTo>
                  <a:pt x="97148" y="141775"/>
                  <a:pt x="95754" y="138844"/>
                  <a:pt x="94709" y="135547"/>
                </a:cubicBezTo>
                <a:cubicBezTo>
                  <a:pt x="93663" y="133349"/>
                  <a:pt x="94709" y="130418"/>
                  <a:pt x="97148" y="129319"/>
                </a:cubicBezTo>
                <a:close/>
                <a:moveTo>
                  <a:pt x="214924" y="114095"/>
                </a:moveTo>
                <a:cubicBezTo>
                  <a:pt x="211279" y="114095"/>
                  <a:pt x="207998" y="115529"/>
                  <a:pt x="205811" y="118038"/>
                </a:cubicBezTo>
                <a:cubicBezTo>
                  <a:pt x="200707" y="123057"/>
                  <a:pt x="200707" y="130943"/>
                  <a:pt x="205811" y="135961"/>
                </a:cubicBezTo>
                <a:cubicBezTo>
                  <a:pt x="210550" y="140980"/>
                  <a:pt x="218934" y="140980"/>
                  <a:pt x="224038" y="135961"/>
                </a:cubicBezTo>
                <a:cubicBezTo>
                  <a:pt x="229142" y="130943"/>
                  <a:pt x="229142" y="123057"/>
                  <a:pt x="224038" y="118038"/>
                </a:cubicBezTo>
                <a:cubicBezTo>
                  <a:pt x="221486" y="115529"/>
                  <a:pt x="218570" y="114095"/>
                  <a:pt x="214924" y="114095"/>
                </a:cubicBezTo>
                <a:close/>
                <a:moveTo>
                  <a:pt x="279930" y="113071"/>
                </a:moveTo>
                <a:cubicBezTo>
                  <a:pt x="282399" y="113790"/>
                  <a:pt x="283810" y="116306"/>
                  <a:pt x="283458" y="118822"/>
                </a:cubicBezTo>
                <a:cubicBezTo>
                  <a:pt x="282752" y="121698"/>
                  <a:pt x="281694" y="124933"/>
                  <a:pt x="280635" y="128167"/>
                </a:cubicBezTo>
                <a:cubicBezTo>
                  <a:pt x="280283" y="129965"/>
                  <a:pt x="278519" y="131402"/>
                  <a:pt x="276402" y="131402"/>
                </a:cubicBezTo>
                <a:cubicBezTo>
                  <a:pt x="275697" y="131402"/>
                  <a:pt x="275344" y="131402"/>
                  <a:pt x="274991" y="131043"/>
                </a:cubicBezTo>
                <a:cubicBezTo>
                  <a:pt x="272522" y="130324"/>
                  <a:pt x="271463" y="127808"/>
                  <a:pt x="272169" y="125292"/>
                </a:cubicBezTo>
                <a:cubicBezTo>
                  <a:pt x="272874" y="122416"/>
                  <a:pt x="273580" y="119541"/>
                  <a:pt x="274285" y="116666"/>
                </a:cubicBezTo>
                <a:cubicBezTo>
                  <a:pt x="274991" y="114149"/>
                  <a:pt x="277108" y="112712"/>
                  <a:pt x="279930" y="113071"/>
                </a:cubicBezTo>
                <a:close/>
                <a:moveTo>
                  <a:pt x="214924" y="104775"/>
                </a:moveTo>
                <a:cubicBezTo>
                  <a:pt x="221122" y="104775"/>
                  <a:pt x="226590" y="107284"/>
                  <a:pt x="230600" y="111227"/>
                </a:cubicBezTo>
                <a:cubicBezTo>
                  <a:pt x="239349" y="120189"/>
                  <a:pt x="239349" y="133811"/>
                  <a:pt x="230600" y="142414"/>
                </a:cubicBezTo>
                <a:cubicBezTo>
                  <a:pt x="226225" y="146715"/>
                  <a:pt x="220393" y="148866"/>
                  <a:pt x="214924" y="148866"/>
                </a:cubicBezTo>
                <a:cubicBezTo>
                  <a:pt x="209092" y="148866"/>
                  <a:pt x="203259" y="146715"/>
                  <a:pt x="199249" y="142414"/>
                </a:cubicBezTo>
                <a:cubicBezTo>
                  <a:pt x="190500" y="133811"/>
                  <a:pt x="190500" y="120189"/>
                  <a:pt x="199249" y="111227"/>
                </a:cubicBezTo>
                <a:cubicBezTo>
                  <a:pt x="203259" y="107284"/>
                  <a:pt x="209092" y="104775"/>
                  <a:pt x="214924" y="104775"/>
                </a:cubicBezTo>
                <a:close/>
                <a:moveTo>
                  <a:pt x="91973" y="96837"/>
                </a:moveTo>
                <a:cubicBezTo>
                  <a:pt x="94482" y="96837"/>
                  <a:pt x="96633" y="98601"/>
                  <a:pt x="96991" y="101070"/>
                </a:cubicBezTo>
                <a:lnTo>
                  <a:pt x="96991" y="101423"/>
                </a:lnTo>
                <a:cubicBezTo>
                  <a:pt x="96991" y="104245"/>
                  <a:pt x="97350" y="107420"/>
                  <a:pt x="97350" y="110242"/>
                </a:cubicBezTo>
                <a:cubicBezTo>
                  <a:pt x="98067" y="112712"/>
                  <a:pt x="96275" y="114828"/>
                  <a:pt x="93765" y="115181"/>
                </a:cubicBezTo>
                <a:cubicBezTo>
                  <a:pt x="93407" y="115181"/>
                  <a:pt x="93407" y="115534"/>
                  <a:pt x="93048" y="115534"/>
                </a:cubicBezTo>
                <a:cubicBezTo>
                  <a:pt x="90898" y="115534"/>
                  <a:pt x="88747" y="113770"/>
                  <a:pt x="88389" y="111301"/>
                </a:cubicBezTo>
                <a:cubicBezTo>
                  <a:pt x="88030" y="108126"/>
                  <a:pt x="87672" y="104951"/>
                  <a:pt x="87672" y="101776"/>
                </a:cubicBezTo>
                <a:cubicBezTo>
                  <a:pt x="87313" y="99306"/>
                  <a:pt x="89464" y="96837"/>
                  <a:pt x="91973" y="96837"/>
                </a:cubicBezTo>
                <a:close/>
                <a:moveTo>
                  <a:pt x="279083" y="80962"/>
                </a:moveTo>
                <a:cubicBezTo>
                  <a:pt x="281676" y="80962"/>
                  <a:pt x="283898" y="82399"/>
                  <a:pt x="284639" y="84916"/>
                </a:cubicBezTo>
                <a:cubicBezTo>
                  <a:pt x="285009" y="88150"/>
                  <a:pt x="285009" y="91745"/>
                  <a:pt x="285380" y="94980"/>
                </a:cubicBezTo>
                <a:cubicBezTo>
                  <a:pt x="285380" y="97496"/>
                  <a:pt x="283528" y="99652"/>
                  <a:pt x="280935" y="99652"/>
                </a:cubicBezTo>
                <a:cubicBezTo>
                  <a:pt x="280194" y="99652"/>
                  <a:pt x="279453" y="99652"/>
                  <a:pt x="278713" y="99293"/>
                </a:cubicBezTo>
                <a:cubicBezTo>
                  <a:pt x="277231" y="98933"/>
                  <a:pt x="275749" y="97136"/>
                  <a:pt x="275749" y="95339"/>
                </a:cubicBezTo>
                <a:cubicBezTo>
                  <a:pt x="275749" y="92104"/>
                  <a:pt x="275379" y="89229"/>
                  <a:pt x="275009" y="86353"/>
                </a:cubicBezTo>
                <a:cubicBezTo>
                  <a:pt x="274638" y="83837"/>
                  <a:pt x="276490" y="81321"/>
                  <a:pt x="279083" y="80962"/>
                </a:cubicBezTo>
                <a:close/>
                <a:moveTo>
                  <a:pt x="97720" y="64219"/>
                </a:moveTo>
                <a:cubicBezTo>
                  <a:pt x="99836" y="64937"/>
                  <a:pt x="101247" y="67813"/>
                  <a:pt x="100542" y="69970"/>
                </a:cubicBezTo>
                <a:cubicBezTo>
                  <a:pt x="99484" y="73204"/>
                  <a:pt x="98778" y="75721"/>
                  <a:pt x="98072" y="78596"/>
                </a:cubicBezTo>
                <a:cubicBezTo>
                  <a:pt x="97720" y="80753"/>
                  <a:pt x="95956" y="82190"/>
                  <a:pt x="93839" y="82190"/>
                </a:cubicBezTo>
                <a:cubicBezTo>
                  <a:pt x="93134" y="82190"/>
                  <a:pt x="93134" y="82190"/>
                  <a:pt x="92781" y="82190"/>
                </a:cubicBezTo>
                <a:cubicBezTo>
                  <a:pt x="90311" y="81471"/>
                  <a:pt x="88900" y="79315"/>
                  <a:pt x="89253" y="76799"/>
                </a:cubicBezTo>
                <a:cubicBezTo>
                  <a:pt x="89959" y="73564"/>
                  <a:pt x="90664" y="70329"/>
                  <a:pt x="92075" y="67454"/>
                </a:cubicBezTo>
                <a:cubicBezTo>
                  <a:pt x="92781" y="64937"/>
                  <a:pt x="95250" y="63500"/>
                  <a:pt x="97720" y="64219"/>
                </a:cubicBezTo>
                <a:close/>
                <a:moveTo>
                  <a:pt x="157957" y="55428"/>
                </a:moveTo>
                <a:cubicBezTo>
                  <a:pt x="154338" y="55428"/>
                  <a:pt x="151443" y="56844"/>
                  <a:pt x="148548" y="59323"/>
                </a:cubicBezTo>
                <a:cubicBezTo>
                  <a:pt x="143482" y="64281"/>
                  <a:pt x="143482" y="72426"/>
                  <a:pt x="148548" y="77030"/>
                </a:cubicBezTo>
                <a:cubicBezTo>
                  <a:pt x="153614" y="81988"/>
                  <a:pt x="161937" y="81988"/>
                  <a:pt x="166641" y="77030"/>
                </a:cubicBezTo>
                <a:cubicBezTo>
                  <a:pt x="171707" y="72426"/>
                  <a:pt x="171707" y="64281"/>
                  <a:pt x="166641" y="59323"/>
                </a:cubicBezTo>
                <a:cubicBezTo>
                  <a:pt x="164470" y="56844"/>
                  <a:pt x="160852" y="55428"/>
                  <a:pt x="157957" y="55428"/>
                </a:cubicBezTo>
                <a:close/>
                <a:moveTo>
                  <a:pt x="268249" y="50649"/>
                </a:moveTo>
                <a:cubicBezTo>
                  <a:pt x="270340" y="49212"/>
                  <a:pt x="273128" y="50649"/>
                  <a:pt x="274173" y="52447"/>
                </a:cubicBezTo>
                <a:cubicBezTo>
                  <a:pt x="275567" y="55682"/>
                  <a:pt x="276961" y="58557"/>
                  <a:pt x="278355" y="61792"/>
                </a:cubicBezTo>
                <a:cubicBezTo>
                  <a:pt x="279052" y="63949"/>
                  <a:pt x="278355" y="66824"/>
                  <a:pt x="275916" y="67543"/>
                </a:cubicBezTo>
                <a:cubicBezTo>
                  <a:pt x="275219" y="67902"/>
                  <a:pt x="274870" y="67902"/>
                  <a:pt x="274173" y="67902"/>
                </a:cubicBezTo>
                <a:cubicBezTo>
                  <a:pt x="272431" y="67902"/>
                  <a:pt x="270689" y="66824"/>
                  <a:pt x="269992" y="65027"/>
                </a:cubicBezTo>
                <a:cubicBezTo>
                  <a:pt x="268946" y="62511"/>
                  <a:pt x="267901" y="59635"/>
                  <a:pt x="266159" y="57119"/>
                </a:cubicBezTo>
                <a:cubicBezTo>
                  <a:pt x="265113" y="54603"/>
                  <a:pt x="266159" y="52087"/>
                  <a:pt x="268249" y="50649"/>
                </a:cubicBezTo>
                <a:close/>
                <a:moveTo>
                  <a:pt x="229168" y="47841"/>
                </a:moveTo>
                <a:cubicBezTo>
                  <a:pt x="230959" y="46037"/>
                  <a:pt x="234184" y="46037"/>
                  <a:pt x="235976" y="47841"/>
                </a:cubicBezTo>
                <a:cubicBezTo>
                  <a:pt x="237767" y="49645"/>
                  <a:pt x="237767" y="52531"/>
                  <a:pt x="235976" y="54335"/>
                </a:cubicBezTo>
                <a:lnTo>
                  <a:pt x="143179" y="147421"/>
                </a:lnTo>
                <a:cubicBezTo>
                  <a:pt x="142104" y="148503"/>
                  <a:pt x="141029" y="148864"/>
                  <a:pt x="139954" y="148864"/>
                </a:cubicBezTo>
                <a:cubicBezTo>
                  <a:pt x="138521" y="148864"/>
                  <a:pt x="137446" y="148503"/>
                  <a:pt x="136730" y="147421"/>
                </a:cubicBezTo>
                <a:cubicBezTo>
                  <a:pt x="134938" y="145617"/>
                  <a:pt x="134938" y="142730"/>
                  <a:pt x="136730" y="140926"/>
                </a:cubicBezTo>
                <a:lnTo>
                  <a:pt x="229168" y="47841"/>
                </a:lnTo>
                <a:close/>
                <a:moveTo>
                  <a:pt x="157776" y="46575"/>
                </a:moveTo>
                <a:cubicBezTo>
                  <a:pt x="163475" y="46575"/>
                  <a:pt x="169175" y="48699"/>
                  <a:pt x="173517" y="52949"/>
                </a:cubicBezTo>
                <a:cubicBezTo>
                  <a:pt x="182201" y="61448"/>
                  <a:pt x="182201" y="75259"/>
                  <a:pt x="173517" y="83758"/>
                </a:cubicBezTo>
                <a:cubicBezTo>
                  <a:pt x="169174" y="87654"/>
                  <a:pt x="163385" y="90133"/>
                  <a:pt x="157957" y="90133"/>
                </a:cubicBezTo>
                <a:cubicBezTo>
                  <a:pt x="152167" y="90133"/>
                  <a:pt x="146377" y="87654"/>
                  <a:pt x="142035" y="83758"/>
                </a:cubicBezTo>
                <a:cubicBezTo>
                  <a:pt x="133350" y="75259"/>
                  <a:pt x="133350" y="61448"/>
                  <a:pt x="142035" y="52949"/>
                </a:cubicBezTo>
                <a:cubicBezTo>
                  <a:pt x="146377" y="48699"/>
                  <a:pt x="152077" y="46575"/>
                  <a:pt x="157776" y="46575"/>
                </a:cubicBezTo>
                <a:close/>
                <a:moveTo>
                  <a:pt x="114653" y="36350"/>
                </a:moveTo>
                <a:cubicBezTo>
                  <a:pt x="116770" y="37776"/>
                  <a:pt x="117122" y="40983"/>
                  <a:pt x="115359" y="43121"/>
                </a:cubicBezTo>
                <a:cubicBezTo>
                  <a:pt x="113595" y="45259"/>
                  <a:pt x="112184" y="47754"/>
                  <a:pt x="110772" y="50249"/>
                </a:cubicBezTo>
                <a:cubicBezTo>
                  <a:pt x="109714" y="51674"/>
                  <a:pt x="107950" y="52030"/>
                  <a:pt x="106539" y="52030"/>
                </a:cubicBezTo>
                <a:cubicBezTo>
                  <a:pt x="105834" y="52030"/>
                  <a:pt x="105128" y="52030"/>
                  <a:pt x="104070" y="51674"/>
                </a:cubicBezTo>
                <a:cubicBezTo>
                  <a:pt x="101953" y="50249"/>
                  <a:pt x="101600" y="47398"/>
                  <a:pt x="102659" y="45259"/>
                </a:cubicBezTo>
                <a:cubicBezTo>
                  <a:pt x="104422" y="42408"/>
                  <a:pt x="106539" y="39914"/>
                  <a:pt x="108303" y="37419"/>
                </a:cubicBezTo>
                <a:cubicBezTo>
                  <a:pt x="110067" y="35281"/>
                  <a:pt x="112889" y="34925"/>
                  <a:pt x="114653" y="36350"/>
                </a:cubicBezTo>
                <a:close/>
                <a:moveTo>
                  <a:pt x="252843" y="25670"/>
                </a:moveTo>
                <a:cubicBezTo>
                  <a:pt x="255390" y="27899"/>
                  <a:pt x="257572" y="30500"/>
                  <a:pt x="260119" y="33101"/>
                </a:cubicBezTo>
                <a:cubicBezTo>
                  <a:pt x="261574" y="34958"/>
                  <a:pt x="261574" y="37931"/>
                  <a:pt x="259392" y="39789"/>
                </a:cubicBezTo>
                <a:cubicBezTo>
                  <a:pt x="258664" y="40532"/>
                  <a:pt x="257572" y="40903"/>
                  <a:pt x="256481" y="40903"/>
                </a:cubicBezTo>
                <a:cubicBezTo>
                  <a:pt x="255026" y="40903"/>
                  <a:pt x="253934" y="40532"/>
                  <a:pt x="252843" y="39045"/>
                </a:cubicBezTo>
                <a:cubicBezTo>
                  <a:pt x="251024" y="37188"/>
                  <a:pt x="248841" y="34958"/>
                  <a:pt x="246658" y="32729"/>
                </a:cubicBezTo>
                <a:cubicBezTo>
                  <a:pt x="244475" y="30871"/>
                  <a:pt x="244475" y="27899"/>
                  <a:pt x="246294" y="26041"/>
                </a:cubicBezTo>
                <a:cubicBezTo>
                  <a:pt x="248113" y="23812"/>
                  <a:pt x="251024" y="23812"/>
                  <a:pt x="252843" y="25670"/>
                </a:cubicBezTo>
                <a:close/>
                <a:moveTo>
                  <a:pt x="134449" y="14176"/>
                </a:moveTo>
                <a:cubicBezTo>
                  <a:pt x="136647" y="12700"/>
                  <a:pt x="139578" y="13438"/>
                  <a:pt x="141044" y="15653"/>
                </a:cubicBezTo>
                <a:cubicBezTo>
                  <a:pt x="142509" y="17868"/>
                  <a:pt x="141776" y="20822"/>
                  <a:pt x="139578" y="22299"/>
                </a:cubicBezTo>
                <a:cubicBezTo>
                  <a:pt x="137014" y="23775"/>
                  <a:pt x="134449" y="25621"/>
                  <a:pt x="132251" y="27467"/>
                </a:cubicBezTo>
                <a:cubicBezTo>
                  <a:pt x="131152" y="28206"/>
                  <a:pt x="130053" y="28206"/>
                  <a:pt x="129320" y="28206"/>
                </a:cubicBezTo>
                <a:cubicBezTo>
                  <a:pt x="127855" y="28206"/>
                  <a:pt x="126390" y="27836"/>
                  <a:pt x="125657" y="26729"/>
                </a:cubicBezTo>
                <a:cubicBezTo>
                  <a:pt x="123825" y="24514"/>
                  <a:pt x="124192" y="21560"/>
                  <a:pt x="126390" y="19714"/>
                </a:cubicBezTo>
                <a:cubicBezTo>
                  <a:pt x="128954" y="17868"/>
                  <a:pt x="131519" y="15653"/>
                  <a:pt x="134449" y="14176"/>
                </a:cubicBezTo>
                <a:close/>
                <a:moveTo>
                  <a:pt x="224544" y="5833"/>
                </a:moveTo>
                <a:cubicBezTo>
                  <a:pt x="227366" y="7262"/>
                  <a:pt x="230541" y="8691"/>
                  <a:pt x="233010" y="10120"/>
                </a:cubicBezTo>
                <a:cubicBezTo>
                  <a:pt x="235480" y="11191"/>
                  <a:pt x="236185" y="14049"/>
                  <a:pt x="235127" y="16192"/>
                </a:cubicBezTo>
                <a:cubicBezTo>
                  <a:pt x="234069" y="17978"/>
                  <a:pt x="232658" y="18693"/>
                  <a:pt x="231247" y="18693"/>
                </a:cubicBezTo>
                <a:cubicBezTo>
                  <a:pt x="230188" y="18693"/>
                  <a:pt x="229483" y="18335"/>
                  <a:pt x="228777" y="18335"/>
                </a:cubicBezTo>
                <a:cubicBezTo>
                  <a:pt x="226308" y="16907"/>
                  <a:pt x="223485" y="15478"/>
                  <a:pt x="221016" y="14406"/>
                </a:cubicBezTo>
                <a:cubicBezTo>
                  <a:pt x="218547" y="13335"/>
                  <a:pt x="217488" y="10834"/>
                  <a:pt x="218547" y="8334"/>
                </a:cubicBezTo>
                <a:cubicBezTo>
                  <a:pt x="219605" y="6191"/>
                  <a:pt x="222074" y="4762"/>
                  <a:pt x="224544" y="5833"/>
                </a:cubicBezTo>
                <a:close/>
                <a:moveTo>
                  <a:pt x="165453" y="363"/>
                </a:moveTo>
                <a:cubicBezTo>
                  <a:pt x="167922" y="0"/>
                  <a:pt x="170039" y="1451"/>
                  <a:pt x="170745" y="3991"/>
                </a:cubicBezTo>
                <a:cubicBezTo>
                  <a:pt x="171097" y="6894"/>
                  <a:pt x="169686" y="9071"/>
                  <a:pt x="167217" y="9797"/>
                </a:cubicBezTo>
                <a:cubicBezTo>
                  <a:pt x="164395" y="10523"/>
                  <a:pt x="161572" y="10885"/>
                  <a:pt x="158750" y="11974"/>
                </a:cubicBezTo>
                <a:cubicBezTo>
                  <a:pt x="158397" y="11974"/>
                  <a:pt x="158045" y="12337"/>
                  <a:pt x="157339" y="12337"/>
                </a:cubicBezTo>
                <a:cubicBezTo>
                  <a:pt x="155575" y="12337"/>
                  <a:pt x="153459" y="10885"/>
                  <a:pt x="152753" y="8708"/>
                </a:cubicBezTo>
                <a:cubicBezTo>
                  <a:pt x="152400" y="6531"/>
                  <a:pt x="153459" y="3628"/>
                  <a:pt x="155928" y="3265"/>
                </a:cubicBezTo>
                <a:cubicBezTo>
                  <a:pt x="159103" y="2177"/>
                  <a:pt x="162278" y="1088"/>
                  <a:pt x="165453" y="363"/>
                </a:cubicBezTo>
                <a:close/>
                <a:moveTo>
                  <a:pt x="190677" y="0"/>
                </a:moveTo>
                <a:cubicBezTo>
                  <a:pt x="193852" y="0"/>
                  <a:pt x="197027" y="383"/>
                  <a:pt x="200202" y="766"/>
                </a:cubicBezTo>
                <a:cubicBezTo>
                  <a:pt x="202672" y="1149"/>
                  <a:pt x="204435" y="3831"/>
                  <a:pt x="204083" y="6131"/>
                </a:cubicBezTo>
                <a:cubicBezTo>
                  <a:pt x="203730" y="8813"/>
                  <a:pt x="201966" y="10729"/>
                  <a:pt x="199497" y="10729"/>
                </a:cubicBezTo>
                <a:cubicBezTo>
                  <a:pt x="199497" y="10729"/>
                  <a:pt x="199144" y="10729"/>
                  <a:pt x="198791" y="10729"/>
                </a:cubicBezTo>
                <a:cubicBezTo>
                  <a:pt x="195969" y="9962"/>
                  <a:pt x="193147" y="9962"/>
                  <a:pt x="190324" y="9579"/>
                </a:cubicBezTo>
                <a:cubicBezTo>
                  <a:pt x="187855" y="9579"/>
                  <a:pt x="185738" y="7280"/>
                  <a:pt x="185738" y="4598"/>
                </a:cubicBezTo>
                <a:cubicBezTo>
                  <a:pt x="185738" y="1916"/>
                  <a:pt x="187855" y="0"/>
                  <a:pt x="1906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50" name="Freeform 744">
            <a:extLst>
              <a:ext uri="{FF2B5EF4-FFF2-40B4-BE49-F238E27FC236}">
                <a16:creationId xmlns:a16="http://schemas.microsoft.com/office/drawing/2014/main" id="{BA03CAFA-F80C-F6BC-4825-FCD49AA4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78" y="1882851"/>
            <a:ext cx="344662" cy="357633"/>
          </a:xfrm>
          <a:custGeom>
            <a:avLst/>
            <a:gdLst/>
            <a:ahLst/>
            <a:cxnLst/>
            <a:rect l="0" t="0" r="r" b="b"/>
            <a:pathLst>
              <a:path w="294916" h="306029">
                <a:moveTo>
                  <a:pt x="214452" y="123774"/>
                </a:moveTo>
                <a:lnTo>
                  <a:pt x="151948" y="151813"/>
                </a:lnTo>
                <a:lnTo>
                  <a:pt x="151948" y="181650"/>
                </a:lnTo>
                <a:lnTo>
                  <a:pt x="198287" y="161160"/>
                </a:lnTo>
                <a:cubicBezTo>
                  <a:pt x="200442" y="160081"/>
                  <a:pt x="203316" y="161160"/>
                  <a:pt x="204394" y="163316"/>
                </a:cubicBezTo>
                <a:cubicBezTo>
                  <a:pt x="205471" y="165833"/>
                  <a:pt x="204394" y="168709"/>
                  <a:pt x="201879" y="169428"/>
                </a:cubicBezTo>
                <a:lnTo>
                  <a:pt x="151948" y="192075"/>
                </a:lnTo>
                <a:lnTo>
                  <a:pt x="151948" y="294166"/>
                </a:lnTo>
                <a:lnTo>
                  <a:pt x="214452" y="266486"/>
                </a:lnTo>
                <a:lnTo>
                  <a:pt x="214452" y="123774"/>
                </a:lnTo>
                <a:close/>
                <a:moveTo>
                  <a:pt x="80823" y="123774"/>
                </a:moveTo>
                <a:lnTo>
                  <a:pt x="80823" y="266486"/>
                </a:lnTo>
                <a:lnTo>
                  <a:pt x="142609" y="294166"/>
                </a:lnTo>
                <a:lnTo>
                  <a:pt x="142609" y="192075"/>
                </a:lnTo>
                <a:lnTo>
                  <a:pt x="93037" y="169428"/>
                </a:lnTo>
                <a:cubicBezTo>
                  <a:pt x="90523" y="168709"/>
                  <a:pt x="89445" y="165833"/>
                  <a:pt x="90523" y="163316"/>
                </a:cubicBezTo>
                <a:cubicBezTo>
                  <a:pt x="91600" y="161160"/>
                  <a:pt x="94115" y="160081"/>
                  <a:pt x="96629" y="161160"/>
                </a:cubicBezTo>
                <a:lnTo>
                  <a:pt x="142609" y="181650"/>
                </a:lnTo>
                <a:lnTo>
                  <a:pt x="142609" y="151813"/>
                </a:lnTo>
                <a:lnTo>
                  <a:pt x="80823" y="123774"/>
                </a:lnTo>
                <a:close/>
                <a:moveTo>
                  <a:pt x="285576" y="92140"/>
                </a:moveTo>
                <a:lnTo>
                  <a:pt x="223432" y="119820"/>
                </a:lnTo>
                <a:lnTo>
                  <a:pt x="223432" y="262173"/>
                </a:lnTo>
                <a:lnTo>
                  <a:pt x="285576" y="234493"/>
                </a:lnTo>
                <a:lnTo>
                  <a:pt x="285576" y="132401"/>
                </a:lnTo>
                <a:lnTo>
                  <a:pt x="237801" y="153611"/>
                </a:lnTo>
                <a:cubicBezTo>
                  <a:pt x="237441" y="153970"/>
                  <a:pt x="236723" y="154330"/>
                  <a:pt x="236004" y="154330"/>
                </a:cubicBezTo>
                <a:cubicBezTo>
                  <a:pt x="234208" y="154330"/>
                  <a:pt x="232412" y="153251"/>
                  <a:pt x="231694" y="151454"/>
                </a:cubicBezTo>
                <a:cubicBezTo>
                  <a:pt x="230616" y="148937"/>
                  <a:pt x="231694" y="146421"/>
                  <a:pt x="234208" y="145343"/>
                </a:cubicBezTo>
                <a:lnTo>
                  <a:pt x="285576" y="121977"/>
                </a:lnTo>
                <a:lnTo>
                  <a:pt x="285576" y="92140"/>
                </a:lnTo>
                <a:close/>
                <a:moveTo>
                  <a:pt x="9339" y="92140"/>
                </a:moveTo>
                <a:lnTo>
                  <a:pt x="9339" y="121977"/>
                </a:lnTo>
                <a:lnTo>
                  <a:pt x="60707" y="145343"/>
                </a:lnTo>
                <a:cubicBezTo>
                  <a:pt x="63222" y="146421"/>
                  <a:pt x="64299" y="148937"/>
                  <a:pt x="63222" y="151454"/>
                </a:cubicBezTo>
                <a:cubicBezTo>
                  <a:pt x="62503" y="153251"/>
                  <a:pt x="60707" y="154330"/>
                  <a:pt x="58911" y="154330"/>
                </a:cubicBezTo>
                <a:cubicBezTo>
                  <a:pt x="58552" y="154330"/>
                  <a:pt x="57833" y="153970"/>
                  <a:pt x="57115" y="153611"/>
                </a:cubicBezTo>
                <a:lnTo>
                  <a:pt x="9339" y="132401"/>
                </a:lnTo>
                <a:lnTo>
                  <a:pt x="9339" y="234493"/>
                </a:lnTo>
                <a:lnTo>
                  <a:pt x="71484" y="262173"/>
                </a:lnTo>
                <a:lnTo>
                  <a:pt x="71484" y="119820"/>
                </a:lnTo>
                <a:lnTo>
                  <a:pt x="9339" y="92140"/>
                </a:lnTo>
                <a:close/>
                <a:moveTo>
                  <a:pt x="66814" y="51879"/>
                </a:moveTo>
                <a:cubicBezTo>
                  <a:pt x="69328" y="50800"/>
                  <a:pt x="71843" y="51879"/>
                  <a:pt x="72920" y="54395"/>
                </a:cubicBezTo>
                <a:cubicBezTo>
                  <a:pt x="73998" y="56552"/>
                  <a:pt x="72920" y="59428"/>
                  <a:pt x="70406" y="60506"/>
                </a:cubicBezTo>
                <a:lnTo>
                  <a:pt x="15805" y="84951"/>
                </a:lnTo>
                <a:lnTo>
                  <a:pt x="78668" y="112990"/>
                </a:lnTo>
                <a:lnTo>
                  <a:pt x="104891" y="100768"/>
                </a:lnTo>
                <a:cubicBezTo>
                  <a:pt x="107406" y="100049"/>
                  <a:pt x="109920" y="100768"/>
                  <a:pt x="110998" y="103643"/>
                </a:cubicBezTo>
                <a:cubicBezTo>
                  <a:pt x="112075" y="105800"/>
                  <a:pt x="110998" y="108317"/>
                  <a:pt x="108842" y="109754"/>
                </a:cubicBezTo>
                <a:lnTo>
                  <a:pt x="90163" y="118022"/>
                </a:lnTo>
                <a:lnTo>
                  <a:pt x="147279" y="143545"/>
                </a:lnTo>
                <a:lnTo>
                  <a:pt x="207267" y="116944"/>
                </a:lnTo>
                <a:lnTo>
                  <a:pt x="190743" y="109754"/>
                </a:lnTo>
                <a:cubicBezTo>
                  <a:pt x="188229" y="108317"/>
                  <a:pt x="187151" y="105800"/>
                  <a:pt x="188229" y="103643"/>
                </a:cubicBezTo>
                <a:cubicBezTo>
                  <a:pt x="189306" y="101127"/>
                  <a:pt x="192180" y="100049"/>
                  <a:pt x="194335" y="100768"/>
                </a:cubicBezTo>
                <a:lnTo>
                  <a:pt x="218762" y="111552"/>
                </a:lnTo>
                <a:lnTo>
                  <a:pt x="278751" y="84951"/>
                </a:lnTo>
                <a:lnTo>
                  <a:pt x="252169" y="73088"/>
                </a:lnTo>
                <a:cubicBezTo>
                  <a:pt x="250014" y="72009"/>
                  <a:pt x="248936" y="69134"/>
                  <a:pt x="250014" y="66977"/>
                </a:cubicBezTo>
                <a:cubicBezTo>
                  <a:pt x="251092" y="64460"/>
                  <a:pt x="253606" y="63741"/>
                  <a:pt x="256121" y="64460"/>
                </a:cubicBezTo>
                <a:lnTo>
                  <a:pt x="292042" y="80637"/>
                </a:lnTo>
                <a:cubicBezTo>
                  <a:pt x="292401" y="80637"/>
                  <a:pt x="292401" y="80637"/>
                  <a:pt x="292401" y="80996"/>
                </a:cubicBezTo>
                <a:lnTo>
                  <a:pt x="292761" y="80996"/>
                </a:lnTo>
                <a:cubicBezTo>
                  <a:pt x="292761" y="80996"/>
                  <a:pt x="292761" y="80996"/>
                  <a:pt x="293120" y="81356"/>
                </a:cubicBezTo>
                <a:lnTo>
                  <a:pt x="293479" y="81715"/>
                </a:lnTo>
                <a:cubicBezTo>
                  <a:pt x="293479" y="81715"/>
                  <a:pt x="293838" y="82075"/>
                  <a:pt x="294197" y="82075"/>
                </a:cubicBezTo>
                <a:cubicBezTo>
                  <a:pt x="294197" y="82434"/>
                  <a:pt x="294197" y="82434"/>
                  <a:pt x="294197" y="82434"/>
                </a:cubicBezTo>
                <a:cubicBezTo>
                  <a:pt x="294557" y="82794"/>
                  <a:pt x="294557" y="83153"/>
                  <a:pt x="294557" y="83513"/>
                </a:cubicBezTo>
                <a:cubicBezTo>
                  <a:pt x="294916" y="83872"/>
                  <a:pt x="294916" y="84591"/>
                  <a:pt x="294916" y="84951"/>
                </a:cubicBezTo>
                <a:lnTo>
                  <a:pt x="294916" y="125212"/>
                </a:lnTo>
                <a:lnTo>
                  <a:pt x="294916" y="237728"/>
                </a:lnTo>
                <a:cubicBezTo>
                  <a:pt x="294916" y="239166"/>
                  <a:pt x="293838" y="240963"/>
                  <a:pt x="292042" y="241682"/>
                </a:cubicBezTo>
                <a:lnTo>
                  <a:pt x="149434" y="305310"/>
                </a:lnTo>
                <a:cubicBezTo>
                  <a:pt x="149434" y="305310"/>
                  <a:pt x="149434" y="305310"/>
                  <a:pt x="149075" y="305310"/>
                </a:cubicBezTo>
                <a:cubicBezTo>
                  <a:pt x="148715" y="305669"/>
                  <a:pt x="147997" y="306029"/>
                  <a:pt x="147279" y="306029"/>
                </a:cubicBezTo>
                <a:cubicBezTo>
                  <a:pt x="146919" y="306029"/>
                  <a:pt x="146201" y="305669"/>
                  <a:pt x="145842" y="305310"/>
                </a:cubicBezTo>
                <a:cubicBezTo>
                  <a:pt x="145842" y="305310"/>
                  <a:pt x="145842" y="305310"/>
                  <a:pt x="145482" y="305310"/>
                </a:cubicBezTo>
                <a:lnTo>
                  <a:pt x="73998" y="273676"/>
                </a:lnTo>
                <a:lnTo>
                  <a:pt x="2514" y="241682"/>
                </a:lnTo>
                <a:cubicBezTo>
                  <a:pt x="1077" y="240963"/>
                  <a:pt x="0" y="239166"/>
                  <a:pt x="0" y="237728"/>
                </a:cubicBezTo>
                <a:lnTo>
                  <a:pt x="0" y="125212"/>
                </a:lnTo>
                <a:lnTo>
                  <a:pt x="0" y="85310"/>
                </a:lnTo>
                <a:lnTo>
                  <a:pt x="0" y="84951"/>
                </a:lnTo>
                <a:cubicBezTo>
                  <a:pt x="0" y="84591"/>
                  <a:pt x="0" y="83872"/>
                  <a:pt x="0" y="83872"/>
                </a:cubicBezTo>
                <a:cubicBezTo>
                  <a:pt x="0" y="83513"/>
                  <a:pt x="359" y="83153"/>
                  <a:pt x="359" y="82794"/>
                </a:cubicBezTo>
                <a:cubicBezTo>
                  <a:pt x="718" y="82794"/>
                  <a:pt x="718" y="82794"/>
                  <a:pt x="718" y="82434"/>
                </a:cubicBezTo>
                <a:cubicBezTo>
                  <a:pt x="718" y="82434"/>
                  <a:pt x="718" y="82075"/>
                  <a:pt x="1077" y="82075"/>
                </a:cubicBezTo>
                <a:cubicBezTo>
                  <a:pt x="1077" y="82075"/>
                  <a:pt x="1077" y="81715"/>
                  <a:pt x="1437" y="81715"/>
                </a:cubicBezTo>
                <a:cubicBezTo>
                  <a:pt x="1437" y="81715"/>
                  <a:pt x="1437" y="81356"/>
                  <a:pt x="1796" y="80996"/>
                </a:cubicBezTo>
                <a:cubicBezTo>
                  <a:pt x="2155" y="80996"/>
                  <a:pt x="2155" y="80996"/>
                  <a:pt x="2155" y="80996"/>
                </a:cubicBezTo>
                <a:cubicBezTo>
                  <a:pt x="2155" y="80996"/>
                  <a:pt x="2155" y="80996"/>
                  <a:pt x="2514" y="80996"/>
                </a:cubicBezTo>
                <a:lnTo>
                  <a:pt x="2514" y="80637"/>
                </a:lnTo>
                <a:lnTo>
                  <a:pt x="66814" y="51879"/>
                </a:lnTo>
                <a:close/>
                <a:moveTo>
                  <a:pt x="120413" y="31982"/>
                </a:moveTo>
                <a:cubicBezTo>
                  <a:pt x="105328" y="31982"/>
                  <a:pt x="93475" y="44200"/>
                  <a:pt x="93475" y="58934"/>
                </a:cubicBezTo>
                <a:cubicBezTo>
                  <a:pt x="93475" y="74026"/>
                  <a:pt x="105328" y="85885"/>
                  <a:pt x="120413" y="85885"/>
                </a:cubicBezTo>
                <a:lnTo>
                  <a:pt x="147350" y="85885"/>
                </a:lnTo>
                <a:lnTo>
                  <a:pt x="147350" y="58215"/>
                </a:lnTo>
                <a:cubicBezTo>
                  <a:pt x="146991" y="43482"/>
                  <a:pt x="135138" y="31982"/>
                  <a:pt x="120413" y="31982"/>
                </a:cubicBezTo>
                <a:close/>
                <a:moveTo>
                  <a:pt x="195118" y="9343"/>
                </a:moveTo>
                <a:cubicBezTo>
                  <a:pt x="173928" y="9343"/>
                  <a:pt x="156688" y="26233"/>
                  <a:pt x="156688" y="47794"/>
                </a:cubicBezTo>
                <a:lnTo>
                  <a:pt x="156688" y="58215"/>
                </a:lnTo>
                <a:cubicBezTo>
                  <a:pt x="156688" y="58574"/>
                  <a:pt x="156688" y="58934"/>
                  <a:pt x="156688" y="58934"/>
                </a:cubicBezTo>
                <a:lnTo>
                  <a:pt x="156688" y="85885"/>
                </a:lnTo>
                <a:lnTo>
                  <a:pt x="195118" y="85885"/>
                </a:lnTo>
                <a:cubicBezTo>
                  <a:pt x="215950" y="85885"/>
                  <a:pt x="233190" y="68636"/>
                  <a:pt x="233190" y="47794"/>
                </a:cubicBezTo>
                <a:cubicBezTo>
                  <a:pt x="233190" y="26233"/>
                  <a:pt x="215950" y="9343"/>
                  <a:pt x="195118" y="9343"/>
                </a:cubicBezTo>
                <a:close/>
                <a:moveTo>
                  <a:pt x="195118" y="0"/>
                </a:moveTo>
                <a:cubicBezTo>
                  <a:pt x="221337" y="0"/>
                  <a:pt x="242528" y="21202"/>
                  <a:pt x="242528" y="47794"/>
                </a:cubicBezTo>
                <a:cubicBezTo>
                  <a:pt x="242528" y="74026"/>
                  <a:pt x="221337" y="95228"/>
                  <a:pt x="195118" y="95228"/>
                </a:cubicBezTo>
                <a:lnTo>
                  <a:pt x="157047" y="95228"/>
                </a:lnTo>
                <a:cubicBezTo>
                  <a:pt x="158843" y="104571"/>
                  <a:pt x="165308" y="112477"/>
                  <a:pt x="174287" y="116070"/>
                </a:cubicBezTo>
                <a:cubicBezTo>
                  <a:pt x="177160" y="116789"/>
                  <a:pt x="178238" y="119664"/>
                  <a:pt x="177519" y="122179"/>
                </a:cubicBezTo>
                <a:cubicBezTo>
                  <a:pt x="176801" y="123976"/>
                  <a:pt x="175005" y="125054"/>
                  <a:pt x="172850" y="125054"/>
                </a:cubicBezTo>
                <a:cubicBezTo>
                  <a:pt x="172491" y="125054"/>
                  <a:pt x="172132" y="125054"/>
                  <a:pt x="171414" y="124695"/>
                </a:cubicBezTo>
                <a:cubicBezTo>
                  <a:pt x="162794" y="121820"/>
                  <a:pt x="155970" y="115711"/>
                  <a:pt x="152019" y="108164"/>
                </a:cubicBezTo>
                <a:cubicBezTo>
                  <a:pt x="147709" y="115711"/>
                  <a:pt x="140885" y="121820"/>
                  <a:pt x="132265" y="124695"/>
                </a:cubicBezTo>
                <a:cubicBezTo>
                  <a:pt x="131906" y="125054"/>
                  <a:pt x="131547" y="125054"/>
                  <a:pt x="130828" y="125054"/>
                </a:cubicBezTo>
                <a:cubicBezTo>
                  <a:pt x="129033" y="125054"/>
                  <a:pt x="127237" y="123976"/>
                  <a:pt x="126518" y="122179"/>
                </a:cubicBezTo>
                <a:cubicBezTo>
                  <a:pt x="125441" y="119664"/>
                  <a:pt x="126878" y="116789"/>
                  <a:pt x="129392" y="116070"/>
                </a:cubicBezTo>
                <a:cubicBezTo>
                  <a:pt x="138730" y="112836"/>
                  <a:pt x="145195" y="104571"/>
                  <a:pt x="146991" y="95228"/>
                </a:cubicBezTo>
                <a:lnTo>
                  <a:pt x="120413" y="95228"/>
                </a:lnTo>
                <a:cubicBezTo>
                  <a:pt x="100300" y="95228"/>
                  <a:pt x="84137" y="79057"/>
                  <a:pt x="84137" y="58934"/>
                </a:cubicBezTo>
                <a:cubicBezTo>
                  <a:pt x="84137" y="39169"/>
                  <a:pt x="100300" y="22639"/>
                  <a:pt x="120413" y="22639"/>
                </a:cubicBezTo>
                <a:cubicBezTo>
                  <a:pt x="131906" y="22639"/>
                  <a:pt x="141962" y="28030"/>
                  <a:pt x="148787" y="36295"/>
                </a:cubicBezTo>
                <a:cubicBezTo>
                  <a:pt x="153815" y="15452"/>
                  <a:pt x="172491" y="0"/>
                  <a:pt x="1951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51" name="Freeform 582">
            <a:extLst>
              <a:ext uri="{FF2B5EF4-FFF2-40B4-BE49-F238E27FC236}">
                <a16:creationId xmlns:a16="http://schemas.microsoft.com/office/drawing/2014/main" id="{96E5C3E0-7E2D-226C-DC99-BCDD5282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249" y="1896780"/>
            <a:ext cx="359486" cy="324279"/>
          </a:xfrm>
          <a:custGeom>
            <a:avLst/>
            <a:gdLst>
              <a:gd name="T0" fmla="*/ 265831 w 855"/>
              <a:gd name="T1" fmla="*/ 106074 h 770"/>
              <a:gd name="T2" fmla="*/ 262589 w 855"/>
              <a:gd name="T3" fmla="*/ 218642 h 770"/>
              <a:gd name="T4" fmla="*/ 185145 w 855"/>
              <a:gd name="T5" fmla="*/ 207097 h 770"/>
              <a:gd name="T6" fmla="*/ 188747 w 855"/>
              <a:gd name="T7" fmla="*/ 208901 h 770"/>
              <a:gd name="T8" fmla="*/ 262589 w 855"/>
              <a:gd name="T9" fmla="*/ 218642 h 770"/>
              <a:gd name="T10" fmla="*/ 61235 w 855"/>
              <a:gd name="T11" fmla="*/ 104631 h 770"/>
              <a:gd name="T12" fmla="*/ 107341 w 855"/>
              <a:gd name="T13" fmla="*/ 96693 h 770"/>
              <a:gd name="T14" fmla="*/ 123550 w 855"/>
              <a:gd name="T15" fmla="*/ 96693 h 770"/>
              <a:gd name="T16" fmla="*/ 149125 w 855"/>
              <a:gd name="T17" fmla="*/ 56645 h 770"/>
              <a:gd name="T18" fmla="*/ 153807 w 855"/>
              <a:gd name="T19" fmla="*/ 133855 h 770"/>
              <a:gd name="T20" fmla="*/ 158490 w 855"/>
              <a:gd name="T21" fmla="*/ 56645 h 770"/>
              <a:gd name="T22" fmla="*/ 174699 w 855"/>
              <a:gd name="T23" fmla="*/ 82983 h 770"/>
              <a:gd name="T24" fmla="*/ 190908 w 855"/>
              <a:gd name="T25" fmla="*/ 82983 h 770"/>
              <a:gd name="T26" fmla="*/ 249262 w 855"/>
              <a:gd name="T27" fmla="*/ 103188 h 770"/>
              <a:gd name="T28" fmla="*/ 44665 w 855"/>
              <a:gd name="T29" fmla="*/ 218642 h 770"/>
              <a:gd name="T30" fmla="*/ 116346 w 855"/>
              <a:gd name="T31" fmla="*/ 208540 h 770"/>
              <a:gd name="T32" fmla="*/ 122470 w 855"/>
              <a:gd name="T33" fmla="*/ 207097 h 770"/>
              <a:gd name="T34" fmla="*/ 11527 w 855"/>
              <a:gd name="T35" fmla="*/ 151534 h 770"/>
              <a:gd name="T36" fmla="*/ 146603 w 855"/>
              <a:gd name="T37" fmla="*/ 152978 h 770"/>
              <a:gd name="T38" fmla="*/ 306534 w 855"/>
              <a:gd name="T39" fmla="*/ 150813 h 770"/>
              <a:gd name="T40" fmla="*/ 271234 w 855"/>
              <a:gd name="T41" fmla="*/ 97415 h 770"/>
              <a:gd name="T42" fmla="*/ 271234 w 855"/>
              <a:gd name="T43" fmla="*/ 97415 h 770"/>
              <a:gd name="T44" fmla="*/ 270154 w 855"/>
              <a:gd name="T45" fmla="*/ 96693 h 770"/>
              <a:gd name="T46" fmla="*/ 270154 w 855"/>
              <a:gd name="T47" fmla="*/ 96333 h 770"/>
              <a:gd name="T48" fmla="*/ 269793 w 855"/>
              <a:gd name="T49" fmla="*/ 96333 h 770"/>
              <a:gd name="T50" fmla="*/ 190908 w 855"/>
              <a:gd name="T51" fmla="*/ 60975 h 770"/>
              <a:gd name="T52" fmla="*/ 186226 w 855"/>
              <a:gd name="T53" fmla="*/ 0 h 770"/>
              <a:gd name="T54" fmla="*/ 181543 w 855"/>
              <a:gd name="T55" fmla="*/ 56645 h 770"/>
              <a:gd name="T56" fmla="*/ 155608 w 855"/>
              <a:gd name="T57" fmla="*/ 45100 h 770"/>
              <a:gd name="T58" fmla="*/ 153807 w 855"/>
              <a:gd name="T59" fmla="*/ 44739 h 770"/>
              <a:gd name="T60" fmla="*/ 152006 w 855"/>
              <a:gd name="T61" fmla="*/ 45100 h 770"/>
              <a:gd name="T62" fmla="*/ 116346 w 855"/>
              <a:gd name="T63" fmla="*/ 18761 h 770"/>
              <a:gd name="T64" fmla="*/ 107341 w 855"/>
              <a:gd name="T65" fmla="*/ 18761 h 770"/>
              <a:gd name="T66" fmla="*/ 38182 w 855"/>
              <a:gd name="T67" fmla="*/ 95972 h 770"/>
              <a:gd name="T68" fmla="*/ 37461 w 855"/>
              <a:gd name="T69" fmla="*/ 96333 h 770"/>
              <a:gd name="T70" fmla="*/ 37461 w 855"/>
              <a:gd name="T71" fmla="*/ 96333 h 770"/>
              <a:gd name="T72" fmla="*/ 36741 w 855"/>
              <a:gd name="T73" fmla="*/ 96693 h 770"/>
              <a:gd name="T74" fmla="*/ 36381 w 855"/>
              <a:gd name="T75" fmla="*/ 97415 h 770"/>
              <a:gd name="T76" fmla="*/ 36020 w 855"/>
              <a:gd name="T77" fmla="*/ 97776 h 770"/>
              <a:gd name="T78" fmla="*/ 360 w 855"/>
              <a:gd name="T79" fmla="*/ 154782 h 770"/>
              <a:gd name="T80" fmla="*/ 35300 w 855"/>
              <a:gd name="T81" fmla="*/ 172100 h 770"/>
              <a:gd name="T82" fmla="*/ 38182 w 855"/>
              <a:gd name="T83" fmla="*/ 225858 h 770"/>
              <a:gd name="T84" fmla="*/ 152006 w 855"/>
              <a:gd name="T85" fmla="*/ 276731 h 770"/>
              <a:gd name="T86" fmla="*/ 153807 w 855"/>
              <a:gd name="T87" fmla="*/ 277452 h 770"/>
              <a:gd name="T88" fmla="*/ 155608 w 855"/>
              <a:gd name="T89" fmla="*/ 276731 h 770"/>
              <a:gd name="T90" fmla="*/ 271955 w 855"/>
              <a:gd name="T91" fmla="*/ 221890 h 770"/>
              <a:gd name="T92" fmla="*/ 304733 w 855"/>
              <a:gd name="T93" fmla="*/ 157668 h 770"/>
              <a:gd name="T94" fmla="*/ 306534 w 855"/>
              <a:gd name="T95" fmla="*/ 150813 h 77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55" h="770">
                <a:moveTo>
                  <a:pt x="529" y="550"/>
                </a:moveTo>
                <a:lnTo>
                  <a:pt x="446" y="424"/>
                </a:lnTo>
                <a:lnTo>
                  <a:pt x="738" y="294"/>
                </a:lnTo>
                <a:lnTo>
                  <a:pt x="821" y="420"/>
                </a:lnTo>
                <a:lnTo>
                  <a:pt x="529" y="550"/>
                </a:lnTo>
                <a:close/>
                <a:moveTo>
                  <a:pt x="729" y="606"/>
                </a:moveTo>
                <a:lnTo>
                  <a:pt x="440" y="736"/>
                </a:lnTo>
                <a:lnTo>
                  <a:pt x="440" y="462"/>
                </a:lnTo>
                <a:lnTo>
                  <a:pt x="514" y="574"/>
                </a:lnTo>
                <a:cubicBezTo>
                  <a:pt x="516" y="577"/>
                  <a:pt x="520" y="579"/>
                  <a:pt x="524" y="579"/>
                </a:cubicBezTo>
                <a:cubicBezTo>
                  <a:pt x="526" y="579"/>
                  <a:pt x="528" y="579"/>
                  <a:pt x="530" y="578"/>
                </a:cubicBezTo>
                <a:lnTo>
                  <a:pt x="729" y="489"/>
                </a:lnTo>
                <a:lnTo>
                  <a:pt x="729" y="606"/>
                </a:lnTo>
                <a:close/>
                <a:moveTo>
                  <a:pt x="427" y="404"/>
                </a:moveTo>
                <a:lnTo>
                  <a:pt x="270" y="335"/>
                </a:lnTo>
                <a:lnTo>
                  <a:pt x="170" y="290"/>
                </a:lnTo>
                <a:lnTo>
                  <a:pt x="143" y="278"/>
                </a:lnTo>
                <a:lnTo>
                  <a:pt x="298" y="209"/>
                </a:lnTo>
                <a:lnTo>
                  <a:pt x="298" y="268"/>
                </a:lnTo>
                <a:lnTo>
                  <a:pt x="278" y="268"/>
                </a:lnTo>
                <a:lnTo>
                  <a:pt x="311" y="324"/>
                </a:lnTo>
                <a:lnTo>
                  <a:pt x="343" y="268"/>
                </a:lnTo>
                <a:lnTo>
                  <a:pt x="323" y="268"/>
                </a:lnTo>
                <a:lnTo>
                  <a:pt x="323" y="197"/>
                </a:lnTo>
                <a:lnTo>
                  <a:pt x="414" y="157"/>
                </a:lnTo>
                <a:lnTo>
                  <a:pt x="414" y="358"/>
                </a:lnTo>
                <a:cubicBezTo>
                  <a:pt x="414" y="366"/>
                  <a:pt x="420" y="371"/>
                  <a:pt x="427" y="371"/>
                </a:cubicBezTo>
                <a:cubicBezTo>
                  <a:pt x="434" y="371"/>
                  <a:pt x="440" y="366"/>
                  <a:pt x="440" y="358"/>
                </a:cubicBezTo>
                <a:lnTo>
                  <a:pt x="440" y="157"/>
                </a:lnTo>
                <a:lnTo>
                  <a:pt x="504" y="186"/>
                </a:lnTo>
                <a:lnTo>
                  <a:pt x="504" y="230"/>
                </a:lnTo>
                <a:lnTo>
                  <a:pt x="485" y="230"/>
                </a:lnTo>
                <a:lnTo>
                  <a:pt x="517" y="285"/>
                </a:lnTo>
                <a:lnTo>
                  <a:pt x="550" y="230"/>
                </a:lnTo>
                <a:lnTo>
                  <a:pt x="530" y="230"/>
                </a:lnTo>
                <a:lnTo>
                  <a:pt x="530" y="197"/>
                </a:lnTo>
                <a:lnTo>
                  <a:pt x="710" y="278"/>
                </a:lnTo>
                <a:lnTo>
                  <a:pt x="692" y="286"/>
                </a:lnTo>
                <a:lnTo>
                  <a:pt x="427" y="404"/>
                </a:lnTo>
                <a:close/>
                <a:moveTo>
                  <a:pt x="414" y="736"/>
                </a:moveTo>
                <a:lnTo>
                  <a:pt x="124" y="606"/>
                </a:lnTo>
                <a:lnTo>
                  <a:pt x="124" y="489"/>
                </a:lnTo>
                <a:lnTo>
                  <a:pt x="323" y="578"/>
                </a:lnTo>
                <a:cubicBezTo>
                  <a:pt x="325" y="579"/>
                  <a:pt x="327" y="579"/>
                  <a:pt x="329" y="579"/>
                </a:cubicBezTo>
                <a:cubicBezTo>
                  <a:pt x="333" y="579"/>
                  <a:pt x="337" y="577"/>
                  <a:pt x="340" y="574"/>
                </a:cubicBezTo>
                <a:lnTo>
                  <a:pt x="414" y="462"/>
                </a:lnTo>
                <a:lnTo>
                  <a:pt x="414" y="736"/>
                </a:lnTo>
                <a:close/>
                <a:moveTo>
                  <a:pt x="32" y="420"/>
                </a:moveTo>
                <a:lnTo>
                  <a:pt x="116" y="294"/>
                </a:lnTo>
                <a:lnTo>
                  <a:pt x="356" y="402"/>
                </a:lnTo>
                <a:lnTo>
                  <a:pt x="407" y="424"/>
                </a:lnTo>
                <a:lnTo>
                  <a:pt x="324" y="550"/>
                </a:lnTo>
                <a:lnTo>
                  <a:pt x="32" y="420"/>
                </a:lnTo>
                <a:close/>
                <a:moveTo>
                  <a:pt x="851" y="418"/>
                </a:moveTo>
                <a:lnTo>
                  <a:pt x="754" y="271"/>
                </a:lnTo>
                <a:cubicBezTo>
                  <a:pt x="754" y="271"/>
                  <a:pt x="753" y="271"/>
                  <a:pt x="753" y="270"/>
                </a:cubicBezTo>
                <a:cubicBezTo>
                  <a:pt x="752" y="269"/>
                  <a:pt x="752" y="269"/>
                  <a:pt x="751" y="268"/>
                </a:cubicBezTo>
                <a:cubicBezTo>
                  <a:pt x="751" y="268"/>
                  <a:pt x="751" y="268"/>
                  <a:pt x="750" y="268"/>
                </a:cubicBezTo>
                <a:cubicBezTo>
                  <a:pt x="750" y="268"/>
                  <a:pt x="750" y="268"/>
                  <a:pt x="750" y="267"/>
                </a:cubicBezTo>
                <a:cubicBezTo>
                  <a:pt x="750" y="267"/>
                  <a:pt x="750" y="267"/>
                  <a:pt x="749" y="267"/>
                </a:cubicBezTo>
                <a:cubicBezTo>
                  <a:pt x="748" y="267"/>
                  <a:pt x="748" y="266"/>
                  <a:pt x="748" y="266"/>
                </a:cubicBezTo>
                <a:lnTo>
                  <a:pt x="530" y="169"/>
                </a:lnTo>
                <a:lnTo>
                  <a:pt x="530" y="13"/>
                </a:lnTo>
                <a:cubicBezTo>
                  <a:pt x="530" y="6"/>
                  <a:pt x="524" y="0"/>
                  <a:pt x="517" y="0"/>
                </a:cubicBezTo>
                <a:cubicBezTo>
                  <a:pt x="510" y="0"/>
                  <a:pt x="504" y="6"/>
                  <a:pt x="504" y="13"/>
                </a:cubicBezTo>
                <a:lnTo>
                  <a:pt x="504" y="157"/>
                </a:lnTo>
                <a:lnTo>
                  <a:pt x="432" y="125"/>
                </a:lnTo>
                <a:cubicBezTo>
                  <a:pt x="431" y="125"/>
                  <a:pt x="429" y="124"/>
                  <a:pt x="427" y="124"/>
                </a:cubicBezTo>
                <a:cubicBezTo>
                  <a:pt x="425" y="124"/>
                  <a:pt x="423" y="125"/>
                  <a:pt x="422" y="125"/>
                </a:cubicBezTo>
                <a:lnTo>
                  <a:pt x="323" y="169"/>
                </a:lnTo>
                <a:lnTo>
                  <a:pt x="323" y="52"/>
                </a:lnTo>
                <a:cubicBezTo>
                  <a:pt x="323" y="45"/>
                  <a:pt x="318" y="39"/>
                  <a:pt x="311" y="39"/>
                </a:cubicBezTo>
                <a:cubicBezTo>
                  <a:pt x="303" y="39"/>
                  <a:pt x="298" y="45"/>
                  <a:pt x="298" y="52"/>
                </a:cubicBezTo>
                <a:lnTo>
                  <a:pt x="298" y="180"/>
                </a:lnTo>
                <a:lnTo>
                  <a:pt x="106" y="266"/>
                </a:lnTo>
                <a:lnTo>
                  <a:pt x="105" y="267"/>
                </a:lnTo>
                <a:cubicBezTo>
                  <a:pt x="104" y="267"/>
                  <a:pt x="104" y="267"/>
                  <a:pt x="104" y="267"/>
                </a:cubicBezTo>
                <a:cubicBezTo>
                  <a:pt x="103" y="268"/>
                  <a:pt x="103" y="268"/>
                  <a:pt x="103" y="268"/>
                </a:cubicBezTo>
                <a:lnTo>
                  <a:pt x="102" y="268"/>
                </a:lnTo>
                <a:cubicBezTo>
                  <a:pt x="101" y="269"/>
                  <a:pt x="101" y="269"/>
                  <a:pt x="101" y="270"/>
                </a:cubicBezTo>
                <a:cubicBezTo>
                  <a:pt x="100" y="271"/>
                  <a:pt x="100" y="271"/>
                  <a:pt x="100" y="271"/>
                </a:cubicBezTo>
                <a:lnTo>
                  <a:pt x="2" y="418"/>
                </a:lnTo>
                <a:cubicBezTo>
                  <a:pt x="0" y="422"/>
                  <a:pt x="0" y="425"/>
                  <a:pt x="1" y="429"/>
                </a:cubicBezTo>
                <a:cubicBezTo>
                  <a:pt x="2" y="433"/>
                  <a:pt x="5" y="436"/>
                  <a:pt x="8" y="437"/>
                </a:cubicBezTo>
                <a:lnTo>
                  <a:pt x="98" y="477"/>
                </a:lnTo>
                <a:lnTo>
                  <a:pt x="98" y="615"/>
                </a:lnTo>
                <a:cubicBezTo>
                  <a:pt x="98" y="620"/>
                  <a:pt x="101" y="624"/>
                  <a:pt x="106" y="626"/>
                </a:cubicBezTo>
                <a:lnTo>
                  <a:pt x="422" y="767"/>
                </a:lnTo>
                <a:cubicBezTo>
                  <a:pt x="423" y="768"/>
                  <a:pt x="425" y="769"/>
                  <a:pt x="427" y="769"/>
                </a:cubicBezTo>
                <a:cubicBezTo>
                  <a:pt x="429" y="769"/>
                  <a:pt x="430" y="768"/>
                  <a:pt x="432" y="767"/>
                </a:cubicBezTo>
                <a:lnTo>
                  <a:pt x="748" y="626"/>
                </a:lnTo>
                <a:cubicBezTo>
                  <a:pt x="752" y="624"/>
                  <a:pt x="755" y="620"/>
                  <a:pt x="755" y="615"/>
                </a:cubicBezTo>
                <a:lnTo>
                  <a:pt x="755" y="477"/>
                </a:lnTo>
                <a:lnTo>
                  <a:pt x="846" y="437"/>
                </a:lnTo>
                <a:cubicBezTo>
                  <a:pt x="849" y="436"/>
                  <a:pt x="851" y="433"/>
                  <a:pt x="853" y="429"/>
                </a:cubicBezTo>
                <a:cubicBezTo>
                  <a:pt x="854" y="425"/>
                  <a:pt x="853" y="422"/>
                  <a:pt x="851" y="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52" name="Freeform 765">
            <a:extLst>
              <a:ext uri="{FF2B5EF4-FFF2-40B4-BE49-F238E27FC236}">
                <a16:creationId xmlns:a16="http://schemas.microsoft.com/office/drawing/2014/main" id="{5E17002B-5BA7-A443-42AE-74952AE7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53" y="5271667"/>
            <a:ext cx="302042" cy="359485"/>
          </a:xfrm>
          <a:custGeom>
            <a:avLst/>
            <a:gdLst/>
            <a:ahLst/>
            <a:cxnLst/>
            <a:rect l="0" t="0" r="r" b="b"/>
            <a:pathLst>
              <a:path w="258403" h="307622">
                <a:moveTo>
                  <a:pt x="158669" y="282575"/>
                </a:moveTo>
                <a:cubicBezTo>
                  <a:pt x="161189" y="282575"/>
                  <a:pt x="163350" y="284692"/>
                  <a:pt x="163350" y="287161"/>
                </a:cubicBezTo>
                <a:lnTo>
                  <a:pt x="163350" y="294217"/>
                </a:lnTo>
                <a:cubicBezTo>
                  <a:pt x="163350" y="296686"/>
                  <a:pt x="165150" y="298450"/>
                  <a:pt x="167310" y="298450"/>
                </a:cubicBezTo>
                <a:lnTo>
                  <a:pt x="245081" y="298450"/>
                </a:lnTo>
                <a:cubicBezTo>
                  <a:pt x="247242" y="298450"/>
                  <a:pt x="249042" y="296686"/>
                  <a:pt x="249042" y="294217"/>
                </a:cubicBezTo>
                <a:lnTo>
                  <a:pt x="249042" y="287161"/>
                </a:lnTo>
                <a:cubicBezTo>
                  <a:pt x="249042" y="284692"/>
                  <a:pt x="251202" y="282575"/>
                  <a:pt x="253723" y="282575"/>
                </a:cubicBezTo>
                <a:cubicBezTo>
                  <a:pt x="256243" y="282575"/>
                  <a:pt x="258403" y="284692"/>
                  <a:pt x="258403" y="287161"/>
                </a:cubicBezTo>
                <a:lnTo>
                  <a:pt x="258403" y="294217"/>
                </a:lnTo>
                <a:cubicBezTo>
                  <a:pt x="258403" y="301978"/>
                  <a:pt x="252282" y="307622"/>
                  <a:pt x="245081" y="307622"/>
                </a:cubicBezTo>
                <a:lnTo>
                  <a:pt x="167310" y="307622"/>
                </a:lnTo>
                <a:cubicBezTo>
                  <a:pt x="159749" y="307622"/>
                  <a:pt x="153988" y="301978"/>
                  <a:pt x="153988" y="294217"/>
                </a:cubicBezTo>
                <a:lnTo>
                  <a:pt x="153988" y="287161"/>
                </a:lnTo>
                <a:cubicBezTo>
                  <a:pt x="153988" y="284692"/>
                  <a:pt x="155789" y="282575"/>
                  <a:pt x="158669" y="282575"/>
                </a:cubicBezTo>
                <a:close/>
                <a:moveTo>
                  <a:pt x="150930" y="57015"/>
                </a:moveTo>
                <a:cubicBezTo>
                  <a:pt x="144828" y="57015"/>
                  <a:pt x="139444" y="60987"/>
                  <a:pt x="139444" y="65682"/>
                </a:cubicBezTo>
                <a:lnTo>
                  <a:pt x="139444" y="200025"/>
                </a:lnTo>
                <a:cubicBezTo>
                  <a:pt x="139444" y="201470"/>
                  <a:pt x="138726" y="202553"/>
                  <a:pt x="137649" y="203637"/>
                </a:cubicBezTo>
                <a:cubicBezTo>
                  <a:pt x="136572" y="204359"/>
                  <a:pt x="135136" y="204720"/>
                  <a:pt x="133701" y="204359"/>
                </a:cubicBezTo>
                <a:cubicBezTo>
                  <a:pt x="129035" y="203275"/>
                  <a:pt x="116472" y="200025"/>
                  <a:pt x="101755" y="201470"/>
                </a:cubicBezTo>
                <a:cubicBezTo>
                  <a:pt x="84526" y="202914"/>
                  <a:pt x="71963" y="210859"/>
                  <a:pt x="71605" y="219888"/>
                </a:cubicBezTo>
                <a:cubicBezTo>
                  <a:pt x="71246" y="224583"/>
                  <a:pt x="71963" y="227833"/>
                  <a:pt x="72322" y="229639"/>
                </a:cubicBezTo>
                <a:cubicBezTo>
                  <a:pt x="77706" y="228916"/>
                  <a:pt x="88475" y="227111"/>
                  <a:pt x="96730" y="227111"/>
                </a:cubicBezTo>
                <a:cubicBezTo>
                  <a:pt x="100320" y="227111"/>
                  <a:pt x="103909" y="227472"/>
                  <a:pt x="106063" y="228194"/>
                </a:cubicBezTo>
                <a:cubicBezTo>
                  <a:pt x="120420" y="232889"/>
                  <a:pt x="132983" y="243362"/>
                  <a:pt x="144110" y="252390"/>
                </a:cubicBezTo>
                <a:cubicBezTo>
                  <a:pt x="152724" y="259252"/>
                  <a:pt x="161339" y="266475"/>
                  <a:pt x="166005" y="266475"/>
                </a:cubicBezTo>
                <a:lnTo>
                  <a:pt x="244612" y="266475"/>
                </a:lnTo>
                <a:cubicBezTo>
                  <a:pt x="246048" y="266475"/>
                  <a:pt x="247484" y="265391"/>
                  <a:pt x="247484" y="263224"/>
                </a:cubicBezTo>
                <a:lnTo>
                  <a:pt x="247484" y="160300"/>
                </a:lnTo>
                <a:cubicBezTo>
                  <a:pt x="247484" y="160300"/>
                  <a:pt x="247484" y="160300"/>
                  <a:pt x="247484" y="159939"/>
                </a:cubicBezTo>
                <a:cubicBezTo>
                  <a:pt x="247125" y="153077"/>
                  <a:pt x="241382" y="147660"/>
                  <a:pt x="234203" y="147660"/>
                </a:cubicBezTo>
                <a:cubicBezTo>
                  <a:pt x="232050" y="147660"/>
                  <a:pt x="229896" y="148383"/>
                  <a:pt x="227742" y="149466"/>
                </a:cubicBezTo>
                <a:cubicBezTo>
                  <a:pt x="226666" y="149827"/>
                  <a:pt x="225230" y="149827"/>
                  <a:pt x="223794" y="149466"/>
                </a:cubicBezTo>
                <a:cubicBezTo>
                  <a:pt x="222358" y="149105"/>
                  <a:pt x="221640" y="147660"/>
                  <a:pt x="220923" y="146216"/>
                </a:cubicBezTo>
                <a:cubicBezTo>
                  <a:pt x="219846" y="140076"/>
                  <a:pt x="214462" y="135382"/>
                  <a:pt x="208360" y="135382"/>
                </a:cubicBezTo>
                <a:cubicBezTo>
                  <a:pt x="204770" y="135382"/>
                  <a:pt x="201540" y="136826"/>
                  <a:pt x="199027" y="139354"/>
                </a:cubicBezTo>
                <a:cubicBezTo>
                  <a:pt x="197951" y="140438"/>
                  <a:pt x="196874" y="140799"/>
                  <a:pt x="195438" y="140438"/>
                </a:cubicBezTo>
                <a:cubicBezTo>
                  <a:pt x="194002" y="140438"/>
                  <a:pt x="192925" y="139715"/>
                  <a:pt x="192208" y="138632"/>
                </a:cubicBezTo>
                <a:cubicBezTo>
                  <a:pt x="189695" y="135021"/>
                  <a:pt x="185747" y="133215"/>
                  <a:pt x="181439" y="133215"/>
                </a:cubicBezTo>
                <a:cubicBezTo>
                  <a:pt x="177132" y="133215"/>
                  <a:pt x="173543" y="135021"/>
                  <a:pt x="171030" y="138632"/>
                </a:cubicBezTo>
                <a:cubicBezTo>
                  <a:pt x="169594" y="140438"/>
                  <a:pt x="167441" y="140799"/>
                  <a:pt x="165646" y="140438"/>
                </a:cubicBezTo>
                <a:cubicBezTo>
                  <a:pt x="163851" y="139715"/>
                  <a:pt x="162416" y="137910"/>
                  <a:pt x="162416" y="135743"/>
                </a:cubicBezTo>
                <a:lnTo>
                  <a:pt x="162416" y="65682"/>
                </a:lnTo>
                <a:cubicBezTo>
                  <a:pt x="162416" y="60987"/>
                  <a:pt x="157391" y="57015"/>
                  <a:pt x="150930" y="57015"/>
                </a:cubicBezTo>
                <a:close/>
                <a:moveTo>
                  <a:pt x="150930" y="47625"/>
                </a:moveTo>
                <a:cubicBezTo>
                  <a:pt x="162416" y="47625"/>
                  <a:pt x="171748" y="55931"/>
                  <a:pt x="171748" y="65682"/>
                </a:cubicBezTo>
                <a:lnTo>
                  <a:pt x="171748" y="125992"/>
                </a:lnTo>
                <a:cubicBezTo>
                  <a:pt x="179645" y="122381"/>
                  <a:pt x="189695" y="123825"/>
                  <a:pt x="196515" y="129603"/>
                </a:cubicBezTo>
                <a:cubicBezTo>
                  <a:pt x="200104" y="127437"/>
                  <a:pt x="204052" y="126353"/>
                  <a:pt x="208360" y="126353"/>
                </a:cubicBezTo>
                <a:cubicBezTo>
                  <a:pt x="216974" y="126353"/>
                  <a:pt x="224512" y="131409"/>
                  <a:pt x="228460" y="138993"/>
                </a:cubicBezTo>
                <a:cubicBezTo>
                  <a:pt x="230255" y="138632"/>
                  <a:pt x="232409" y="138271"/>
                  <a:pt x="234203" y="138271"/>
                </a:cubicBezTo>
                <a:cubicBezTo>
                  <a:pt x="246048" y="138271"/>
                  <a:pt x="255739" y="147299"/>
                  <a:pt x="256816" y="158856"/>
                </a:cubicBezTo>
                <a:cubicBezTo>
                  <a:pt x="256816" y="159578"/>
                  <a:pt x="256816" y="159939"/>
                  <a:pt x="256816" y="160300"/>
                </a:cubicBezTo>
                <a:lnTo>
                  <a:pt x="256816" y="263224"/>
                </a:lnTo>
                <a:cubicBezTo>
                  <a:pt x="256816" y="270447"/>
                  <a:pt x="251432" y="275864"/>
                  <a:pt x="244612" y="275864"/>
                </a:cubicBezTo>
                <a:lnTo>
                  <a:pt x="166005" y="275864"/>
                </a:lnTo>
                <a:cubicBezTo>
                  <a:pt x="158108" y="275864"/>
                  <a:pt x="149494" y="269002"/>
                  <a:pt x="138367" y="259613"/>
                </a:cubicBezTo>
                <a:cubicBezTo>
                  <a:pt x="127599" y="250946"/>
                  <a:pt x="115754" y="241195"/>
                  <a:pt x="103191" y="237222"/>
                </a:cubicBezTo>
                <a:cubicBezTo>
                  <a:pt x="97448" y="235417"/>
                  <a:pt x="79860" y="237945"/>
                  <a:pt x="69810" y="239750"/>
                </a:cubicBezTo>
                <a:cubicBezTo>
                  <a:pt x="68015" y="240111"/>
                  <a:pt x="66220" y="239389"/>
                  <a:pt x="65144" y="237584"/>
                </a:cubicBezTo>
                <a:cubicBezTo>
                  <a:pt x="64426" y="236861"/>
                  <a:pt x="61913" y="231805"/>
                  <a:pt x="62272" y="219527"/>
                </a:cubicBezTo>
                <a:cubicBezTo>
                  <a:pt x="62990" y="205081"/>
                  <a:pt x="78424" y="194247"/>
                  <a:pt x="101037" y="192080"/>
                </a:cubicBezTo>
                <a:cubicBezTo>
                  <a:pt x="112882" y="190997"/>
                  <a:pt x="123650" y="192441"/>
                  <a:pt x="130111" y="193886"/>
                </a:cubicBezTo>
                <a:lnTo>
                  <a:pt x="130111" y="65682"/>
                </a:lnTo>
                <a:cubicBezTo>
                  <a:pt x="130111" y="55931"/>
                  <a:pt x="139803" y="47625"/>
                  <a:pt x="150930" y="47625"/>
                </a:cubicBezTo>
                <a:close/>
                <a:moveTo>
                  <a:pt x="86769" y="31750"/>
                </a:moveTo>
                <a:cubicBezTo>
                  <a:pt x="89305" y="31750"/>
                  <a:pt x="91841" y="33908"/>
                  <a:pt x="91841" y="36425"/>
                </a:cubicBezTo>
                <a:lnTo>
                  <a:pt x="91841" y="42899"/>
                </a:lnTo>
                <a:cubicBezTo>
                  <a:pt x="100897" y="44697"/>
                  <a:pt x="108504" y="50091"/>
                  <a:pt x="111765" y="58363"/>
                </a:cubicBezTo>
                <a:cubicBezTo>
                  <a:pt x="112851" y="60520"/>
                  <a:pt x="111765" y="63397"/>
                  <a:pt x="109229" y="64476"/>
                </a:cubicBezTo>
                <a:cubicBezTo>
                  <a:pt x="107055" y="65555"/>
                  <a:pt x="104157" y="64117"/>
                  <a:pt x="103433" y="61959"/>
                </a:cubicBezTo>
                <a:cubicBezTo>
                  <a:pt x="100897" y="55845"/>
                  <a:pt x="94014" y="51889"/>
                  <a:pt x="86769" y="51889"/>
                </a:cubicBezTo>
                <a:cubicBezTo>
                  <a:pt x="77351" y="51889"/>
                  <a:pt x="69744" y="59082"/>
                  <a:pt x="69744" y="66994"/>
                </a:cubicBezTo>
                <a:cubicBezTo>
                  <a:pt x="69744" y="74186"/>
                  <a:pt x="72642" y="82458"/>
                  <a:pt x="86769" y="82458"/>
                </a:cubicBezTo>
                <a:cubicBezTo>
                  <a:pt x="106693" y="82458"/>
                  <a:pt x="113938" y="95045"/>
                  <a:pt x="113938" y="106912"/>
                </a:cubicBezTo>
                <a:cubicBezTo>
                  <a:pt x="113938" y="118780"/>
                  <a:pt x="104157" y="128850"/>
                  <a:pt x="91841" y="131008"/>
                </a:cubicBezTo>
                <a:lnTo>
                  <a:pt x="91841" y="137840"/>
                </a:lnTo>
                <a:cubicBezTo>
                  <a:pt x="91841" y="139998"/>
                  <a:pt x="89305" y="142516"/>
                  <a:pt x="86769" y="142516"/>
                </a:cubicBezTo>
                <a:cubicBezTo>
                  <a:pt x="84596" y="142516"/>
                  <a:pt x="82060" y="139998"/>
                  <a:pt x="82060" y="137840"/>
                </a:cubicBezTo>
                <a:lnTo>
                  <a:pt x="82060" y="131008"/>
                </a:lnTo>
                <a:cubicBezTo>
                  <a:pt x="73366" y="129569"/>
                  <a:pt x="65759" y="123815"/>
                  <a:pt x="62136" y="115544"/>
                </a:cubicBezTo>
                <a:cubicBezTo>
                  <a:pt x="61050" y="113386"/>
                  <a:pt x="62136" y="110509"/>
                  <a:pt x="64672" y="109789"/>
                </a:cubicBezTo>
                <a:cubicBezTo>
                  <a:pt x="67208" y="108711"/>
                  <a:pt x="69744" y="109789"/>
                  <a:pt x="70830" y="112307"/>
                </a:cubicBezTo>
                <a:cubicBezTo>
                  <a:pt x="73366" y="118061"/>
                  <a:pt x="79887" y="122017"/>
                  <a:pt x="87132" y="122017"/>
                </a:cubicBezTo>
                <a:cubicBezTo>
                  <a:pt x="96550" y="122017"/>
                  <a:pt x="104520" y="115184"/>
                  <a:pt x="104520" y="106912"/>
                </a:cubicBezTo>
                <a:cubicBezTo>
                  <a:pt x="104520" y="99720"/>
                  <a:pt x="101259" y="91808"/>
                  <a:pt x="86769" y="91808"/>
                </a:cubicBezTo>
                <a:cubicBezTo>
                  <a:pt x="67208" y="91808"/>
                  <a:pt x="60325" y="78861"/>
                  <a:pt x="60325" y="66994"/>
                </a:cubicBezTo>
                <a:cubicBezTo>
                  <a:pt x="60325" y="55126"/>
                  <a:pt x="69744" y="45056"/>
                  <a:pt x="82060" y="42899"/>
                </a:cubicBezTo>
                <a:lnTo>
                  <a:pt x="82060" y="36425"/>
                </a:lnTo>
                <a:cubicBezTo>
                  <a:pt x="82060" y="33908"/>
                  <a:pt x="84596" y="31750"/>
                  <a:pt x="86769" y="31750"/>
                </a:cubicBezTo>
                <a:close/>
                <a:moveTo>
                  <a:pt x="34318" y="0"/>
                </a:moveTo>
                <a:lnTo>
                  <a:pt x="137997" y="0"/>
                </a:lnTo>
                <a:cubicBezTo>
                  <a:pt x="157143" y="0"/>
                  <a:pt x="172677" y="15172"/>
                  <a:pt x="172677" y="34319"/>
                </a:cubicBezTo>
                <a:cubicBezTo>
                  <a:pt x="172677" y="36848"/>
                  <a:pt x="170510" y="39015"/>
                  <a:pt x="167981" y="39015"/>
                </a:cubicBezTo>
                <a:cubicBezTo>
                  <a:pt x="165452" y="39015"/>
                  <a:pt x="163285" y="36848"/>
                  <a:pt x="163285" y="34319"/>
                </a:cubicBezTo>
                <a:cubicBezTo>
                  <a:pt x="163285" y="20591"/>
                  <a:pt x="151725" y="9392"/>
                  <a:pt x="137997" y="9392"/>
                </a:cubicBezTo>
                <a:lnTo>
                  <a:pt x="34318" y="9392"/>
                </a:lnTo>
                <a:cubicBezTo>
                  <a:pt x="20591" y="9392"/>
                  <a:pt x="9392" y="20591"/>
                  <a:pt x="9392" y="34319"/>
                </a:cubicBezTo>
                <a:lnTo>
                  <a:pt x="9392" y="138358"/>
                </a:lnTo>
                <a:cubicBezTo>
                  <a:pt x="9392" y="152086"/>
                  <a:pt x="20591" y="163285"/>
                  <a:pt x="34318" y="163285"/>
                </a:cubicBezTo>
                <a:lnTo>
                  <a:pt x="113071" y="163285"/>
                </a:lnTo>
                <a:cubicBezTo>
                  <a:pt x="115600" y="163285"/>
                  <a:pt x="117767" y="165452"/>
                  <a:pt x="117767" y="167981"/>
                </a:cubicBezTo>
                <a:cubicBezTo>
                  <a:pt x="117767" y="170510"/>
                  <a:pt x="115600" y="172677"/>
                  <a:pt x="113071" y="172677"/>
                </a:cubicBezTo>
                <a:lnTo>
                  <a:pt x="34318" y="172677"/>
                </a:lnTo>
                <a:cubicBezTo>
                  <a:pt x="15172" y="172677"/>
                  <a:pt x="0" y="157143"/>
                  <a:pt x="0" y="138358"/>
                </a:cubicBezTo>
                <a:lnTo>
                  <a:pt x="0" y="34319"/>
                </a:lnTo>
                <a:cubicBezTo>
                  <a:pt x="0" y="15172"/>
                  <a:pt x="15172" y="0"/>
                  <a:pt x="34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CA73F7-0800-1C06-B25B-4E77A0E97E86}"/>
              </a:ext>
            </a:extLst>
          </p:cNvPr>
          <p:cNvSpPr txBox="1"/>
          <p:nvPr/>
        </p:nvSpPr>
        <p:spPr>
          <a:xfrm>
            <a:off x="10604507" y="536977"/>
            <a:ext cx="1132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8826"/>
                </a:solidFill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79942C-D1FF-972F-918A-1034CA32A0F6}"/>
              </a:ext>
            </a:extLst>
          </p:cNvPr>
          <p:cNvSpPr txBox="1"/>
          <p:nvPr/>
        </p:nvSpPr>
        <p:spPr>
          <a:xfrm>
            <a:off x="7550756" y="2314019"/>
            <a:ext cx="1132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A12D56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0FDC0E-EFC6-3616-4083-A3BD44BCD0A9}"/>
              </a:ext>
            </a:extLst>
          </p:cNvPr>
          <p:cNvSpPr txBox="1"/>
          <p:nvPr/>
        </p:nvSpPr>
        <p:spPr>
          <a:xfrm>
            <a:off x="10570002" y="3901279"/>
            <a:ext cx="1132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80CDD9"/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F74F07-00DF-2066-90AF-1DF19C79039F}"/>
              </a:ext>
            </a:extLst>
          </p:cNvPr>
          <p:cNvSpPr txBox="1"/>
          <p:nvPr/>
        </p:nvSpPr>
        <p:spPr>
          <a:xfrm>
            <a:off x="7637021" y="5454034"/>
            <a:ext cx="1132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4D3370"/>
                </a:solidFill>
                <a:latin typeface="Century Gothic" panose="020B0502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6346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4A85994-037C-CE77-B2B9-3309D55DD69C}"/>
              </a:ext>
            </a:extLst>
          </p:cNvPr>
          <p:cNvSpPr/>
          <p:nvPr/>
        </p:nvSpPr>
        <p:spPr>
          <a:xfrm>
            <a:off x="9304667" y="1224951"/>
            <a:ext cx="2156527" cy="2392909"/>
          </a:xfrm>
          <a:prstGeom prst="roundRect">
            <a:avLst/>
          </a:prstGeom>
          <a:noFill/>
          <a:ln w="28575">
            <a:solidFill>
              <a:srgbClr val="FF882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192B01E-D872-51FE-44B9-1DD82C4466A8}"/>
              </a:ext>
            </a:extLst>
          </p:cNvPr>
          <p:cNvSpPr/>
          <p:nvPr/>
        </p:nvSpPr>
        <p:spPr>
          <a:xfrm>
            <a:off x="9304667" y="4273466"/>
            <a:ext cx="2156527" cy="2329133"/>
          </a:xfrm>
          <a:prstGeom prst="roundRect">
            <a:avLst/>
          </a:prstGeom>
          <a:noFill/>
          <a:ln w="28575">
            <a:solidFill>
              <a:srgbClr val="3D4F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B147E8F-900F-FA53-BFDE-04076D5A80AE}"/>
              </a:ext>
            </a:extLst>
          </p:cNvPr>
          <p:cNvSpPr/>
          <p:nvPr/>
        </p:nvSpPr>
        <p:spPr>
          <a:xfrm>
            <a:off x="696479" y="1288727"/>
            <a:ext cx="2156527" cy="2329133"/>
          </a:xfrm>
          <a:prstGeom prst="roundRect">
            <a:avLst/>
          </a:prstGeom>
          <a:noFill/>
          <a:ln w="31750">
            <a:solidFill>
              <a:srgbClr val="A12D5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70B7D9B-D5C1-1A3E-BB14-21BBB39CBE45}"/>
              </a:ext>
            </a:extLst>
          </p:cNvPr>
          <p:cNvSpPr/>
          <p:nvPr/>
        </p:nvSpPr>
        <p:spPr>
          <a:xfrm>
            <a:off x="696479" y="4273466"/>
            <a:ext cx="2156527" cy="2329133"/>
          </a:xfrm>
          <a:prstGeom prst="roundRect">
            <a:avLst/>
          </a:prstGeom>
          <a:noFill/>
          <a:ln w="28575">
            <a:solidFill>
              <a:srgbClr val="E34D5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486A8BC-E359-6142-792E-F4A6CE96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810" y="2176341"/>
            <a:ext cx="3261693" cy="3261693"/>
          </a:xfrm>
          <a:custGeom>
            <a:avLst/>
            <a:gdLst>
              <a:gd name="T0" fmla="*/ 0 w 8337"/>
              <a:gd name="T1" fmla="*/ 4168 h 8337"/>
              <a:gd name="T2" fmla="*/ 4169 w 8337"/>
              <a:gd name="T3" fmla="*/ 0 h 8337"/>
              <a:gd name="T4" fmla="*/ 4169 w 8337"/>
              <a:gd name="T5" fmla="*/ 0 h 8337"/>
              <a:gd name="T6" fmla="*/ 4169 w 8337"/>
              <a:gd name="T7" fmla="*/ 0 h 8337"/>
              <a:gd name="T8" fmla="*/ 8336 w 8337"/>
              <a:gd name="T9" fmla="*/ 4168 h 8337"/>
              <a:gd name="T10" fmla="*/ 8336 w 8337"/>
              <a:gd name="T11" fmla="*/ 4168 h 8337"/>
              <a:gd name="T12" fmla="*/ 8336 w 8337"/>
              <a:gd name="T13" fmla="*/ 4168 h 8337"/>
              <a:gd name="T14" fmla="*/ 4169 w 8337"/>
              <a:gd name="T15" fmla="*/ 8336 h 8337"/>
              <a:gd name="T16" fmla="*/ 4169 w 8337"/>
              <a:gd name="T17" fmla="*/ 8336 h 8337"/>
              <a:gd name="T18" fmla="*/ 4169 w 8337"/>
              <a:gd name="T19" fmla="*/ 8336 h 8337"/>
              <a:gd name="T20" fmla="*/ 0 w 8337"/>
              <a:gd name="T21" fmla="*/ 4168 h 8337"/>
              <a:gd name="T22" fmla="*/ 0 w 8337"/>
              <a:gd name="T23" fmla="*/ 4168 h 8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37" h="8337">
                <a:moveTo>
                  <a:pt x="0" y="4168"/>
                </a:moveTo>
                <a:cubicBezTo>
                  <a:pt x="0" y="1866"/>
                  <a:pt x="1866" y="0"/>
                  <a:pt x="4169" y="0"/>
                </a:cubicBezTo>
                <a:lnTo>
                  <a:pt x="4169" y="0"/>
                </a:lnTo>
                <a:lnTo>
                  <a:pt x="4169" y="0"/>
                </a:lnTo>
                <a:cubicBezTo>
                  <a:pt x="6470" y="0"/>
                  <a:pt x="8336" y="1866"/>
                  <a:pt x="8336" y="4168"/>
                </a:cubicBezTo>
                <a:lnTo>
                  <a:pt x="8336" y="4168"/>
                </a:lnTo>
                <a:lnTo>
                  <a:pt x="8336" y="4168"/>
                </a:lnTo>
                <a:cubicBezTo>
                  <a:pt x="8336" y="6470"/>
                  <a:pt x="6470" y="8336"/>
                  <a:pt x="4169" y="8336"/>
                </a:cubicBezTo>
                <a:lnTo>
                  <a:pt x="4169" y="8336"/>
                </a:lnTo>
                <a:lnTo>
                  <a:pt x="4169" y="8336"/>
                </a:lnTo>
                <a:cubicBezTo>
                  <a:pt x="1866" y="8336"/>
                  <a:pt x="0" y="6470"/>
                  <a:pt x="0" y="4168"/>
                </a:cubicBezTo>
                <a:lnTo>
                  <a:pt x="0" y="416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A8A3818-4109-D9A0-DF2D-2A56E954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282" y="1626114"/>
            <a:ext cx="4363480" cy="4363480"/>
          </a:xfrm>
          <a:custGeom>
            <a:avLst/>
            <a:gdLst>
              <a:gd name="connsiteX0" fmla="*/ 3607904 w 7286512"/>
              <a:gd name="connsiteY0" fmla="*/ 3145290 h 7286512"/>
              <a:gd name="connsiteX1" fmla="*/ 4103777 w 7286512"/>
              <a:gd name="connsiteY1" fmla="*/ 3641489 h 7286512"/>
              <a:gd name="connsiteX2" fmla="*/ 3607904 w 7286512"/>
              <a:gd name="connsiteY2" fmla="*/ 4138340 h 7286512"/>
              <a:gd name="connsiteX3" fmla="*/ 3110726 w 7286512"/>
              <a:gd name="connsiteY3" fmla="*/ 3641489 h 7286512"/>
              <a:gd name="connsiteX4" fmla="*/ 3607904 w 7286512"/>
              <a:gd name="connsiteY4" fmla="*/ 3145290 h 7286512"/>
              <a:gd name="connsiteX5" fmla="*/ 3606791 w 7286512"/>
              <a:gd name="connsiteY5" fmla="*/ 2574990 h 7286512"/>
              <a:gd name="connsiteX6" fmla="*/ 2537545 w 7286512"/>
              <a:gd name="connsiteY6" fmla="*/ 3643256 h 7286512"/>
              <a:gd name="connsiteX7" fmla="*/ 3606791 w 7286512"/>
              <a:gd name="connsiteY7" fmla="*/ 4711521 h 7286512"/>
              <a:gd name="connsiteX8" fmla="*/ 4674076 w 7286512"/>
              <a:gd name="connsiteY8" fmla="*/ 3643256 h 7286512"/>
              <a:gd name="connsiteX9" fmla="*/ 3606791 w 7286512"/>
              <a:gd name="connsiteY9" fmla="*/ 2574990 h 7286512"/>
              <a:gd name="connsiteX10" fmla="*/ 3609016 w 7286512"/>
              <a:gd name="connsiteY10" fmla="*/ 1771384 h 7286512"/>
              <a:gd name="connsiteX11" fmla="*/ 5480560 w 7286512"/>
              <a:gd name="connsiteY11" fmla="*/ 3643254 h 7286512"/>
              <a:gd name="connsiteX12" fmla="*/ 3609016 w 7286512"/>
              <a:gd name="connsiteY12" fmla="*/ 5515124 h 7286512"/>
              <a:gd name="connsiteX13" fmla="*/ 1736820 w 7286512"/>
              <a:gd name="connsiteY13" fmla="*/ 3643254 h 7286512"/>
              <a:gd name="connsiteX14" fmla="*/ 3609016 w 7286512"/>
              <a:gd name="connsiteY14" fmla="*/ 1771384 h 7286512"/>
              <a:gd name="connsiteX15" fmla="*/ 3607904 w 7286512"/>
              <a:gd name="connsiteY15" fmla="*/ 918815 h 7286512"/>
              <a:gd name="connsiteX16" fmla="*/ 884251 w 7286512"/>
              <a:gd name="connsiteY16" fmla="*/ 3641815 h 7286512"/>
              <a:gd name="connsiteX17" fmla="*/ 3607904 w 7286512"/>
              <a:gd name="connsiteY17" fmla="*/ 6364814 h 7286512"/>
              <a:gd name="connsiteX18" fmla="*/ 6330250 w 7286512"/>
              <a:gd name="connsiteY18" fmla="*/ 3641815 h 7286512"/>
              <a:gd name="connsiteX19" fmla="*/ 3607904 w 7286512"/>
              <a:gd name="connsiteY19" fmla="*/ 918815 h 7286512"/>
              <a:gd name="connsiteX20" fmla="*/ 3643256 w 7286512"/>
              <a:gd name="connsiteY20" fmla="*/ 0 h 7286512"/>
              <a:gd name="connsiteX21" fmla="*/ 7286512 w 7286512"/>
              <a:gd name="connsiteY21" fmla="*/ 3642929 h 7286512"/>
              <a:gd name="connsiteX22" fmla="*/ 3643256 w 7286512"/>
              <a:gd name="connsiteY22" fmla="*/ 7286512 h 7286512"/>
              <a:gd name="connsiteX23" fmla="*/ 0 w 7286512"/>
              <a:gd name="connsiteY23" fmla="*/ 3642929 h 7286512"/>
              <a:gd name="connsiteX24" fmla="*/ 3643256 w 7286512"/>
              <a:gd name="connsiteY24" fmla="*/ 0 h 728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86512" h="7286512">
                <a:moveTo>
                  <a:pt x="3607904" y="3145290"/>
                </a:moveTo>
                <a:cubicBezTo>
                  <a:pt x="3881286" y="3145290"/>
                  <a:pt x="4103777" y="3367274"/>
                  <a:pt x="4103777" y="3641489"/>
                </a:cubicBezTo>
                <a:cubicBezTo>
                  <a:pt x="4103777" y="3915704"/>
                  <a:pt x="3881286" y="4138340"/>
                  <a:pt x="3607904" y="4138340"/>
                </a:cubicBezTo>
                <a:cubicBezTo>
                  <a:pt x="3333216" y="4138340"/>
                  <a:pt x="3110726" y="3915704"/>
                  <a:pt x="3110726" y="3641489"/>
                </a:cubicBezTo>
                <a:cubicBezTo>
                  <a:pt x="3110726" y="3367274"/>
                  <a:pt x="3333216" y="3145290"/>
                  <a:pt x="3607904" y="3145290"/>
                </a:cubicBezTo>
                <a:close/>
                <a:moveTo>
                  <a:pt x="3606791" y="2574990"/>
                </a:moveTo>
                <a:cubicBezTo>
                  <a:pt x="3016614" y="2574990"/>
                  <a:pt x="2537545" y="3053259"/>
                  <a:pt x="2537545" y="3643256"/>
                </a:cubicBezTo>
                <a:cubicBezTo>
                  <a:pt x="2537545" y="4232598"/>
                  <a:pt x="3016614" y="4711521"/>
                  <a:pt x="3606791" y="4711521"/>
                </a:cubicBezTo>
                <a:cubicBezTo>
                  <a:pt x="4196314" y="4711521"/>
                  <a:pt x="4674076" y="4232598"/>
                  <a:pt x="4674076" y="3643256"/>
                </a:cubicBezTo>
                <a:cubicBezTo>
                  <a:pt x="4674076" y="3053259"/>
                  <a:pt x="4196314" y="2574990"/>
                  <a:pt x="3606791" y="2574990"/>
                </a:cubicBezTo>
                <a:close/>
                <a:moveTo>
                  <a:pt x="3609016" y="1771384"/>
                </a:moveTo>
                <a:cubicBezTo>
                  <a:pt x="4641795" y="1771384"/>
                  <a:pt x="5480560" y="2609642"/>
                  <a:pt x="5480560" y="3643254"/>
                </a:cubicBezTo>
                <a:cubicBezTo>
                  <a:pt x="5480560" y="4676866"/>
                  <a:pt x="4641795" y="5515124"/>
                  <a:pt x="3609016" y="5515124"/>
                </a:cubicBezTo>
                <a:cubicBezTo>
                  <a:pt x="2574932" y="5515124"/>
                  <a:pt x="1736820" y="4676866"/>
                  <a:pt x="1736820" y="3643254"/>
                </a:cubicBezTo>
                <a:cubicBezTo>
                  <a:pt x="1736820" y="2609642"/>
                  <a:pt x="2574932" y="1771384"/>
                  <a:pt x="3609016" y="1771384"/>
                </a:cubicBezTo>
                <a:close/>
                <a:moveTo>
                  <a:pt x="3607904" y="918815"/>
                </a:moveTo>
                <a:cubicBezTo>
                  <a:pt x="2103329" y="918815"/>
                  <a:pt x="884251" y="2137893"/>
                  <a:pt x="884251" y="3641815"/>
                </a:cubicBezTo>
                <a:cubicBezTo>
                  <a:pt x="884251" y="5145736"/>
                  <a:pt x="2103329" y="6364814"/>
                  <a:pt x="3607904" y="6364814"/>
                </a:cubicBezTo>
                <a:cubicBezTo>
                  <a:pt x="5111172" y="6364814"/>
                  <a:pt x="6330250" y="5145736"/>
                  <a:pt x="6330250" y="3641815"/>
                </a:cubicBezTo>
                <a:cubicBezTo>
                  <a:pt x="6330250" y="2137893"/>
                  <a:pt x="5111172" y="918815"/>
                  <a:pt x="3607904" y="918815"/>
                </a:cubicBezTo>
                <a:close/>
                <a:moveTo>
                  <a:pt x="3643256" y="0"/>
                </a:moveTo>
                <a:cubicBezTo>
                  <a:pt x="5655310" y="0"/>
                  <a:pt x="7286512" y="1631055"/>
                  <a:pt x="7286512" y="3642929"/>
                </a:cubicBezTo>
                <a:cubicBezTo>
                  <a:pt x="7286512" y="5654804"/>
                  <a:pt x="5655310" y="7286512"/>
                  <a:pt x="3643256" y="7286512"/>
                </a:cubicBezTo>
                <a:cubicBezTo>
                  <a:pt x="1631201" y="7286512"/>
                  <a:pt x="0" y="5654804"/>
                  <a:pt x="0" y="3642929"/>
                </a:cubicBezTo>
                <a:cubicBezTo>
                  <a:pt x="0" y="1631055"/>
                  <a:pt x="1631201" y="0"/>
                  <a:pt x="364325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400" dirty="0">
              <a:latin typeface="Lato Light" panose="020F0502020204030203" pitchFamily="34" charset="0"/>
            </a:endParaRPr>
          </a:p>
        </p:txBody>
      </p:sp>
      <p:sp>
        <p:nvSpPr>
          <p:cNvPr id="7" name="L-Shape 26">
            <a:extLst>
              <a:ext uri="{FF2B5EF4-FFF2-40B4-BE49-F238E27FC236}">
                <a16:creationId xmlns:a16="http://schemas.microsoft.com/office/drawing/2014/main" id="{2A779023-8885-68F3-F194-6A2DAFAE68E9}"/>
              </a:ext>
            </a:extLst>
          </p:cNvPr>
          <p:cNvSpPr/>
          <p:nvPr/>
        </p:nvSpPr>
        <p:spPr>
          <a:xfrm>
            <a:off x="6490221" y="4863071"/>
            <a:ext cx="2540341" cy="574962"/>
          </a:xfrm>
          <a:prstGeom prst="corner">
            <a:avLst>
              <a:gd name="adj1" fmla="val 12214"/>
              <a:gd name="adj2" fmla="val 10371"/>
            </a:avLst>
          </a:prstGeom>
          <a:solidFill>
            <a:srgbClr val="3D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" name="L-Shape 24">
            <a:extLst>
              <a:ext uri="{FF2B5EF4-FFF2-40B4-BE49-F238E27FC236}">
                <a16:creationId xmlns:a16="http://schemas.microsoft.com/office/drawing/2014/main" id="{912E5EF2-AD1D-DEAB-08F8-EC50F6EDCBF6}"/>
              </a:ext>
            </a:extLst>
          </p:cNvPr>
          <p:cNvSpPr/>
          <p:nvPr/>
        </p:nvSpPr>
        <p:spPr>
          <a:xfrm rot="10800000">
            <a:off x="3177200" y="2206281"/>
            <a:ext cx="2540341" cy="582263"/>
          </a:xfrm>
          <a:prstGeom prst="corner">
            <a:avLst>
              <a:gd name="adj1" fmla="val 12214"/>
              <a:gd name="adj2" fmla="val 10371"/>
            </a:avLst>
          </a:prstGeom>
          <a:solidFill>
            <a:srgbClr val="A1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" name="L-Shape 27">
            <a:extLst>
              <a:ext uri="{FF2B5EF4-FFF2-40B4-BE49-F238E27FC236}">
                <a16:creationId xmlns:a16="http://schemas.microsoft.com/office/drawing/2014/main" id="{6C44F8F8-B020-D1E3-D7C1-FA5DE9436AEB}"/>
              </a:ext>
            </a:extLst>
          </p:cNvPr>
          <p:cNvSpPr/>
          <p:nvPr/>
        </p:nvSpPr>
        <p:spPr>
          <a:xfrm flipV="1">
            <a:off x="6504444" y="2212420"/>
            <a:ext cx="2540341" cy="576124"/>
          </a:xfrm>
          <a:prstGeom prst="corner">
            <a:avLst>
              <a:gd name="adj1" fmla="val 12214"/>
              <a:gd name="adj2" fmla="val 10371"/>
            </a:avLst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" name="L-Shape 28">
            <a:extLst>
              <a:ext uri="{FF2B5EF4-FFF2-40B4-BE49-F238E27FC236}">
                <a16:creationId xmlns:a16="http://schemas.microsoft.com/office/drawing/2014/main" id="{4B290FF9-5822-E779-088C-DE0F4B052E2E}"/>
              </a:ext>
            </a:extLst>
          </p:cNvPr>
          <p:cNvSpPr/>
          <p:nvPr/>
        </p:nvSpPr>
        <p:spPr>
          <a:xfrm rot="10800000" flipV="1">
            <a:off x="3161436" y="4863071"/>
            <a:ext cx="2540341" cy="574962"/>
          </a:xfrm>
          <a:prstGeom prst="corner">
            <a:avLst>
              <a:gd name="adj1" fmla="val 12214"/>
              <a:gd name="adj2" fmla="val 10371"/>
            </a:avLst>
          </a:prstGeom>
          <a:solidFill>
            <a:srgbClr val="E3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540F2-6489-8797-6E4C-F89AC6761645}"/>
              </a:ext>
            </a:extLst>
          </p:cNvPr>
          <p:cNvSpPr txBox="1"/>
          <p:nvPr/>
        </p:nvSpPr>
        <p:spPr>
          <a:xfrm>
            <a:off x="4419097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051B8-240D-41E9-F51C-E7BFA45F9C1B}"/>
              </a:ext>
            </a:extLst>
          </p:cNvPr>
          <p:cNvSpPr txBox="1"/>
          <p:nvPr/>
        </p:nvSpPr>
        <p:spPr>
          <a:xfrm>
            <a:off x="1055196" y="1596811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A12D5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2B91680-DA43-7007-362A-CAED8088706C}"/>
              </a:ext>
            </a:extLst>
          </p:cNvPr>
          <p:cNvSpPr txBox="1">
            <a:spLocks/>
          </p:cNvSpPr>
          <p:nvPr/>
        </p:nvSpPr>
        <p:spPr>
          <a:xfrm>
            <a:off x="678845" y="2004880"/>
            <a:ext cx="2213358" cy="11695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9D444-F714-4F83-92B1-A466E0838C4A}"/>
              </a:ext>
            </a:extLst>
          </p:cNvPr>
          <p:cNvSpPr txBox="1"/>
          <p:nvPr/>
        </p:nvSpPr>
        <p:spPr>
          <a:xfrm>
            <a:off x="1124408" y="4667776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E34D5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6DB6A3C-B1F0-68DE-FE8C-6774DD77909F}"/>
              </a:ext>
            </a:extLst>
          </p:cNvPr>
          <p:cNvSpPr txBox="1">
            <a:spLocks/>
          </p:cNvSpPr>
          <p:nvPr/>
        </p:nvSpPr>
        <p:spPr>
          <a:xfrm>
            <a:off x="748059" y="5075845"/>
            <a:ext cx="2213358" cy="11695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74D682-236A-70AE-24B1-4C3D538A826B}"/>
              </a:ext>
            </a:extLst>
          </p:cNvPr>
          <p:cNvSpPr txBox="1"/>
          <p:nvPr/>
        </p:nvSpPr>
        <p:spPr>
          <a:xfrm>
            <a:off x="9614659" y="1463061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DD7869B-5DA3-1A95-00AA-000F3F7EF24F}"/>
              </a:ext>
            </a:extLst>
          </p:cNvPr>
          <p:cNvSpPr txBox="1">
            <a:spLocks/>
          </p:cNvSpPr>
          <p:nvPr/>
        </p:nvSpPr>
        <p:spPr>
          <a:xfrm>
            <a:off x="9238309" y="1871130"/>
            <a:ext cx="2213358" cy="11695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52B298-9D3A-FA25-2E45-E8888809741F}"/>
              </a:ext>
            </a:extLst>
          </p:cNvPr>
          <p:cNvSpPr txBox="1"/>
          <p:nvPr/>
        </p:nvSpPr>
        <p:spPr>
          <a:xfrm>
            <a:off x="9614659" y="4667776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3D4F9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0A83F66-54A7-0CA3-C0C0-6E042BF890A1}"/>
              </a:ext>
            </a:extLst>
          </p:cNvPr>
          <p:cNvSpPr txBox="1">
            <a:spLocks/>
          </p:cNvSpPr>
          <p:nvPr/>
        </p:nvSpPr>
        <p:spPr>
          <a:xfrm>
            <a:off x="9238309" y="5075845"/>
            <a:ext cx="2213358" cy="11695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56A23D-2C00-F0DF-35B1-EF7C980BDC01}"/>
              </a:ext>
            </a:extLst>
          </p:cNvPr>
          <p:cNvGrpSpPr/>
          <p:nvPr/>
        </p:nvGrpSpPr>
        <p:grpSpPr>
          <a:xfrm>
            <a:off x="5937051" y="2565797"/>
            <a:ext cx="2063582" cy="860573"/>
            <a:chOff x="5844445" y="1842400"/>
            <a:chExt cx="3445328" cy="1436800"/>
          </a:xfrm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4CD8B2E-60D1-BD42-A493-7F22E9BA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292" y="2086369"/>
              <a:ext cx="1490271" cy="993514"/>
            </a:xfrm>
            <a:custGeom>
              <a:avLst/>
              <a:gdLst>
                <a:gd name="T0" fmla="*/ 3810 w 3811"/>
                <a:gd name="T1" fmla="*/ 350 h 2540"/>
                <a:gd name="T2" fmla="*/ 3703 w 3811"/>
                <a:gd name="T3" fmla="*/ 766 h 2540"/>
                <a:gd name="T4" fmla="*/ 3198 w 3811"/>
                <a:gd name="T5" fmla="*/ 1007 h 2540"/>
                <a:gd name="T6" fmla="*/ 3198 w 3811"/>
                <a:gd name="T7" fmla="*/ 1008 h 2540"/>
                <a:gd name="T8" fmla="*/ 3168 w 3811"/>
                <a:gd name="T9" fmla="*/ 1022 h 2540"/>
                <a:gd name="T10" fmla="*/ 3168 w 3811"/>
                <a:gd name="T11" fmla="*/ 1023 h 2540"/>
                <a:gd name="T12" fmla="*/ 2329 w 3811"/>
                <a:gd name="T13" fmla="*/ 1424 h 2540"/>
                <a:gd name="T14" fmla="*/ 2308 w 3811"/>
                <a:gd name="T15" fmla="*/ 1434 h 2540"/>
                <a:gd name="T16" fmla="*/ 2308 w 3811"/>
                <a:gd name="T17" fmla="*/ 1435 h 2540"/>
                <a:gd name="T18" fmla="*/ 1529 w 3811"/>
                <a:gd name="T19" fmla="*/ 1807 h 2540"/>
                <a:gd name="T20" fmla="*/ 1511 w 3811"/>
                <a:gd name="T21" fmla="*/ 1816 h 2540"/>
                <a:gd name="T22" fmla="*/ 692 w 3811"/>
                <a:gd name="T23" fmla="*/ 2208 h 2540"/>
                <a:gd name="T24" fmla="*/ 680 w 3811"/>
                <a:gd name="T25" fmla="*/ 2214 h 2540"/>
                <a:gd name="T26" fmla="*/ 0 w 3811"/>
                <a:gd name="T27" fmla="*/ 2539 h 2540"/>
                <a:gd name="T28" fmla="*/ 1290 w 3811"/>
                <a:gd name="T29" fmla="*/ 1155 h 2540"/>
                <a:gd name="T30" fmla="*/ 1290 w 3811"/>
                <a:gd name="T31" fmla="*/ 1154 h 2540"/>
                <a:gd name="T32" fmla="*/ 1525 w 3811"/>
                <a:gd name="T33" fmla="*/ 973 h 2540"/>
                <a:gd name="T34" fmla="*/ 1534 w 3811"/>
                <a:gd name="T35" fmla="*/ 967 h 2540"/>
                <a:gd name="T36" fmla="*/ 1534 w 3811"/>
                <a:gd name="T37" fmla="*/ 966 h 2540"/>
                <a:gd name="T38" fmla="*/ 2287 w 3811"/>
                <a:gd name="T39" fmla="*/ 469 h 2540"/>
                <a:gd name="T40" fmla="*/ 2530 w 3811"/>
                <a:gd name="T41" fmla="*/ 332 h 2540"/>
                <a:gd name="T42" fmla="*/ 2963 w 3811"/>
                <a:gd name="T43" fmla="*/ 115 h 2540"/>
                <a:gd name="T44" fmla="*/ 3093 w 3811"/>
                <a:gd name="T45" fmla="*/ 70 h 2540"/>
                <a:gd name="T46" fmla="*/ 3281 w 3811"/>
                <a:gd name="T47" fmla="*/ 21 h 2540"/>
                <a:gd name="T48" fmla="*/ 3472 w 3811"/>
                <a:gd name="T49" fmla="*/ 0 h 2540"/>
                <a:gd name="T50" fmla="*/ 3714 w 3811"/>
                <a:gd name="T51" fmla="*/ 73 h 2540"/>
                <a:gd name="T52" fmla="*/ 3777 w 3811"/>
                <a:gd name="T53" fmla="*/ 155 h 2540"/>
                <a:gd name="T54" fmla="*/ 3810 w 3811"/>
                <a:gd name="T55" fmla="*/ 306 h 2540"/>
                <a:gd name="T56" fmla="*/ 3810 w 3811"/>
                <a:gd name="T57" fmla="*/ 35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11" h="2540">
                  <a:moveTo>
                    <a:pt x="3810" y="350"/>
                  </a:moveTo>
                  <a:cubicBezTo>
                    <a:pt x="3803" y="552"/>
                    <a:pt x="3703" y="766"/>
                    <a:pt x="3703" y="766"/>
                  </a:cubicBezTo>
                  <a:lnTo>
                    <a:pt x="3198" y="1007"/>
                  </a:lnTo>
                  <a:lnTo>
                    <a:pt x="3198" y="1008"/>
                  </a:lnTo>
                  <a:lnTo>
                    <a:pt x="3168" y="1022"/>
                  </a:lnTo>
                  <a:lnTo>
                    <a:pt x="3168" y="1023"/>
                  </a:lnTo>
                  <a:lnTo>
                    <a:pt x="2329" y="1424"/>
                  </a:lnTo>
                  <a:lnTo>
                    <a:pt x="2308" y="1434"/>
                  </a:lnTo>
                  <a:lnTo>
                    <a:pt x="2308" y="1435"/>
                  </a:lnTo>
                  <a:lnTo>
                    <a:pt x="1529" y="1807"/>
                  </a:lnTo>
                  <a:lnTo>
                    <a:pt x="1511" y="1816"/>
                  </a:lnTo>
                  <a:lnTo>
                    <a:pt x="692" y="2208"/>
                  </a:lnTo>
                  <a:lnTo>
                    <a:pt x="680" y="2214"/>
                  </a:lnTo>
                  <a:lnTo>
                    <a:pt x="0" y="2539"/>
                  </a:lnTo>
                  <a:cubicBezTo>
                    <a:pt x="364" y="1984"/>
                    <a:pt x="833" y="1521"/>
                    <a:pt x="1290" y="1155"/>
                  </a:cubicBezTo>
                  <a:lnTo>
                    <a:pt x="1290" y="1154"/>
                  </a:lnTo>
                  <a:cubicBezTo>
                    <a:pt x="1369" y="1091"/>
                    <a:pt x="1448" y="1030"/>
                    <a:pt x="1525" y="973"/>
                  </a:cubicBezTo>
                  <a:lnTo>
                    <a:pt x="1534" y="967"/>
                  </a:lnTo>
                  <a:lnTo>
                    <a:pt x="1534" y="966"/>
                  </a:lnTo>
                  <a:cubicBezTo>
                    <a:pt x="1806" y="765"/>
                    <a:pt x="2066" y="599"/>
                    <a:pt x="2287" y="469"/>
                  </a:cubicBezTo>
                  <a:cubicBezTo>
                    <a:pt x="2374" y="418"/>
                    <a:pt x="2456" y="372"/>
                    <a:pt x="2530" y="332"/>
                  </a:cubicBezTo>
                  <a:cubicBezTo>
                    <a:pt x="2794" y="187"/>
                    <a:pt x="2963" y="115"/>
                    <a:pt x="2963" y="115"/>
                  </a:cubicBezTo>
                  <a:cubicBezTo>
                    <a:pt x="3009" y="98"/>
                    <a:pt x="3052" y="83"/>
                    <a:pt x="3093" y="70"/>
                  </a:cubicBezTo>
                  <a:cubicBezTo>
                    <a:pt x="3162" y="48"/>
                    <a:pt x="3224" y="32"/>
                    <a:pt x="3281" y="21"/>
                  </a:cubicBezTo>
                  <a:cubicBezTo>
                    <a:pt x="3353" y="6"/>
                    <a:pt x="3417" y="0"/>
                    <a:pt x="3472" y="0"/>
                  </a:cubicBezTo>
                  <a:cubicBezTo>
                    <a:pt x="3584" y="0"/>
                    <a:pt x="3662" y="28"/>
                    <a:pt x="3714" y="73"/>
                  </a:cubicBezTo>
                  <a:cubicBezTo>
                    <a:pt x="3742" y="96"/>
                    <a:pt x="3762" y="124"/>
                    <a:pt x="3777" y="155"/>
                  </a:cubicBezTo>
                  <a:cubicBezTo>
                    <a:pt x="3798" y="200"/>
                    <a:pt x="3808" y="252"/>
                    <a:pt x="3810" y="306"/>
                  </a:cubicBezTo>
                  <a:lnTo>
                    <a:pt x="3810" y="35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2F48DC1-7815-06B1-EF33-9A176AED7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19" y="2558256"/>
              <a:ext cx="1667931" cy="691665"/>
            </a:xfrm>
            <a:custGeom>
              <a:avLst/>
              <a:gdLst>
                <a:gd name="T0" fmla="*/ 4263 w 4264"/>
                <a:gd name="T1" fmla="*/ 444 h 1767"/>
                <a:gd name="T2" fmla="*/ 4029 w 4264"/>
                <a:gd name="T3" fmla="*/ 799 h 1767"/>
                <a:gd name="T4" fmla="*/ 3872 w 4264"/>
                <a:gd name="T5" fmla="*/ 912 h 1767"/>
                <a:gd name="T6" fmla="*/ 3754 w 4264"/>
                <a:gd name="T7" fmla="*/ 985 h 1767"/>
                <a:gd name="T8" fmla="*/ 3312 w 4264"/>
                <a:gd name="T9" fmla="*/ 1182 h 1767"/>
                <a:gd name="T10" fmla="*/ 3052 w 4264"/>
                <a:gd name="T11" fmla="*/ 1283 h 1767"/>
                <a:gd name="T12" fmla="*/ 2189 w 4264"/>
                <a:gd name="T13" fmla="*/ 1550 h 1767"/>
                <a:gd name="T14" fmla="*/ 2179 w 4264"/>
                <a:gd name="T15" fmla="*/ 1552 h 1767"/>
                <a:gd name="T16" fmla="*/ 1889 w 4264"/>
                <a:gd name="T17" fmla="*/ 1619 h 1767"/>
                <a:gd name="T18" fmla="*/ 618 w 4264"/>
                <a:gd name="T19" fmla="*/ 1766 h 1767"/>
                <a:gd name="T20" fmla="*/ 475 w 4264"/>
                <a:gd name="T21" fmla="*/ 1766 h 1767"/>
                <a:gd name="T22" fmla="*/ 0 w 4264"/>
                <a:gd name="T23" fmla="*/ 1738 h 1767"/>
                <a:gd name="T24" fmla="*/ 683 w 4264"/>
                <a:gd name="T25" fmla="*/ 1419 h 1767"/>
                <a:gd name="T26" fmla="*/ 695 w 4264"/>
                <a:gd name="T27" fmla="*/ 1413 h 1767"/>
                <a:gd name="T28" fmla="*/ 1518 w 4264"/>
                <a:gd name="T29" fmla="*/ 1028 h 1767"/>
                <a:gd name="T30" fmla="*/ 1536 w 4264"/>
                <a:gd name="T31" fmla="*/ 1020 h 1767"/>
                <a:gd name="T32" fmla="*/ 2318 w 4264"/>
                <a:gd name="T33" fmla="*/ 654 h 1767"/>
                <a:gd name="T34" fmla="*/ 2340 w 4264"/>
                <a:gd name="T35" fmla="*/ 644 h 1767"/>
                <a:gd name="T36" fmla="*/ 3182 w 4264"/>
                <a:gd name="T37" fmla="*/ 251 h 1767"/>
                <a:gd name="T38" fmla="*/ 3183 w 4264"/>
                <a:gd name="T39" fmla="*/ 251 h 1767"/>
                <a:gd name="T40" fmla="*/ 3213 w 4264"/>
                <a:gd name="T41" fmla="*/ 237 h 1767"/>
                <a:gd name="T42" fmla="*/ 3720 w 4264"/>
                <a:gd name="T43" fmla="*/ 0 h 1767"/>
                <a:gd name="T44" fmla="*/ 4239 w 4264"/>
                <a:gd name="T45" fmla="*/ 330 h 1767"/>
                <a:gd name="T46" fmla="*/ 4263 w 4264"/>
                <a:gd name="T47" fmla="*/ 431 h 1767"/>
                <a:gd name="T48" fmla="*/ 4263 w 4264"/>
                <a:gd name="T49" fmla="*/ 444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64" h="1767">
                  <a:moveTo>
                    <a:pt x="4263" y="444"/>
                  </a:moveTo>
                  <a:cubicBezTo>
                    <a:pt x="4260" y="543"/>
                    <a:pt x="4196" y="662"/>
                    <a:pt x="4029" y="799"/>
                  </a:cubicBezTo>
                  <a:cubicBezTo>
                    <a:pt x="3984" y="835"/>
                    <a:pt x="3932" y="874"/>
                    <a:pt x="3872" y="912"/>
                  </a:cubicBezTo>
                  <a:cubicBezTo>
                    <a:pt x="3835" y="936"/>
                    <a:pt x="3796" y="960"/>
                    <a:pt x="3754" y="985"/>
                  </a:cubicBezTo>
                  <a:cubicBezTo>
                    <a:pt x="3754" y="985"/>
                    <a:pt x="3591" y="1069"/>
                    <a:pt x="3312" y="1182"/>
                  </a:cubicBezTo>
                  <a:cubicBezTo>
                    <a:pt x="3233" y="1214"/>
                    <a:pt x="3146" y="1248"/>
                    <a:pt x="3052" y="1283"/>
                  </a:cubicBezTo>
                  <a:cubicBezTo>
                    <a:pt x="2810" y="1372"/>
                    <a:pt x="2517" y="1467"/>
                    <a:pt x="2189" y="1550"/>
                  </a:cubicBezTo>
                  <a:lnTo>
                    <a:pt x="2179" y="1552"/>
                  </a:lnTo>
                  <a:cubicBezTo>
                    <a:pt x="2085" y="1575"/>
                    <a:pt x="1988" y="1598"/>
                    <a:pt x="1889" y="1619"/>
                  </a:cubicBezTo>
                  <a:cubicBezTo>
                    <a:pt x="1496" y="1701"/>
                    <a:pt x="1064" y="1760"/>
                    <a:pt x="618" y="1766"/>
                  </a:cubicBezTo>
                  <a:lnTo>
                    <a:pt x="475" y="1766"/>
                  </a:lnTo>
                  <a:cubicBezTo>
                    <a:pt x="318" y="1764"/>
                    <a:pt x="159" y="1755"/>
                    <a:pt x="0" y="1738"/>
                  </a:cubicBezTo>
                  <a:lnTo>
                    <a:pt x="683" y="1419"/>
                  </a:lnTo>
                  <a:lnTo>
                    <a:pt x="695" y="1413"/>
                  </a:lnTo>
                  <a:lnTo>
                    <a:pt x="1518" y="1028"/>
                  </a:lnTo>
                  <a:lnTo>
                    <a:pt x="1536" y="1020"/>
                  </a:lnTo>
                  <a:lnTo>
                    <a:pt x="2318" y="654"/>
                  </a:lnTo>
                  <a:lnTo>
                    <a:pt x="2340" y="644"/>
                  </a:lnTo>
                  <a:lnTo>
                    <a:pt x="3182" y="251"/>
                  </a:lnTo>
                  <a:lnTo>
                    <a:pt x="3183" y="251"/>
                  </a:lnTo>
                  <a:lnTo>
                    <a:pt x="3213" y="237"/>
                  </a:lnTo>
                  <a:lnTo>
                    <a:pt x="3720" y="0"/>
                  </a:lnTo>
                  <a:cubicBezTo>
                    <a:pt x="3720" y="0"/>
                    <a:pt x="4133" y="106"/>
                    <a:pt x="4239" y="330"/>
                  </a:cubicBezTo>
                  <a:cubicBezTo>
                    <a:pt x="4254" y="361"/>
                    <a:pt x="4262" y="395"/>
                    <a:pt x="4263" y="431"/>
                  </a:cubicBezTo>
                  <a:lnTo>
                    <a:pt x="4263" y="444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591C1F-3255-F217-1919-A314BE3E3A8A}"/>
                </a:ext>
              </a:extLst>
            </p:cNvPr>
            <p:cNvGrpSpPr/>
            <p:nvPr/>
          </p:nvGrpSpPr>
          <p:grpSpPr>
            <a:xfrm>
              <a:off x="5844445" y="1842400"/>
              <a:ext cx="3445328" cy="1436800"/>
              <a:chOff x="5844445" y="1842400"/>
              <a:chExt cx="3445328" cy="1436800"/>
            </a:xfrm>
          </p:grpSpPr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6995CBB6-ADF0-8252-EAC7-826C27A13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519923" flipV="1">
                <a:off x="7661634" y="2284271"/>
                <a:ext cx="1436800" cy="553058"/>
              </a:xfrm>
              <a:custGeom>
                <a:avLst/>
                <a:gdLst>
                  <a:gd name="T0" fmla="*/ 2590 w 3672"/>
                  <a:gd name="T1" fmla="*/ 38 h 1407"/>
                  <a:gd name="T2" fmla="*/ 2363 w 3672"/>
                  <a:gd name="T3" fmla="*/ 0 h 1407"/>
                  <a:gd name="T4" fmla="*/ 2621 w 3672"/>
                  <a:gd name="T5" fmla="*/ 24 h 1407"/>
                  <a:gd name="T6" fmla="*/ 2621 w 3672"/>
                  <a:gd name="T7" fmla="*/ 24 h 1407"/>
                  <a:gd name="T8" fmla="*/ 3647 w 3672"/>
                  <a:gd name="T9" fmla="*/ 117 h 1407"/>
                  <a:gd name="T10" fmla="*/ 3647 w 3672"/>
                  <a:gd name="T11" fmla="*/ 117 h 1407"/>
                  <a:gd name="T12" fmla="*/ 3671 w 3672"/>
                  <a:gd name="T13" fmla="*/ 218 h 1407"/>
                  <a:gd name="T14" fmla="*/ 3671 w 3672"/>
                  <a:gd name="T15" fmla="*/ 218 h 1407"/>
                  <a:gd name="T16" fmla="*/ 2591 w 3672"/>
                  <a:gd name="T17" fmla="*/ 38 h 1407"/>
                  <a:gd name="T18" fmla="*/ 2590 w 3672"/>
                  <a:gd name="T19" fmla="*/ 38 h 1407"/>
                  <a:gd name="T20" fmla="*/ 1726 w 3672"/>
                  <a:gd name="T21" fmla="*/ 441 h 1407"/>
                  <a:gd name="T22" fmla="*/ 1567 w 3672"/>
                  <a:gd name="T23" fmla="*/ 415 h 1407"/>
                  <a:gd name="T24" fmla="*/ 1748 w 3672"/>
                  <a:gd name="T25" fmla="*/ 431 h 1407"/>
                  <a:gd name="T26" fmla="*/ 1748 w 3672"/>
                  <a:gd name="T27" fmla="*/ 431 h 1407"/>
                  <a:gd name="T28" fmla="*/ 3437 w 3672"/>
                  <a:gd name="T29" fmla="*/ 586 h 1407"/>
                  <a:gd name="T30" fmla="*/ 3437 w 3672"/>
                  <a:gd name="T31" fmla="*/ 586 h 1407"/>
                  <a:gd name="T32" fmla="*/ 3280 w 3672"/>
                  <a:gd name="T33" fmla="*/ 699 h 1407"/>
                  <a:gd name="T34" fmla="*/ 3280 w 3672"/>
                  <a:gd name="T35" fmla="*/ 699 h 1407"/>
                  <a:gd name="T36" fmla="*/ 1726 w 3672"/>
                  <a:gd name="T37" fmla="*/ 441 h 1407"/>
                  <a:gd name="T38" fmla="*/ 1726 w 3672"/>
                  <a:gd name="T39" fmla="*/ 441 h 1407"/>
                  <a:gd name="T40" fmla="*/ 926 w 3672"/>
                  <a:gd name="T41" fmla="*/ 815 h 1407"/>
                  <a:gd name="T42" fmla="*/ 794 w 3672"/>
                  <a:gd name="T43" fmla="*/ 793 h 1407"/>
                  <a:gd name="T44" fmla="*/ 944 w 3672"/>
                  <a:gd name="T45" fmla="*/ 807 h 1407"/>
                  <a:gd name="T46" fmla="*/ 2720 w 3672"/>
                  <a:gd name="T47" fmla="*/ 969 h 1407"/>
                  <a:gd name="T48" fmla="*/ 2720 w 3672"/>
                  <a:gd name="T49" fmla="*/ 969 h 1407"/>
                  <a:gd name="T50" fmla="*/ 2460 w 3672"/>
                  <a:gd name="T51" fmla="*/ 1070 h 1407"/>
                  <a:gd name="T52" fmla="*/ 2460 w 3672"/>
                  <a:gd name="T53" fmla="*/ 1070 h 1407"/>
                  <a:gd name="T54" fmla="*/ 926 w 3672"/>
                  <a:gd name="T55" fmla="*/ 815 h 1407"/>
                  <a:gd name="T56" fmla="*/ 91 w 3672"/>
                  <a:gd name="T57" fmla="*/ 1206 h 1407"/>
                  <a:gd name="T58" fmla="*/ 0 w 3672"/>
                  <a:gd name="T59" fmla="*/ 1190 h 1407"/>
                  <a:gd name="T60" fmla="*/ 103 w 3672"/>
                  <a:gd name="T61" fmla="*/ 1200 h 1407"/>
                  <a:gd name="T62" fmla="*/ 1597 w 3672"/>
                  <a:gd name="T63" fmla="*/ 1337 h 1407"/>
                  <a:gd name="T64" fmla="*/ 1297 w 3672"/>
                  <a:gd name="T65" fmla="*/ 1406 h 1407"/>
                  <a:gd name="T66" fmla="*/ 91 w 3672"/>
                  <a:gd name="T67" fmla="*/ 1206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72" h="1407">
                    <a:moveTo>
                      <a:pt x="2590" y="38"/>
                    </a:moveTo>
                    <a:lnTo>
                      <a:pt x="2363" y="0"/>
                    </a:lnTo>
                    <a:lnTo>
                      <a:pt x="2621" y="24"/>
                    </a:lnTo>
                    <a:lnTo>
                      <a:pt x="2621" y="24"/>
                    </a:lnTo>
                    <a:lnTo>
                      <a:pt x="3647" y="117"/>
                    </a:lnTo>
                    <a:lnTo>
                      <a:pt x="3647" y="117"/>
                    </a:lnTo>
                    <a:cubicBezTo>
                      <a:pt x="3662" y="148"/>
                      <a:pt x="3670" y="182"/>
                      <a:pt x="3671" y="218"/>
                    </a:cubicBezTo>
                    <a:lnTo>
                      <a:pt x="3671" y="218"/>
                    </a:lnTo>
                    <a:lnTo>
                      <a:pt x="2591" y="38"/>
                    </a:lnTo>
                    <a:lnTo>
                      <a:pt x="2590" y="38"/>
                    </a:lnTo>
                    <a:close/>
                    <a:moveTo>
                      <a:pt x="1726" y="441"/>
                    </a:moveTo>
                    <a:lnTo>
                      <a:pt x="1567" y="415"/>
                    </a:lnTo>
                    <a:lnTo>
                      <a:pt x="1748" y="431"/>
                    </a:lnTo>
                    <a:lnTo>
                      <a:pt x="1748" y="431"/>
                    </a:lnTo>
                    <a:lnTo>
                      <a:pt x="3437" y="586"/>
                    </a:lnTo>
                    <a:lnTo>
                      <a:pt x="3437" y="586"/>
                    </a:lnTo>
                    <a:cubicBezTo>
                      <a:pt x="3392" y="622"/>
                      <a:pt x="3340" y="661"/>
                      <a:pt x="3280" y="699"/>
                    </a:cubicBezTo>
                    <a:lnTo>
                      <a:pt x="3280" y="699"/>
                    </a:lnTo>
                    <a:lnTo>
                      <a:pt x="1726" y="441"/>
                    </a:lnTo>
                    <a:lnTo>
                      <a:pt x="1726" y="441"/>
                    </a:lnTo>
                    <a:close/>
                    <a:moveTo>
                      <a:pt x="926" y="815"/>
                    </a:moveTo>
                    <a:lnTo>
                      <a:pt x="794" y="793"/>
                    </a:lnTo>
                    <a:lnTo>
                      <a:pt x="944" y="807"/>
                    </a:lnTo>
                    <a:lnTo>
                      <a:pt x="2720" y="969"/>
                    </a:lnTo>
                    <a:lnTo>
                      <a:pt x="2720" y="969"/>
                    </a:lnTo>
                    <a:cubicBezTo>
                      <a:pt x="2641" y="1001"/>
                      <a:pt x="2554" y="1035"/>
                      <a:pt x="2460" y="1070"/>
                    </a:cubicBezTo>
                    <a:lnTo>
                      <a:pt x="2460" y="1070"/>
                    </a:lnTo>
                    <a:lnTo>
                      <a:pt x="926" y="815"/>
                    </a:lnTo>
                    <a:close/>
                    <a:moveTo>
                      <a:pt x="91" y="1206"/>
                    </a:moveTo>
                    <a:lnTo>
                      <a:pt x="0" y="1190"/>
                    </a:lnTo>
                    <a:lnTo>
                      <a:pt x="103" y="1200"/>
                    </a:lnTo>
                    <a:lnTo>
                      <a:pt x="1597" y="1337"/>
                    </a:lnTo>
                    <a:lnTo>
                      <a:pt x="1297" y="1406"/>
                    </a:lnTo>
                    <a:lnTo>
                      <a:pt x="91" y="120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44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032C9465-E5EE-0949-DBE6-78B9D0A57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2973" y="2642775"/>
                <a:ext cx="1436800" cy="550227"/>
              </a:xfrm>
              <a:custGeom>
                <a:avLst/>
                <a:gdLst>
                  <a:gd name="T0" fmla="*/ 2590 w 3672"/>
                  <a:gd name="T1" fmla="*/ 38 h 1407"/>
                  <a:gd name="T2" fmla="*/ 2363 w 3672"/>
                  <a:gd name="T3" fmla="*/ 0 h 1407"/>
                  <a:gd name="T4" fmla="*/ 2621 w 3672"/>
                  <a:gd name="T5" fmla="*/ 24 h 1407"/>
                  <a:gd name="T6" fmla="*/ 2621 w 3672"/>
                  <a:gd name="T7" fmla="*/ 24 h 1407"/>
                  <a:gd name="T8" fmla="*/ 3647 w 3672"/>
                  <a:gd name="T9" fmla="*/ 117 h 1407"/>
                  <a:gd name="T10" fmla="*/ 3647 w 3672"/>
                  <a:gd name="T11" fmla="*/ 117 h 1407"/>
                  <a:gd name="T12" fmla="*/ 3671 w 3672"/>
                  <a:gd name="T13" fmla="*/ 218 h 1407"/>
                  <a:gd name="T14" fmla="*/ 3671 w 3672"/>
                  <a:gd name="T15" fmla="*/ 218 h 1407"/>
                  <a:gd name="T16" fmla="*/ 2591 w 3672"/>
                  <a:gd name="T17" fmla="*/ 38 h 1407"/>
                  <a:gd name="T18" fmla="*/ 2590 w 3672"/>
                  <a:gd name="T19" fmla="*/ 38 h 1407"/>
                  <a:gd name="T20" fmla="*/ 1726 w 3672"/>
                  <a:gd name="T21" fmla="*/ 441 h 1407"/>
                  <a:gd name="T22" fmla="*/ 1567 w 3672"/>
                  <a:gd name="T23" fmla="*/ 415 h 1407"/>
                  <a:gd name="T24" fmla="*/ 1748 w 3672"/>
                  <a:gd name="T25" fmla="*/ 431 h 1407"/>
                  <a:gd name="T26" fmla="*/ 1748 w 3672"/>
                  <a:gd name="T27" fmla="*/ 431 h 1407"/>
                  <a:gd name="T28" fmla="*/ 3437 w 3672"/>
                  <a:gd name="T29" fmla="*/ 586 h 1407"/>
                  <a:gd name="T30" fmla="*/ 3437 w 3672"/>
                  <a:gd name="T31" fmla="*/ 586 h 1407"/>
                  <a:gd name="T32" fmla="*/ 3280 w 3672"/>
                  <a:gd name="T33" fmla="*/ 699 h 1407"/>
                  <a:gd name="T34" fmla="*/ 3280 w 3672"/>
                  <a:gd name="T35" fmla="*/ 699 h 1407"/>
                  <a:gd name="T36" fmla="*/ 1726 w 3672"/>
                  <a:gd name="T37" fmla="*/ 441 h 1407"/>
                  <a:gd name="T38" fmla="*/ 1726 w 3672"/>
                  <a:gd name="T39" fmla="*/ 441 h 1407"/>
                  <a:gd name="T40" fmla="*/ 926 w 3672"/>
                  <a:gd name="T41" fmla="*/ 815 h 1407"/>
                  <a:gd name="T42" fmla="*/ 794 w 3672"/>
                  <a:gd name="T43" fmla="*/ 793 h 1407"/>
                  <a:gd name="T44" fmla="*/ 944 w 3672"/>
                  <a:gd name="T45" fmla="*/ 807 h 1407"/>
                  <a:gd name="T46" fmla="*/ 2720 w 3672"/>
                  <a:gd name="T47" fmla="*/ 969 h 1407"/>
                  <a:gd name="T48" fmla="*/ 2720 w 3672"/>
                  <a:gd name="T49" fmla="*/ 969 h 1407"/>
                  <a:gd name="T50" fmla="*/ 2460 w 3672"/>
                  <a:gd name="T51" fmla="*/ 1070 h 1407"/>
                  <a:gd name="T52" fmla="*/ 2460 w 3672"/>
                  <a:gd name="T53" fmla="*/ 1070 h 1407"/>
                  <a:gd name="T54" fmla="*/ 926 w 3672"/>
                  <a:gd name="T55" fmla="*/ 815 h 1407"/>
                  <a:gd name="T56" fmla="*/ 91 w 3672"/>
                  <a:gd name="T57" fmla="*/ 1206 h 1407"/>
                  <a:gd name="T58" fmla="*/ 0 w 3672"/>
                  <a:gd name="T59" fmla="*/ 1190 h 1407"/>
                  <a:gd name="T60" fmla="*/ 103 w 3672"/>
                  <a:gd name="T61" fmla="*/ 1200 h 1407"/>
                  <a:gd name="T62" fmla="*/ 1597 w 3672"/>
                  <a:gd name="T63" fmla="*/ 1337 h 1407"/>
                  <a:gd name="T64" fmla="*/ 1297 w 3672"/>
                  <a:gd name="T65" fmla="*/ 1406 h 1407"/>
                  <a:gd name="T66" fmla="*/ 91 w 3672"/>
                  <a:gd name="T67" fmla="*/ 1206 h 1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72" h="1407">
                    <a:moveTo>
                      <a:pt x="2590" y="38"/>
                    </a:moveTo>
                    <a:lnTo>
                      <a:pt x="2363" y="0"/>
                    </a:lnTo>
                    <a:lnTo>
                      <a:pt x="2621" y="24"/>
                    </a:lnTo>
                    <a:lnTo>
                      <a:pt x="2621" y="24"/>
                    </a:lnTo>
                    <a:lnTo>
                      <a:pt x="3647" y="117"/>
                    </a:lnTo>
                    <a:lnTo>
                      <a:pt x="3647" y="117"/>
                    </a:lnTo>
                    <a:cubicBezTo>
                      <a:pt x="3662" y="148"/>
                      <a:pt x="3670" y="182"/>
                      <a:pt x="3671" y="218"/>
                    </a:cubicBezTo>
                    <a:lnTo>
                      <a:pt x="3671" y="218"/>
                    </a:lnTo>
                    <a:lnTo>
                      <a:pt x="2591" y="38"/>
                    </a:lnTo>
                    <a:lnTo>
                      <a:pt x="2590" y="38"/>
                    </a:lnTo>
                    <a:close/>
                    <a:moveTo>
                      <a:pt x="1726" y="441"/>
                    </a:moveTo>
                    <a:lnTo>
                      <a:pt x="1567" y="415"/>
                    </a:lnTo>
                    <a:lnTo>
                      <a:pt x="1748" y="431"/>
                    </a:lnTo>
                    <a:lnTo>
                      <a:pt x="1748" y="431"/>
                    </a:lnTo>
                    <a:lnTo>
                      <a:pt x="3437" y="586"/>
                    </a:lnTo>
                    <a:lnTo>
                      <a:pt x="3437" y="586"/>
                    </a:lnTo>
                    <a:cubicBezTo>
                      <a:pt x="3392" y="622"/>
                      <a:pt x="3340" y="661"/>
                      <a:pt x="3280" y="699"/>
                    </a:cubicBezTo>
                    <a:lnTo>
                      <a:pt x="3280" y="699"/>
                    </a:lnTo>
                    <a:lnTo>
                      <a:pt x="1726" y="441"/>
                    </a:lnTo>
                    <a:lnTo>
                      <a:pt x="1726" y="441"/>
                    </a:lnTo>
                    <a:close/>
                    <a:moveTo>
                      <a:pt x="926" y="815"/>
                    </a:moveTo>
                    <a:lnTo>
                      <a:pt x="794" y="793"/>
                    </a:lnTo>
                    <a:lnTo>
                      <a:pt x="944" y="807"/>
                    </a:lnTo>
                    <a:lnTo>
                      <a:pt x="2720" y="969"/>
                    </a:lnTo>
                    <a:lnTo>
                      <a:pt x="2720" y="969"/>
                    </a:lnTo>
                    <a:cubicBezTo>
                      <a:pt x="2641" y="1001"/>
                      <a:pt x="2554" y="1035"/>
                      <a:pt x="2460" y="1070"/>
                    </a:cubicBezTo>
                    <a:lnTo>
                      <a:pt x="2460" y="1070"/>
                    </a:lnTo>
                    <a:lnTo>
                      <a:pt x="926" y="815"/>
                    </a:lnTo>
                    <a:close/>
                    <a:moveTo>
                      <a:pt x="91" y="1206"/>
                    </a:moveTo>
                    <a:lnTo>
                      <a:pt x="0" y="1190"/>
                    </a:lnTo>
                    <a:lnTo>
                      <a:pt x="103" y="1200"/>
                    </a:lnTo>
                    <a:lnTo>
                      <a:pt x="1597" y="1337"/>
                    </a:lnTo>
                    <a:lnTo>
                      <a:pt x="1297" y="1406"/>
                    </a:lnTo>
                    <a:lnTo>
                      <a:pt x="91" y="120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44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3828423C-7CE2-1583-1056-412F6571CFDC}"/>
                  </a:ext>
                </a:extLst>
              </p:cNvPr>
              <p:cNvSpPr/>
              <p:nvPr/>
            </p:nvSpPr>
            <p:spPr>
              <a:xfrm rot="20130930">
                <a:off x="5844445" y="3041597"/>
                <a:ext cx="3423522" cy="2163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Lato Light" panose="020F0502020204030203" pitchFamily="34" charset="0"/>
                </a:endParaRPr>
              </a:p>
            </p:txBody>
          </p:sp>
        </p:grp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B295CE25-85CE-3A33-59A5-55C1423703E1}"/>
              </a:ext>
            </a:extLst>
          </p:cNvPr>
          <p:cNvSpPr/>
          <p:nvPr/>
        </p:nvSpPr>
        <p:spPr>
          <a:xfrm>
            <a:off x="2933438" y="2022134"/>
            <a:ext cx="470761" cy="470761"/>
          </a:xfrm>
          <a:prstGeom prst="ellipse">
            <a:avLst/>
          </a:prstGeom>
          <a:solidFill>
            <a:srgbClr val="A1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740F60-E5E8-92F9-3A27-177FFE4ED34D}"/>
              </a:ext>
            </a:extLst>
          </p:cNvPr>
          <p:cNvSpPr/>
          <p:nvPr/>
        </p:nvSpPr>
        <p:spPr>
          <a:xfrm>
            <a:off x="2898932" y="5179402"/>
            <a:ext cx="470761" cy="470761"/>
          </a:xfrm>
          <a:prstGeom prst="ellipse">
            <a:avLst/>
          </a:prstGeom>
          <a:solidFill>
            <a:srgbClr val="E3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A86175-42A7-BAF9-DBDF-56FF0E82DEED}"/>
              </a:ext>
            </a:extLst>
          </p:cNvPr>
          <p:cNvSpPr/>
          <p:nvPr/>
        </p:nvSpPr>
        <p:spPr>
          <a:xfrm>
            <a:off x="8816653" y="5127643"/>
            <a:ext cx="470761" cy="470761"/>
          </a:xfrm>
          <a:prstGeom prst="ellipse">
            <a:avLst/>
          </a:prstGeom>
          <a:solidFill>
            <a:srgbClr val="3D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7FF8CE-9CB2-4CDB-015B-2A73A0AE85F6}"/>
              </a:ext>
            </a:extLst>
          </p:cNvPr>
          <p:cNvSpPr/>
          <p:nvPr/>
        </p:nvSpPr>
        <p:spPr>
          <a:xfrm>
            <a:off x="8799400" y="2004880"/>
            <a:ext cx="470761" cy="470761"/>
          </a:xfrm>
          <a:prstGeom prst="ellipse">
            <a:avLst/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D603CDCD-DDFD-6161-BE35-9B72C221CA5A}"/>
              </a:ext>
            </a:extLst>
          </p:cNvPr>
          <p:cNvSpPr/>
          <p:nvPr/>
        </p:nvSpPr>
        <p:spPr>
          <a:xfrm>
            <a:off x="0" y="515977"/>
            <a:ext cx="4831882" cy="5946110"/>
          </a:xfrm>
          <a:prstGeom prst="rect">
            <a:avLst/>
          </a:prstGeom>
          <a:solidFill>
            <a:srgbClr val="FF8826">
              <a:alpha val="902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9264378" y="506767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8355328" y="1040228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96EA5E-560C-ACE7-5204-898465B4C9D4}"/>
              </a:ext>
            </a:extLst>
          </p:cNvPr>
          <p:cNvGrpSpPr/>
          <p:nvPr/>
        </p:nvGrpSpPr>
        <p:grpSpPr>
          <a:xfrm>
            <a:off x="618531" y="2827417"/>
            <a:ext cx="3594820" cy="3260526"/>
            <a:chOff x="16924398" y="3030760"/>
            <a:chExt cx="5861192" cy="5316142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AB5230E-8338-34B4-410B-449D46708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0655" y="5306912"/>
              <a:ext cx="2683856" cy="1044499"/>
            </a:xfrm>
            <a:custGeom>
              <a:avLst/>
              <a:gdLst>
                <a:gd name="connsiteX0" fmla="*/ 2536027 w 2683856"/>
                <a:gd name="connsiteY0" fmla="*/ 0 h 1044499"/>
                <a:gd name="connsiteX1" fmla="*/ 2678753 w 2683856"/>
                <a:gd name="connsiteY1" fmla="*/ 0 h 1044499"/>
                <a:gd name="connsiteX2" fmla="*/ 2636981 w 2683856"/>
                <a:gd name="connsiteY2" fmla="*/ 612901 h 1044499"/>
                <a:gd name="connsiteX3" fmla="*/ 2559525 w 2683856"/>
                <a:gd name="connsiteY3" fmla="*/ 738958 h 1044499"/>
                <a:gd name="connsiteX4" fmla="*/ 2028651 w 2683856"/>
                <a:gd name="connsiteY4" fmla="*/ 1029325 h 1044499"/>
                <a:gd name="connsiteX5" fmla="*/ 1857205 w 2683856"/>
                <a:gd name="connsiteY5" fmla="*/ 978033 h 1044499"/>
                <a:gd name="connsiteX6" fmla="*/ 1908551 w 2683856"/>
                <a:gd name="connsiteY6" fmla="*/ 808507 h 1044499"/>
                <a:gd name="connsiteX7" fmla="*/ 2423761 w 2683856"/>
                <a:gd name="connsiteY7" fmla="*/ 540744 h 1044499"/>
                <a:gd name="connsiteX8" fmla="*/ 2536027 w 2683856"/>
                <a:gd name="connsiteY8" fmla="*/ 0 h 1044499"/>
                <a:gd name="connsiteX9" fmla="*/ 5215 w 2683856"/>
                <a:gd name="connsiteY9" fmla="*/ 0 h 1044499"/>
                <a:gd name="connsiteX10" fmla="*/ 147941 w 2683856"/>
                <a:gd name="connsiteY10" fmla="*/ 0 h 1044499"/>
                <a:gd name="connsiteX11" fmla="*/ 259337 w 2683856"/>
                <a:gd name="connsiteY11" fmla="*/ 540744 h 1044499"/>
                <a:gd name="connsiteX12" fmla="*/ 774547 w 2683856"/>
                <a:gd name="connsiteY12" fmla="*/ 808507 h 1044499"/>
                <a:gd name="connsiteX13" fmla="*/ 825023 w 2683856"/>
                <a:gd name="connsiteY13" fmla="*/ 978033 h 1044499"/>
                <a:gd name="connsiteX14" fmla="*/ 654447 w 2683856"/>
                <a:gd name="connsiteY14" fmla="*/ 1029325 h 1044499"/>
                <a:gd name="connsiteX15" fmla="*/ 124443 w 2683856"/>
                <a:gd name="connsiteY15" fmla="*/ 738958 h 1044499"/>
                <a:gd name="connsiteX16" fmla="*/ 45247 w 2683856"/>
                <a:gd name="connsiteY16" fmla="*/ 612901 h 1044499"/>
                <a:gd name="connsiteX17" fmla="*/ 5215 w 2683856"/>
                <a:gd name="connsiteY17" fmla="*/ 0 h 104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83856" h="1044499">
                  <a:moveTo>
                    <a:pt x="2536027" y="0"/>
                  </a:moveTo>
                  <a:lnTo>
                    <a:pt x="2678753" y="0"/>
                  </a:lnTo>
                  <a:cubicBezTo>
                    <a:pt x="2702251" y="256462"/>
                    <a:pt x="2636981" y="612901"/>
                    <a:pt x="2636981" y="612901"/>
                  </a:cubicBezTo>
                  <a:cubicBezTo>
                    <a:pt x="2641331" y="669409"/>
                    <a:pt x="2608261" y="718963"/>
                    <a:pt x="2559525" y="738958"/>
                  </a:cubicBezTo>
                  <a:lnTo>
                    <a:pt x="2028651" y="1029325"/>
                  </a:lnTo>
                  <a:cubicBezTo>
                    <a:pt x="1968601" y="1062361"/>
                    <a:pt x="1892017" y="1039757"/>
                    <a:pt x="1857205" y="978033"/>
                  </a:cubicBezTo>
                  <a:cubicBezTo>
                    <a:pt x="1824133" y="917177"/>
                    <a:pt x="1848501" y="841543"/>
                    <a:pt x="1908551" y="808507"/>
                  </a:cubicBezTo>
                  <a:lnTo>
                    <a:pt x="2423761" y="540744"/>
                  </a:lnTo>
                  <a:cubicBezTo>
                    <a:pt x="2423761" y="540744"/>
                    <a:pt x="2497735" y="284282"/>
                    <a:pt x="2536027" y="0"/>
                  </a:cubicBezTo>
                  <a:close/>
                  <a:moveTo>
                    <a:pt x="5215" y="0"/>
                  </a:moveTo>
                  <a:lnTo>
                    <a:pt x="147941" y="0"/>
                  </a:lnTo>
                  <a:cubicBezTo>
                    <a:pt x="186235" y="284282"/>
                    <a:pt x="259337" y="540744"/>
                    <a:pt x="259337" y="540744"/>
                  </a:cubicBezTo>
                  <a:lnTo>
                    <a:pt x="774547" y="808507"/>
                  </a:lnTo>
                  <a:cubicBezTo>
                    <a:pt x="837207" y="841543"/>
                    <a:pt x="859835" y="917177"/>
                    <a:pt x="825023" y="978033"/>
                  </a:cubicBezTo>
                  <a:cubicBezTo>
                    <a:pt x="791953" y="1039757"/>
                    <a:pt x="715367" y="1062361"/>
                    <a:pt x="654447" y="1029325"/>
                  </a:cubicBezTo>
                  <a:lnTo>
                    <a:pt x="124443" y="738958"/>
                  </a:lnTo>
                  <a:cubicBezTo>
                    <a:pt x="75707" y="718963"/>
                    <a:pt x="41767" y="669409"/>
                    <a:pt x="45247" y="612901"/>
                  </a:cubicBezTo>
                  <a:cubicBezTo>
                    <a:pt x="45247" y="612901"/>
                    <a:pt x="-18283" y="256462"/>
                    <a:pt x="5215" y="0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4EC9BA28-C329-8D24-AA5E-200D2747F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5091" y="4255199"/>
              <a:ext cx="921209" cy="1163028"/>
            </a:xfrm>
            <a:custGeom>
              <a:avLst/>
              <a:gdLst>
                <a:gd name="T0" fmla="*/ 630 w 1060"/>
                <a:gd name="T1" fmla="*/ 1337 h 1338"/>
                <a:gd name="T2" fmla="*/ 0 w 1060"/>
                <a:gd name="T3" fmla="*/ 1088 h 1338"/>
                <a:gd name="T4" fmla="*/ 427 w 1060"/>
                <a:gd name="T5" fmla="*/ 0 h 1338"/>
                <a:gd name="T6" fmla="*/ 1059 w 1060"/>
                <a:gd name="T7" fmla="*/ 249 h 1338"/>
                <a:gd name="T8" fmla="*/ 630 w 1060"/>
                <a:gd name="T9" fmla="*/ 1337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0" h="1338">
                  <a:moveTo>
                    <a:pt x="630" y="1337"/>
                  </a:moveTo>
                  <a:lnTo>
                    <a:pt x="0" y="1088"/>
                  </a:lnTo>
                  <a:lnTo>
                    <a:pt x="427" y="0"/>
                  </a:lnTo>
                  <a:lnTo>
                    <a:pt x="1059" y="249"/>
                  </a:lnTo>
                  <a:lnTo>
                    <a:pt x="630" y="1337"/>
                  </a:lnTo>
                </a:path>
              </a:pathLst>
            </a:custGeom>
            <a:solidFill>
              <a:srgbClr val="8AB50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998C819-687E-7D6C-A4B3-6CEB7A1F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4888" y="4358836"/>
              <a:ext cx="720744" cy="958723"/>
            </a:xfrm>
            <a:custGeom>
              <a:avLst/>
              <a:gdLst>
                <a:gd name="connsiteX0" fmla="*/ 342224 w 720744"/>
                <a:gd name="connsiteY0" fmla="*/ 341700 h 958723"/>
                <a:gd name="connsiteX1" fmla="*/ 409022 w 720744"/>
                <a:gd name="connsiteY1" fmla="*/ 356522 h 958723"/>
                <a:gd name="connsiteX2" fmla="*/ 521958 w 720744"/>
                <a:gd name="connsiteY2" fmla="*/ 541873 h 958723"/>
                <a:gd name="connsiteX3" fmla="*/ 312592 w 720744"/>
                <a:gd name="connsiteY3" fmla="*/ 601325 h 958723"/>
                <a:gd name="connsiteX4" fmla="*/ 199658 w 720744"/>
                <a:gd name="connsiteY4" fmla="*/ 415100 h 958723"/>
                <a:gd name="connsiteX5" fmla="*/ 342224 w 720744"/>
                <a:gd name="connsiteY5" fmla="*/ 341700 h 958723"/>
                <a:gd name="connsiteX6" fmla="*/ 409612 w 720744"/>
                <a:gd name="connsiteY6" fmla="*/ 33930 h 958723"/>
                <a:gd name="connsiteX7" fmla="*/ 273656 w 720744"/>
                <a:gd name="connsiteY7" fmla="*/ 93959 h 958723"/>
                <a:gd name="connsiteX8" fmla="*/ 33118 w 720744"/>
                <a:gd name="connsiteY8" fmla="*/ 703818 h 958723"/>
                <a:gd name="connsiteX9" fmla="*/ 92382 w 720744"/>
                <a:gd name="connsiteY9" fmla="*/ 838665 h 958723"/>
                <a:gd name="connsiteX10" fmla="*/ 309388 w 720744"/>
                <a:gd name="connsiteY10" fmla="*/ 923924 h 958723"/>
                <a:gd name="connsiteX11" fmla="*/ 445344 w 720744"/>
                <a:gd name="connsiteY11" fmla="*/ 865635 h 958723"/>
                <a:gd name="connsiteX12" fmla="*/ 685882 w 720744"/>
                <a:gd name="connsiteY12" fmla="*/ 254036 h 958723"/>
                <a:gd name="connsiteX13" fmla="*/ 627492 w 720744"/>
                <a:gd name="connsiteY13" fmla="*/ 120058 h 958723"/>
                <a:gd name="connsiteX14" fmla="*/ 396540 w 720744"/>
                <a:gd name="connsiteY14" fmla="*/ 0 h 958723"/>
                <a:gd name="connsiteX15" fmla="*/ 661480 w 720744"/>
                <a:gd name="connsiteY15" fmla="*/ 104398 h 958723"/>
                <a:gd name="connsiteX16" fmla="*/ 720744 w 720744"/>
                <a:gd name="connsiteY16" fmla="*/ 242726 h 958723"/>
                <a:gd name="connsiteX17" fmla="*/ 461904 w 720744"/>
                <a:gd name="connsiteY17" fmla="*/ 897824 h 958723"/>
                <a:gd name="connsiteX18" fmla="*/ 322462 w 720744"/>
                <a:gd name="connsiteY18" fmla="*/ 958723 h 958723"/>
                <a:gd name="connsiteX19" fmla="*/ 59264 w 720744"/>
                <a:gd name="connsiteY19" fmla="*/ 855195 h 958723"/>
                <a:gd name="connsiteX20" fmla="*/ 0 w 720744"/>
                <a:gd name="connsiteY20" fmla="*/ 716868 h 958723"/>
                <a:gd name="connsiteX21" fmla="*/ 257970 w 720744"/>
                <a:gd name="connsiteY21" fmla="*/ 60029 h 958723"/>
                <a:gd name="connsiteX22" fmla="*/ 396540 w 720744"/>
                <a:gd name="connsiteY22" fmla="*/ 0 h 95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20744" h="958723">
                  <a:moveTo>
                    <a:pt x="342224" y="341700"/>
                  </a:moveTo>
                  <a:cubicBezTo>
                    <a:pt x="364010" y="343134"/>
                    <a:pt x="386652" y="347997"/>
                    <a:pt x="409022" y="356522"/>
                  </a:cubicBezTo>
                  <a:cubicBezTo>
                    <a:pt x="497632" y="391494"/>
                    <a:pt x="548020" y="475426"/>
                    <a:pt x="521958" y="541873"/>
                  </a:cubicBezTo>
                  <a:cubicBezTo>
                    <a:pt x="495896" y="610068"/>
                    <a:pt x="402072" y="636297"/>
                    <a:pt x="312592" y="601325"/>
                  </a:cubicBezTo>
                  <a:cubicBezTo>
                    <a:pt x="225720" y="567227"/>
                    <a:pt x="172728" y="484169"/>
                    <a:pt x="199658" y="415100"/>
                  </a:cubicBezTo>
                  <a:cubicBezTo>
                    <a:pt x="219204" y="363954"/>
                    <a:pt x="276866" y="337397"/>
                    <a:pt x="342224" y="341700"/>
                  </a:cubicBezTo>
                  <a:close/>
                  <a:moveTo>
                    <a:pt x="409612" y="33930"/>
                  </a:moveTo>
                  <a:cubicBezTo>
                    <a:pt x="380852" y="79169"/>
                    <a:pt x="327690" y="101788"/>
                    <a:pt x="273656" y="93959"/>
                  </a:cubicBezTo>
                  <a:lnTo>
                    <a:pt x="33118" y="703818"/>
                  </a:lnTo>
                  <a:cubicBezTo>
                    <a:pt x="78438" y="732527"/>
                    <a:pt x="101096" y="785596"/>
                    <a:pt x="92382" y="838665"/>
                  </a:cubicBezTo>
                  <a:lnTo>
                    <a:pt x="309388" y="923924"/>
                  </a:lnTo>
                  <a:cubicBezTo>
                    <a:pt x="339020" y="879555"/>
                    <a:pt x="393054" y="856065"/>
                    <a:pt x="445344" y="865635"/>
                  </a:cubicBezTo>
                  <a:lnTo>
                    <a:pt x="685882" y="254036"/>
                  </a:lnTo>
                  <a:cubicBezTo>
                    <a:pt x="642308" y="225326"/>
                    <a:pt x="617904" y="172257"/>
                    <a:pt x="627492" y="120058"/>
                  </a:cubicBezTo>
                  <a:close/>
                  <a:moveTo>
                    <a:pt x="396540" y="0"/>
                  </a:moveTo>
                  <a:lnTo>
                    <a:pt x="661480" y="104398"/>
                  </a:lnTo>
                  <a:cubicBezTo>
                    <a:pt x="638822" y="158337"/>
                    <a:pt x="665838" y="220976"/>
                    <a:pt x="720744" y="242726"/>
                  </a:cubicBezTo>
                  <a:lnTo>
                    <a:pt x="461904" y="897824"/>
                  </a:lnTo>
                  <a:cubicBezTo>
                    <a:pt x="406998" y="876075"/>
                    <a:pt x="345120" y="903914"/>
                    <a:pt x="322462" y="958723"/>
                  </a:cubicBezTo>
                  <a:lnTo>
                    <a:pt x="59264" y="855195"/>
                  </a:lnTo>
                  <a:cubicBezTo>
                    <a:pt x="81052" y="800386"/>
                    <a:pt x="53164" y="736877"/>
                    <a:pt x="0" y="716868"/>
                  </a:cubicBezTo>
                  <a:lnTo>
                    <a:pt x="257970" y="60029"/>
                  </a:lnTo>
                  <a:cubicBezTo>
                    <a:pt x="312874" y="81779"/>
                    <a:pt x="374752" y="55679"/>
                    <a:pt x="396540" y="0"/>
                  </a:cubicBezTo>
                  <a:close/>
                </a:path>
              </a:pathLst>
            </a:custGeom>
            <a:solidFill>
              <a:srgbClr val="DFF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88">
              <a:extLst>
                <a:ext uri="{FF2B5EF4-FFF2-40B4-BE49-F238E27FC236}">
                  <a16:creationId xmlns:a16="http://schemas.microsoft.com/office/drawing/2014/main" id="{B513A645-B554-C49D-CBB0-30A31E6A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4382" y="4758026"/>
              <a:ext cx="222626" cy="165049"/>
            </a:xfrm>
            <a:custGeom>
              <a:avLst/>
              <a:gdLst>
                <a:gd name="T0" fmla="*/ 230 w 255"/>
                <a:gd name="T1" fmla="*/ 150 h 188"/>
                <a:gd name="T2" fmla="*/ 230 w 255"/>
                <a:gd name="T3" fmla="*/ 150 h 188"/>
                <a:gd name="T4" fmla="*/ 150 w 255"/>
                <a:gd name="T5" fmla="*/ 176 h 188"/>
                <a:gd name="T6" fmla="*/ 150 w 255"/>
                <a:gd name="T7" fmla="*/ 176 h 188"/>
                <a:gd name="T8" fmla="*/ 111 w 255"/>
                <a:gd name="T9" fmla="*/ 93 h 188"/>
                <a:gd name="T10" fmla="*/ 111 w 255"/>
                <a:gd name="T11" fmla="*/ 93 h 188"/>
                <a:gd name="T12" fmla="*/ 112 w 255"/>
                <a:gd name="T13" fmla="*/ 87 h 188"/>
                <a:gd name="T14" fmla="*/ 112 w 255"/>
                <a:gd name="T15" fmla="*/ 87 h 188"/>
                <a:gd name="T16" fmla="*/ 91 w 255"/>
                <a:gd name="T17" fmla="*/ 39 h 188"/>
                <a:gd name="T18" fmla="*/ 91 w 255"/>
                <a:gd name="T19" fmla="*/ 39 h 188"/>
                <a:gd name="T20" fmla="*/ 42 w 255"/>
                <a:gd name="T21" fmla="*/ 65 h 188"/>
                <a:gd name="T22" fmla="*/ 42 w 255"/>
                <a:gd name="T23" fmla="*/ 65 h 188"/>
                <a:gd name="T24" fmla="*/ 41 w 255"/>
                <a:gd name="T25" fmla="*/ 67 h 188"/>
                <a:gd name="T26" fmla="*/ 41 w 255"/>
                <a:gd name="T27" fmla="*/ 67 h 188"/>
                <a:gd name="T28" fmla="*/ 45 w 255"/>
                <a:gd name="T29" fmla="*/ 110 h 188"/>
                <a:gd name="T30" fmla="*/ 16 w 255"/>
                <a:gd name="T31" fmla="*/ 123 h 188"/>
                <a:gd name="T32" fmla="*/ 16 w 255"/>
                <a:gd name="T33" fmla="*/ 123 h 188"/>
                <a:gd name="T34" fmla="*/ 9 w 255"/>
                <a:gd name="T35" fmla="*/ 64 h 188"/>
                <a:gd name="T36" fmla="*/ 0 w 255"/>
                <a:gd name="T37" fmla="*/ 60 h 188"/>
                <a:gd name="T38" fmla="*/ 4 w 255"/>
                <a:gd name="T39" fmla="*/ 50 h 188"/>
                <a:gd name="T40" fmla="*/ 11 w 255"/>
                <a:gd name="T41" fmla="*/ 31 h 188"/>
                <a:gd name="T42" fmla="*/ 23 w 255"/>
                <a:gd name="T43" fmla="*/ 35 h 188"/>
                <a:gd name="T44" fmla="*/ 23 w 255"/>
                <a:gd name="T45" fmla="*/ 35 h 188"/>
                <a:gd name="T46" fmla="*/ 104 w 255"/>
                <a:gd name="T47" fmla="*/ 11 h 188"/>
                <a:gd name="T48" fmla="*/ 104 w 255"/>
                <a:gd name="T49" fmla="*/ 11 h 188"/>
                <a:gd name="T50" fmla="*/ 141 w 255"/>
                <a:gd name="T51" fmla="*/ 98 h 188"/>
                <a:gd name="T52" fmla="*/ 141 w 255"/>
                <a:gd name="T53" fmla="*/ 98 h 188"/>
                <a:gd name="T54" fmla="*/ 141 w 255"/>
                <a:gd name="T55" fmla="*/ 104 h 188"/>
                <a:gd name="T56" fmla="*/ 141 w 255"/>
                <a:gd name="T57" fmla="*/ 104 h 188"/>
                <a:gd name="T58" fmla="*/ 161 w 255"/>
                <a:gd name="T59" fmla="*/ 146 h 188"/>
                <a:gd name="T60" fmla="*/ 161 w 255"/>
                <a:gd name="T61" fmla="*/ 146 h 188"/>
                <a:gd name="T62" fmla="*/ 205 w 255"/>
                <a:gd name="T63" fmla="*/ 130 h 188"/>
                <a:gd name="T64" fmla="*/ 205 w 255"/>
                <a:gd name="T65" fmla="*/ 130 h 188"/>
                <a:gd name="T66" fmla="*/ 212 w 255"/>
                <a:gd name="T67" fmla="*/ 119 h 188"/>
                <a:gd name="T68" fmla="*/ 212 w 255"/>
                <a:gd name="T69" fmla="*/ 119 h 188"/>
                <a:gd name="T70" fmla="*/ 209 w 255"/>
                <a:gd name="T71" fmla="*/ 76 h 188"/>
                <a:gd name="T72" fmla="*/ 236 w 255"/>
                <a:gd name="T73" fmla="*/ 64 h 188"/>
                <a:gd name="T74" fmla="*/ 236 w 255"/>
                <a:gd name="T75" fmla="*/ 64 h 188"/>
                <a:gd name="T76" fmla="*/ 243 w 255"/>
                <a:gd name="T77" fmla="*/ 123 h 188"/>
                <a:gd name="T78" fmla="*/ 254 w 255"/>
                <a:gd name="T79" fmla="*/ 127 h 188"/>
                <a:gd name="T80" fmla="*/ 246 w 255"/>
                <a:gd name="T81" fmla="*/ 146 h 188"/>
                <a:gd name="T82" fmla="*/ 242 w 255"/>
                <a:gd name="T83" fmla="*/ 156 h 188"/>
                <a:gd name="T84" fmla="*/ 230 w 255"/>
                <a:gd name="T85" fmla="*/ 15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5" h="188">
                  <a:moveTo>
                    <a:pt x="230" y="150"/>
                  </a:moveTo>
                  <a:lnTo>
                    <a:pt x="230" y="150"/>
                  </a:lnTo>
                  <a:cubicBezTo>
                    <a:pt x="210" y="176"/>
                    <a:pt x="178" y="187"/>
                    <a:pt x="150" y="176"/>
                  </a:cubicBezTo>
                  <a:lnTo>
                    <a:pt x="150" y="176"/>
                  </a:lnTo>
                  <a:cubicBezTo>
                    <a:pt x="119" y="164"/>
                    <a:pt x="102" y="128"/>
                    <a:pt x="111" y="93"/>
                  </a:cubicBezTo>
                  <a:lnTo>
                    <a:pt x="111" y="93"/>
                  </a:lnTo>
                  <a:cubicBezTo>
                    <a:pt x="111" y="91"/>
                    <a:pt x="111" y="89"/>
                    <a:pt x="112" y="87"/>
                  </a:cubicBezTo>
                  <a:lnTo>
                    <a:pt x="112" y="87"/>
                  </a:lnTo>
                  <a:cubicBezTo>
                    <a:pt x="117" y="67"/>
                    <a:pt x="109" y="46"/>
                    <a:pt x="91" y="39"/>
                  </a:cubicBezTo>
                  <a:lnTo>
                    <a:pt x="91" y="39"/>
                  </a:lnTo>
                  <a:cubicBezTo>
                    <a:pt x="74" y="31"/>
                    <a:pt x="52" y="43"/>
                    <a:pt x="42" y="65"/>
                  </a:cubicBezTo>
                  <a:lnTo>
                    <a:pt x="42" y="65"/>
                  </a:lnTo>
                  <a:cubicBezTo>
                    <a:pt x="42" y="67"/>
                    <a:pt x="41" y="67"/>
                    <a:pt x="41" y="67"/>
                  </a:cubicBezTo>
                  <a:lnTo>
                    <a:pt x="41" y="67"/>
                  </a:lnTo>
                  <a:cubicBezTo>
                    <a:pt x="35" y="82"/>
                    <a:pt x="37" y="99"/>
                    <a:pt x="45" y="110"/>
                  </a:cubicBezTo>
                  <a:lnTo>
                    <a:pt x="16" y="123"/>
                  </a:lnTo>
                  <a:lnTo>
                    <a:pt x="16" y="123"/>
                  </a:lnTo>
                  <a:cubicBezTo>
                    <a:pt x="7" y="106"/>
                    <a:pt x="4" y="84"/>
                    <a:pt x="9" y="64"/>
                  </a:cubicBezTo>
                  <a:lnTo>
                    <a:pt x="0" y="60"/>
                  </a:lnTo>
                  <a:lnTo>
                    <a:pt x="4" y="50"/>
                  </a:lnTo>
                  <a:lnTo>
                    <a:pt x="11" y="31"/>
                  </a:lnTo>
                  <a:lnTo>
                    <a:pt x="23" y="35"/>
                  </a:lnTo>
                  <a:lnTo>
                    <a:pt x="23" y="35"/>
                  </a:lnTo>
                  <a:cubicBezTo>
                    <a:pt x="44" y="11"/>
                    <a:pt x="75" y="0"/>
                    <a:pt x="104" y="11"/>
                  </a:cubicBezTo>
                  <a:lnTo>
                    <a:pt x="104" y="11"/>
                  </a:lnTo>
                  <a:cubicBezTo>
                    <a:pt x="137" y="24"/>
                    <a:pt x="152" y="63"/>
                    <a:pt x="141" y="98"/>
                  </a:cubicBezTo>
                  <a:lnTo>
                    <a:pt x="141" y="98"/>
                  </a:lnTo>
                  <a:cubicBezTo>
                    <a:pt x="141" y="101"/>
                    <a:pt x="141" y="102"/>
                    <a:pt x="141" y="104"/>
                  </a:cubicBezTo>
                  <a:lnTo>
                    <a:pt x="141" y="104"/>
                  </a:lnTo>
                  <a:cubicBezTo>
                    <a:pt x="137" y="123"/>
                    <a:pt x="146" y="140"/>
                    <a:pt x="161" y="146"/>
                  </a:cubicBezTo>
                  <a:lnTo>
                    <a:pt x="161" y="146"/>
                  </a:lnTo>
                  <a:cubicBezTo>
                    <a:pt x="176" y="153"/>
                    <a:pt x="195" y="146"/>
                    <a:pt x="205" y="130"/>
                  </a:cubicBezTo>
                  <a:lnTo>
                    <a:pt x="205" y="130"/>
                  </a:lnTo>
                  <a:cubicBezTo>
                    <a:pt x="208" y="127"/>
                    <a:pt x="210" y="123"/>
                    <a:pt x="212" y="119"/>
                  </a:cubicBezTo>
                  <a:lnTo>
                    <a:pt x="212" y="119"/>
                  </a:lnTo>
                  <a:cubicBezTo>
                    <a:pt x="219" y="104"/>
                    <a:pt x="216" y="87"/>
                    <a:pt x="209" y="76"/>
                  </a:cubicBezTo>
                  <a:lnTo>
                    <a:pt x="236" y="64"/>
                  </a:lnTo>
                  <a:lnTo>
                    <a:pt x="236" y="64"/>
                  </a:lnTo>
                  <a:cubicBezTo>
                    <a:pt x="246" y="80"/>
                    <a:pt x="249" y="101"/>
                    <a:pt x="243" y="123"/>
                  </a:cubicBezTo>
                  <a:lnTo>
                    <a:pt x="254" y="127"/>
                  </a:lnTo>
                  <a:lnTo>
                    <a:pt x="246" y="146"/>
                  </a:lnTo>
                  <a:lnTo>
                    <a:pt x="242" y="156"/>
                  </a:lnTo>
                  <a:lnTo>
                    <a:pt x="230" y="150"/>
                  </a:lnTo>
                </a:path>
              </a:pathLst>
            </a:custGeom>
            <a:solidFill>
              <a:srgbClr val="5C93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4344E81-F0BB-1C9C-8028-22CA3CA87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3988" y="5924892"/>
              <a:ext cx="2037304" cy="1369427"/>
            </a:xfrm>
            <a:custGeom>
              <a:avLst/>
              <a:gdLst>
                <a:gd name="connsiteX0" fmla="*/ 1881028 w 2037304"/>
                <a:gd name="connsiteY0" fmla="*/ 0 h 1369427"/>
                <a:gd name="connsiteX1" fmla="*/ 2037304 w 2037304"/>
                <a:gd name="connsiteY1" fmla="*/ 288930 h 1369427"/>
                <a:gd name="connsiteX2" fmla="*/ 1686574 w 2037304"/>
                <a:gd name="connsiteY2" fmla="*/ 502019 h 1369427"/>
                <a:gd name="connsiteX3" fmla="*/ 1678776 w 2037304"/>
                <a:gd name="connsiteY3" fmla="*/ 600928 h 1369427"/>
                <a:gd name="connsiteX4" fmla="*/ 1538718 w 2037304"/>
                <a:gd name="connsiteY4" fmla="*/ 1369427 h 1369427"/>
                <a:gd name="connsiteX5" fmla="*/ 1017168 w 2037304"/>
                <a:gd name="connsiteY5" fmla="*/ 1369427 h 1369427"/>
                <a:gd name="connsiteX6" fmla="*/ 1017168 w 2037304"/>
                <a:gd name="connsiteY6" fmla="*/ 226463 h 1369427"/>
                <a:gd name="connsiteX7" fmla="*/ 1468360 w 2037304"/>
                <a:gd name="connsiteY7" fmla="*/ 226463 h 1369427"/>
                <a:gd name="connsiteX8" fmla="*/ 156276 w 2037304"/>
                <a:gd name="connsiteY8" fmla="*/ 0 h 1369427"/>
                <a:gd name="connsiteX9" fmla="*/ 568942 w 2037304"/>
                <a:gd name="connsiteY9" fmla="*/ 226463 h 1369427"/>
                <a:gd name="connsiteX10" fmla="*/ 1016298 w 2037304"/>
                <a:gd name="connsiteY10" fmla="*/ 226463 h 1369427"/>
                <a:gd name="connsiteX11" fmla="*/ 1016298 w 2037304"/>
                <a:gd name="connsiteY11" fmla="*/ 1369427 h 1369427"/>
                <a:gd name="connsiteX12" fmla="*/ 494750 w 2037304"/>
                <a:gd name="connsiteY12" fmla="*/ 1369427 h 1369427"/>
                <a:gd name="connsiteX13" fmla="*/ 347404 w 2037304"/>
                <a:gd name="connsiteY13" fmla="*/ 522456 h 1369427"/>
                <a:gd name="connsiteX14" fmla="*/ 345796 w 2037304"/>
                <a:gd name="connsiteY14" fmla="*/ 499432 h 1369427"/>
                <a:gd name="connsiteX15" fmla="*/ 0 w 2037304"/>
                <a:gd name="connsiteY15" fmla="*/ 288930 h 136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37304" h="1369427">
                  <a:moveTo>
                    <a:pt x="1881028" y="0"/>
                  </a:moveTo>
                  <a:lnTo>
                    <a:pt x="2037304" y="288930"/>
                  </a:lnTo>
                  <a:lnTo>
                    <a:pt x="1686574" y="502019"/>
                  </a:lnTo>
                  <a:lnTo>
                    <a:pt x="1678776" y="600928"/>
                  </a:lnTo>
                  <a:cubicBezTo>
                    <a:pt x="1658456" y="818821"/>
                    <a:pt x="1618254" y="1102388"/>
                    <a:pt x="1538718" y="1369427"/>
                  </a:cubicBezTo>
                  <a:lnTo>
                    <a:pt x="1017168" y="1369427"/>
                  </a:lnTo>
                  <a:lnTo>
                    <a:pt x="1017168" y="226463"/>
                  </a:lnTo>
                  <a:lnTo>
                    <a:pt x="1468360" y="226463"/>
                  </a:lnTo>
                  <a:close/>
                  <a:moveTo>
                    <a:pt x="156276" y="0"/>
                  </a:moveTo>
                  <a:lnTo>
                    <a:pt x="568942" y="226463"/>
                  </a:lnTo>
                  <a:lnTo>
                    <a:pt x="1016298" y="226463"/>
                  </a:lnTo>
                  <a:lnTo>
                    <a:pt x="1016298" y="1369427"/>
                  </a:lnTo>
                  <a:lnTo>
                    <a:pt x="494750" y="1369427"/>
                  </a:lnTo>
                  <a:cubicBezTo>
                    <a:pt x="404294" y="1069008"/>
                    <a:pt x="364718" y="747672"/>
                    <a:pt x="347404" y="522456"/>
                  </a:cubicBezTo>
                  <a:lnTo>
                    <a:pt x="345796" y="499432"/>
                  </a:lnTo>
                  <a:lnTo>
                    <a:pt x="0" y="2889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1" name="Freeform 92">
              <a:extLst>
                <a:ext uri="{FF2B5EF4-FFF2-40B4-BE49-F238E27FC236}">
                  <a16:creationId xmlns:a16="http://schemas.microsoft.com/office/drawing/2014/main" id="{0244D909-99EE-47B5-0778-8A63FF9E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0545" y="4285906"/>
              <a:ext cx="759997" cy="1105450"/>
            </a:xfrm>
            <a:custGeom>
              <a:avLst/>
              <a:gdLst>
                <a:gd name="T0" fmla="*/ 669 w 874"/>
                <a:gd name="T1" fmla="*/ 1269 h 1270"/>
                <a:gd name="T2" fmla="*/ 0 w 874"/>
                <a:gd name="T3" fmla="*/ 1151 h 1270"/>
                <a:gd name="T4" fmla="*/ 204 w 874"/>
                <a:gd name="T5" fmla="*/ 0 h 1270"/>
                <a:gd name="T6" fmla="*/ 873 w 874"/>
                <a:gd name="T7" fmla="*/ 118 h 1270"/>
                <a:gd name="T8" fmla="*/ 669 w 874"/>
                <a:gd name="T9" fmla="*/ 1269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270">
                  <a:moveTo>
                    <a:pt x="669" y="1269"/>
                  </a:moveTo>
                  <a:lnTo>
                    <a:pt x="0" y="1151"/>
                  </a:lnTo>
                  <a:lnTo>
                    <a:pt x="204" y="0"/>
                  </a:lnTo>
                  <a:lnTo>
                    <a:pt x="873" y="118"/>
                  </a:lnTo>
                  <a:lnTo>
                    <a:pt x="669" y="1269"/>
                  </a:lnTo>
                </a:path>
              </a:pathLst>
            </a:custGeom>
            <a:solidFill>
              <a:srgbClr val="96C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42CE113-BFA3-AC94-5114-18C42DEB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3475" y="4358838"/>
              <a:ext cx="613266" cy="954882"/>
            </a:xfrm>
            <a:custGeom>
              <a:avLst/>
              <a:gdLst>
                <a:gd name="connsiteX0" fmla="*/ 261540 w 613266"/>
                <a:gd name="connsiteY0" fmla="*/ 348301 h 954882"/>
                <a:gd name="connsiteX1" fmla="*/ 328898 w 613266"/>
                <a:gd name="connsiteY1" fmla="*/ 349563 h 954882"/>
                <a:gd name="connsiteX2" fmla="*/ 478212 w 613266"/>
                <a:gd name="connsiteY2" fmla="*/ 508444 h 954882"/>
                <a:gd name="connsiteX3" fmla="*/ 283492 w 613266"/>
                <a:gd name="connsiteY3" fmla="*/ 608287 h 954882"/>
                <a:gd name="connsiteX4" fmla="*/ 135924 w 613266"/>
                <a:gd name="connsiteY4" fmla="*/ 448538 h 954882"/>
                <a:gd name="connsiteX5" fmla="*/ 261540 w 613266"/>
                <a:gd name="connsiteY5" fmla="*/ 348301 h 954882"/>
                <a:gd name="connsiteX6" fmla="*/ 266562 w 613266"/>
                <a:gd name="connsiteY6" fmla="*/ 31336 h 954882"/>
                <a:gd name="connsiteX7" fmla="*/ 145476 w 613266"/>
                <a:gd name="connsiteY7" fmla="*/ 115769 h 954882"/>
                <a:gd name="connsiteX8" fmla="*/ 31360 w 613266"/>
                <a:gd name="connsiteY8" fmla="*/ 761642 h 954882"/>
                <a:gd name="connsiteX9" fmla="*/ 115858 w 613266"/>
                <a:gd name="connsiteY9" fmla="*/ 883505 h 954882"/>
                <a:gd name="connsiteX10" fmla="*/ 345834 w 613266"/>
                <a:gd name="connsiteY10" fmla="*/ 923546 h 954882"/>
                <a:gd name="connsiteX11" fmla="*/ 466918 w 613266"/>
                <a:gd name="connsiteY11" fmla="*/ 839112 h 954882"/>
                <a:gd name="connsiteX12" fmla="*/ 581036 w 613266"/>
                <a:gd name="connsiteY12" fmla="*/ 193239 h 954882"/>
                <a:gd name="connsiteX13" fmla="*/ 496536 w 613266"/>
                <a:gd name="connsiteY13" fmla="*/ 73117 h 954882"/>
                <a:gd name="connsiteX14" fmla="*/ 246526 w 613266"/>
                <a:gd name="connsiteY14" fmla="*/ 0 h 954882"/>
                <a:gd name="connsiteX15" fmla="*/ 526154 w 613266"/>
                <a:gd name="connsiteY15" fmla="*/ 48745 h 954882"/>
                <a:gd name="connsiteX16" fmla="*/ 613266 w 613266"/>
                <a:gd name="connsiteY16" fmla="*/ 174089 h 954882"/>
                <a:gd name="connsiteX17" fmla="*/ 489568 w 613266"/>
                <a:gd name="connsiteY17" fmla="*/ 867837 h 954882"/>
                <a:gd name="connsiteX18" fmla="*/ 365870 w 613266"/>
                <a:gd name="connsiteY18" fmla="*/ 954882 h 954882"/>
                <a:gd name="connsiteX19" fmla="*/ 85368 w 613266"/>
                <a:gd name="connsiteY19" fmla="*/ 904396 h 954882"/>
                <a:gd name="connsiteX20" fmla="*/ 0 w 613266"/>
                <a:gd name="connsiteY20" fmla="*/ 780792 h 954882"/>
                <a:gd name="connsiteX21" fmla="*/ 123698 w 613266"/>
                <a:gd name="connsiteY21" fmla="*/ 87045 h 954882"/>
                <a:gd name="connsiteX22" fmla="*/ 246526 w 613266"/>
                <a:gd name="connsiteY22" fmla="*/ 0 h 95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266" h="954882">
                  <a:moveTo>
                    <a:pt x="261540" y="348301"/>
                  </a:moveTo>
                  <a:cubicBezTo>
                    <a:pt x="282946" y="345385"/>
                    <a:pt x="305758" y="345656"/>
                    <a:pt x="328898" y="349563"/>
                  </a:cubicBezTo>
                  <a:cubicBezTo>
                    <a:pt x="424948" y="366059"/>
                    <a:pt x="490436" y="437251"/>
                    <a:pt x="478212" y="508444"/>
                  </a:cubicBezTo>
                  <a:cubicBezTo>
                    <a:pt x="464242" y="579637"/>
                    <a:pt x="377796" y="624783"/>
                    <a:pt x="283492" y="608287"/>
                  </a:cubicBezTo>
                  <a:cubicBezTo>
                    <a:pt x="193554" y="591791"/>
                    <a:pt x="122828" y="521467"/>
                    <a:pt x="135924" y="448538"/>
                  </a:cubicBezTo>
                  <a:cubicBezTo>
                    <a:pt x="145748" y="394492"/>
                    <a:pt x="197320" y="357051"/>
                    <a:pt x="261540" y="348301"/>
                  </a:cubicBezTo>
                  <a:close/>
                  <a:moveTo>
                    <a:pt x="266562" y="31336"/>
                  </a:moveTo>
                  <a:cubicBezTo>
                    <a:pt x="246526" y="80951"/>
                    <a:pt x="198614" y="114899"/>
                    <a:pt x="145476" y="115769"/>
                  </a:cubicBezTo>
                  <a:lnTo>
                    <a:pt x="31360" y="761642"/>
                  </a:lnTo>
                  <a:cubicBezTo>
                    <a:pt x="80142" y="780792"/>
                    <a:pt x="114116" y="829537"/>
                    <a:pt x="115858" y="883505"/>
                  </a:cubicBezTo>
                  <a:lnTo>
                    <a:pt x="345834" y="923546"/>
                  </a:lnTo>
                  <a:cubicBezTo>
                    <a:pt x="365870" y="873930"/>
                    <a:pt x="412910" y="840853"/>
                    <a:pt x="466918" y="839112"/>
                  </a:cubicBezTo>
                  <a:lnTo>
                    <a:pt x="581036" y="193239"/>
                  </a:lnTo>
                  <a:cubicBezTo>
                    <a:pt x="532252" y="173219"/>
                    <a:pt x="498280" y="125344"/>
                    <a:pt x="496536" y="73117"/>
                  </a:cubicBezTo>
                  <a:close/>
                  <a:moveTo>
                    <a:pt x="246526" y="0"/>
                  </a:moveTo>
                  <a:lnTo>
                    <a:pt x="526154" y="48745"/>
                  </a:lnTo>
                  <a:cubicBezTo>
                    <a:pt x="515702" y="107065"/>
                    <a:pt x="554902" y="163644"/>
                    <a:pt x="613266" y="174089"/>
                  </a:cubicBezTo>
                  <a:lnTo>
                    <a:pt x="489568" y="867837"/>
                  </a:lnTo>
                  <a:cubicBezTo>
                    <a:pt x="431202" y="857392"/>
                    <a:pt x="376322" y="896562"/>
                    <a:pt x="365870" y="954882"/>
                  </a:cubicBezTo>
                  <a:lnTo>
                    <a:pt x="85368" y="904396"/>
                  </a:lnTo>
                  <a:cubicBezTo>
                    <a:pt x="96694" y="847817"/>
                    <a:pt x="57492" y="792108"/>
                    <a:pt x="0" y="780792"/>
                  </a:cubicBezTo>
                  <a:lnTo>
                    <a:pt x="123698" y="87045"/>
                  </a:lnTo>
                  <a:cubicBezTo>
                    <a:pt x="181192" y="96619"/>
                    <a:pt x="236072" y="58320"/>
                    <a:pt x="246526" y="0"/>
                  </a:cubicBezTo>
                  <a:close/>
                </a:path>
              </a:pathLst>
            </a:custGeom>
            <a:solidFill>
              <a:srgbClr val="DFF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E8E0B1A3-5982-1DC1-0ADA-1EEBDE880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9231" y="4769540"/>
              <a:ext cx="226465" cy="142021"/>
            </a:xfrm>
            <a:custGeom>
              <a:avLst/>
              <a:gdLst>
                <a:gd name="T0" fmla="*/ 242 w 262"/>
                <a:gd name="T1" fmla="*/ 116 h 162"/>
                <a:gd name="T2" fmla="*/ 242 w 262"/>
                <a:gd name="T3" fmla="*/ 116 h 162"/>
                <a:gd name="T4" fmla="*/ 169 w 262"/>
                <a:gd name="T5" fmla="*/ 157 h 162"/>
                <a:gd name="T6" fmla="*/ 169 w 262"/>
                <a:gd name="T7" fmla="*/ 157 h 162"/>
                <a:gd name="T8" fmla="*/ 114 w 262"/>
                <a:gd name="T9" fmla="*/ 83 h 162"/>
                <a:gd name="T10" fmla="*/ 114 w 262"/>
                <a:gd name="T11" fmla="*/ 83 h 162"/>
                <a:gd name="T12" fmla="*/ 114 w 262"/>
                <a:gd name="T13" fmla="*/ 78 h 162"/>
                <a:gd name="T14" fmla="*/ 114 w 262"/>
                <a:gd name="T15" fmla="*/ 78 h 162"/>
                <a:gd name="T16" fmla="*/ 86 w 262"/>
                <a:gd name="T17" fmla="*/ 36 h 162"/>
                <a:gd name="T18" fmla="*/ 86 w 262"/>
                <a:gd name="T19" fmla="*/ 36 h 162"/>
                <a:gd name="T20" fmla="*/ 42 w 262"/>
                <a:gd name="T21" fmla="*/ 70 h 162"/>
                <a:gd name="T22" fmla="*/ 42 w 262"/>
                <a:gd name="T23" fmla="*/ 70 h 162"/>
                <a:gd name="T24" fmla="*/ 42 w 262"/>
                <a:gd name="T25" fmla="*/ 72 h 162"/>
                <a:gd name="T26" fmla="*/ 42 w 262"/>
                <a:gd name="T27" fmla="*/ 72 h 162"/>
                <a:gd name="T28" fmla="*/ 54 w 262"/>
                <a:gd name="T29" fmla="*/ 113 h 162"/>
                <a:gd name="T30" fmla="*/ 28 w 262"/>
                <a:gd name="T31" fmla="*/ 131 h 162"/>
                <a:gd name="T32" fmla="*/ 28 w 262"/>
                <a:gd name="T33" fmla="*/ 131 h 162"/>
                <a:gd name="T34" fmla="*/ 10 w 262"/>
                <a:gd name="T35" fmla="*/ 75 h 162"/>
                <a:gd name="T36" fmla="*/ 0 w 262"/>
                <a:gd name="T37" fmla="*/ 74 h 162"/>
                <a:gd name="T38" fmla="*/ 1 w 262"/>
                <a:gd name="T39" fmla="*/ 63 h 162"/>
                <a:gd name="T40" fmla="*/ 5 w 262"/>
                <a:gd name="T41" fmla="*/ 42 h 162"/>
                <a:gd name="T42" fmla="*/ 19 w 262"/>
                <a:gd name="T43" fmla="*/ 45 h 162"/>
                <a:gd name="T44" fmla="*/ 19 w 262"/>
                <a:gd name="T45" fmla="*/ 45 h 162"/>
                <a:gd name="T46" fmla="*/ 90 w 262"/>
                <a:gd name="T47" fmla="*/ 4 h 162"/>
                <a:gd name="T48" fmla="*/ 90 w 262"/>
                <a:gd name="T49" fmla="*/ 4 h 162"/>
                <a:gd name="T50" fmla="*/ 144 w 262"/>
                <a:gd name="T51" fmla="*/ 83 h 162"/>
                <a:gd name="T52" fmla="*/ 144 w 262"/>
                <a:gd name="T53" fmla="*/ 83 h 162"/>
                <a:gd name="T54" fmla="*/ 144 w 262"/>
                <a:gd name="T55" fmla="*/ 89 h 162"/>
                <a:gd name="T56" fmla="*/ 144 w 262"/>
                <a:gd name="T57" fmla="*/ 89 h 162"/>
                <a:gd name="T58" fmla="*/ 173 w 262"/>
                <a:gd name="T59" fmla="*/ 126 h 162"/>
                <a:gd name="T60" fmla="*/ 173 w 262"/>
                <a:gd name="T61" fmla="*/ 126 h 162"/>
                <a:gd name="T62" fmla="*/ 214 w 262"/>
                <a:gd name="T63" fmla="*/ 101 h 162"/>
                <a:gd name="T64" fmla="*/ 214 w 262"/>
                <a:gd name="T65" fmla="*/ 101 h 162"/>
                <a:gd name="T66" fmla="*/ 218 w 262"/>
                <a:gd name="T67" fmla="*/ 89 h 162"/>
                <a:gd name="T68" fmla="*/ 218 w 262"/>
                <a:gd name="T69" fmla="*/ 89 h 162"/>
                <a:gd name="T70" fmla="*/ 207 w 262"/>
                <a:gd name="T71" fmla="*/ 48 h 162"/>
                <a:gd name="T72" fmla="*/ 232 w 262"/>
                <a:gd name="T73" fmla="*/ 30 h 162"/>
                <a:gd name="T74" fmla="*/ 232 w 262"/>
                <a:gd name="T75" fmla="*/ 30 h 162"/>
                <a:gd name="T76" fmla="*/ 251 w 262"/>
                <a:gd name="T77" fmla="*/ 86 h 162"/>
                <a:gd name="T78" fmla="*/ 261 w 262"/>
                <a:gd name="T79" fmla="*/ 87 h 162"/>
                <a:gd name="T80" fmla="*/ 258 w 262"/>
                <a:gd name="T81" fmla="*/ 109 h 162"/>
                <a:gd name="T82" fmla="*/ 255 w 262"/>
                <a:gd name="T83" fmla="*/ 119 h 162"/>
                <a:gd name="T84" fmla="*/ 242 w 262"/>
                <a:gd name="T85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162">
                  <a:moveTo>
                    <a:pt x="242" y="116"/>
                  </a:moveTo>
                  <a:lnTo>
                    <a:pt x="242" y="116"/>
                  </a:lnTo>
                  <a:cubicBezTo>
                    <a:pt x="228" y="145"/>
                    <a:pt x="199" y="161"/>
                    <a:pt x="169" y="157"/>
                  </a:cubicBezTo>
                  <a:lnTo>
                    <a:pt x="169" y="157"/>
                  </a:lnTo>
                  <a:cubicBezTo>
                    <a:pt x="136" y="152"/>
                    <a:pt x="114" y="119"/>
                    <a:pt x="114" y="83"/>
                  </a:cubicBezTo>
                  <a:lnTo>
                    <a:pt x="114" y="83"/>
                  </a:lnTo>
                  <a:cubicBezTo>
                    <a:pt x="114" y="82"/>
                    <a:pt x="114" y="81"/>
                    <a:pt x="114" y="78"/>
                  </a:cubicBezTo>
                  <a:lnTo>
                    <a:pt x="114" y="78"/>
                  </a:lnTo>
                  <a:cubicBezTo>
                    <a:pt x="116" y="56"/>
                    <a:pt x="103" y="38"/>
                    <a:pt x="86" y="36"/>
                  </a:cubicBezTo>
                  <a:lnTo>
                    <a:pt x="86" y="36"/>
                  </a:lnTo>
                  <a:cubicBezTo>
                    <a:pt x="65" y="31"/>
                    <a:pt x="46" y="48"/>
                    <a:pt x="42" y="70"/>
                  </a:cubicBezTo>
                  <a:lnTo>
                    <a:pt x="42" y="70"/>
                  </a:lnTo>
                  <a:cubicBezTo>
                    <a:pt x="42" y="71"/>
                    <a:pt x="42" y="71"/>
                    <a:pt x="42" y="72"/>
                  </a:cubicBezTo>
                  <a:lnTo>
                    <a:pt x="42" y="72"/>
                  </a:lnTo>
                  <a:cubicBezTo>
                    <a:pt x="38" y="89"/>
                    <a:pt x="43" y="105"/>
                    <a:pt x="54" y="113"/>
                  </a:cubicBezTo>
                  <a:lnTo>
                    <a:pt x="28" y="131"/>
                  </a:lnTo>
                  <a:lnTo>
                    <a:pt x="28" y="131"/>
                  </a:lnTo>
                  <a:cubicBezTo>
                    <a:pt x="15" y="116"/>
                    <a:pt x="8" y="97"/>
                    <a:pt x="10" y="75"/>
                  </a:cubicBezTo>
                  <a:lnTo>
                    <a:pt x="0" y="74"/>
                  </a:lnTo>
                  <a:lnTo>
                    <a:pt x="1" y="63"/>
                  </a:lnTo>
                  <a:lnTo>
                    <a:pt x="5" y="42"/>
                  </a:lnTo>
                  <a:lnTo>
                    <a:pt x="19" y="45"/>
                  </a:lnTo>
                  <a:lnTo>
                    <a:pt x="19" y="45"/>
                  </a:lnTo>
                  <a:cubicBezTo>
                    <a:pt x="32" y="16"/>
                    <a:pt x="61" y="0"/>
                    <a:pt x="90" y="4"/>
                  </a:cubicBezTo>
                  <a:lnTo>
                    <a:pt x="90" y="4"/>
                  </a:lnTo>
                  <a:cubicBezTo>
                    <a:pt x="125" y="11"/>
                    <a:pt x="149" y="45"/>
                    <a:pt x="144" y="83"/>
                  </a:cubicBezTo>
                  <a:lnTo>
                    <a:pt x="144" y="83"/>
                  </a:lnTo>
                  <a:cubicBezTo>
                    <a:pt x="144" y="85"/>
                    <a:pt x="144" y="87"/>
                    <a:pt x="144" y="89"/>
                  </a:cubicBezTo>
                  <a:lnTo>
                    <a:pt x="144" y="89"/>
                  </a:lnTo>
                  <a:cubicBezTo>
                    <a:pt x="147" y="108"/>
                    <a:pt x="158" y="124"/>
                    <a:pt x="173" y="126"/>
                  </a:cubicBezTo>
                  <a:lnTo>
                    <a:pt x="173" y="126"/>
                  </a:lnTo>
                  <a:cubicBezTo>
                    <a:pt x="191" y="130"/>
                    <a:pt x="207" y="119"/>
                    <a:pt x="214" y="101"/>
                  </a:cubicBezTo>
                  <a:lnTo>
                    <a:pt x="214" y="101"/>
                  </a:lnTo>
                  <a:cubicBezTo>
                    <a:pt x="217" y="97"/>
                    <a:pt x="218" y="94"/>
                    <a:pt x="218" y="89"/>
                  </a:cubicBezTo>
                  <a:lnTo>
                    <a:pt x="218" y="89"/>
                  </a:lnTo>
                  <a:cubicBezTo>
                    <a:pt x="221" y="72"/>
                    <a:pt x="217" y="57"/>
                    <a:pt x="207" y="48"/>
                  </a:cubicBezTo>
                  <a:lnTo>
                    <a:pt x="232" y="30"/>
                  </a:lnTo>
                  <a:lnTo>
                    <a:pt x="232" y="30"/>
                  </a:lnTo>
                  <a:cubicBezTo>
                    <a:pt x="244" y="44"/>
                    <a:pt x="252" y="64"/>
                    <a:pt x="251" y="86"/>
                  </a:cubicBezTo>
                  <a:lnTo>
                    <a:pt x="261" y="87"/>
                  </a:lnTo>
                  <a:lnTo>
                    <a:pt x="258" y="109"/>
                  </a:lnTo>
                  <a:lnTo>
                    <a:pt x="255" y="119"/>
                  </a:lnTo>
                  <a:lnTo>
                    <a:pt x="242" y="116"/>
                  </a:lnTo>
                </a:path>
              </a:pathLst>
            </a:custGeom>
            <a:solidFill>
              <a:srgbClr val="5C93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97">
              <a:extLst>
                <a:ext uri="{FF2B5EF4-FFF2-40B4-BE49-F238E27FC236}">
                  <a16:creationId xmlns:a16="http://schemas.microsoft.com/office/drawing/2014/main" id="{C350CC83-4DC3-7932-CD72-B97CEBBDE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98" y="8151145"/>
              <a:ext cx="310909" cy="184242"/>
            </a:xfrm>
            <a:custGeom>
              <a:avLst/>
              <a:gdLst>
                <a:gd name="T0" fmla="*/ 358 w 359"/>
                <a:gd name="T1" fmla="*/ 0 h 213"/>
                <a:gd name="T2" fmla="*/ 358 w 359"/>
                <a:gd name="T3" fmla="*/ 212 h 213"/>
                <a:gd name="T4" fmla="*/ 48 w 359"/>
                <a:gd name="T5" fmla="*/ 212 h 213"/>
                <a:gd name="T6" fmla="*/ 48 w 359"/>
                <a:gd name="T7" fmla="*/ 212 h 213"/>
                <a:gd name="T8" fmla="*/ 0 w 359"/>
                <a:gd name="T9" fmla="*/ 163 h 213"/>
                <a:gd name="T10" fmla="*/ 0 w 359"/>
                <a:gd name="T11" fmla="*/ 2 h 213"/>
                <a:gd name="T12" fmla="*/ 0 w 359"/>
                <a:gd name="T13" fmla="*/ 2 h 213"/>
                <a:gd name="T14" fmla="*/ 0 w 359"/>
                <a:gd name="T15" fmla="*/ 0 h 213"/>
                <a:gd name="T16" fmla="*/ 358 w 359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358" y="0"/>
                  </a:moveTo>
                  <a:lnTo>
                    <a:pt x="358" y="212"/>
                  </a:lnTo>
                  <a:lnTo>
                    <a:pt x="48" y="212"/>
                  </a:lnTo>
                  <a:lnTo>
                    <a:pt x="48" y="212"/>
                  </a:lnTo>
                  <a:cubicBezTo>
                    <a:pt x="20" y="212"/>
                    <a:pt x="0" y="190"/>
                    <a:pt x="0" y="163"/>
                  </a:cubicBez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58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5" name="Freeform 98">
              <a:extLst>
                <a:ext uri="{FF2B5EF4-FFF2-40B4-BE49-F238E27FC236}">
                  <a16:creationId xmlns:a16="http://schemas.microsoft.com/office/drawing/2014/main" id="{81595A38-D852-F2B9-8A01-C78E58FC4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99" y="8112762"/>
              <a:ext cx="625655" cy="38384"/>
            </a:xfrm>
            <a:custGeom>
              <a:avLst/>
              <a:gdLst>
                <a:gd name="T0" fmla="*/ 716 w 717"/>
                <a:gd name="T1" fmla="*/ 45 h 46"/>
                <a:gd name="T2" fmla="*/ 0 w 717"/>
                <a:gd name="T3" fmla="*/ 45 h 46"/>
                <a:gd name="T4" fmla="*/ 0 w 717"/>
                <a:gd name="T5" fmla="*/ 45 h 46"/>
                <a:gd name="T6" fmla="*/ 48 w 717"/>
                <a:gd name="T7" fmla="*/ 0 h 46"/>
                <a:gd name="T8" fmla="*/ 668 w 717"/>
                <a:gd name="T9" fmla="*/ 0 h 46"/>
                <a:gd name="T10" fmla="*/ 668 w 717"/>
                <a:gd name="T11" fmla="*/ 0 h 46"/>
                <a:gd name="T12" fmla="*/ 716 w 717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6">
                  <a:moveTo>
                    <a:pt x="716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1" y="19"/>
                    <a:pt x="22" y="0"/>
                    <a:pt x="48" y="0"/>
                  </a:cubicBezTo>
                  <a:lnTo>
                    <a:pt x="668" y="0"/>
                  </a:lnTo>
                  <a:lnTo>
                    <a:pt x="668" y="0"/>
                  </a:lnTo>
                  <a:cubicBezTo>
                    <a:pt x="694" y="0"/>
                    <a:pt x="715" y="19"/>
                    <a:pt x="716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99">
              <a:extLst>
                <a:ext uri="{FF2B5EF4-FFF2-40B4-BE49-F238E27FC236}">
                  <a16:creationId xmlns:a16="http://schemas.microsoft.com/office/drawing/2014/main" id="{27FD4762-3D03-51E1-9EA2-CE3E6085E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5308" y="8151145"/>
              <a:ext cx="310907" cy="184242"/>
            </a:xfrm>
            <a:custGeom>
              <a:avLst/>
              <a:gdLst>
                <a:gd name="T0" fmla="*/ 358 w 359"/>
                <a:gd name="T1" fmla="*/ 2 h 213"/>
                <a:gd name="T2" fmla="*/ 358 w 359"/>
                <a:gd name="T3" fmla="*/ 163 h 213"/>
                <a:gd name="T4" fmla="*/ 358 w 359"/>
                <a:gd name="T5" fmla="*/ 163 h 213"/>
                <a:gd name="T6" fmla="*/ 310 w 359"/>
                <a:gd name="T7" fmla="*/ 212 h 213"/>
                <a:gd name="T8" fmla="*/ 0 w 359"/>
                <a:gd name="T9" fmla="*/ 212 h 213"/>
                <a:gd name="T10" fmla="*/ 0 w 359"/>
                <a:gd name="T11" fmla="*/ 0 h 213"/>
                <a:gd name="T12" fmla="*/ 358 w 359"/>
                <a:gd name="T13" fmla="*/ 0 h 213"/>
                <a:gd name="T14" fmla="*/ 358 w 359"/>
                <a:gd name="T15" fmla="*/ 0 h 213"/>
                <a:gd name="T16" fmla="*/ 358 w 359"/>
                <a:gd name="T1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358" y="2"/>
                  </a:moveTo>
                  <a:lnTo>
                    <a:pt x="358" y="163"/>
                  </a:lnTo>
                  <a:lnTo>
                    <a:pt x="358" y="163"/>
                  </a:lnTo>
                  <a:cubicBezTo>
                    <a:pt x="358" y="190"/>
                    <a:pt x="336" y="212"/>
                    <a:pt x="310" y="212"/>
                  </a:cubicBezTo>
                  <a:lnTo>
                    <a:pt x="0" y="212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58" y="2"/>
                  </a:lnTo>
                </a:path>
              </a:pathLst>
            </a:custGeom>
            <a:solidFill>
              <a:srgbClr val="FF8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100">
              <a:extLst>
                <a:ext uri="{FF2B5EF4-FFF2-40B4-BE49-F238E27FC236}">
                  <a16:creationId xmlns:a16="http://schemas.microsoft.com/office/drawing/2014/main" id="{0B848071-57C5-7796-CA0D-E22ADCD01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98" y="7928521"/>
              <a:ext cx="310909" cy="188079"/>
            </a:xfrm>
            <a:custGeom>
              <a:avLst/>
              <a:gdLst>
                <a:gd name="T0" fmla="*/ 358 w 359"/>
                <a:gd name="T1" fmla="*/ 0 h 214"/>
                <a:gd name="T2" fmla="*/ 358 w 359"/>
                <a:gd name="T3" fmla="*/ 213 h 214"/>
                <a:gd name="T4" fmla="*/ 48 w 359"/>
                <a:gd name="T5" fmla="*/ 213 h 214"/>
                <a:gd name="T6" fmla="*/ 48 w 359"/>
                <a:gd name="T7" fmla="*/ 213 h 214"/>
                <a:gd name="T8" fmla="*/ 0 w 359"/>
                <a:gd name="T9" fmla="*/ 164 h 214"/>
                <a:gd name="T10" fmla="*/ 0 w 359"/>
                <a:gd name="T11" fmla="*/ 3 h 214"/>
                <a:gd name="T12" fmla="*/ 0 w 359"/>
                <a:gd name="T13" fmla="*/ 3 h 214"/>
                <a:gd name="T14" fmla="*/ 0 w 359"/>
                <a:gd name="T15" fmla="*/ 0 h 214"/>
                <a:gd name="T16" fmla="*/ 358 w 359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4">
                  <a:moveTo>
                    <a:pt x="358" y="0"/>
                  </a:moveTo>
                  <a:lnTo>
                    <a:pt x="358" y="213"/>
                  </a:lnTo>
                  <a:lnTo>
                    <a:pt x="48" y="213"/>
                  </a:lnTo>
                  <a:lnTo>
                    <a:pt x="48" y="213"/>
                  </a:lnTo>
                  <a:cubicBezTo>
                    <a:pt x="20" y="213"/>
                    <a:pt x="0" y="191"/>
                    <a:pt x="0" y="164"/>
                  </a:cubicBezTo>
                  <a:lnTo>
                    <a:pt x="0" y="3"/>
                  </a:lnTo>
                  <a:lnTo>
                    <a:pt x="0" y="3"/>
                  </a:lnTo>
                  <a:cubicBezTo>
                    <a:pt x="0" y="3"/>
                    <a:pt x="0" y="1"/>
                    <a:pt x="0" y="0"/>
                  </a:cubicBezTo>
                  <a:lnTo>
                    <a:pt x="358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101">
              <a:extLst>
                <a:ext uri="{FF2B5EF4-FFF2-40B4-BE49-F238E27FC236}">
                  <a16:creationId xmlns:a16="http://schemas.microsoft.com/office/drawing/2014/main" id="{100EA02C-E2F4-2AC3-2E63-013D7ABAA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99" y="7890137"/>
              <a:ext cx="625655" cy="38384"/>
            </a:xfrm>
            <a:custGeom>
              <a:avLst/>
              <a:gdLst>
                <a:gd name="T0" fmla="*/ 716 w 717"/>
                <a:gd name="T1" fmla="*/ 45 h 46"/>
                <a:gd name="T2" fmla="*/ 0 w 717"/>
                <a:gd name="T3" fmla="*/ 45 h 46"/>
                <a:gd name="T4" fmla="*/ 0 w 717"/>
                <a:gd name="T5" fmla="*/ 45 h 46"/>
                <a:gd name="T6" fmla="*/ 48 w 717"/>
                <a:gd name="T7" fmla="*/ 0 h 46"/>
                <a:gd name="T8" fmla="*/ 668 w 717"/>
                <a:gd name="T9" fmla="*/ 0 h 46"/>
                <a:gd name="T10" fmla="*/ 668 w 717"/>
                <a:gd name="T11" fmla="*/ 0 h 46"/>
                <a:gd name="T12" fmla="*/ 716 w 717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6">
                  <a:moveTo>
                    <a:pt x="716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1" y="20"/>
                    <a:pt x="22" y="0"/>
                    <a:pt x="48" y="0"/>
                  </a:cubicBezTo>
                  <a:lnTo>
                    <a:pt x="668" y="0"/>
                  </a:lnTo>
                  <a:lnTo>
                    <a:pt x="668" y="0"/>
                  </a:lnTo>
                  <a:cubicBezTo>
                    <a:pt x="694" y="0"/>
                    <a:pt x="715" y="20"/>
                    <a:pt x="716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49" name="Freeform 102">
              <a:extLst>
                <a:ext uri="{FF2B5EF4-FFF2-40B4-BE49-F238E27FC236}">
                  <a16:creationId xmlns:a16="http://schemas.microsoft.com/office/drawing/2014/main" id="{AAFEED10-C826-29CC-2941-23F65919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5308" y="7928521"/>
              <a:ext cx="310907" cy="188079"/>
            </a:xfrm>
            <a:custGeom>
              <a:avLst/>
              <a:gdLst>
                <a:gd name="T0" fmla="*/ 358 w 359"/>
                <a:gd name="T1" fmla="*/ 3 h 214"/>
                <a:gd name="T2" fmla="*/ 358 w 359"/>
                <a:gd name="T3" fmla="*/ 164 h 214"/>
                <a:gd name="T4" fmla="*/ 358 w 359"/>
                <a:gd name="T5" fmla="*/ 164 h 214"/>
                <a:gd name="T6" fmla="*/ 310 w 359"/>
                <a:gd name="T7" fmla="*/ 213 h 214"/>
                <a:gd name="T8" fmla="*/ 0 w 359"/>
                <a:gd name="T9" fmla="*/ 213 h 214"/>
                <a:gd name="T10" fmla="*/ 0 w 359"/>
                <a:gd name="T11" fmla="*/ 0 h 214"/>
                <a:gd name="T12" fmla="*/ 358 w 359"/>
                <a:gd name="T13" fmla="*/ 0 h 214"/>
                <a:gd name="T14" fmla="*/ 358 w 359"/>
                <a:gd name="T15" fmla="*/ 0 h 214"/>
                <a:gd name="T16" fmla="*/ 358 w 359"/>
                <a:gd name="T17" fmla="*/ 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4">
                  <a:moveTo>
                    <a:pt x="358" y="3"/>
                  </a:moveTo>
                  <a:lnTo>
                    <a:pt x="358" y="164"/>
                  </a:lnTo>
                  <a:lnTo>
                    <a:pt x="358" y="164"/>
                  </a:lnTo>
                  <a:cubicBezTo>
                    <a:pt x="358" y="191"/>
                    <a:pt x="336" y="213"/>
                    <a:pt x="310" y="213"/>
                  </a:cubicBezTo>
                  <a:lnTo>
                    <a:pt x="0" y="213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358" y="0"/>
                  </a:lnTo>
                  <a:cubicBezTo>
                    <a:pt x="358" y="1"/>
                    <a:pt x="358" y="3"/>
                    <a:pt x="358" y="3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103">
              <a:extLst>
                <a:ext uri="{FF2B5EF4-FFF2-40B4-BE49-F238E27FC236}">
                  <a16:creationId xmlns:a16="http://schemas.microsoft.com/office/drawing/2014/main" id="{FD382702-B0FC-37B3-034A-3B91A21C3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98" y="7702054"/>
              <a:ext cx="310909" cy="184242"/>
            </a:xfrm>
            <a:custGeom>
              <a:avLst/>
              <a:gdLst>
                <a:gd name="T0" fmla="*/ 358 w 359"/>
                <a:gd name="T1" fmla="*/ 0 h 213"/>
                <a:gd name="T2" fmla="*/ 358 w 359"/>
                <a:gd name="T3" fmla="*/ 212 h 213"/>
                <a:gd name="T4" fmla="*/ 48 w 359"/>
                <a:gd name="T5" fmla="*/ 212 h 213"/>
                <a:gd name="T6" fmla="*/ 48 w 359"/>
                <a:gd name="T7" fmla="*/ 212 h 213"/>
                <a:gd name="T8" fmla="*/ 0 w 359"/>
                <a:gd name="T9" fmla="*/ 164 h 213"/>
                <a:gd name="T10" fmla="*/ 0 w 359"/>
                <a:gd name="T11" fmla="*/ 3 h 213"/>
                <a:gd name="T12" fmla="*/ 0 w 359"/>
                <a:gd name="T13" fmla="*/ 3 h 213"/>
                <a:gd name="T14" fmla="*/ 0 w 359"/>
                <a:gd name="T15" fmla="*/ 0 h 213"/>
                <a:gd name="T16" fmla="*/ 358 w 359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358" y="0"/>
                  </a:moveTo>
                  <a:lnTo>
                    <a:pt x="358" y="212"/>
                  </a:lnTo>
                  <a:lnTo>
                    <a:pt x="48" y="212"/>
                  </a:lnTo>
                  <a:lnTo>
                    <a:pt x="48" y="212"/>
                  </a:lnTo>
                  <a:cubicBezTo>
                    <a:pt x="20" y="212"/>
                    <a:pt x="0" y="191"/>
                    <a:pt x="0" y="164"/>
                  </a:cubicBezTo>
                  <a:lnTo>
                    <a:pt x="0" y="3"/>
                  </a:lnTo>
                  <a:lnTo>
                    <a:pt x="0" y="3"/>
                  </a:lnTo>
                  <a:cubicBezTo>
                    <a:pt x="0" y="1"/>
                    <a:pt x="0" y="1"/>
                    <a:pt x="0" y="0"/>
                  </a:cubicBezTo>
                  <a:lnTo>
                    <a:pt x="358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104">
              <a:extLst>
                <a:ext uri="{FF2B5EF4-FFF2-40B4-BE49-F238E27FC236}">
                  <a16:creationId xmlns:a16="http://schemas.microsoft.com/office/drawing/2014/main" id="{4A320830-1F0E-5BEF-5E9F-80A5FEA9E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99" y="7663672"/>
              <a:ext cx="625655" cy="38384"/>
            </a:xfrm>
            <a:custGeom>
              <a:avLst/>
              <a:gdLst>
                <a:gd name="T0" fmla="*/ 716 w 717"/>
                <a:gd name="T1" fmla="*/ 45 h 46"/>
                <a:gd name="T2" fmla="*/ 0 w 717"/>
                <a:gd name="T3" fmla="*/ 45 h 46"/>
                <a:gd name="T4" fmla="*/ 0 w 717"/>
                <a:gd name="T5" fmla="*/ 45 h 46"/>
                <a:gd name="T6" fmla="*/ 48 w 717"/>
                <a:gd name="T7" fmla="*/ 0 h 46"/>
                <a:gd name="T8" fmla="*/ 668 w 717"/>
                <a:gd name="T9" fmla="*/ 0 h 46"/>
                <a:gd name="T10" fmla="*/ 668 w 717"/>
                <a:gd name="T11" fmla="*/ 0 h 46"/>
                <a:gd name="T12" fmla="*/ 716 w 717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6">
                  <a:moveTo>
                    <a:pt x="716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1" y="20"/>
                    <a:pt x="22" y="0"/>
                    <a:pt x="48" y="0"/>
                  </a:cubicBezTo>
                  <a:lnTo>
                    <a:pt x="668" y="0"/>
                  </a:lnTo>
                  <a:lnTo>
                    <a:pt x="668" y="0"/>
                  </a:lnTo>
                  <a:cubicBezTo>
                    <a:pt x="694" y="0"/>
                    <a:pt x="715" y="20"/>
                    <a:pt x="716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105">
              <a:extLst>
                <a:ext uri="{FF2B5EF4-FFF2-40B4-BE49-F238E27FC236}">
                  <a16:creationId xmlns:a16="http://schemas.microsoft.com/office/drawing/2014/main" id="{005888E3-8DD7-2B9F-A143-8ECF0979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5308" y="7702054"/>
              <a:ext cx="310907" cy="184242"/>
            </a:xfrm>
            <a:custGeom>
              <a:avLst/>
              <a:gdLst>
                <a:gd name="T0" fmla="*/ 358 w 359"/>
                <a:gd name="T1" fmla="*/ 3 h 213"/>
                <a:gd name="T2" fmla="*/ 358 w 359"/>
                <a:gd name="T3" fmla="*/ 164 h 213"/>
                <a:gd name="T4" fmla="*/ 358 w 359"/>
                <a:gd name="T5" fmla="*/ 164 h 213"/>
                <a:gd name="T6" fmla="*/ 310 w 359"/>
                <a:gd name="T7" fmla="*/ 212 h 213"/>
                <a:gd name="T8" fmla="*/ 0 w 359"/>
                <a:gd name="T9" fmla="*/ 212 h 213"/>
                <a:gd name="T10" fmla="*/ 0 w 359"/>
                <a:gd name="T11" fmla="*/ 0 h 213"/>
                <a:gd name="T12" fmla="*/ 358 w 359"/>
                <a:gd name="T13" fmla="*/ 0 h 213"/>
                <a:gd name="T14" fmla="*/ 358 w 359"/>
                <a:gd name="T15" fmla="*/ 0 h 213"/>
                <a:gd name="T16" fmla="*/ 358 w 359"/>
                <a:gd name="T17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358" y="3"/>
                  </a:moveTo>
                  <a:lnTo>
                    <a:pt x="358" y="164"/>
                  </a:lnTo>
                  <a:lnTo>
                    <a:pt x="358" y="164"/>
                  </a:lnTo>
                  <a:cubicBezTo>
                    <a:pt x="358" y="191"/>
                    <a:pt x="336" y="212"/>
                    <a:pt x="310" y="212"/>
                  </a:cubicBezTo>
                  <a:lnTo>
                    <a:pt x="0" y="212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358" y="0"/>
                  </a:lnTo>
                  <a:cubicBezTo>
                    <a:pt x="358" y="1"/>
                    <a:pt x="358" y="1"/>
                    <a:pt x="358" y="3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106">
              <a:extLst>
                <a:ext uri="{FF2B5EF4-FFF2-40B4-BE49-F238E27FC236}">
                  <a16:creationId xmlns:a16="http://schemas.microsoft.com/office/drawing/2014/main" id="{19EAF9E2-881C-8A63-D017-B2EF0B8B3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98" y="7479428"/>
              <a:ext cx="310909" cy="184242"/>
            </a:xfrm>
            <a:custGeom>
              <a:avLst/>
              <a:gdLst>
                <a:gd name="T0" fmla="*/ 358 w 359"/>
                <a:gd name="T1" fmla="*/ 0 h 213"/>
                <a:gd name="T2" fmla="*/ 358 w 359"/>
                <a:gd name="T3" fmla="*/ 212 h 213"/>
                <a:gd name="T4" fmla="*/ 48 w 359"/>
                <a:gd name="T5" fmla="*/ 212 h 213"/>
                <a:gd name="T6" fmla="*/ 48 w 359"/>
                <a:gd name="T7" fmla="*/ 212 h 213"/>
                <a:gd name="T8" fmla="*/ 0 w 359"/>
                <a:gd name="T9" fmla="*/ 164 h 213"/>
                <a:gd name="T10" fmla="*/ 0 w 359"/>
                <a:gd name="T11" fmla="*/ 3 h 213"/>
                <a:gd name="T12" fmla="*/ 0 w 359"/>
                <a:gd name="T13" fmla="*/ 3 h 213"/>
                <a:gd name="T14" fmla="*/ 0 w 359"/>
                <a:gd name="T15" fmla="*/ 0 h 213"/>
                <a:gd name="T16" fmla="*/ 358 w 359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358" y="0"/>
                  </a:moveTo>
                  <a:lnTo>
                    <a:pt x="358" y="212"/>
                  </a:lnTo>
                  <a:lnTo>
                    <a:pt x="48" y="212"/>
                  </a:lnTo>
                  <a:lnTo>
                    <a:pt x="48" y="212"/>
                  </a:lnTo>
                  <a:cubicBezTo>
                    <a:pt x="20" y="212"/>
                    <a:pt x="0" y="190"/>
                    <a:pt x="0" y="164"/>
                  </a:cubicBezTo>
                  <a:lnTo>
                    <a:pt x="0" y="3"/>
                  </a:lnTo>
                  <a:lnTo>
                    <a:pt x="0" y="3"/>
                  </a:lnTo>
                  <a:cubicBezTo>
                    <a:pt x="0" y="1"/>
                    <a:pt x="0" y="0"/>
                    <a:pt x="0" y="0"/>
                  </a:cubicBezTo>
                  <a:lnTo>
                    <a:pt x="358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107">
              <a:extLst>
                <a:ext uri="{FF2B5EF4-FFF2-40B4-BE49-F238E27FC236}">
                  <a16:creationId xmlns:a16="http://schemas.microsoft.com/office/drawing/2014/main" id="{A0381811-5D05-A181-26F7-2A08C17F6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99" y="7441046"/>
              <a:ext cx="625655" cy="38384"/>
            </a:xfrm>
            <a:custGeom>
              <a:avLst/>
              <a:gdLst>
                <a:gd name="T0" fmla="*/ 716 w 717"/>
                <a:gd name="T1" fmla="*/ 45 h 46"/>
                <a:gd name="T2" fmla="*/ 0 w 717"/>
                <a:gd name="T3" fmla="*/ 45 h 46"/>
                <a:gd name="T4" fmla="*/ 0 w 717"/>
                <a:gd name="T5" fmla="*/ 45 h 46"/>
                <a:gd name="T6" fmla="*/ 48 w 717"/>
                <a:gd name="T7" fmla="*/ 0 h 46"/>
                <a:gd name="T8" fmla="*/ 668 w 717"/>
                <a:gd name="T9" fmla="*/ 0 h 46"/>
                <a:gd name="T10" fmla="*/ 668 w 717"/>
                <a:gd name="T11" fmla="*/ 0 h 46"/>
                <a:gd name="T12" fmla="*/ 716 w 717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6">
                  <a:moveTo>
                    <a:pt x="716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1" y="19"/>
                    <a:pt x="22" y="0"/>
                    <a:pt x="48" y="0"/>
                  </a:cubicBezTo>
                  <a:lnTo>
                    <a:pt x="668" y="0"/>
                  </a:lnTo>
                  <a:lnTo>
                    <a:pt x="668" y="0"/>
                  </a:lnTo>
                  <a:cubicBezTo>
                    <a:pt x="694" y="0"/>
                    <a:pt x="715" y="19"/>
                    <a:pt x="716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108">
              <a:extLst>
                <a:ext uri="{FF2B5EF4-FFF2-40B4-BE49-F238E27FC236}">
                  <a16:creationId xmlns:a16="http://schemas.microsoft.com/office/drawing/2014/main" id="{CCF5D7FE-41BE-5072-54AF-02EF7817E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5308" y="7479428"/>
              <a:ext cx="310907" cy="184242"/>
            </a:xfrm>
            <a:custGeom>
              <a:avLst/>
              <a:gdLst>
                <a:gd name="T0" fmla="*/ 358 w 359"/>
                <a:gd name="T1" fmla="*/ 3 h 213"/>
                <a:gd name="T2" fmla="*/ 358 w 359"/>
                <a:gd name="T3" fmla="*/ 164 h 213"/>
                <a:gd name="T4" fmla="*/ 358 w 359"/>
                <a:gd name="T5" fmla="*/ 164 h 213"/>
                <a:gd name="T6" fmla="*/ 310 w 359"/>
                <a:gd name="T7" fmla="*/ 212 h 213"/>
                <a:gd name="T8" fmla="*/ 0 w 359"/>
                <a:gd name="T9" fmla="*/ 212 h 213"/>
                <a:gd name="T10" fmla="*/ 0 w 359"/>
                <a:gd name="T11" fmla="*/ 0 h 213"/>
                <a:gd name="T12" fmla="*/ 358 w 359"/>
                <a:gd name="T13" fmla="*/ 0 h 213"/>
                <a:gd name="T14" fmla="*/ 358 w 359"/>
                <a:gd name="T15" fmla="*/ 0 h 213"/>
                <a:gd name="T16" fmla="*/ 358 w 359"/>
                <a:gd name="T17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358" y="3"/>
                  </a:moveTo>
                  <a:lnTo>
                    <a:pt x="358" y="164"/>
                  </a:lnTo>
                  <a:lnTo>
                    <a:pt x="358" y="164"/>
                  </a:lnTo>
                  <a:cubicBezTo>
                    <a:pt x="358" y="190"/>
                    <a:pt x="336" y="212"/>
                    <a:pt x="310" y="212"/>
                  </a:cubicBezTo>
                  <a:lnTo>
                    <a:pt x="0" y="212"/>
                  </a:lnTo>
                  <a:lnTo>
                    <a:pt x="0" y="0"/>
                  </a:lnTo>
                  <a:lnTo>
                    <a:pt x="358" y="0"/>
                  </a:lnTo>
                  <a:lnTo>
                    <a:pt x="358" y="0"/>
                  </a:lnTo>
                  <a:cubicBezTo>
                    <a:pt x="358" y="0"/>
                    <a:pt x="358" y="1"/>
                    <a:pt x="358" y="3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109">
              <a:extLst>
                <a:ext uri="{FF2B5EF4-FFF2-40B4-BE49-F238E27FC236}">
                  <a16:creationId xmlns:a16="http://schemas.microsoft.com/office/drawing/2014/main" id="{9AA28B69-16DA-AF22-79EA-E5B0FD5F8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8233" y="8158823"/>
              <a:ext cx="310907" cy="188079"/>
            </a:xfrm>
            <a:custGeom>
              <a:avLst/>
              <a:gdLst>
                <a:gd name="T0" fmla="*/ 0 w 359"/>
                <a:gd name="T1" fmla="*/ 0 h 214"/>
                <a:gd name="T2" fmla="*/ 0 w 359"/>
                <a:gd name="T3" fmla="*/ 213 h 214"/>
                <a:gd name="T4" fmla="*/ 310 w 359"/>
                <a:gd name="T5" fmla="*/ 213 h 214"/>
                <a:gd name="T6" fmla="*/ 310 w 359"/>
                <a:gd name="T7" fmla="*/ 213 h 214"/>
                <a:gd name="T8" fmla="*/ 358 w 359"/>
                <a:gd name="T9" fmla="*/ 165 h 214"/>
                <a:gd name="T10" fmla="*/ 358 w 359"/>
                <a:gd name="T11" fmla="*/ 4 h 214"/>
                <a:gd name="T12" fmla="*/ 358 w 359"/>
                <a:gd name="T13" fmla="*/ 4 h 214"/>
                <a:gd name="T14" fmla="*/ 358 w 359"/>
                <a:gd name="T15" fmla="*/ 0 h 214"/>
                <a:gd name="T16" fmla="*/ 0 w 359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4">
                  <a:moveTo>
                    <a:pt x="0" y="0"/>
                  </a:moveTo>
                  <a:lnTo>
                    <a:pt x="0" y="213"/>
                  </a:lnTo>
                  <a:lnTo>
                    <a:pt x="310" y="213"/>
                  </a:lnTo>
                  <a:lnTo>
                    <a:pt x="310" y="213"/>
                  </a:lnTo>
                  <a:cubicBezTo>
                    <a:pt x="338" y="213"/>
                    <a:pt x="358" y="191"/>
                    <a:pt x="358" y="165"/>
                  </a:cubicBezTo>
                  <a:lnTo>
                    <a:pt x="358" y="4"/>
                  </a:lnTo>
                  <a:lnTo>
                    <a:pt x="358" y="4"/>
                  </a:lnTo>
                  <a:cubicBezTo>
                    <a:pt x="358" y="2"/>
                    <a:pt x="358" y="1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110">
              <a:extLst>
                <a:ext uri="{FF2B5EF4-FFF2-40B4-BE49-F238E27FC236}">
                  <a16:creationId xmlns:a16="http://schemas.microsoft.com/office/drawing/2014/main" id="{6F6DE1B2-5F5F-0837-16A2-A6FC3E41E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325" y="8120439"/>
              <a:ext cx="621816" cy="38384"/>
            </a:xfrm>
            <a:custGeom>
              <a:avLst/>
              <a:gdLst>
                <a:gd name="T0" fmla="*/ 0 w 716"/>
                <a:gd name="T1" fmla="*/ 44 h 45"/>
                <a:gd name="T2" fmla="*/ 715 w 716"/>
                <a:gd name="T3" fmla="*/ 44 h 45"/>
                <a:gd name="T4" fmla="*/ 715 w 716"/>
                <a:gd name="T5" fmla="*/ 44 h 45"/>
                <a:gd name="T6" fmla="*/ 667 w 716"/>
                <a:gd name="T7" fmla="*/ 0 h 45"/>
                <a:gd name="T8" fmla="*/ 46 w 716"/>
                <a:gd name="T9" fmla="*/ 0 h 45"/>
                <a:gd name="T10" fmla="*/ 46 w 716"/>
                <a:gd name="T11" fmla="*/ 0 h 45"/>
                <a:gd name="T12" fmla="*/ 0 w 716"/>
                <a:gd name="T13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6" h="45">
                  <a:moveTo>
                    <a:pt x="0" y="44"/>
                  </a:moveTo>
                  <a:lnTo>
                    <a:pt x="715" y="44"/>
                  </a:lnTo>
                  <a:lnTo>
                    <a:pt x="715" y="44"/>
                  </a:lnTo>
                  <a:cubicBezTo>
                    <a:pt x="714" y="19"/>
                    <a:pt x="693" y="0"/>
                    <a:pt x="667" y="0"/>
                  </a:cubicBezTo>
                  <a:lnTo>
                    <a:pt x="46" y="0"/>
                  </a:lnTo>
                  <a:lnTo>
                    <a:pt x="46" y="0"/>
                  </a:lnTo>
                  <a:cubicBezTo>
                    <a:pt x="21" y="0"/>
                    <a:pt x="0" y="19"/>
                    <a:pt x="0" y="44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111">
              <a:extLst>
                <a:ext uri="{FF2B5EF4-FFF2-40B4-BE49-F238E27FC236}">
                  <a16:creationId xmlns:a16="http://schemas.microsoft.com/office/drawing/2014/main" id="{F4231E07-1253-4B94-B4B5-51ABCAFCC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323" y="8158823"/>
              <a:ext cx="310909" cy="188079"/>
            </a:xfrm>
            <a:custGeom>
              <a:avLst/>
              <a:gdLst>
                <a:gd name="T0" fmla="*/ 0 w 358"/>
                <a:gd name="T1" fmla="*/ 4 h 214"/>
                <a:gd name="T2" fmla="*/ 0 w 358"/>
                <a:gd name="T3" fmla="*/ 165 h 214"/>
                <a:gd name="T4" fmla="*/ 0 w 358"/>
                <a:gd name="T5" fmla="*/ 165 h 214"/>
                <a:gd name="T6" fmla="*/ 46 w 358"/>
                <a:gd name="T7" fmla="*/ 213 h 214"/>
                <a:gd name="T8" fmla="*/ 357 w 358"/>
                <a:gd name="T9" fmla="*/ 213 h 214"/>
                <a:gd name="T10" fmla="*/ 357 w 358"/>
                <a:gd name="T11" fmla="*/ 0 h 214"/>
                <a:gd name="T12" fmla="*/ 0 w 358"/>
                <a:gd name="T13" fmla="*/ 0 h 214"/>
                <a:gd name="T14" fmla="*/ 0 w 358"/>
                <a:gd name="T15" fmla="*/ 0 h 214"/>
                <a:gd name="T16" fmla="*/ 0 w 358"/>
                <a:gd name="T17" fmla="*/ 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14">
                  <a:moveTo>
                    <a:pt x="0" y="4"/>
                  </a:moveTo>
                  <a:lnTo>
                    <a:pt x="0" y="165"/>
                  </a:lnTo>
                  <a:lnTo>
                    <a:pt x="0" y="165"/>
                  </a:lnTo>
                  <a:cubicBezTo>
                    <a:pt x="0" y="191"/>
                    <a:pt x="21" y="213"/>
                    <a:pt x="46" y="213"/>
                  </a:cubicBezTo>
                  <a:lnTo>
                    <a:pt x="357" y="213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0" y="2"/>
                    <a:pt x="0" y="4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112">
              <a:extLst>
                <a:ext uri="{FF2B5EF4-FFF2-40B4-BE49-F238E27FC236}">
                  <a16:creationId xmlns:a16="http://schemas.microsoft.com/office/drawing/2014/main" id="{433025C5-FE62-A4FE-C106-35D32B8D7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8233" y="7932356"/>
              <a:ext cx="310907" cy="188082"/>
            </a:xfrm>
            <a:custGeom>
              <a:avLst/>
              <a:gdLst>
                <a:gd name="T0" fmla="*/ 0 w 359"/>
                <a:gd name="T1" fmla="*/ 0 h 214"/>
                <a:gd name="T2" fmla="*/ 0 w 359"/>
                <a:gd name="T3" fmla="*/ 213 h 214"/>
                <a:gd name="T4" fmla="*/ 310 w 359"/>
                <a:gd name="T5" fmla="*/ 213 h 214"/>
                <a:gd name="T6" fmla="*/ 310 w 359"/>
                <a:gd name="T7" fmla="*/ 213 h 214"/>
                <a:gd name="T8" fmla="*/ 358 w 359"/>
                <a:gd name="T9" fmla="*/ 165 h 214"/>
                <a:gd name="T10" fmla="*/ 358 w 359"/>
                <a:gd name="T11" fmla="*/ 4 h 214"/>
                <a:gd name="T12" fmla="*/ 358 w 359"/>
                <a:gd name="T13" fmla="*/ 4 h 214"/>
                <a:gd name="T14" fmla="*/ 358 w 359"/>
                <a:gd name="T15" fmla="*/ 0 h 214"/>
                <a:gd name="T16" fmla="*/ 0 w 359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4">
                  <a:moveTo>
                    <a:pt x="0" y="0"/>
                  </a:moveTo>
                  <a:lnTo>
                    <a:pt x="0" y="213"/>
                  </a:lnTo>
                  <a:lnTo>
                    <a:pt x="310" y="213"/>
                  </a:lnTo>
                  <a:lnTo>
                    <a:pt x="310" y="213"/>
                  </a:lnTo>
                  <a:cubicBezTo>
                    <a:pt x="338" y="213"/>
                    <a:pt x="358" y="191"/>
                    <a:pt x="358" y="165"/>
                  </a:cubicBezTo>
                  <a:lnTo>
                    <a:pt x="358" y="4"/>
                  </a:lnTo>
                  <a:lnTo>
                    <a:pt x="358" y="4"/>
                  </a:lnTo>
                  <a:cubicBezTo>
                    <a:pt x="358" y="2"/>
                    <a:pt x="358" y="1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113">
              <a:extLst>
                <a:ext uri="{FF2B5EF4-FFF2-40B4-BE49-F238E27FC236}">
                  <a16:creationId xmlns:a16="http://schemas.microsoft.com/office/drawing/2014/main" id="{35625FDF-2C1A-3CFD-3C58-C3CB279CC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325" y="7893974"/>
              <a:ext cx="621816" cy="38384"/>
            </a:xfrm>
            <a:custGeom>
              <a:avLst/>
              <a:gdLst>
                <a:gd name="T0" fmla="*/ 0 w 716"/>
                <a:gd name="T1" fmla="*/ 45 h 46"/>
                <a:gd name="T2" fmla="*/ 715 w 716"/>
                <a:gd name="T3" fmla="*/ 45 h 46"/>
                <a:gd name="T4" fmla="*/ 715 w 716"/>
                <a:gd name="T5" fmla="*/ 45 h 46"/>
                <a:gd name="T6" fmla="*/ 667 w 716"/>
                <a:gd name="T7" fmla="*/ 0 h 46"/>
                <a:gd name="T8" fmla="*/ 46 w 716"/>
                <a:gd name="T9" fmla="*/ 0 h 46"/>
                <a:gd name="T10" fmla="*/ 46 w 716"/>
                <a:gd name="T11" fmla="*/ 0 h 46"/>
                <a:gd name="T12" fmla="*/ 0 w 716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6" h="46">
                  <a:moveTo>
                    <a:pt x="0" y="45"/>
                  </a:moveTo>
                  <a:lnTo>
                    <a:pt x="715" y="45"/>
                  </a:lnTo>
                  <a:lnTo>
                    <a:pt x="715" y="45"/>
                  </a:lnTo>
                  <a:cubicBezTo>
                    <a:pt x="714" y="20"/>
                    <a:pt x="693" y="0"/>
                    <a:pt x="667" y="0"/>
                  </a:cubicBezTo>
                  <a:lnTo>
                    <a:pt x="46" y="0"/>
                  </a:lnTo>
                  <a:lnTo>
                    <a:pt x="46" y="0"/>
                  </a:lnTo>
                  <a:cubicBezTo>
                    <a:pt x="21" y="0"/>
                    <a:pt x="0" y="20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114">
              <a:extLst>
                <a:ext uri="{FF2B5EF4-FFF2-40B4-BE49-F238E27FC236}">
                  <a16:creationId xmlns:a16="http://schemas.microsoft.com/office/drawing/2014/main" id="{36855C5F-B514-C5D7-938F-8E57D21A0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323" y="7932356"/>
              <a:ext cx="310909" cy="188082"/>
            </a:xfrm>
            <a:custGeom>
              <a:avLst/>
              <a:gdLst>
                <a:gd name="T0" fmla="*/ 0 w 358"/>
                <a:gd name="T1" fmla="*/ 4 h 214"/>
                <a:gd name="T2" fmla="*/ 0 w 358"/>
                <a:gd name="T3" fmla="*/ 165 h 214"/>
                <a:gd name="T4" fmla="*/ 0 w 358"/>
                <a:gd name="T5" fmla="*/ 165 h 214"/>
                <a:gd name="T6" fmla="*/ 46 w 358"/>
                <a:gd name="T7" fmla="*/ 213 h 214"/>
                <a:gd name="T8" fmla="*/ 357 w 358"/>
                <a:gd name="T9" fmla="*/ 213 h 214"/>
                <a:gd name="T10" fmla="*/ 357 w 358"/>
                <a:gd name="T11" fmla="*/ 0 h 214"/>
                <a:gd name="T12" fmla="*/ 0 w 358"/>
                <a:gd name="T13" fmla="*/ 0 h 214"/>
                <a:gd name="T14" fmla="*/ 0 w 358"/>
                <a:gd name="T15" fmla="*/ 0 h 214"/>
                <a:gd name="T16" fmla="*/ 0 w 358"/>
                <a:gd name="T17" fmla="*/ 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14">
                  <a:moveTo>
                    <a:pt x="0" y="4"/>
                  </a:moveTo>
                  <a:lnTo>
                    <a:pt x="0" y="165"/>
                  </a:lnTo>
                  <a:lnTo>
                    <a:pt x="0" y="165"/>
                  </a:lnTo>
                  <a:cubicBezTo>
                    <a:pt x="0" y="191"/>
                    <a:pt x="21" y="213"/>
                    <a:pt x="46" y="213"/>
                  </a:cubicBezTo>
                  <a:lnTo>
                    <a:pt x="357" y="213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0" y="2"/>
                    <a:pt x="0" y="4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115">
              <a:extLst>
                <a:ext uri="{FF2B5EF4-FFF2-40B4-BE49-F238E27FC236}">
                  <a16:creationId xmlns:a16="http://schemas.microsoft.com/office/drawing/2014/main" id="{8FB5AACD-49D0-160C-6E25-0D607028A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8233" y="7709730"/>
              <a:ext cx="310907" cy="184242"/>
            </a:xfrm>
            <a:custGeom>
              <a:avLst/>
              <a:gdLst>
                <a:gd name="T0" fmla="*/ 0 w 359"/>
                <a:gd name="T1" fmla="*/ 0 h 213"/>
                <a:gd name="T2" fmla="*/ 0 w 359"/>
                <a:gd name="T3" fmla="*/ 212 h 213"/>
                <a:gd name="T4" fmla="*/ 310 w 359"/>
                <a:gd name="T5" fmla="*/ 212 h 213"/>
                <a:gd name="T6" fmla="*/ 310 w 359"/>
                <a:gd name="T7" fmla="*/ 212 h 213"/>
                <a:gd name="T8" fmla="*/ 358 w 359"/>
                <a:gd name="T9" fmla="*/ 164 h 213"/>
                <a:gd name="T10" fmla="*/ 358 w 359"/>
                <a:gd name="T11" fmla="*/ 2 h 213"/>
                <a:gd name="T12" fmla="*/ 358 w 359"/>
                <a:gd name="T13" fmla="*/ 2 h 213"/>
                <a:gd name="T14" fmla="*/ 358 w 359"/>
                <a:gd name="T15" fmla="*/ 0 h 213"/>
                <a:gd name="T16" fmla="*/ 0 w 359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0" y="0"/>
                  </a:moveTo>
                  <a:lnTo>
                    <a:pt x="0" y="212"/>
                  </a:lnTo>
                  <a:lnTo>
                    <a:pt x="310" y="212"/>
                  </a:lnTo>
                  <a:lnTo>
                    <a:pt x="310" y="212"/>
                  </a:lnTo>
                  <a:cubicBezTo>
                    <a:pt x="338" y="212"/>
                    <a:pt x="358" y="191"/>
                    <a:pt x="358" y="164"/>
                  </a:cubicBezTo>
                  <a:lnTo>
                    <a:pt x="358" y="2"/>
                  </a:lnTo>
                  <a:lnTo>
                    <a:pt x="358" y="2"/>
                  </a:lnTo>
                  <a:cubicBezTo>
                    <a:pt x="358" y="1"/>
                    <a:pt x="358" y="1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116">
              <a:extLst>
                <a:ext uri="{FF2B5EF4-FFF2-40B4-BE49-F238E27FC236}">
                  <a16:creationId xmlns:a16="http://schemas.microsoft.com/office/drawing/2014/main" id="{2C68DC3B-474F-6834-DAC2-8E5AA7AE7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325" y="7671348"/>
              <a:ext cx="621816" cy="38384"/>
            </a:xfrm>
            <a:custGeom>
              <a:avLst/>
              <a:gdLst>
                <a:gd name="T0" fmla="*/ 0 w 716"/>
                <a:gd name="T1" fmla="*/ 44 h 45"/>
                <a:gd name="T2" fmla="*/ 715 w 716"/>
                <a:gd name="T3" fmla="*/ 44 h 45"/>
                <a:gd name="T4" fmla="*/ 715 w 716"/>
                <a:gd name="T5" fmla="*/ 44 h 45"/>
                <a:gd name="T6" fmla="*/ 667 w 716"/>
                <a:gd name="T7" fmla="*/ 0 h 45"/>
                <a:gd name="T8" fmla="*/ 46 w 716"/>
                <a:gd name="T9" fmla="*/ 0 h 45"/>
                <a:gd name="T10" fmla="*/ 46 w 716"/>
                <a:gd name="T11" fmla="*/ 0 h 45"/>
                <a:gd name="T12" fmla="*/ 0 w 716"/>
                <a:gd name="T13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6" h="45">
                  <a:moveTo>
                    <a:pt x="0" y="44"/>
                  </a:moveTo>
                  <a:lnTo>
                    <a:pt x="715" y="44"/>
                  </a:lnTo>
                  <a:lnTo>
                    <a:pt x="715" y="44"/>
                  </a:lnTo>
                  <a:cubicBezTo>
                    <a:pt x="714" y="18"/>
                    <a:pt x="693" y="0"/>
                    <a:pt x="667" y="0"/>
                  </a:cubicBezTo>
                  <a:lnTo>
                    <a:pt x="46" y="0"/>
                  </a:lnTo>
                  <a:lnTo>
                    <a:pt x="46" y="0"/>
                  </a:lnTo>
                  <a:cubicBezTo>
                    <a:pt x="21" y="0"/>
                    <a:pt x="0" y="18"/>
                    <a:pt x="0" y="44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 117">
              <a:extLst>
                <a:ext uri="{FF2B5EF4-FFF2-40B4-BE49-F238E27FC236}">
                  <a16:creationId xmlns:a16="http://schemas.microsoft.com/office/drawing/2014/main" id="{84EC344E-0126-0526-5CA4-15301603F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323" y="7709730"/>
              <a:ext cx="310909" cy="184242"/>
            </a:xfrm>
            <a:custGeom>
              <a:avLst/>
              <a:gdLst>
                <a:gd name="T0" fmla="*/ 0 w 358"/>
                <a:gd name="T1" fmla="*/ 2 h 213"/>
                <a:gd name="T2" fmla="*/ 0 w 358"/>
                <a:gd name="T3" fmla="*/ 164 h 213"/>
                <a:gd name="T4" fmla="*/ 0 w 358"/>
                <a:gd name="T5" fmla="*/ 164 h 213"/>
                <a:gd name="T6" fmla="*/ 46 w 358"/>
                <a:gd name="T7" fmla="*/ 212 h 213"/>
                <a:gd name="T8" fmla="*/ 357 w 358"/>
                <a:gd name="T9" fmla="*/ 212 h 213"/>
                <a:gd name="T10" fmla="*/ 357 w 358"/>
                <a:gd name="T11" fmla="*/ 0 h 213"/>
                <a:gd name="T12" fmla="*/ 0 w 358"/>
                <a:gd name="T13" fmla="*/ 0 h 213"/>
                <a:gd name="T14" fmla="*/ 0 w 358"/>
                <a:gd name="T15" fmla="*/ 0 h 213"/>
                <a:gd name="T16" fmla="*/ 0 w 358"/>
                <a:gd name="T1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13">
                  <a:moveTo>
                    <a:pt x="0" y="2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1"/>
                    <a:pt x="21" y="212"/>
                    <a:pt x="46" y="212"/>
                  </a:cubicBezTo>
                  <a:lnTo>
                    <a:pt x="357" y="212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0" y="1"/>
                    <a:pt x="0" y="2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5" name="Freeform 118">
              <a:extLst>
                <a:ext uri="{FF2B5EF4-FFF2-40B4-BE49-F238E27FC236}">
                  <a16:creationId xmlns:a16="http://schemas.microsoft.com/office/drawing/2014/main" id="{39DB7D0E-EF7E-C5F9-F0EC-855954132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8233" y="7487106"/>
              <a:ext cx="310907" cy="188082"/>
            </a:xfrm>
            <a:custGeom>
              <a:avLst/>
              <a:gdLst>
                <a:gd name="T0" fmla="*/ 0 w 359"/>
                <a:gd name="T1" fmla="*/ 0 h 214"/>
                <a:gd name="T2" fmla="*/ 0 w 359"/>
                <a:gd name="T3" fmla="*/ 213 h 214"/>
                <a:gd name="T4" fmla="*/ 310 w 359"/>
                <a:gd name="T5" fmla="*/ 213 h 214"/>
                <a:gd name="T6" fmla="*/ 310 w 359"/>
                <a:gd name="T7" fmla="*/ 213 h 214"/>
                <a:gd name="T8" fmla="*/ 358 w 359"/>
                <a:gd name="T9" fmla="*/ 164 h 214"/>
                <a:gd name="T10" fmla="*/ 358 w 359"/>
                <a:gd name="T11" fmla="*/ 2 h 214"/>
                <a:gd name="T12" fmla="*/ 358 w 359"/>
                <a:gd name="T13" fmla="*/ 2 h 214"/>
                <a:gd name="T14" fmla="*/ 358 w 359"/>
                <a:gd name="T15" fmla="*/ 0 h 214"/>
                <a:gd name="T16" fmla="*/ 0 w 359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4">
                  <a:moveTo>
                    <a:pt x="0" y="0"/>
                  </a:moveTo>
                  <a:lnTo>
                    <a:pt x="0" y="213"/>
                  </a:lnTo>
                  <a:lnTo>
                    <a:pt x="310" y="213"/>
                  </a:lnTo>
                  <a:lnTo>
                    <a:pt x="310" y="213"/>
                  </a:lnTo>
                  <a:cubicBezTo>
                    <a:pt x="338" y="213"/>
                    <a:pt x="358" y="190"/>
                    <a:pt x="358" y="164"/>
                  </a:cubicBezTo>
                  <a:lnTo>
                    <a:pt x="358" y="2"/>
                  </a:lnTo>
                  <a:lnTo>
                    <a:pt x="358" y="2"/>
                  </a:lnTo>
                  <a:lnTo>
                    <a:pt x="358" y="0"/>
                  </a:ln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6" name="Freeform 119">
              <a:extLst>
                <a:ext uri="{FF2B5EF4-FFF2-40B4-BE49-F238E27FC236}">
                  <a16:creationId xmlns:a16="http://schemas.microsoft.com/office/drawing/2014/main" id="{BBB03BD9-3D34-5DD9-E48E-0FA64BAF5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325" y="7444885"/>
              <a:ext cx="621816" cy="42220"/>
            </a:xfrm>
            <a:custGeom>
              <a:avLst/>
              <a:gdLst>
                <a:gd name="T0" fmla="*/ 0 w 716"/>
                <a:gd name="T1" fmla="*/ 46 h 47"/>
                <a:gd name="T2" fmla="*/ 715 w 716"/>
                <a:gd name="T3" fmla="*/ 46 h 47"/>
                <a:gd name="T4" fmla="*/ 715 w 716"/>
                <a:gd name="T5" fmla="*/ 46 h 47"/>
                <a:gd name="T6" fmla="*/ 667 w 716"/>
                <a:gd name="T7" fmla="*/ 0 h 47"/>
                <a:gd name="T8" fmla="*/ 46 w 716"/>
                <a:gd name="T9" fmla="*/ 0 h 47"/>
                <a:gd name="T10" fmla="*/ 46 w 716"/>
                <a:gd name="T11" fmla="*/ 0 h 47"/>
                <a:gd name="T12" fmla="*/ 0 w 716"/>
                <a:gd name="T1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6" h="47">
                  <a:moveTo>
                    <a:pt x="0" y="46"/>
                  </a:moveTo>
                  <a:lnTo>
                    <a:pt x="715" y="46"/>
                  </a:lnTo>
                  <a:lnTo>
                    <a:pt x="715" y="46"/>
                  </a:lnTo>
                  <a:cubicBezTo>
                    <a:pt x="714" y="21"/>
                    <a:pt x="693" y="0"/>
                    <a:pt x="667" y="0"/>
                  </a:cubicBezTo>
                  <a:lnTo>
                    <a:pt x="46" y="0"/>
                  </a:lnTo>
                  <a:lnTo>
                    <a:pt x="46" y="0"/>
                  </a:lnTo>
                  <a:cubicBezTo>
                    <a:pt x="21" y="0"/>
                    <a:pt x="0" y="21"/>
                    <a:pt x="0" y="46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120">
              <a:extLst>
                <a:ext uri="{FF2B5EF4-FFF2-40B4-BE49-F238E27FC236}">
                  <a16:creationId xmlns:a16="http://schemas.microsoft.com/office/drawing/2014/main" id="{25D7E9E3-4B5D-4564-4142-C69DC5CD3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7323" y="7487106"/>
              <a:ext cx="310909" cy="188082"/>
            </a:xfrm>
            <a:custGeom>
              <a:avLst/>
              <a:gdLst>
                <a:gd name="T0" fmla="*/ 0 w 358"/>
                <a:gd name="T1" fmla="*/ 2 h 214"/>
                <a:gd name="T2" fmla="*/ 0 w 358"/>
                <a:gd name="T3" fmla="*/ 164 h 214"/>
                <a:gd name="T4" fmla="*/ 0 w 358"/>
                <a:gd name="T5" fmla="*/ 164 h 214"/>
                <a:gd name="T6" fmla="*/ 46 w 358"/>
                <a:gd name="T7" fmla="*/ 213 h 214"/>
                <a:gd name="T8" fmla="*/ 357 w 358"/>
                <a:gd name="T9" fmla="*/ 213 h 214"/>
                <a:gd name="T10" fmla="*/ 357 w 358"/>
                <a:gd name="T11" fmla="*/ 0 h 214"/>
                <a:gd name="T12" fmla="*/ 0 w 358"/>
                <a:gd name="T13" fmla="*/ 0 h 214"/>
                <a:gd name="T14" fmla="*/ 0 w 358"/>
                <a:gd name="T15" fmla="*/ 0 h 214"/>
                <a:gd name="T16" fmla="*/ 0 w 358"/>
                <a:gd name="T17" fmla="*/ 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14">
                  <a:moveTo>
                    <a:pt x="0" y="2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0"/>
                    <a:pt x="21" y="213"/>
                    <a:pt x="46" y="213"/>
                  </a:cubicBezTo>
                  <a:lnTo>
                    <a:pt x="357" y="213"/>
                  </a:lnTo>
                  <a:lnTo>
                    <a:pt x="35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8" name="Freeform 121">
              <a:extLst>
                <a:ext uri="{FF2B5EF4-FFF2-40B4-BE49-F238E27FC236}">
                  <a16:creationId xmlns:a16="http://schemas.microsoft.com/office/drawing/2014/main" id="{2C227713-D2D9-B7D3-8481-9BAF3B9DB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9952" y="8151145"/>
              <a:ext cx="314747" cy="184242"/>
            </a:xfrm>
            <a:custGeom>
              <a:avLst/>
              <a:gdLst>
                <a:gd name="T0" fmla="*/ 0 w 360"/>
                <a:gd name="T1" fmla="*/ 0 h 213"/>
                <a:gd name="T2" fmla="*/ 0 w 360"/>
                <a:gd name="T3" fmla="*/ 212 h 213"/>
                <a:gd name="T4" fmla="*/ 310 w 360"/>
                <a:gd name="T5" fmla="*/ 212 h 213"/>
                <a:gd name="T6" fmla="*/ 310 w 360"/>
                <a:gd name="T7" fmla="*/ 212 h 213"/>
                <a:gd name="T8" fmla="*/ 359 w 360"/>
                <a:gd name="T9" fmla="*/ 163 h 213"/>
                <a:gd name="T10" fmla="*/ 359 w 360"/>
                <a:gd name="T11" fmla="*/ 2 h 213"/>
                <a:gd name="T12" fmla="*/ 359 w 360"/>
                <a:gd name="T13" fmla="*/ 2 h 213"/>
                <a:gd name="T14" fmla="*/ 358 w 360"/>
                <a:gd name="T15" fmla="*/ 0 h 213"/>
                <a:gd name="T16" fmla="*/ 0 w 360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3">
                  <a:moveTo>
                    <a:pt x="0" y="0"/>
                  </a:moveTo>
                  <a:lnTo>
                    <a:pt x="0" y="212"/>
                  </a:lnTo>
                  <a:lnTo>
                    <a:pt x="310" y="212"/>
                  </a:lnTo>
                  <a:lnTo>
                    <a:pt x="310" y="212"/>
                  </a:lnTo>
                  <a:cubicBezTo>
                    <a:pt x="337" y="212"/>
                    <a:pt x="359" y="190"/>
                    <a:pt x="359" y="163"/>
                  </a:cubicBezTo>
                  <a:lnTo>
                    <a:pt x="359" y="2"/>
                  </a:lnTo>
                  <a:lnTo>
                    <a:pt x="359" y="2"/>
                  </a:lnTo>
                  <a:cubicBezTo>
                    <a:pt x="359" y="2"/>
                    <a:pt x="359" y="0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122">
              <a:extLst>
                <a:ext uri="{FF2B5EF4-FFF2-40B4-BE49-F238E27FC236}">
                  <a16:creationId xmlns:a16="http://schemas.microsoft.com/office/drawing/2014/main" id="{9C066382-D249-EA82-0ABA-CE6534919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8112762"/>
              <a:ext cx="625655" cy="38384"/>
            </a:xfrm>
            <a:custGeom>
              <a:avLst/>
              <a:gdLst>
                <a:gd name="T0" fmla="*/ 0 w 718"/>
                <a:gd name="T1" fmla="*/ 45 h 46"/>
                <a:gd name="T2" fmla="*/ 717 w 718"/>
                <a:gd name="T3" fmla="*/ 45 h 46"/>
                <a:gd name="T4" fmla="*/ 717 w 718"/>
                <a:gd name="T5" fmla="*/ 45 h 46"/>
                <a:gd name="T6" fmla="*/ 669 w 718"/>
                <a:gd name="T7" fmla="*/ 0 h 46"/>
                <a:gd name="T8" fmla="*/ 48 w 718"/>
                <a:gd name="T9" fmla="*/ 0 h 46"/>
                <a:gd name="T10" fmla="*/ 48 w 718"/>
                <a:gd name="T11" fmla="*/ 0 h 46"/>
                <a:gd name="T12" fmla="*/ 0 w 718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46">
                  <a:moveTo>
                    <a:pt x="0" y="45"/>
                  </a:moveTo>
                  <a:lnTo>
                    <a:pt x="717" y="45"/>
                  </a:lnTo>
                  <a:lnTo>
                    <a:pt x="717" y="45"/>
                  </a:lnTo>
                  <a:cubicBezTo>
                    <a:pt x="715" y="19"/>
                    <a:pt x="695" y="0"/>
                    <a:pt x="669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2" y="19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0" name="Freeform 123">
              <a:extLst>
                <a:ext uri="{FF2B5EF4-FFF2-40B4-BE49-F238E27FC236}">
                  <a16:creationId xmlns:a16="http://schemas.microsoft.com/office/drawing/2014/main" id="{9C0D4BDF-0C43-FF43-1A3E-5F4ACFC0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8151145"/>
              <a:ext cx="314747" cy="184242"/>
            </a:xfrm>
            <a:custGeom>
              <a:avLst/>
              <a:gdLst>
                <a:gd name="T0" fmla="*/ 0 w 360"/>
                <a:gd name="T1" fmla="*/ 2 h 213"/>
                <a:gd name="T2" fmla="*/ 0 w 360"/>
                <a:gd name="T3" fmla="*/ 163 h 213"/>
                <a:gd name="T4" fmla="*/ 0 w 360"/>
                <a:gd name="T5" fmla="*/ 163 h 213"/>
                <a:gd name="T6" fmla="*/ 48 w 360"/>
                <a:gd name="T7" fmla="*/ 212 h 213"/>
                <a:gd name="T8" fmla="*/ 359 w 360"/>
                <a:gd name="T9" fmla="*/ 212 h 213"/>
                <a:gd name="T10" fmla="*/ 359 w 360"/>
                <a:gd name="T11" fmla="*/ 0 h 213"/>
                <a:gd name="T12" fmla="*/ 0 w 360"/>
                <a:gd name="T13" fmla="*/ 0 h 213"/>
                <a:gd name="T14" fmla="*/ 0 w 360"/>
                <a:gd name="T15" fmla="*/ 0 h 213"/>
                <a:gd name="T16" fmla="*/ 0 w 360"/>
                <a:gd name="T1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3">
                  <a:moveTo>
                    <a:pt x="0" y="2"/>
                  </a:moveTo>
                  <a:lnTo>
                    <a:pt x="0" y="163"/>
                  </a:lnTo>
                  <a:lnTo>
                    <a:pt x="0" y="163"/>
                  </a:lnTo>
                  <a:cubicBezTo>
                    <a:pt x="0" y="190"/>
                    <a:pt x="22" y="212"/>
                    <a:pt x="48" y="212"/>
                  </a:cubicBezTo>
                  <a:lnTo>
                    <a:pt x="359" y="212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1" name="Freeform 124">
              <a:extLst>
                <a:ext uri="{FF2B5EF4-FFF2-40B4-BE49-F238E27FC236}">
                  <a16:creationId xmlns:a16="http://schemas.microsoft.com/office/drawing/2014/main" id="{D31CEF7D-08A8-4542-FF23-9E0544C50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9952" y="7928521"/>
              <a:ext cx="314747" cy="188079"/>
            </a:xfrm>
            <a:custGeom>
              <a:avLst/>
              <a:gdLst>
                <a:gd name="T0" fmla="*/ 0 w 360"/>
                <a:gd name="T1" fmla="*/ 0 h 214"/>
                <a:gd name="T2" fmla="*/ 0 w 360"/>
                <a:gd name="T3" fmla="*/ 213 h 214"/>
                <a:gd name="T4" fmla="*/ 310 w 360"/>
                <a:gd name="T5" fmla="*/ 213 h 214"/>
                <a:gd name="T6" fmla="*/ 310 w 360"/>
                <a:gd name="T7" fmla="*/ 213 h 214"/>
                <a:gd name="T8" fmla="*/ 359 w 360"/>
                <a:gd name="T9" fmla="*/ 164 h 214"/>
                <a:gd name="T10" fmla="*/ 359 w 360"/>
                <a:gd name="T11" fmla="*/ 3 h 214"/>
                <a:gd name="T12" fmla="*/ 359 w 360"/>
                <a:gd name="T13" fmla="*/ 3 h 214"/>
                <a:gd name="T14" fmla="*/ 358 w 360"/>
                <a:gd name="T15" fmla="*/ 0 h 214"/>
                <a:gd name="T16" fmla="*/ 0 w 360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4">
                  <a:moveTo>
                    <a:pt x="0" y="0"/>
                  </a:moveTo>
                  <a:lnTo>
                    <a:pt x="0" y="213"/>
                  </a:lnTo>
                  <a:lnTo>
                    <a:pt x="310" y="213"/>
                  </a:lnTo>
                  <a:lnTo>
                    <a:pt x="310" y="213"/>
                  </a:lnTo>
                  <a:cubicBezTo>
                    <a:pt x="337" y="213"/>
                    <a:pt x="359" y="191"/>
                    <a:pt x="359" y="164"/>
                  </a:cubicBezTo>
                  <a:lnTo>
                    <a:pt x="359" y="3"/>
                  </a:lnTo>
                  <a:lnTo>
                    <a:pt x="359" y="3"/>
                  </a:lnTo>
                  <a:cubicBezTo>
                    <a:pt x="359" y="3"/>
                    <a:pt x="359" y="1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2" name="Freeform 125">
              <a:extLst>
                <a:ext uri="{FF2B5EF4-FFF2-40B4-BE49-F238E27FC236}">
                  <a16:creationId xmlns:a16="http://schemas.microsoft.com/office/drawing/2014/main" id="{41C9277A-29B2-256F-2AA2-9FF9CB20E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7890137"/>
              <a:ext cx="625655" cy="38384"/>
            </a:xfrm>
            <a:custGeom>
              <a:avLst/>
              <a:gdLst>
                <a:gd name="T0" fmla="*/ 0 w 718"/>
                <a:gd name="T1" fmla="*/ 45 h 46"/>
                <a:gd name="T2" fmla="*/ 717 w 718"/>
                <a:gd name="T3" fmla="*/ 45 h 46"/>
                <a:gd name="T4" fmla="*/ 717 w 718"/>
                <a:gd name="T5" fmla="*/ 45 h 46"/>
                <a:gd name="T6" fmla="*/ 669 w 718"/>
                <a:gd name="T7" fmla="*/ 0 h 46"/>
                <a:gd name="T8" fmla="*/ 48 w 718"/>
                <a:gd name="T9" fmla="*/ 0 h 46"/>
                <a:gd name="T10" fmla="*/ 48 w 718"/>
                <a:gd name="T11" fmla="*/ 0 h 46"/>
                <a:gd name="T12" fmla="*/ 0 w 718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46">
                  <a:moveTo>
                    <a:pt x="0" y="45"/>
                  </a:moveTo>
                  <a:lnTo>
                    <a:pt x="717" y="45"/>
                  </a:lnTo>
                  <a:lnTo>
                    <a:pt x="717" y="45"/>
                  </a:lnTo>
                  <a:cubicBezTo>
                    <a:pt x="715" y="20"/>
                    <a:pt x="695" y="0"/>
                    <a:pt x="669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2" y="20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3" name="Freeform 126">
              <a:extLst>
                <a:ext uri="{FF2B5EF4-FFF2-40B4-BE49-F238E27FC236}">
                  <a16:creationId xmlns:a16="http://schemas.microsoft.com/office/drawing/2014/main" id="{F281A660-FECD-115B-BBF5-4BB0A156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7928521"/>
              <a:ext cx="314747" cy="188079"/>
            </a:xfrm>
            <a:custGeom>
              <a:avLst/>
              <a:gdLst>
                <a:gd name="T0" fmla="*/ 0 w 360"/>
                <a:gd name="T1" fmla="*/ 3 h 214"/>
                <a:gd name="T2" fmla="*/ 0 w 360"/>
                <a:gd name="T3" fmla="*/ 164 h 214"/>
                <a:gd name="T4" fmla="*/ 0 w 360"/>
                <a:gd name="T5" fmla="*/ 164 h 214"/>
                <a:gd name="T6" fmla="*/ 48 w 360"/>
                <a:gd name="T7" fmla="*/ 213 h 214"/>
                <a:gd name="T8" fmla="*/ 359 w 360"/>
                <a:gd name="T9" fmla="*/ 213 h 214"/>
                <a:gd name="T10" fmla="*/ 359 w 360"/>
                <a:gd name="T11" fmla="*/ 0 h 214"/>
                <a:gd name="T12" fmla="*/ 0 w 360"/>
                <a:gd name="T13" fmla="*/ 0 h 214"/>
                <a:gd name="T14" fmla="*/ 0 w 360"/>
                <a:gd name="T15" fmla="*/ 0 h 214"/>
                <a:gd name="T16" fmla="*/ 0 w 360"/>
                <a:gd name="T17" fmla="*/ 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4">
                  <a:moveTo>
                    <a:pt x="0" y="3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1"/>
                    <a:pt x="22" y="213"/>
                    <a:pt x="48" y="213"/>
                  </a:cubicBezTo>
                  <a:lnTo>
                    <a:pt x="359" y="213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0" y="3"/>
                    <a:pt x="0" y="3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4" name="Freeform 127">
              <a:extLst>
                <a:ext uri="{FF2B5EF4-FFF2-40B4-BE49-F238E27FC236}">
                  <a16:creationId xmlns:a16="http://schemas.microsoft.com/office/drawing/2014/main" id="{6095503B-E0D8-276E-2D12-598766538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9952" y="7702054"/>
              <a:ext cx="314747" cy="184242"/>
            </a:xfrm>
            <a:custGeom>
              <a:avLst/>
              <a:gdLst>
                <a:gd name="T0" fmla="*/ 0 w 360"/>
                <a:gd name="T1" fmla="*/ 0 h 213"/>
                <a:gd name="T2" fmla="*/ 0 w 360"/>
                <a:gd name="T3" fmla="*/ 212 h 213"/>
                <a:gd name="T4" fmla="*/ 310 w 360"/>
                <a:gd name="T5" fmla="*/ 212 h 213"/>
                <a:gd name="T6" fmla="*/ 310 w 360"/>
                <a:gd name="T7" fmla="*/ 212 h 213"/>
                <a:gd name="T8" fmla="*/ 359 w 360"/>
                <a:gd name="T9" fmla="*/ 164 h 213"/>
                <a:gd name="T10" fmla="*/ 359 w 360"/>
                <a:gd name="T11" fmla="*/ 3 h 213"/>
                <a:gd name="T12" fmla="*/ 359 w 360"/>
                <a:gd name="T13" fmla="*/ 3 h 213"/>
                <a:gd name="T14" fmla="*/ 358 w 360"/>
                <a:gd name="T15" fmla="*/ 0 h 213"/>
                <a:gd name="T16" fmla="*/ 0 w 360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3">
                  <a:moveTo>
                    <a:pt x="0" y="0"/>
                  </a:moveTo>
                  <a:lnTo>
                    <a:pt x="0" y="212"/>
                  </a:lnTo>
                  <a:lnTo>
                    <a:pt x="310" y="212"/>
                  </a:lnTo>
                  <a:lnTo>
                    <a:pt x="310" y="212"/>
                  </a:lnTo>
                  <a:cubicBezTo>
                    <a:pt x="337" y="212"/>
                    <a:pt x="359" y="191"/>
                    <a:pt x="359" y="164"/>
                  </a:cubicBezTo>
                  <a:lnTo>
                    <a:pt x="359" y="3"/>
                  </a:lnTo>
                  <a:lnTo>
                    <a:pt x="359" y="3"/>
                  </a:lnTo>
                  <a:cubicBezTo>
                    <a:pt x="359" y="1"/>
                    <a:pt x="359" y="1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5" name="Freeform 128">
              <a:extLst>
                <a:ext uri="{FF2B5EF4-FFF2-40B4-BE49-F238E27FC236}">
                  <a16:creationId xmlns:a16="http://schemas.microsoft.com/office/drawing/2014/main" id="{46A6CCA1-63A1-7C45-7BEF-39A2953E9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7663672"/>
              <a:ext cx="625655" cy="38384"/>
            </a:xfrm>
            <a:custGeom>
              <a:avLst/>
              <a:gdLst>
                <a:gd name="T0" fmla="*/ 0 w 718"/>
                <a:gd name="T1" fmla="*/ 45 h 46"/>
                <a:gd name="T2" fmla="*/ 717 w 718"/>
                <a:gd name="T3" fmla="*/ 45 h 46"/>
                <a:gd name="T4" fmla="*/ 717 w 718"/>
                <a:gd name="T5" fmla="*/ 45 h 46"/>
                <a:gd name="T6" fmla="*/ 669 w 718"/>
                <a:gd name="T7" fmla="*/ 0 h 46"/>
                <a:gd name="T8" fmla="*/ 48 w 718"/>
                <a:gd name="T9" fmla="*/ 0 h 46"/>
                <a:gd name="T10" fmla="*/ 48 w 718"/>
                <a:gd name="T11" fmla="*/ 0 h 46"/>
                <a:gd name="T12" fmla="*/ 0 w 718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46">
                  <a:moveTo>
                    <a:pt x="0" y="45"/>
                  </a:moveTo>
                  <a:lnTo>
                    <a:pt x="717" y="45"/>
                  </a:lnTo>
                  <a:lnTo>
                    <a:pt x="717" y="45"/>
                  </a:lnTo>
                  <a:cubicBezTo>
                    <a:pt x="715" y="20"/>
                    <a:pt x="695" y="0"/>
                    <a:pt x="669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2" y="20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6" name="Freeform 129">
              <a:extLst>
                <a:ext uri="{FF2B5EF4-FFF2-40B4-BE49-F238E27FC236}">
                  <a16:creationId xmlns:a16="http://schemas.microsoft.com/office/drawing/2014/main" id="{96EC32F8-DB35-7A46-FC55-5DA3A93E4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7702054"/>
              <a:ext cx="314747" cy="184242"/>
            </a:xfrm>
            <a:custGeom>
              <a:avLst/>
              <a:gdLst>
                <a:gd name="T0" fmla="*/ 0 w 360"/>
                <a:gd name="T1" fmla="*/ 3 h 213"/>
                <a:gd name="T2" fmla="*/ 0 w 360"/>
                <a:gd name="T3" fmla="*/ 164 h 213"/>
                <a:gd name="T4" fmla="*/ 0 w 360"/>
                <a:gd name="T5" fmla="*/ 164 h 213"/>
                <a:gd name="T6" fmla="*/ 48 w 360"/>
                <a:gd name="T7" fmla="*/ 212 h 213"/>
                <a:gd name="T8" fmla="*/ 359 w 360"/>
                <a:gd name="T9" fmla="*/ 212 h 213"/>
                <a:gd name="T10" fmla="*/ 359 w 360"/>
                <a:gd name="T11" fmla="*/ 0 h 213"/>
                <a:gd name="T12" fmla="*/ 0 w 360"/>
                <a:gd name="T13" fmla="*/ 0 h 213"/>
                <a:gd name="T14" fmla="*/ 0 w 360"/>
                <a:gd name="T15" fmla="*/ 0 h 213"/>
                <a:gd name="T16" fmla="*/ 0 w 360"/>
                <a:gd name="T17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3">
                  <a:moveTo>
                    <a:pt x="0" y="3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1"/>
                    <a:pt x="22" y="212"/>
                    <a:pt x="48" y="212"/>
                  </a:cubicBezTo>
                  <a:lnTo>
                    <a:pt x="359" y="212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0" y="1"/>
                    <a:pt x="0" y="3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7" name="Freeform 130">
              <a:extLst>
                <a:ext uri="{FF2B5EF4-FFF2-40B4-BE49-F238E27FC236}">
                  <a16:creationId xmlns:a16="http://schemas.microsoft.com/office/drawing/2014/main" id="{635BDF81-9D54-55C5-2F65-0FE54C7F0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9952" y="7479428"/>
              <a:ext cx="314747" cy="184242"/>
            </a:xfrm>
            <a:custGeom>
              <a:avLst/>
              <a:gdLst>
                <a:gd name="T0" fmla="*/ 0 w 360"/>
                <a:gd name="T1" fmla="*/ 0 h 213"/>
                <a:gd name="T2" fmla="*/ 0 w 360"/>
                <a:gd name="T3" fmla="*/ 212 h 213"/>
                <a:gd name="T4" fmla="*/ 310 w 360"/>
                <a:gd name="T5" fmla="*/ 212 h 213"/>
                <a:gd name="T6" fmla="*/ 310 w 360"/>
                <a:gd name="T7" fmla="*/ 212 h 213"/>
                <a:gd name="T8" fmla="*/ 359 w 360"/>
                <a:gd name="T9" fmla="*/ 164 h 213"/>
                <a:gd name="T10" fmla="*/ 359 w 360"/>
                <a:gd name="T11" fmla="*/ 3 h 213"/>
                <a:gd name="T12" fmla="*/ 359 w 360"/>
                <a:gd name="T13" fmla="*/ 3 h 213"/>
                <a:gd name="T14" fmla="*/ 358 w 360"/>
                <a:gd name="T15" fmla="*/ 0 h 213"/>
                <a:gd name="T16" fmla="*/ 0 w 360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3">
                  <a:moveTo>
                    <a:pt x="0" y="0"/>
                  </a:moveTo>
                  <a:lnTo>
                    <a:pt x="0" y="212"/>
                  </a:lnTo>
                  <a:lnTo>
                    <a:pt x="310" y="212"/>
                  </a:lnTo>
                  <a:lnTo>
                    <a:pt x="310" y="212"/>
                  </a:lnTo>
                  <a:cubicBezTo>
                    <a:pt x="337" y="212"/>
                    <a:pt x="359" y="190"/>
                    <a:pt x="359" y="164"/>
                  </a:cubicBezTo>
                  <a:lnTo>
                    <a:pt x="359" y="3"/>
                  </a:lnTo>
                  <a:lnTo>
                    <a:pt x="359" y="3"/>
                  </a:lnTo>
                  <a:cubicBezTo>
                    <a:pt x="359" y="1"/>
                    <a:pt x="359" y="0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8" name="Freeform 131">
              <a:extLst>
                <a:ext uri="{FF2B5EF4-FFF2-40B4-BE49-F238E27FC236}">
                  <a16:creationId xmlns:a16="http://schemas.microsoft.com/office/drawing/2014/main" id="{B5744E2A-F413-AEAE-167E-B58FC71F8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7441046"/>
              <a:ext cx="625655" cy="38384"/>
            </a:xfrm>
            <a:custGeom>
              <a:avLst/>
              <a:gdLst>
                <a:gd name="T0" fmla="*/ 0 w 718"/>
                <a:gd name="T1" fmla="*/ 45 h 46"/>
                <a:gd name="T2" fmla="*/ 717 w 718"/>
                <a:gd name="T3" fmla="*/ 45 h 46"/>
                <a:gd name="T4" fmla="*/ 717 w 718"/>
                <a:gd name="T5" fmla="*/ 45 h 46"/>
                <a:gd name="T6" fmla="*/ 669 w 718"/>
                <a:gd name="T7" fmla="*/ 0 h 46"/>
                <a:gd name="T8" fmla="*/ 48 w 718"/>
                <a:gd name="T9" fmla="*/ 0 h 46"/>
                <a:gd name="T10" fmla="*/ 48 w 718"/>
                <a:gd name="T11" fmla="*/ 0 h 46"/>
                <a:gd name="T12" fmla="*/ 0 w 718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46">
                  <a:moveTo>
                    <a:pt x="0" y="45"/>
                  </a:moveTo>
                  <a:lnTo>
                    <a:pt x="717" y="45"/>
                  </a:lnTo>
                  <a:lnTo>
                    <a:pt x="717" y="45"/>
                  </a:lnTo>
                  <a:cubicBezTo>
                    <a:pt x="715" y="19"/>
                    <a:pt x="695" y="0"/>
                    <a:pt x="669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2" y="19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79" name="Freeform 132">
              <a:extLst>
                <a:ext uri="{FF2B5EF4-FFF2-40B4-BE49-F238E27FC236}">
                  <a16:creationId xmlns:a16="http://schemas.microsoft.com/office/drawing/2014/main" id="{B68942F4-3C32-7869-BBC6-069865EAC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7479428"/>
              <a:ext cx="314747" cy="184242"/>
            </a:xfrm>
            <a:custGeom>
              <a:avLst/>
              <a:gdLst>
                <a:gd name="T0" fmla="*/ 0 w 360"/>
                <a:gd name="T1" fmla="*/ 3 h 213"/>
                <a:gd name="T2" fmla="*/ 0 w 360"/>
                <a:gd name="T3" fmla="*/ 164 h 213"/>
                <a:gd name="T4" fmla="*/ 0 w 360"/>
                <a:gd name="T5" fmla="*/ 164 h 213"/>
                <a:gd name="T6" fmla="*/ 48 w 360"/>
                <a:gd name="T7" fmla="*/ 212 h 213"/>
                <a:gd name="T8" fmla="*/ 359 w 360"/>
                <a:gd name="T9" fmla="*/ 212 h 213"/>
                <a:gd name="T10" fmla="*/ 359 w 360"/>
                <a:gd name="T11" fmla="*/ 0 h 213"/>
                <a:gd name="T12" fmla="*/ 0 w 360"/>
                <a:gd name="T13" fmla="*/ 0 h 213"/>
                <a:gd name="T14" fmla="*/ 0 w 360"/>
                <a:gd name="T15" fmla="*/ 0 h 213"/>
                <a:gd name="T16" fmla="*/ 0 w 360"/>
                <a:gd name="T17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3">
                  <a:moveTo>
                    <a:pt x="0" y="3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0"/>
                    <a:pt x="22" y="212"/>
                    <a:pt x="48" y="212"/>
                  </a:cubicBezTo>
                  <a:lnTo>
                    <a:pt x="359" y="212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1"/>
                    <a:pt x="0" y="3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0" name="Freeform 133">
              <a:extLst>
                <a:ext uri="{FF2B5EF4-FFF2-40B4-BE49-F238E27FC236}">
                  <a16:creationId xmlns:a16="http://schemas.microsoft.com/office/drawing/2014/main" id="{4D26AB2C-CD24-73BE-E7C6-5D3C1FB5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9952" y="7264480"/>
              <a:ext cx="314747" cy="184242"/>
            </a:xfrm>
            <a:custGeom>
              <a:avLst/>
              <a:gdLst>
                <a:gd name="T0" fmla="*/ 0 w 360"/>
                <a:gd name="T1" fmla="*/ 0 h 212"/>
                <a:gd name="T2" fmla="*/ 0 w 360"/>
                <a:gd name="T3" fmla="*/ 211 h 212"/>
                <a:gd name="T4" fmla="*/ 310 w 360"/>
                <a:gd name="T5" fmla="*/ 211 h 212"/>
                <a:gd name="T6" fmla="*/ 310 w 360"/>
                <a:gd name="T7" fmla="*/ 211 h 212"/>
                <a:gd name="T8" fmla="*/ 359 w 360"/>
                <a:gd name="T9" fmla="*/ 164 h 212"/>
                <a:gd name="T10" fmla="*/ 359 w 360"/>
                <a:gd name="T11" fmla="*/ 2 h 212"/>
                <a:gd name="T12" fmla="*/ 359 w 360"/>
                <a:gd name="T13" fmla="*/ 2 h 212"/>
                <a:gd name="T14" fmla="*/ 358 w 360"/>
                <a:gd name="T15" fmla="*/ 0 h 212"/>
                <a:gd name="T16" fmla="*/ 0 w 360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2">
                  <a:moveTo>
                    <a:pt x="0" y="0"/>
                  </a:moveTo>
                  <a:lnTo>
                    <a:pt x="0" y="211"/>
                  </a:lnTo>
                  <a:lnTo>
                    <a:pt x="310" y="211"/>
                  </a:lnTo>
                  <a:lnTo>
                    <a:pt x="310" y="211"/>
                  </a:lnTo>
                  <a:cubicBezTo>
                    <a:pt x="337" y="211"/>
                    <a:pt x="359" y="190"/>
                    <a:pt x="359" y="164"/>
                  </a:cubicBezTo>
                  <a:lnTo>
                    <a:pt x="359" y="2"/>
                  </a:lnTo>
                  <a:lnTo>
                    <a:pt x="359" y="2"/>
                  </a:lnTo>
                  <a:cubicBezTo>
                    <a:pt x="359" y="1"/>
                    <a:pt x="359" y="0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1" name="Freeform 134">
              <a:extLst>
                <a:ext uri="{FF2B5EF4-FFF2-40B4-BE49-F238E27FC236}">
                  <a16:creationId xmlns:a16="http://schemas.microsoft.com/office/drawing/2014/main" id="{B2C0C4D5-F8E1-56F0-4F68-91375A126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7222259"/>
              <a:ext cx="625655" cy="42220"/>
            </a:xfrm>
            <a:custGeom>
              <a:avLst/>
              <a:gdLst>
                <a:gd name="T0" fmla="*/ 0 w 718"/>
                <a:gd name="T1" fmla="*/ 46 h 47"/>
                <a:gd name="T2" fmla="*/ 717 w 718"/>
                <a:gd name="T3" fmla="*/ 46 h 47"/>
                <a:gd name="T4" fmla="*/ 717 w 718"/>
                <a:gd name="T5" fmla="*/ 46 h 47"/>
                <a:gd name="T6" fmla="*/ 669 w 718"/>
                <a:gd name="T7" fmla="*/ 0 h 47"/>
                <a:gd name="T8" fmla="*/ 48 w 718"/>
                <a:gd name="T9" fmla="*/ 0 h 47"/>
                <a:gd name="T10" fmla="*/ 48 w 718"/>
                <a:gd name="T11" fmla="*/ 0 h 47"/>
                <a:gd name="T12" fmla="*/ 0 w 718"/>
                <a:gd name="T1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47">
                  <a:moveTo>
                    <a:pt x="0" y="46"/>
                  </a:moveTo>
                  <a:lnTo>
                    <a:pt x="717" y="46"/>
                  </a:lnTo>
                  <a:lnTo>
                    <a:pt x="717" y="46"/>
                  </a:lnTo>
                  <a:cubicBezTo>
                    <a:pt x="715" y="21"/>
                    <a:pt x="695" y="0"/>
                    <a:pt x="669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2" y="21"/>
                    <a:pt x="0" y="46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2" name="Freeform 135">
              <a:extLst>
                <a:ext uri="{FF2B5EF4-FFF2-40B4-BE49-F238E27FC236}">
                  <a16:creationId xmlns:a16="http://schemas.microsoft.com/office/drawing/2014/main" id="{088A846A-B3E4-F2E7-4253-23F250CD7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7264480"/>
              <a:ext cx="314747" cy="184242"/>
            </a:xfrm>
            <a:custGeom>
              <a:avLst/>
              <a:gdLst>
                <a:gd name="T0" fmla="*/ 0 w 360"/>
                <a:gd name="T1" fmla="*/ 2 h 212"/>
                <a:gd name="T2" fmla="*/ 0 w 360"/>
                <a:gd name="T3" fmla="*/ 164 h 212"/>
                <a:gd name="T4" fmla="*/ 0 w 360"/>
                <a:gd name="T5" fmla="*/ 164 h 212"/>
                <a:gd name="T6" fmla="*/ 48 w 360"/>
                <a:gd name="T7" fmla="*/ 211 h 212"/>
                <a:gd name="T8" fmla="*/ 359 w 360"/>
                <a:gd name="T9" fmla="*/ 211 h 212"/>
                <a:gd name="T10" fmla="*/ 359 w 360"/>
                <a:gd name="T11" fmla="*/ 0 h 212"/>
                <a:gd name="T12" fmla="*/ 0 w 360"/>
                <a:gd name="T13" fmla="*/ 0 h 212"/>
                <a:gd name="T14" fmla="*/ 0 w 360"/>
                <a:gd name="T15" fmla="*/ 0 h 212"/>
                <a:gd name="T16" fmla="*/ 0 w 360"/>
                <a:gd name="T17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2">
                  <a:moveTo>
                    <a:pt x="0" y="2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0"/>
                    <a:pt x="22" y="211"/>
                    <a:pt x="48" y="211"/>
                  </a:cubicBezTo>
                  <a:lnTo>
                    <a:pt x="359" y="211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1"/>
                    <a:pt x="0" y="2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3" name="Freeform 136">
              <a:extLst>
                <a:ext uri="{FF2B5EF4-FFF2-40B4-BE49-F238E27FC236}">
                  <a16:creationId xmlns:a16="http://schemas.microsoft.com/office/drawing/2014/main" id="{A0B6DFBF-B150-3EA9-10BC-86749507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9952" y="7038018"/>
              <a:ext cx="314747" cy="188079"/>
            </a:xfrm>
            <a:custGeom>
              <a:avLst/>
              <a:gdLst>
                <a:gd name="T0" fmla="*/ 0 w 360"/>
                <a:gd name="T1" fmla="*/ 0 h 214"/>
                <a:gd name="T2" fmla="*/ 0 w 360"/>
                <a:gd name="T3" fmla="*/ 213 h 214"/>
                <a:gd name="T4" fmla="*/ 310 w 360"/>
                <a:gd name="T5" fmla="*/ 213 h 214"/>
                <a:gd name="T6" fmla="*/ 310 w 360"/>
                <a:gd name="T7" fmla="*/ 213 h 214"/>
                <a:gd name="T8" fmla="*/ 359 w 360"/>
                <a:gd name="T9" fmla="*/ 166 h 214"/>
                <a:gd name="T10" fmla="*/ 359 w 360"/>
                <a:gd name="T11" fmla="*/ 4 h 214"/>
                <a:gd name="T12" fmla="*/ 359 w 360"/>
                <a:gd name="T13" fmla="*/ 4 h 214"/>
                <a:gd name="T14" fmla="*/ 358 w 360"/>
                <a:gd name="T15" fmla="*/ 0 h 214"/>
                <a:gd name="T16" fmla="*/ 0 w 360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4">
                  <a:moveTo>
                    <a:pt x="0" y="0"/>
                  </a:moveTo>
                  <a:lnTo>
                    <a:pt x="0" y="213"/>
                  </a:lnTo>
                  <a:lnTo>
                    <a:pt x="310" y="213"/>
                  </a:lnTo>
                  <a:lnTo>
                    <a:pt x="310" y="213"/>
                  </a:lnTo>
                  <a:cubicBezTo>
                    <a:pt x="337" y="213"/>
                    <a:pt x="359" y="192"/>
                    <a:pt x="359" y="166"/>
                  </a:cubicBezTo>
                  <a:lnTo>
                    <a:pt x="359" y="4"/>
                  </a:lnTo>
                  <a:lnTo>
                    <a:pt x="359" y="4"/>
                  </a:lnTo>
                  <a:cubicBezTo>
                    <a:pt x="359" y="3"/>
                    <a:pt x="359" y="2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4" name="Freeform 137">
              <a:extLst>
                <a:ext uri="{FF2B5EF4-FFF2-40B4-BE49-F238E27FC236}">
                  <a16:creationId xmlns:a16="http://schemas.microsoft.com/office/drawing/2014/main" id="{70BE3EC6-2369-6C95-B20A-36B37F828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6999635"/>
              <a:ext cx="625655" cy="38384"/>
            </a:xfrm>
            <a:custGeom>
              <a:avLst/>
              <a:gdLst>
                <a:gd name="T0" fmla="*/ 0 w 718"/>
                <a:gd name="T1" fmla="*/ 45 h 46"/>
                <a:gd name="T2" fmla="*/ 717 w 718"/>
                <a:gd name="T3" fmla="*/ 45 h 46"/>
                <a:gd name="T4" fmla="*/ 717 w 718"/>
                <a:gd name="T5" fmla="*/ 45 h 46"/>
                <a:gd name="T6" fmla="*/ 669 w 718"/>
                <a:gd name="T7" fmla="*/ 0 h 46"/>
                <a:gd name="T8" fmla="*/ 48 w 718"/>
                <a:gd name="T9" fmla="*/ 0 h 46"/>
                <a:gd name="T10" fmla="*/ 48 w 718"/>
                <a:gd name="T11" fmla="*/ 0 h 46"/>
                <a:gd name="T12" fmla="*/ 0 w 718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46">
                  <a:moveTo>
                    <a:pt x="0" y="45"/>
                  </a:moveTo>
                  <a:lnTo>
                    <a:pt x="717" y="45"/>
                  </a:lnTo>
                  <a:lnTo>
                    <a:pt x="717" y="45"/>
                  </a:lnTo>
                  <a:cubicBezTo>
                    <a:pt x="715" y="21"/>
                    <a:pt x="695" y="0"/>
                    <a:pt x="669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2" y="21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5" name="Freeform 138">
              <a:extLst>
                <a:ext uri="{FF2B5EF4-FFF2-40B4-BE49-F238E27FC236}">
                  <a16:creationId xmlns:a16="http://schemas.microsoft.com/office/drawing/2014/main" id="{E8C70AA3-4D08-4DED-F46E-2FCA71384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9043" y="7038018"/>
              <a:ext cx="314747" cy="188079"/>
            </a:xfrm>
            <a:custGeom>
              <a:avLst/>
              <a:gdLst>
                <a:gd name="T0" fmla="*/ 0 w 360"/>
                <a:gd name="T1" fmla="*/ 4 h 214"/>
                <a:gd name="T2" fmla="*/ 0 w 360"/>
                <a:gd name="T3" fmla="*/ 166 h 214"/>
                <a:gd name="T4" fmla="*/ 0 w 360"/>
                <a:gd name="T5" fmla="*/ 166 h 214"/>
                <a:gd name="T6" fmla="*/ 48 w 360"/>
                <a:gd name="T7" fmla="*/ 213 h 214"/>
                <a:gd name="T8" fmla="*/ 359 w 360"/>
                <a:gd name="T9" fmla="*/ 213 h 214"/>
                <a:gd name="T10" fmla="*/ 359 w 360"/>
                <a:gd name="T11" fmla="*/ 0 h 214"/>
                <a:gd name="T12" fmla="*/ 0 w 360"/>
                <a:gd name="T13" fmla="*/ 0 h 214"/>
                <a:gd name="T14" fmla="*/ 0 w 360"/>
                <a:gd name="T15" fmla="*/ 0 h 214"/>
                <a:gd name="T16" fmla="*/ 0 w 360"/>
                <a:gd name="T17" fmla="*/ 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" h="214">
                  <a:moveTo>
                    <a:pt x="0" y="4"/>
                  </a:moveTo>
                  <a:lnTo>
                    <a:pt x="0" y="166"/>
                  </a:lnTo>
                  <a:lnTo>
                    <a:pt x="0" y="166"/>
                  </a:lnTo>
                  <a:cubicBezTo>
                    <a:pt x="0" y="192"/>
                    <a:pt x="22" y="213"/>
                    <a:pt x="48" y="213"/>
                  </a:cubicBezTo>
                  <a:lnTo>
                    <a:pt x="359" y="213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2"/>
                    <a:pt x="0" y="3"/>
                    <a:pt x="0" y="4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6" name="Freeform 139">
              <a:extLst>
                <a:ext uri="{FF2B5EF4-FFF2-40B4-BE49-F238E27FC236}">
                  <a16:creationId xmlns:a16="http://schemas.microsoft.com/office/drawing/2014/main" id="{8DAF6533-56BE-6EDB-73BE-5DF63299F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2566" y="8151145"/>
              <a:ext cx="310907" cy="184242"/>
            </a:xfrm>
            <a:custGeom>
              <a:avLst/>
              <a:gdLst>
                <a:gd name="T0" fmla="*/ 357 w 358"/>
                <a:gd name="T1" fmla="*/ 0 h 213"/>
                <a:gd name="T2" fmla="*/ 357 w 358"/>
                <a:gd name="T3" fmla="*/ 212 h 213"/>
                <a:gd name="T4" fmla="*/ 48 w 358"/>
                <a:gd name="T5" fmla="*/ 212 h 213"/>
                <a:gd name="T6" fmla="*/ 48 w 358"/>
                <a:gd name="T7" fmla="*/ 212 h 213"/>
                <a:gd name="T8" fmla="*/ 0 w 358"/>
                <a:gd name="T9" fmla="*/ 163 h 213"/>
                <a:gd name="T10" fmla="*/ 0 w 358"/>
                <a:gd name="T11" fmla="*/ 2 h 213"/>
                <a:gd name="T12" fmla="*/ 0 w 358"/>
                <a:gd name="T13" fmla="*/ 2 h 213"/>
                <a:gd name="T14" fmla="*/ 0 w 358"/>
                <a:gd name="T15" fmla="*/ 0 h 213"/>
                <a:gd name="T16" fmla="*/ 357 w 358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13">
                  <a:moveTo>
                    <a:pt x="357" y="0"/>
                  </a:moveTo>
                  <a:lnTo>
                    <a:pt x="357" y="212"/>
                  </a:lnTo>
                  <a:lnTo>
                    <a:pt x="48" y="212"/>
                  </a:lnTo>
                  <a:lnTo>
                    <a:pt x="48" y="212"/>
                  </a:lnTo>
                  <a:cubicBezTo>
                    <a:pt x="22" y="212"/>
                    <a:pt x="0" y="190"/>
                    <a:pt x="0" y="163"/>
                  </a:cubicBez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57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7" name="Freeform 140">
              <a:extLst>
                <a:ext uri="{FF2B5EF4-FFF2-40B4-BE49-F238E27FC236}">
                  <a16:creationId xmlns:a16="http://schemas.microsoft.com/office/drawing/2014/main" id="{26C9232F-7852-EAEE-5930-BA7E86FC0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2565" y="8112762"/>
              <a:ext cx="625653" cy="38384"/>
            </a:xfrm>
            <a:custGeom>
              <a:avLst/>
              <a:gdLst>
                <a:gd name="T0" fmla="*/ 717 w 718"/>
                <a:gd name="T1" fmla="*/ 45 h 46"/>
                <a:gd name="T2" fmla="*/ 0 w 718"/>
                <a:gd name="T3" fmla="*/ 45 h 46"/>
                <a:gd name="T4" fmla="*/ 0 w 718"/>
                <a:gd name="T5" fmla="*/ 45 h 46"/>
                <a:gd name="T6" fmla="*/ 48 w 718"/>
                <a:gd name="T7" fmla="*/ 0 h 46"/>
                <a:gd name="T8" fmla="*/ 669 w 718"/>
                <a:gd name="T9" fmla="*/ 0 h 46"/>
                <a:gd name="T10" fmla="*/ 669 w 718"/>
                <a:gd name="T11" fmla="*/ 0 h 46"/>
                <a:gd name="T12" fmla="*/ 717 w 718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46">
                  <a:moveTo>
                    <a:pt x="717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2" y="19"/>
                    <a:pt x="22" y="0"/>
                    <a:pt x="48" y="0"/>
                  </a:cubicBezTo>
                  <a:lnTo>
                    <a:pt x="669" y="0"/>
                  </a:lnTo>
                  <a:lnTo>
                    <a:pt x="669" y="0"/>
                  </a:lnTo>
                  <a:cubicBezTo>
                    <a:pt x="695" y="0"/>
                    <a:pt x="715" y="19"/>
                    <a:pt x="717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8" name="Freeform 141">
              <a:extLst>
                <a:ext uri="{FF2B5EF4-FFF2-40B4-BE49-F238E27FC236}">
                  <a16:creationId xmlns:a16="http://schemas.microsoft.com/office/drawing/2014/main" id="{F4AC8375-9D2D-AF4E-47C9-E0057A046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3473" y="8151145"/>
              <a:ext cx="314747" cy="184242"/>
            </a:xfrm>
            <a:custGeom>
              <a:avLst/>
              <a:gdLst>
                <a:gd name="T0" fmla="*/ 360 w 361"/>
                <a:gd name="T1" fmla="*/ 2 h 213"/>
                <a:gd name="T2" fmla="*/ 360 w 361"/>
                <a:gd name="T3" fmla="*/ 163 h 213"/>
                <a:gd name="T4" fmla="*/ 360 w 361"/>
                <a:gd name="T5" fmla="*/ 163 h 213"/>
                <a:gd name="T6" fmla="*/ 312 w 361"/>
                <a:gd name="T7" fmla="*/ 212 h 213"/>
                <a:gd name="T8" fmla="*/ 0 w 361"/>
                <a:gd name="T9" fmla="*/ 212 h 213"/>
                <a:gd name="T10" fmla="*/ 0 w 361"/>
                <a:gd name="T11" fmla="*/ 0 h 213"/>
                <a:gd name="T12" fmla="*/ 360 w 361"/>
                <a:gd name="T13" fmla="*/ 0 h 213"/>
                <a:gd name="T14" fmla="*/ 360 w 361"/>
                <a:gd name="T15" fmla="*/ 0 h 213"/>
                <a:gd name="T16" fmla="*/ 360 w 361"/>
                <a:gd name="T1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213">
                  <a:moveTo>
                    <a:pt x="360" y="2"/>
                  </a:moveTo>
                  <a:lnTo>
                    <a:pt x="360" y="163"/>
                  </a:lnTo>
                  <a:lnTo>
                    <a:pt x="360" y="163"/>
                  </a:lnTo>
                  <a:cubicBezTo>
                    <a:pt x="360" y="190"/>
                    <a:pt x="338" y="212"/>
                    <a:pt x="312" y="212"/>
                  </a:cubicBezTo>
                  <a:lnTo>
                    <a:pt x="0" y="212"/>
                  </a:lnTo>
                  <a:lnTo>
                    <a:pt x="0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0" y="2"/>
                  </a:lnTo>
                </a:path>
              </a:pathLst>
            </a:custGeom>
            <a:solidFill>
              <a:srgbClr val="FF8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89" name="Freeform 142">
              <a:extLst>
                <a:ext uri="{FF2B5EF4-FFF2-40B4-BE49-F238E27FC236}">
                  <a16:creationId xmlns:a16="http://schemas.microsoft.com/office/drawing/2014/main" id="{177B0712-4EC2-7E3B-9EBD-ABC07845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2566" y="7928521"/>
              <a:ext cx="310907" cy="188079"/>
            </a:xfrm>
            <a:custGeom>
              <a:avLst/>
              <a:gdLst>
                <a:gd name="T0" fmla="*/ 357 w 358"/>
                <a:gd name="T1" fmla="*/ 0 h 214"/>
                <a:gd name="T2" fmla="*/ 357 w 358"/>
                <a:gd name="T3" fmla="*/ 213 h 214"/>
                <a:gd name="T4" fmla="*/ 48 w 358"/>
                <a:gd name="T5" fmla="*/ 213 h 214"/>
                <a:gd name="T6" fmla="*/ 48 w 358"/>
                <a:gd name="T7" fmla="*/ 213 h 214"/>
                <a:gd name="T8" fmla="*/ 0 w 358"/>
                <a:gd name="T9" fmla="*/ 164 h 214"/>
                <a:gd name="T10" fmla="*/ 0 w 358"/>
                <a:gd name="T11" fmla="*/ 3 h 214"/>
                <a:gd name="T12" fmla="*/ 0 w 358"/>
                <a:gd name="T13" fmla="*/ 3 h 214"/>
                <a:gd name="T14" fmla="*/ 0 w 358"/>
                <a:gd name="T15" fmla="*/ 0 h 214"/>
                <a:gd name="T16" fmla="*/ 357 w 358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14">
                  <a:moveTo>
                    <a:pt x="357" y="0"/>
                  </a:moveTo>
                  <a:lnTo>
                    <a:pt x="357" y="213"/>
                  </a:lnTo>
                  <a:lnTo>
                    <a:pt x="48" y="213"/>
                  </a:lnTo>
                  <a:lnTo>
                    <a:pt x="48" y="213"/>
                  </a:lnTo>
                  <a:cubicBezTo>
                    <a:pt x="22" y="213"/>
                    <a:pt x="0" y="191"/>
                    <a:pt x="0" y="164"/>
                  </a:cubicBezTo>
                  <a:lnTo>
                    <a:pt x="0" y="3"/>
                  </a:lnTo>
                  <a:lnTo>
                    <a:pt x="0" y="3"/>
                  </a:lnTo>
                  <a:cubicBezTo>
                    <a:pt x="0" y="3"/>
                    <a:pt x="0" y="1"/>
                    <a:pt x="0" y="0"/>
                  </a:cubicBezTo>
                  <a:lnTo>
                    <a:pt x="357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0" name="Freeform 143">
              <a:extLst>
                <a:ext uri="{FF2B5EF4-FFF2-40B4-BE49-F238E27FC236}">
                  <a16:creationId xmlns:a16="http://schemas.microsoft.com/office/drawing/2014/main" id="{C507998A-D3D9-0309-EF23-F4BAEB031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2565" y="7890137"/>
              <a:ext cx="625653" cy="38384"/>
            </a:xfrm>
            <a:custGeom>
              <a:avLst/>
              <a:gdLst>
                <a:gd name="T0" fmla="*/ 717 w 718"/>
                <a:gd name="T1" fmla="*/ 45 h 46"/>
                <a:gd name="T2" fmla="*/ 0 w 718"/>
                <a:gd name="T3" fmla="*/ 45 h 46"/>
                <a:gd name="T4" fmla="*/ 0 w 718"/>
                <a:gd name="T5" fmla="*/ 45 h 46"/>
                <a:gd name="T6" fmla="*/ 48 w 718"/>
                <a:gd name="T7" fmla="*/ 0 h 46"/>
                <a:gd name="T8" fmla="*/ 669 w 718"/>
                <a:gd name="T9" fmla="*/ 0 h 46"/>
                <a:gd name="T10" fmla="*/ 669 w 718"/>
                <a:gd name="T11" fmla="*/ 0 h 46"/>
                <a:gd name="T12" fmla="*/ 717 w 718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46">
                  <a:moveTo>
                    <a:pt x="717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2" y="20"/>
                    <a:pt x="22" y="0"/>
                    <a:pt x="48" y="0"/>
                  </a:cubicBezTo>
                  <a:lnTo>
                    <a:pt x="669" y="0"/>
                  </a:lnTo>
                  <a:lnTo>
                    <a:pt x="669" y="0"/>
                  </a:lnTo>
                  <a:cubicBezTo>
                    <a:pt x="695" y="0"/>
                    <a:pt x="715" y="20"/>
                    <a:pt x="717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1" name="Freeform 144">
              <a:extLst>
                <a:ext uri="{FF2B5EF4-FFF2-40B4-BE49-F238E27FC236}">
                  <a16:creationId xmlns:a16="http://schemas.microsoft.com/office/drawing/2014/main" id="{A1CD9F2F-45B1-67E8-4A7A-30ACC156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3473" y="7928521"/>
              <a:ext cx="314747" cy="188079"/>
            </a:xfrm>
            <a:custGeom>
              <a:avLst/>
              <a:gdLst>
                <a:gd name="T0" fmla="*/ 360 w 361"/>
                <a:gd name="T1" fmla="*/ 3 h 214"/>
                <a:gd name="T2" fmla="*/ 360 w 361"/>
                <a:gd name="T3" fmla="*/ 164 h 214"/>
                <a:gd name="T4" fmla="*/ 360 w 361"/>
                <a:gd name="T5" fmla="*/ 164 h 214"/>
                <a:gd name="T6" fmla="*/ 312 w 361"/>
                <a:gd name="T7" fmla="*/ 213 h 214"/>
                <a:gd name="T8" fmla="*/ 0 w 361"/>
                <a:gd name="T9" fmla="*/ 213 h 214"/>
                <a:gd name="T10" fmla="*/ 0 w 361"/>
                <a:gd name="T11" fmla="*/ 0 h 214"/>
                <a:gd name="T12" fmla="*/ 360 w 361"/>
                <a:gd name="T13" fmla="*/ 0 h 214"/>
                <a:gd name="T14" fmla="*/ 360 w 361"/>
                <a:gd name="T15" fmla="*/ 0 h 214"/>
                <a:gd name="T16" fmla="*/ 360 w 361"/>
                <a:gd name="T17" fmla="*/ 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214">
                  <a:moveTo>
                    <a:pt x="360" y="3"/>
                  </a:moveTo>
                  <a:lnTo>
                    <a:pt x="360" y="164"/>
                  </a:lnTo>
                  <a:lnTo>
                    <a:pt x="360" y="164"/>
                  </a:lnTo>
                  <a:cubicBezTo>
                    <a:pt x="360" y="191"/>
                    <a:pt x="338" y="213"/>
                    <a:pt x="312" y="213"/>
                  </a:cubicBezTo>
                  <a:lnTo>
                    <a:pt x="0" y="213"/>
                  </a:lnTo>
                  <a:lnTo>
                    <a:pt x="0" y="0"/>
                  </a:lnTo>
                  <a:lnTo>
                    <a:pt x="360" y="0"/>
                  </a:lnTo>
                  <a:lnTo>
                    <a:pt x="360" y="0"/>
                  </a:lnTo>
                  <a:cubicBezTo>
                    <a:pt x="360" y="1"/>
                    <a:pt x="360" y="3"/>
                    <a:pt x="360" y="3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2" name="Freeform 145">
              <a:extLst>
                <a:ext uri="{FF2B5EF4-FFF2-40B4-BE49-F238E27FC236}">
                  <a16:creationId xmlns:a16="http://schemas.microsoft.com/office/drawing/2014/main" id="{1A8CD948-0580-FC0A-4CAC-14786E543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2566" y="7702054"/>
              <a:ext cx="310907" cy="184242"/>
            </a:xfrm>
            <a:custGeom>
              <a:avLst/>
              <a:gdLst>
                <a:gd name="T0" fmla="*/ 357 w 358"/>
                <a:gd name="T1" fmla="*/ 0 h 213"/>
                <a:gd name="T2" fmla="*/ 357 w 358"/>
                <a:gd name="T3" fmla="*/ 212 h 213"/>
                <a:gd name="T4" fmla="*/ 48 w 358"/>
                <a:gd name="T5" fmla="*/ 212 h 213"/>
                <a:gd name="T6" fmla="*/ 48 w 358"/>
                <a:gd name="T7" fmla="*/ 212 h 213"/>
                <a:gd name="T8" fmla="*/ 0 w 358"/>
                <a:gd name="T9" fmla="*/ 164 h 213"/>
                <a:gd name="T10" fmla="*/ 0 w 358"/>
                <a:gd name="T11" fmla="*/ 3 h 213"/>
                <a:gd name="T12" fmla="*/ 0 w 358"/>
                <a:gd name="T13" fmla="*/ 3 h 213"/>
                <a:gd name="T14" fmla="*/ 0 w 358"/>
                <a:gd name="T15" fmla="*/ 0 h 213"/>
                <a:gd name="T16" fmla="*/ 357 w 358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8" h="213">
                  <a:moveTo>
                    <a:pt x="357" y="0"/>
                  </a:moveTo>
                  <a:lnTo>
                    <a:pt x="357" y="212"/>
                  </a:lnTo>
                  <a:lnTo>
                    <a:pt x="48" y="212"/>
                  </a:lnTo>
                  <a:lnTo>
                    <a:pt x="48" y="212"/>
                  </a:lnTo>
                  <a:cubicBezTo>
                    <a:pt x="22" y="212"/>
                    <a:pt x="0" y="191"/>
                    <a:pt x="0" y="164"/>
                  </a:cubicBezTo>
                  <a:lnTo>
                    <a:pt x="0" y="3"/>
                  </a:lnTo>
                  <a:lnTo>
                    <a:pt x="0" y="3"/>
                  </a:lnTo>
                  <a:cubicBezTo>
                    <a:pt x="0" y="1"/>
                    <a:pt x="0" y="1"/>
                    <a:pt x="0" y="0"/>
                  </a:cubicBezTo>
                  <a:lnTo>
                    <a:pt x="357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3" name="Freeform 146">
              <a:extLst>
                <a:ext uri="{FF2B5EF4-FFF2-40B4-BE49-F238E27FC236}">
                  <a16:creationId xmlns:a16="http://schemas.microsoft.com/office/drawing/2014/main" id="{BC2A1F15-F8AC-9E4B-C886-A2D0D6C34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2565" y="7663672"/>
              <a:ext cx="625653" cy="38384"/>
            </a:xfrm>
            <a:custGeom>
              <a:avLst/>
              <a:gdLst>
                <a:gd name="T0" fmla="*/ 717 w 718"/>
                <a:gd name="T1" fmla="*/ 45 h 46"/>
                <a:gd name="T2" fmla="*/ 0 w 718"/>
                <a:gd name="T3" fmla="*/ 45 h 46"/>
                <a:gd name="T4" fmla="*/ 0 w 718"/>
                <a:gd name="T5" fmla="*/ 45 h 46"/>
                <a:gd name="T6" fmla="*/ 48 w 718"/>
                <a:gd name="T7" fmla="*/ 0 h 46"/>
                <a:gd name="T8" fmla="*/ 669 w 718"/>
                <a:gd name="T9" fmla="*/ 0 h 46"/>
                <a:gd name="T10" fmla="*/ 669 w 718"/>
                <a:gd name="T11" fmla="*/ 0 h 46"/>
                <a:gd name="T12" fmla="*/ 717 w 718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46">
                  <a:moveTo>
                    <a:pt x="717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2" y="20"/>
                    <a:pt x="22" y="0"/>
                    <a:pt x="48" y="0"/>
                  </a:cubicBezTo>
                  <a:lnTo>
                    <a:pt x="669" y="0"/>
                  </a:lnTo>
                  <a:lnTo>
                    <a:pt x="669" y="0"/>
                  </a:lnTo>
                  <a:cubicBezTo>
                    <a:pt x="695" y="0"/>
                    <a:pt x="715" y="20"/>
                    <a:pt x="717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4" name="Freeform 147">
              <a:extLst>
                <a:ext uri="{FF2B5EF4-FFF2-40B4-BE49-F238E27FC236}">
                  <a16:creationId xmlns:a16="http://schemas.microsoft.com/office/drawing/2014/main" id="{97587F50-8E2D-3430-9292-BBC65CAF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3473" y="7702054"/>
              <a:ext cx="314747" cy="184242"/>
            </a:xfrm>
            <a:custGeom>
              <a:avLst/>
              <a:gdLst>
                <a:gd name="T0" fmla="*/ 360 w 361"/>
                <a:gd name="T1" fmla="*/ 3 h 213"/>
                <a:gd name="T2" fmla="*/ 360 w 361"/>
                <a:gd name="T3" fmla="*/ 164 h 213"/>
                <a:gd name="T4" fmla="*/ 360 w 361"/>
                <a:gd name="T5" fmla="*/ 164 h 213"/>
                <a:gd name="T6" fmla="*/ 312 w 361"/>
                <a:gd name="T7" fmla="*/ 212 h 213"/>
                <a:gd name="T8" fmla="*/ 0 w 361"/>
                <a:gd name="T9" fmla="*/ 212 h 213"/>
                <a:gd name="T10" fmla="*/ 0 w 361"/>
                <a:gd name="T11" fmla="*/ 0 h 213"/>
                <a:gd name="T12" fmla="*/ 360 w 361"/>
                <a:gd name="T13" fmla="*/ 0 h 213"/>
                <a:gd name="T14" fmla="*/ 360 w 361"/>
                <a:gd name="T15" fmla="*/ 0 h 213"/>
                <a:gd name="T16" fmla="*/ 360 w 361"/>
                <a:gd name="T17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213">
                  <a:moveTo>
                    <a:pt x="360" y="3"/>
                  </a:moveTo>
                  <a:lnTo>
                    <a:pt x="360" y="164"/>
                  </a:lnTo>
                  <a:lnTo>
                    <a:pt x="360" y="164"/>
                  </a:lnTo>
                  <a:cubicBezTo>
                    <a:pt x="360" y="191"/>
                    <a:pt x="338" y="212"/>
                    <a:pt x="312" y="212"/>
                  </a:cubicBezTo>
                  <a:lnTo>
                    <a:pt x="0" y="212"/>
                  </a:lnTo>
                  <a:lnTo>
                    <a:pt x="0" y="0"/>
                  </a:lnTo>
                  <a:lnTo>
                    <a:pt x="360" y="0"/>
                  </a:lnTo>
                  <a:lnTo>
                    <a:pt x="360" y="0"/>
                  </a:lnTo>
                  <a:cubicBezTo>
                    <a:pt x="360" y="1"/>
                    <a:pt x="360" y="1"/>
                    <a:pt x="360" y="3"/>
                  </a:cubicBezTo>
                </a:path>
              </a:pathLst>
            </a:custGeom>
            <a:solidFill>
              <a:srgbClr val="FF8B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5" name="Freeform 148">
              <a:extLst>
                <a:ext uri="{FF2B5EF4-FFF2-40B4-BE49-F238E27FC236}">
                  <a16:creationId xmlns:a16="http://schemas.microsoft.com/office/drawing/2014/main" id="{8025AE68-0A47-B953-45BA-082152A4F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9533" y="8151145"/>
              <a:ext cx="310907" cy="184242"/>
            </a:xfrm>
            <a:custGeom>
              <a:avLst/>
              <a:gdLst>
                <a:gd name="T0" fmla="*/ 0 w 359"/>
                <a:gd name="T1" fmla="*/ 0 h 213"/>
                <a:gd name="T2" fmla="*/ 0 w 359"/>
                <a:gd name="T3" fmla="*/ 212 h 213"/>
                <a:gd name="T4" fmla="*/ 310 w 359"/>
                <a:gd name="T5" fmla="*/ 212 h 213"/>
                <a:gd name="T6" fmla="*/ 310 w 359"/>
                <a:gd name="T7" fmla="*/ 212 h 213"/>
                <a:gd name="T8" fmla="*/ 358 w 359"/>
                <a:gd name="T9" fmla="*/ 163 h 213"/>
                <a:gd name="T10" fmla="*/ 358 w 359"/>
                <a:gd name="T11" fmla="*/ 2 h 213"/>
                <a:gd name="T12" fmla="*/ 358 w 359"/>
                <a:gd name="T13" fmla="*/ 2 h 213"/>
                <a:gd name="T14" fmla="*/ 358 w 359"/>
                <a:gd name="T15" fmla="*/ 0 h 213"/>
                <a:gd name="T16" fmla="*/ 0 w 359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0" y="0"/>
                  </a:moveTo>
                  <a:lnTo>
                    <a:pt x="0" y="212"/>
                  </a:lnTo>
                  <a:lnTo>
                    <a:pt x="310" y="212"/>
                  </a:lnTo>
                  <a:lnTo>
                    <a:pt x="310" y="212"/>
                  </a:lnTo>
                  <a:cubicBezTo>
                    <a:pt x="336" y="212"/>
                    <a:pt x="358" y="190"/>
                    <a:pt x="358" y="163"/>
                  </a:cubicBezTo>
                  <a:lnTo>
                    <a:pt x="358" y="2"/>
                  </a:lnTo>
                  <a:lnTo>
                    <a:pt x="358" y="2"/>
                  </a:lnTo>
                  <a:lnTo>
                    <a:pt x="358" y="0"/>
                  </a:ln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6" name="Freeform 149">
              <a:extLst>
                <a:ext uri="{FF2B5EF4-FFF2-40B4-BE49-F238E27FC236}">
                  <a16:creationId xmlns:a16="http://schemas.microsoft.com/office/drawing/2014/main" id="{A9E2FC2B-DBB4-6F2C-1CB6-A4E4EA31D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4" y="8112762"/>
              <a:ext cx="625655" cy="38384"/>
            </a:xfrm>
            <a:custGeom>
              <a:avLst/>
              <a:gdLst>
                <a:gd name="T0" fmla="*/ 0 w 717"/>
                <a:gd name="T1" fmla="*/ 45 h 46"/>
                <a:gd name="T2" fmla="*/ 716 w 717"/>
                <a:gd name="T3" fmla="*/ 45 h 46"/>
                <a:gd name="T4" fmla="*/ 716 w 717"/>
                <a:gd name="T5" fmla="*/ 45 h 46"/>
                <a:gd name="T6" fmla="*/ 668 w 717"/>
                <a:gd name="T7" fmla="*/ 0 h 46"/>
                <a:gd name="T8" fmla="*/ 48 w 717"/>
                <a:gd name="T9" fmla="*/ 0 h 46"/>
                <a:gd name="T10" fmla="*/ 48 w 717"/>
                <a:gd name="T11" fmla="*/ 0 h 46"/>
                <a:gd name="T12" fmla="*/ 0 w 717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6">
                  <a:moveTo>
                    <a:pt x="0" y="45"/>
                  </a:moveTo>
                  <a:lnTo>
                    <a:pt x="716" y="45"/>
                  </a:lnTo>
                  <a:lnTo>
                    <a:pt x="716" y="45"/>
                  </a:lnTo>
                  <a:cubicBezTo>
                    <a:pt x="713" y="19"/>
                    <a:pt x="693" y="0"/>
                    <a:pt x="668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1" y="19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7" name="Freeform 150">
              <a:extLst>
                <a:ext uri="{FF2B5EF4-FFF2-40B4-BE49-F238E27FC236}">
                  <a16:creationId xmlns:a16="http://schemas.microsoft.com/office/drawing/2014/main" id="{15167395-DEDA-40DB-F86E-1FDEA3ADA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3" y="8151145"/>
              <a:ext cx="310909" cy="184242"/>
            </a:xfrm>
            <a:custGeom>
              <a:avLst/>
              <a:gdLst>
                <a:gd name="T0" fmla="*/ 0 w 359"/>
                <a:gd name="T1" fmla="*/ 2 h 213"/>
                <a:gd name="T2" fmla="*/ 0 w 359"/>
                <a:gd name="T3" fmla="*/ 163 h 213"/>
                <a:gd name="T4" fmla="*/ 0 w 359"/>
                <a:gd name="T5" fmla="*/ 163 h 213"/>
                <a:gd name="T6" fmla="*/ 48 w 359"/>
                <a:gd name="T7" fmla="*/ 212 h 213"/>
                <a:gd name="T8" fmla="*/ 358 w 359"/>
                <a:gd name="T9" fmla="*/ 212 h 213"/>
                <a:gd name="T10" fmla="*/ 358 w 359"/>
                <a:gd name="T11" fmla="*/ 0 h 213"/>
                <a:gd name="T12" fmla="*/ 0 w 359"/>
                <a:gd name="T13" fmla="*/ 0 h 213"/>
                <a:gd name="T14" fmla="*/ 0 w 359"/>
                <a:gd name="T15" fmla="*/ 0 h 213"/>
                <a:gd name="T16" fmla="*/ 0 w 359"/>
                <a:gd name="T1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0" y="2"/>
                  </a:moveTo>
                  <a:lnTo>
                    <a:pt x="0" y="163"/>
                  </a:lnTo>
                  <a:lnTo>
                    <a:pt x="0" y="163"/>
                  </a:lnTo>
                  <a:cubicBezTo>
                    <a:pt x="0" y="190"/>
                    <a:pt x="20" y="212"/>
                    <a:pt x="48" y="212"/>
                  </a:cubicBezTo>
                  <a:lnTo>
                    <a:pt x="358" y="212"/>
                  </a:lnTo>
                  <a:lnTo>
                    <a:pt x="35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8" name="Freeform 151">
              <a:extLst>
                <a:ext uri="{FF2B5EF4-FFF2-40B4-BE49-F238E27FC236}">
                  <a16:creationId xmlns:a16="http://schemas.microsoft.com/office/drawing/2014/main" id="{1E6CFD92-7D17-8C40-B792-A2B58A342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9533" y="7928521"/>
              <a:ext cx="310907" cy="188079"/>
            </a:xfrm>
            <a:custGeom>
              <a:avLst/>
              <a:gdLst>
                <a:gd name="T0" fmla="*/ 0 w 359"/>
                <a:gd name="T1" fmla="*/ 0 h 214"/>
                <a:gd name="T2" fmla="*/ 0 w 359"/>
                <a:gd name="T3" fmla="*/ 213 h 214"/>
                <a:gd name="T4" fmla="*/ 310 w 359"/>
                <a:gd name="T5" fmla="*/ 213 h 214"/>
                <a:gd name="T6" fmla="*/ 310 w 359"/>
                <a:gd name="T7" fmla="*/ 213 h 214"/>
                <a:gd name="T8" fmla="*/ 358 w 359"/>
                <a:gd name="T9" fmla="*/ 164 h 214"/>
                <a:gd name="T10" fmla="*/ 358 w 359"/>
                <a:gd name="T11" fmla="*/ 3 h 214"/>
                <a:gd name="T12" fmla="*/ 358 w 359"/>
                <a:gd name="T13" fmla="*/ 3 h 214"/>
                <a:gd name="T14" fmla="*/ 358 w 359"/>
                <a:gd name="T15" fmla="*/ 0 h 214"/>
                <a:gd name="T16" fmla="*/ 0 w 359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4">
                  <a:moveTo>
                    <a:pt x="0" y="0"/>
                  </a:moveTo>
                  <a:lnTo>
                    <a:pt x="0" y="213"/>
                  </a:lnTo>
                  <a:lnTo>
                    <a:pt x="310" y="213"/>
                  </a:lnTo>
                  <a:lnTo>
                    <a:pt x="310" y="213"/>
                  </a:lnTo>
                  <a:cubicBezTo>
                    <a:pt x="336" y="213"/>
                    <a:pt x="358" y="191"/>
                    <a:pt x="358" y="164"/>
                  </a:cubicBezTo>
                  <a:lnTo>
                    <a:pt x="358" y="3"/>
                  </a:lnTo>
                  <a:lnTo>
                    <a:pt x="358" y="3"/>
                  </a:lnTo>
                  <a:cubicBezTo>
                    <a:pt x="358" y="3"/>
                    <a:pt x="358" y="1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99" name="Freeform 152">
              <a:extLst>
                <a:ext uri="{FF2B5EF4-FFF2-40B4-BE49-F238E27FC236}">
                  <a16:creationId xmlns:a16="http://schemas.microsoft.com/office/drawing/2014/main" id="{1D5242FD-077A-F3DF-EB3E-10DE27920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4" y="7890137"/>
              <a:ext cx="625655" cy="38384"/>
            </a:xfrm>
            <a:custGeom>
              <a:avLst/>
              <a:gdLst>
                <a:gd name="T0" fmla="*/ 0 w 717"/>
                <a:gd name="T1" fmla="*/ 45 h 46"/>
                <a:gd name="T2" fmla="*/ 716 w 717"/>
                <a:gd name="T3" fmla="*/ 45 h 46"/>
                <a:gd name="T4" fmla="*/ 716 w 717"/>
                <a:gd name="T5" fmla="*/ 45 h 46"/>
                <a:gd name="T6" fmla="*/ 668 w 717"/>
                <a:gd name="T7" fmla="*/ 0 h 46"/>
                <a:gd name="T8" fmla="*/ 48 w 717"/>
                <a:gd name="T9" fmla="*/ 0 h 46"/>
                <a:gd name="T10" fmla="*/ 48 w 717"/>
                <a:gd name="T11" fmla="*/ 0 h 46"/>
                <a:gd name="T12" fmla="*/ 0 w 717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6">
                  <a:moveTo>
                    <a:pt x="0" y="45"/>
                  </a:moveTo>
                  <a:lnTo>
                    <a:pt x="716" y="45"/>
                  </a:lnTo>
                  <a:lnTo>
                    <a:pt x="716" y="45"/>
                  </a:lnTo>
                  <a:cubicBezTo>
                    <a:pt x="713" y="20"/>
                    <a:pt x="693" y="0"/>
                    <a:pt x="668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1" y="20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0" name="Freeform 153">
              <a:extLst>
                <a:ext uri="{FF2B5EF4-FFF2-40B4-BE49-F238E27FC236}">
                  <a16:creationId xmlns:a16="http://schemas.microsoft.com/office/drawing/2014/main" id="{1B901938-DC04-DD86-C0DE-467C009F3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3" y="7928521"/>
              <a:ext cx="310909" cy="188079"/>
            </a:xfrm>
            <a:custGeom>
              <a:avLst/>
              <a:gdLst>
                <a:gd name="T0" fmla="*/ 0 w 359"/>
                <a:gd name="T1" fmla="*/ 3 h 214"/>
                <a:gd name="T2" fmla="*/ 0 w 359"/>
                <a:gd name="T3" fmla="*/ 164 h 214"/>
                <a:gd name="T4" fmla="*/ 0 w 359"/>
                <a:gd name="T5" fmla="*/ 164 h 214"/>
                <a:gd name="T6" fmla="*/ 48 w 359"/>
                <a:gd name="T7" fmla="*/ 213 h 214"/>
                <a:gd name="T8" fmla="*/ 358 w 359"/>
                <a:gd name="T9" fmla="*/ 213 h 214"/>
                <a:gd name="T10" fmla="*/ 358 w 359"/>
                <a:gd name="T11" fmla="*/ 0 h 214"/>
                <a:gd name="T12" fmla="*/ 0 w 359"/>
                <a:gd name="T13" fmla="*/ 0 h 214"/>
                <a:gd name="T14" fmla="*/ 0 w 359"/>
                <a:gd name="T15" fmla="*/ 0 h 214"/>
                <a:gd name="T16" fmla="*/ 0 w 359"/>
                <a:gd name="T17" fmla="*/ 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4">
                  <a:moveTo>
                    <a:pt x="0" y="3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1"/>
                    <a:pt x="20" y="213"/>
                    <a:pt x="48" y="213"/>
                  </a:cubicBezTo>
                  <a:lnTo>
                    <a:pt x="358" y="213"/>
                  </a:lnTo>
                  <a:lnTo>
                    <a:pt x="358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0" y="3"/>
                    <a:pt x="0" y="3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54">
              <a:extLst>
                <a:ext uri="{FF2B5EF4-FFF2-40B4-BE49-F238E27FC236}">
                  <a16:creationId xmlns:a16="http://schemas.microsoft.com/office/drawing/2014/main" id="{1F85DD76-B2E8-4B48-ACD2-3C4444FC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9533" y="7702054"/>
              <a:ext cx="310907" cy="184242"/>
            </a:xfrm>
            <a:custGeom>
              <a:avLst/>
              <a:gdLst>
                <a:gd name="T0" fmla="*/ 0 w 359"/>
                <a:gd name="T1" fmla="*/ 0 h 213"/>
                <a:gd name="T2" fmla="*/ 0 w 359"/>
                <a:gd name="T3" fmla="*/ 212 h 213"/>
                <a:gd name="T4" fmla="*/ 310 w 359"/>
                <a:gd name="T5" fmla="*/ 212 h 213"/>
                <a:gd name="T6" fmla="*/ 310 w 359"/>
                <a:gd name="T7" fmla="*/ 212 h 213"/>
                <a:gd name="T8" fmla="*/ 358 w 359"/>
                <a:gd name="T9" fmla="*/ 164 h 213"/>
                <a:gd name="T10" fmla="*/ 358 w 359"/>
                <a:gd name="T11" fmla="*/ 3 h 213"/>
                <a:gd name="T12" fmla="*/ 358 w 359"/>
                <a:gd name="T13" fmla="*/ 3 h 213"/>
                <a:gd name="T14" fmla="*/ 358 w 359"/>
                <a:gd name="T15" fmla="*/ 0 h 213"/>
                <a:gd name="T16" fmla="*/ 0 w 359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0" y="0"/>
                  </a:moveTo>
                  <a:lnTo>
                    <a:pt x="0" y="212"/>
                  </a:lnTo>
                  <a:lnTo>
                    <a:pt x="310" y="212"/>
                  </a:lnTo>
                  <a:lnTo>
                    <a:pt x="310" y="212"/>
                  </a:lnTo>
                  <a:cubicBezTo>
                    <a:pt x="336" y="212"/>
                    <a:pt x="358" y="191"/>
                    <a:pt x="358" y="164"/>
                  </a:cubicBezTo>
                  <a:lnTo>
                    <a:pt x="358" y="3"/>
                  </a:lnTo>
                  <a:lnTo>
                    <a:pt x="358" y="3"/>
                  </a:lnTo>
                  <a:cubicBezTo>
                    <a:pt x="358" y="1"/>
                    <a:pt x="358" y="1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2" name="Freeform 155">
              <a:extLst>
                <a:ext uri="{FF2B5EF4-FFF2-40B4-BE49-F238E27FC236}">
                  <a16:creationId xmlns:a16="http://schemas.microsoft.com/office/drawing/2014/main" id="{47779E15-E100-3AC0-1F17-B461497FA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4" y="7663672"/>
              <a:ext cx="625655" cy="38384"/>
            </a:xfrm>
            <a:custGeom>
              <a:avLst/>
              <a:gdLst>
                <a:gd name="T0" fmla="*/ 0 w 717"/>
                <a:gd name="T1" fmla="*/ 45 h 46"/>
                <a:gd name="T2" fmla="*/ 716 w 717"/>
                <a:gd name="T3" fmla="*/ 45 h 46"/>
                <a:gd name="T4" fmla="*/ 716 w 717"/>
                <a:gd name="T5" fmla="*/ 45 h 46"/>
                <a:gd name="T6" fmla="*/ 668 w 717"/>
                <a:gd name="T7" fmla="*/ 0 h 46"/>
                <a:gd name="T8" fmla="*/ 48 w 717"/>
                <a:gd name="T9" fmla="*/ 0 h 46"/>
                <a:gd name="T10" fmla="*/ 48 w 717"/>
                <a:gd name="T11" fmla="*/ 0 h 46"/>
                <a:gd name="T12" fmla="*/ 0 w 717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6">
                  <a:moveTo>
                    <a:pt x="0" y="45"/>
                  </a:moveTo>
                  <a:lnTo>
                    <a:pt x="716" y="45"/>
                  </a:lnTo>
                  <a:lnTo>
                    <a:pt x="716" y="45"/>
                  </a:lnTo>
                  <a:cubicBezTo>
                    <a:pt x="713" y="20"/>
                    <a:pt x="693" y="0"/>
                    <a:pt x="668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1" y="20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3" name="Freeform 156">
              <a:extLst>
                <a:ext uri="{FF2B5EF4-FFF2-40B4-BE49-F238E27FC236}">
                  <a16:creationId xmlns:a16="http://schemas.microsoft.com/office/drawing/2014/main" id="{6817A4A4-6DA0-88C5-2100-D4509C3BE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3" y="7702054"/>
              <a:ext cx="310909" cy="184242"/>
            </a:xfrm>
            <a:custGeom>
              <a:avLst/>
              <a:gdLst>
                <a:gd name="T0" fmla="*/ 0 w 359"/>
                <a:gd name="T1" fmla="*/ 3 h 213"/>
                <a:gd name="T2" fmla="*/ 0 w 359"/>
                <a:gd name="T3" fmla="*/ 164 h 213"/>
                <a:gd name="T4" fmla="*/ 0 w 359"/>
                <a:gd name="T5" fmla="*/ 164 h 213"/>
                <a:gd name="T6" fmla="*/ 48 w 359"/>
                <a:gd name="T7" fmla="*/ 212 h 213"/>
                <a:gd name="T8" fmla="*/ 358 w 359"/>
                <a:gd name="T9" fmla="*/ 212 h 213"/>
                <a:gd name="T10" fmla="*/ 358 w 359"/>
                <a:gd name="T11" fmla="*/ 0 h 213"/>
                <a:gd name="T12" fmla="*/ 0 w 359"/>
                <a:gd name="T13" fmla="*/ 0 h 213"/>
                <a:gd name="T14" fmla="*/ 0 w 359"/>
                <a:gd name="T15" fmla="*/ 0 h 213"/>
                <a:gd name="T16" fmla="*/ 0 w 359"/>
                <a:gd name="T17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0" y="3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1"/>
                    <a:pt x="20" y="212"/>
                    <a:pt x="48" y="212"/>
                  </a:cubicBezTo>
                  <a:lnTo>
                    <a:pt x="358" y="212"/>
                  </a:lnTo>
                  <a:lnTo>
                    <a:pt x="358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"/>
                    <a:pt x="0" y="1"/>
                    <a:pt x="0" y="3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4" name="Freeform 157">
              <a:extLst>
                <a:ext uri="{FF2B5EF4-FFF2-40B4-BE49-F238E27FC236}">
                  <a16:creationId xmlns:a16="http://schemas.microsoft.com/office/drawing/2014/main" id="{635B477C-B46D-CC74-6550-85C254AC4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9533" y="7479428"/>
              <a:ext cx="310907" cy="184242"/>
            </a:xfrm>
            <a:custGeom>
              <a:avLst/>
              <a:gdLst>
                <a:gd name="T0" fmla="*/ 0 w 359"/>
                <a:gd name="T1" fmla="*/ 0 h 213"/>
                <a:gd name="T2" fmla="*/ 0 w 359"/>
                <a:gd name="T3" fmla="*/ 212 h 213"/>
                <a:gd name="T4" fmla="*/ 310 w 359"/>
                <a:gd name="T5" fmla="*/ 212 h 213"/>
                <a:gd name="T6" fmla="*/ 310 w 359"/>
                <a:gd name="T7" fmla="*/ 212 h 213"/>
                <a:gd name="T8" fmla="*/ 358 w 359"/>
                <a:gd name="T9" fmla="*/ 164 h 213"/>
                <a:gd name="T10" fmla="*/ 358 w 359"/>
                <a:gd name="T11" fmla="*/ 3 h 213"/>
                <a:gd name="T12" fmla="*/ 358 w 359"/>
                <a:gd name="T13" fmla="*/ 3 h 213"/>
                <a:gd name="T14" fmla="*/ 358 w 359"/>
                <a:gd name="T15" fmla="*/ 0 h 213"/>
                <a:gd name="T16" fmla="*/ 0 w 359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0" y="0"/>
                  </a:moveTo>
                  <a:lnTo>
                    <a:pt x="0" y="212"/>
                  </a:lnTo>
                  <a:lnTo>
                    <a:pt x="310" y="212"/>
                  </a:lnTo>
                  <a:lnTo>
                    <a:pt x="310" y="212"/>
                  </a:lnTo>
                  <a:cubicBezTo>
                    <a:pt x="336" y="212"/>
                    <a:pt x="358" y="190"/>
                    <a:pt x="358" y="164"/>
                  </a:cubicBezTo>
                  <a:lnTo>
                    <a:pt x="358" y="3"/>
                  </a:lnTo>
                  <a:lnTo>
                    <a:pt x="358" y="3"/>
                  </a:lnTo>
                  <a:cubicBezTo>
                    <a:pt x="358" y="1"/>
                    <a:pt x="358" y="0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5" name="Freeform 158">
              <a:extLst>
                <a:ext uri="{FF2B5EF4-FFF2-40B4-BE49-F238E27FC236}">
                  <a16:creationId xmlns:a16="http://schemas.microsoft.com/office/drawing/2014/main" id="{76AD5325-0C06-6484-2751-59E343D71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4" y="7441046"/>
              <a:ext cx="625655" cy="38384"/>
            </a:xfrm>
            <a:custGeom>
              <a:avLst/>
              <a:gdLst>
                <a:gd name="T0" fmla="*/ 0 w 717"/>
                <a:gd name="T1" fmla="*/ 45 h 46"/>
                <a:gd name="T2" fmla="*/ 716 w 717"/>
                <a:gd name="T3" fmla="*/ 45 h 46"/>
                <a:gd name="T4" fmla="*/ 716 w 717"/>
                <a:gd name="T5" fmla="*/ 45 h 46"/>
                <a:gd name="T6" fmla="*/ 668 w 717"/>
                <a:gd name="T7" fmla="*/ 0 h 46"/>
                <a:gd name="T8" fmla="*/ 48 w 717"/>
                <a:gd name="T9" fmla="*/ 0 h 46"/>
                <a:gd name="T10" fmla="*/ 48 w 717"/>
                <a:gd name="T11" fmla="*/ 0 h 46"/>
                <a:gd name="T12" fmla="*/ 0 w 717"/>
                <a:gd name="T13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6">
                  <a:moveTo>
                    <a:pt x="0" y="45"/>
                  </a:moveTo>
                  <a:lnTo>
                    <a:pt x="716" y="45"/>
                  </a:lnTo>
                  <a:lnTo>
                    <a:pt x="716" y="45"/>
                  </a:lnTo>
                  <a:cubicBezTo>
                    <a:pt x="713" y="19"/>
                    <a:pt x="693" y="0"/>
                    <a:pt x="668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1" y="19"/>
                    <a:pt x="0" y="45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6" name="Freeform 159">
              <a:extLst>
                <a:ext uri="{FF2B5EF4-FFF2-40B4-BE49-F238E27FC236}">
                  <a16:creationId xmlns:a16="http://schemas.microsoft.com/office/drawing/2014/main" id="{82901F3F-6D92-379B-3154-9518AFB8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3" y="7479428"/>
              <a:ext cx="310909" cy="184242"/>
            </a:xfrm>
            <a:custGeom>
              <a:avLst/>
              <a:gdLst>
                <a:gd name="T0" fmla="*/ 0 w 359"/>
                <a:gd name="T1" fmla="*/ 3 h 213"/>
                <a:gd name="T2" fmla="*/ 0 w 359"/>
                <a:gd name="T3" fmla="*/ 164 h 213"/>
                <a:gd name="T4" fmla="*/ 0 w 359"/>
                <a:gd name="T5" fmla="*/ 164 h 213"/>
                <a:gd name="T6" fmla="*/ 48 w 359"/>
                <a:gd name="T7" fmla="*/ 212 h 213"/>
                <a:gd name="T8" fmla="*/ 358 w 359"/>
                <a:gd name="T9" fmla="*/ 212 h 213"/>
                <a:gd name="T10" fmla="*/ 358 w 359"/>
                <a:gd name="T11" fmla="*/ 0 h 213"/>
                <a:gd name="T12" fmla="*/ 0 w 359"/>
                <a:gd name="T13" fmla="*/ 0 h 213"/>
                <a:gd name="T14" fmla="*/ 0 w 359"/>
                <a:gd name="T15" fmla="*/ 0 h 213"/>
                <a:gd name="T16" fmla="*/ 0 w 359"/>
                <a:gd name="T17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3">
                  <a:moveTo>
                    <a:pt x="0" y="3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0"/>
                    <a:pt x="20" y="212"/>
                    <a:pt x="48" y="212"/>
                  </a:cubicBezTo>
                  <a:lnTo>
                    <a:pt x="358" y="212"/>
                  </a:lnTo>
                  <a:lnTo>
                    <a:pt x="358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1"/>
                    <a:pt x="0" y="3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60">
              <a:extLst>
                <a:ext uri="{FF2B5EF4-FFF2-40B4-BE49-F238E27FC236}">
                  <a16:creationId xmlns:a16="http://schemas.microsoft.com/office/drawing/2014/main" id="{09636303-EF78-2377-0F0B-2C149E17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9533" y="7264480"/>
              <a:ext cx="310907" cy="184242"/>
            </a:xfrm>
            <a:custGeom>
              <a:avLst/>
              <a:gdLst>
                <a:gd name="T0" fmla="*/ 0 w 359"/>
                <a:gd name="T1" fmla="*/ 0 h 212"/>
                <a:gd name="T2" fmla="*/ 0 w 359"/>
                <a:gd name="T3" fmla="*/ 211 h 212"/>
                <a:gd name="T4" fmla="*/ 310 w 359"/>
                <a:gd name="T5" fmla="*/ 211 h 212"/>
                <a:gd name="T6" fmla="*/ 310 w 359"/>
                <a:gd name="T7" fmla="*/ 211 h 212"/>
                <a:gd name="T8" fmla="*/ 358 w 359"/>
                <a:gd name="T9" fmla="*/ 164 h 212"/>
                <a:gd name="T10" fmla="*/ 358 w 359"/>
                <a:gd name="T11" fmla="*/ 2 h 212"/>
                <a:gd name="T12" fmla="*/ 358 w 359"/>
                <a:gd name="T13" fmla="*/ 2 h 212"/>
                <a:gd name="T14" fmla="*/ 358 w 359"/>
                <a:gd name="T15" fmla="*/ 0 h 212"/>
                <a:gd name="T16" fmla="*/ 0 w 359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2">
                  <a:moveTo>
                    <a:pt x="0" y="0"/>
                  </a:moveTo>
                  <a:lnTo>
                    <a:pt x="0" y="211"/>
                  </a:lnTo>
                  <a:lnTo>
                    <a:pt x="310" y="211"/>
                  </a:lnTo>
                  <a:lnTo>
                    <a:pt x="310" y="211"/>
                  </a:lnTo>
                  <a:cubicBezTo>
                    <a:pt x="336" y="211"/>
                    <a:pt x="358" y="190"/>
                    <a:pt x="358" y="164"/>
                  </a:cubicBezTo>
                  <a:lnTo>
                    <a:pt x="358" y="2"/>
                  </a:lnTo>
                  <a:lnTo>
                    <a:pt x="358" y="2"/>
                  </a:lnTo>
                  <a:cubicBezTo>
                    <a:pt x="358" y="1"/>
                    <a:pt x="358" y="0"/>
                    <a:pt x="358" y="0"/>
                  </a:cubicBezTo>
                  <a:lnTo>
                    <a:pt x="0" y="0"/>
                  </a:lnTo>
                </a:path>
              </a:pathLst>
            </a:custGeom>
            <a:solidFill>
              <a:srgbClr val="FFC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61">
              <a:extLst>
                <a:ext uri="{FF2B5EF4-FFF2-40B4-BE49-F238E27FC236}">
                  <a16:creationId xmlns:a16="http://schemas.microsoft.com/office/drawing/2014/main" id="{E2173E77-B3CB-9190-DFD0-41112A4D6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4" y="7222259"/>
              <a:ext cx="625655" cy="42220"/>
            </a:xfrm>
            <a:custGeom>
              <a:avLst/>
              <a:gdLst>
                <a:gd name="T0" fmla="*/ 0 w 717"/>
                <a:gd name="T1" fmla="*/ 46 h 47"/>
                <a:gd name="T2" fmla="*/ 716 w 717"/>
                <a:gd name="T3" fmla="*/ 46 h 47"/>
                <a:gd name="T4" fmla="*/ 716 w 717"/>
                <a:gd name="T5" fmla="*/ 46 h 47"/>
                <a:gd name="T6" fmla="*/ 668 w 717"/>
                <a:gd name="T7" fmla="*/ 0 h 47"/>
                <a:gd name="T8" fmla="*/ 48 w 717"/>
                <a:gd name="T9" fmla="*/ 0 h 47"/>
                <a:gd name="T10" fmla="*/ 48 w 717"/>
                <a:gd name="T11" fmla="*/ 0 h 47"/>
                <a:gd name="T12" fmla="*/ 0 w 717"/>
                <a:gd name="T13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7">
                  <a:moveTo>
                    <a:pt x="0" y="46"/>
                  </a:moveTo>
                  <a:lnTo>
                    <a:pt x="716" y="46"/>
                  </a:lnTo>
                  <a:lnTo>
                    <a:pt x="716" y="46"/>
                  </a:lnTo>
                  <a:cubicBezTo>
                    <a:pt x="713" y="21"/>
                    <a:pt x="693" y="0"/>
                    <a:pt x="668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2" y="0"/>
                    <a:pt x="1" y="21"/>
                    <a:pt x="0" y="46"/>
                  </a:cubicBezTo>
                </a:path>
              </a:pathLst>
            </a:custGeom>
            <a:solidFill>
              <a:srgbClr val="FFF91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62">
              <a:extLst>
                <a:ext uri="{FF2B5EF4-FFF2-40B4-BE49-F238E27FC236}">
                  <a16:creationId xmlns:a16="http://schemas.microsoft.com/office/drawing/2014/main" id="{AA4765CF-920C-B117-A9ED-F731B180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8623" y="7264480"/>
              <a:ext cx="310909" cy="184242"/>
            </a:xfrm>
            <a:custGeom>
              <a:avLst/>
              <a:gdLst>
                <a:gd name="T0" fmla="*/ 0 w 359"/>
                <a:gd name="T1" fmla="*/ 2 h 212"/>
                <a:gd name="T2" fmla="*/ 0 w 359"/>
                <a:gd name="T3" fmla="*/ 164 h 212"/>
                <a:gd name="T4" fmla="*/ 0 w 359"/>
                <a:gd name="T5" fmla="*/ 164 h 212"/>
                <a:gd name="T6" fmla="*/ 48 w 359"/>
                <a:gd name="T7" fmla="*/ 211 h 212"/>
                <a:gd name="T8" fmla="*/ 358 w 359"/>
                <a:gd name="T9" fmla="*/ 211 h 212"/>
                <a:gd name="T10" fmla="*/ 358 w 359"/>
                <a:gd name="T11" fmla="*/ 0 h 212"/>
                <a:gd name="T12" fmla="*/ 0 w 359"/>
                <a:gd name="T13" fmla="*/ 0 h 212"/>
                <a:gd name="T14" fmla="*/ 0 w 359"/>
                <a:gd name="T15" fmla="*/ 0 h 212"/>
                <a:gd name="T16" fmla="*/ 0 w 359"/>
                <a:gd name="T17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" h="212">
                  <a:moveTo>
                    <a:pt x="0" y="2"/>
                  </a:moveTo>
                  <a:lnTo>
                    <a:pt x="0" y="164"/>
                  </a:lnTo>
                  <a:lnTo>
                    <a:pt x="0" y="164"/>
                  </a:lnTo>
                  <a:cubicBezTo>
                    <a:pt x="0" y="190"/>
                    <a:pt x="20" y="211"/>
                    <a:pt x="48" y="211"/>
                  </a:cubicBezTo>
                  <a:lnTo>
                    <a:pt x="358" y="211"/>
                  </a:lnTo>
                  <a:lnTo>
                    <a:pt x="358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1"/>
                    <a:pt x="0" y="2"/>
                  </a:cubicBezTo>
                </a:path>
              </a:pathLst>
            </a:custGeom>
            <a:solidFill>
              <a:srgbClr val="FFB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63">
              <a:extLst>
                <a:ext uri="{FF2B5EF4-FFF2-40B4-BE49-F238E27FC236}">
                  <a16:creationId xmlns:a16="http://schemas.microsoft.com/office/drawing/2014/main" id="{0A872549-2B1A-953E-8043-F3E9F88DA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9135" y="5917213"/>
              <a:ext cx="291716" cy="261010"/>
            </a:xfrm>
            <a:custGeom>
              <a:avLst/>
              <a:gdLst>
                <a:gd name="T0" fmla="*/ 334 w 335"/>
                <a:gd name="T1" fmla="*/ 297 h 298"/>
                <a:gd name="T2" fmla="*/ 0 w 335"/>
                <a:gd name="T3" fmla="*/ 297 h 298"/>
                <a:gd name="T4" fmla="*/ 0 w 335"/>
                <a:gd name="T5" fmla="*/ 0 h 298"/>
                <a:gd name="T6" fmla="*/ 334 w 335"/>
                <a:gd name="T7" fmla="*/ 0 h 298"/>
                <a:gd name="T8" fmla="*/ 334 w 335"/>
                <a:gd name="T9" fmla="*/ 297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298">
                  <a:moveTo>
                    <a:pt x="334" y="297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334" y="0"/>
                  </a:lnTo>
                  <a:lnTo>
                    <a:pt x="334" y="297"/>
                  </a:lnTo>
                </a:path>
              </a:pathLst>
            </a:custGeom>
            <a:solidFill>
              <a:srgbClr val="F4A6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67">
              <a:extLst>
                <a:ext uri="{FF2B5EF4-FFF2-40B4-BE49-F238E27FC236}">
                  <a16:creationId xmlns:a16="http://schemas.microsoft.com/office/drawing/2014/main" id="{2E8C84B9-E400-B2B4-47D5-0A4DAC1E8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1261" y="4251363"/>
              <a:ext cx="1600599" cy="1846255"/>
            </a:xfrm>
            <a:custGeom>
              <a:avLst/>
              <a:gdLst>
                <a:gd name="T0" fmla="*/ 1666 w 1841"/>
                <a:gd name="T1" fmla="*/ 1153 h 2123"/>
                <a:gd name="T2" fmla="*/ 1660 w 1841"/>
                <a:gd name="T3" fmla="*/ 1153 h 2123"/>
                <a:gd name="T4" fmla="*/ 1660 w 1841"/>
                <a:gd name="T5" fmla="*/ 1574 h 2123"/>
                <a:gd name="T6" fmla="*/ 1660 w 1841"/>
                <a:gd name="T7" fmla="*/ 1574 h 2123"/>
                <a:gd name="T8" fmla="*/ 865 w 1841"/>
                <a:gd name="T9" fmla="*/ 2122 h 2123"/>
                <a:gd name="T10" fmla="*/ 865 w 1841"/>
                <a:gd name="T11" fmla="*/ 2122 h 2123"/>
                <a:gd name="T12" fmla="*/ 154 w 1841"/>
                <a:gd name="T13" fmla="*/ 1574 h 2123"/>
                <a:gd name="T14" fmla="*/ 154 w 1841"/>
                <a:gd name="T15" fmla="*/ 1574 h 2123"/>
                <a:gd name="T16" fmla="*/ 0 w 1841"/>
                <a:gd name="T17" fmla="*/ 1434 h 2123"/>
                <a:gd name="T18" fmla="*/ 0 w 1841"/>
                <a:gd name="T19" fmla="*/ 1292 h 2123"/>
                <a:gd name="T20" fmla="*/ 0 w 1841"/>
                <a:gd name="T21" fmla="*/ 1292 h 2123"/>
                <a:gd name="T22" fmla="*/ 146 w 1841"/>
                <a:gd name="T23" fmla="*/ 1153 h 2123"/>
                <a:gd name="T24" fmla="*/ 146 w 1841"/>
                <a:gd name="T25" fmla="*/ 1153 h 2123"/>
                <a:gd name="T26" fmla="*/ 1666 w 1841"/>
                <a:gd name="T27" fmla="*/ 1153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1" h="2123">
                  <a:moveTo>
                    <a:pt x="1666" y="1153"/>
                  </a:moveTo>
                  <a:lnTo>
                    <a:pt x="1660" y="1153"/>
                  </a:lnTo>
                  <a:lnTo>
                    <a:pt x="1660" y="1574"/>
                  </a:lnTo>
                  <a:lnTo>
                    <a:pt x="1660" y="1574"/>
                  </a:lnTo>
                  <a:cubicBezTo>
                    <a:pt x="1584" y="1956"/>
                    <a:pt x="1500" y="2122"/>
                    <a:pt x="865" y="2122"/>
                  </a:cubicBezTo>
                  <a:lnTo>
                    <a:pt x="865" y="2122"/>
                  </a:lnTo>
                  <a:cubicBezTo>
                    <a:pt x="443" y="2122"/>
                    <a:pt x="246" y="1936"/>
                    <a:pt x="154" y="1574"/>
                  </a:cubicBezTo>
                  <a:lnTo>
                    <a:pt x="154" y="1574"/>
                  </a:lnTo>
                  <a:cubicBezTo>
                    <a:pt x="53" y="1574"/>
                    <a:pt x="0" y="1508"/>
                    <a:pt x="0" y="1434"/>
                  </a:cubicBezTo>
                  <a:lnTo>
                    <a:pt x="0" y="1292"/>
                  </a:lnTo>
                  <a:lnTo>
                    <a:pt x="0" y="1292"/>
                  </a:lnTo>
                  <a:cubicBezTo>
                    <a:pt x="0" y="1220"/>
                    <a:pt x="54" y="1153"/>
                    <a:pt x="146" y="1153"/>
                  </a:cubicBezTo>
                  <a:lnTo>
                    <a:pt x="146" y="1153"/>
                  </a:lnTo>
                  <a:cubicBezTo>
                    <a:pt x="80" y="0"/>
                    <a:pt x="1840" y="23"/>
                    <a:pt x="1666" y="1153"/>
                  </a:cubicBezTo>
                </a:path>
              </a:pathLst>
            </a:custGeom>
            <a:solidFill>
              <a:srgbClr val="FFC3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68">
              <a:extLst>
                <a:ext uri="{FF2B5EF4-FFF2-40B4-BE49-F238E27FC236}">
                  <a16:creationId xmlns:a16="http://schemas.microsoft.com/office/drawing/2014/main" id="{F93DC5C8-C21F-CD8E-EBD4-B3CFE2035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2269" y="4140047"/>
              <a:ext cx="2084236" cy="1289693"/>
            </a:xfrm>
            <a:custGeom>
              <a:avLst/>
              <a:gdLst>
                <a:gd name="T0" fmla="*/ 1606 w 2396"/>
                <a:gd name="T1" fmla="*/ 1480 h 1481"/>
                <a:gd name="T2" fmla="*/ 2133 w 2396"/>
                <a:gd name="T3" fmla="*/ 1480 h 1481"/>
                <a:gd name="T4" fmla="*/ 2133 w 2396"/>
                <a:gd name="T5" fmla="*/ 1480 h 1481"/>
                <a:gd name="T6" fmla="*/ 1479 w 2396"/>
                <a:gd name="T7" fmla="*/ 28 h 1481"/>
                <a:gd name="T8" fmla="*/ 1479 w 2396"/>
                <a:gd name="T9" fmla="*/ 28 h 1481"/>
                <a:gd name="T10" fmla="*/ 1534 w 2396"/>
                <a:gd name="T11" fmla="*/ 213 h 1481"/>
                <a:gd name="T12" fmla="*/ 1534 w 2396"/>
                <a:gd name="T13" fmla="*/ 213 h 1481"/>
                <a:gd name="T14" fmla="*/ 957 w 2396"/>
                <a:gd name="T15" fmla="*/ 37 h 1481"/>
                <a:gd name="T16" fmla="*/ 957 w 2396"/>
                <a:gd name="T17" fmla="*/ 37 h 1481"/>
                <a:gd name="T18" fmla="*/ 1092 w 2396"/>
                <a:gd name="T19" fmla="*/ 195 h 1481"/>
                <a:gd name="T20" fmla="*/ 1092 w 2396"/>
                <a:gd name="T21" fmla="*/ 195 h 1481"/>
                <a:gd name="T22" fmla="*/ 377 w 2396"/>
                <a:gd name="T23" fmla="*/ 165 h 1481"/>
                <a:gd name="T24" fmla="*/ 377 w 2396"/>
                <a:gd name="T25" fmla="*/ 165 h 1481"/>
                <a:gd name="T26" fmla="*/ 631 w 2396"/>
                <a:gd name="T27" fmla="*/ 324 h 1481"/>
                <a:gd name="T28" fmla="*/ 631 w 2396"/>
                <a:gd name="T29" fmla="*/ 324 h 1481"/>
                <a:gd name="T30" fmla="*/ 13 w 2396"/>
                <a:gd name="T31" fmla="*/ 1125 h 1481"/>
                <a:gd name="T32" fmla="*/ 1606 w 2396"/>
                <a:gd name="T33" fmla="*/ 1125 h 1481"/>
                <a:gd name="T34" fmla="*/ 1606 w 2396"/>
                <a:gd name="T35" fmla="*/ 1480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6" h="1481">
                  <a:moveTo>
                    <a:pt x="1606" y="1480"/>
                  </a:moveTo>
                  <a:lnTo>
                    <a:pt x="2133" y="1480"/>
                  </a:lnTo>
                  <a:lnTo>
                    <a:pt x="2133" y="1480"/>
                  </a:lnTo>
                  <a:cubicBezTo>
                    <a:pt x="2395" y="1222"/>
                    <a:pt x="2294" y="28"/>
                    <a:pt x="1479" y="28"/>
                  </a:cubicBezTo>
                  <a:lnTo>
                    <a:pt x="1479" y="28"/>
                  </a:lnTo>
                  <a:cubicBezTo>
                    <a:pt x="1493" y="43"/>
                    <a:pt x="1513" y="171"/>
                    <a:pt x="1534" y="213"/>
                  </a:cubicBezTo>
                  <a:lnTo>
                    <a:pt x="1534" y="213"/>
                  </a:lnTo>
                  <a:cubicBezTo>
                    <a:pt x="1375" y="78"/>
                    <a:pt x="1189" y="4"/>
                    <a:pt x="957" y="37"/>
                  </a:cubicBezTo>
                  <a:lnTo>
                    <a:pt x="957" y="37"/>
                  </a:lnTo>
                  <a:cubicBezTo>
                    <a:pt x="983" y="57"/>
                    <a:pt x="1036" y="121"/>
                    <a:pt x="1092" y="195"/>
                  </a:cubicBezTo>
                  <a:lnTo>
                    <a:pt x="1092" y="195"/>
                  </a:lnTo>
                  <a:cubicBezTo>
                    <a:pt x="955" y="141"/>
                    <a:pt x="709" y="0"/>
                    <a:pt x="377" y="165"/>
                  </a:cubicBezTo>
                  <a:lnTo>
                    <a:pt x="377" y="165"/>
                  </a:lnTo>
                  <a:cubicBezTo>
                    <a:pt x="419" y="179"/>
                    <a:pt x="530" y="253"/>
                    <a:pt x="631" y="324"/>
                  </a:cubicBezTo>
                  <a:lnTo>
                    <a:pt x="631" y="324"/>
                  </a:lnTo>
                  <a:cubicBezTo>
                    <a:pt x="302" y="462"/>
                    <a:pt x="0" y="756"/>
                    <a:pt x="13" y="1125"/>
                  </a:cubicBezTo>
                  <a:lnTo>
                    <a:pt x="1606" y="1125"/>
                  </a:lnTo>
                  <a:lnTo>
                    <a:pt x="1606" y="1480"/>
                  </a:lnTo>
                </a:path>
              </a:pathLst>
            </a:custGeom>
            <a:solidFill>
              <a:schemeClr val="tx2">
                <a:lumMod val="95000"/>
                <a:lumOff val="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69">
              <a:extLst>
                <a:ext uri="{FF2B5EF4-FFF2-40B4-BE49-F238E27FC236}">
                  <a16:creationId xmlns:a16="http://schemas.microsoft.com/office/drawing/2014/main" id="{1F4A7C3E-E2D8-6791-586C-ED1618D58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2147" y="5257014"/>
              <a:ext cx="134343" cy="368483"/>
            </a:xfrm>
            <a:custGeom>
              <a:avLst/>
              <a:gdLst>
                <a:gd name="T0" fmla="*/ 153 w 154"/>
                <a:gd name="T1" fmla="*/ 139 h 422"/>
                <a:gd name="T2" fmla="*/ 153 w 154"/>
                <a:gd name="T3" fmla="*/ 281 h 422"/>
                <a:gd name="T4" fmla="*/ 153 w 154"/>
                <a:gd name="T5" fmla="*/ 281 h 422"/>
                <a:gd name="T6" fmla="*/ 0 w 154"/>
                <a:gd name="T7" fmla="*/ 421 h 422"/>
                <a:gd name="T8" fmla="*/ 0 w 154"/>
                <a:gd name="T9" fmla="*/ 0 h 422"/>
                <a:gd name="T10" fmla="*/ 0 w 154"/>
                <a:gd name="T11" fmla="*/ 0 h 422"/>
                <a:gd name="T12" fmla="*/ 153 w 154"/>
                <a:gd name="T13" fmla="*/ 139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422">
                  <a:moveTo>
                    <a:pt x="153" y="139"/>
                  </a:moveTo>
                  <a:lnTo>
                    <a:pt x="153" y="281"/>
                  </a:lnTo>
                  <a:lnTo>
                    <a:pt x="153" y="281"/>
                  </a:lnTo>
                  <a:cubicBezTo>
                    <a:pt x="153" y="355"/>
                    <a:pt x="101" y="421"/>
                    <a:pt x="0" y="421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99" y="0"/>
                    <a:pt x="153" y="64"/>
                    <a:pt x="153" y="139"/>
                  </a:cubicBezTo>
                </a:path>
              </a:pathLst>
            </a:custGeom>
            <a:solidFill>
              <a:srgbClr val="FFC3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70">
              <a:extLst>
                <a:ext uri="{FF2B5EF4-FFF2-40B4-BE49-F238E27FC236}">
                  <a16:creationId xmlns:a16="http://schemas.microsoft.com/office/drawing/2014/main" id="{2DFF71BD-9683-901A-3497-6A64FF873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9236" y="5836608"/>
              <a:ext cx="368483" cy="57576"/>
            </a:xfrm>
            <a:custGeom>
              <a:avLst/>
              <a:gdLst>
                <a:gd name="T0" fmla="*/ 423 w 424"/>
                <a:gd name="T1" fmla="*/ 0 h 66"/>
                <a:gd name="T2" fmla="*/ 423 w 424"/>
                <a:gd name="T3" fmla="*/ 0 h 66"/>
                <a:gd name="T4" fmla="*/ 393 w 424"/>
                <a:gd name="T5" fmla="*/ 65 h 66"/>
                <a:gd name="T6" fmla="*/ 31 w 424"/>
                <a:gd name="T7" fmla="*/ 65 h 66"/>
                <a:gd name="T8" fmla="*/ 31 w 424"/>
                <a:gd name="T9" fmla="*/ 65 h 66"/>
                <a:gd name="T10" fmla="*/ 0 w 424"/>
                <a:gd name="T11" fmla="*/ 0 h 66"/>
                <a:gd name="T12" fmla="*/ 0 w 424"/>
                <a:gd name="T13" fmla="*/ 0 h 66"/>
                <a:gd name="T14" fmla="*/ 210 w 424"/>
                <a:gd name="T15" fmla="*/ 4 h 66"/>
                <a:gd name="T16" fmla="*/ 210 w 424"/>
                <a:gd name="T17" fmla="*/ 4 h 66"/>
                <a:gd name="T18" fmla="*/ 423 w 424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" h="66">
                  <a:moveTo>
                    <a:pt x="423" y="0"/>
                  </a:moveTo>
                  <a:lnTo>
                    <a:pt x="423" y="0"/>
                  </a:lnTo>
                  <a:cubicBezTo>
                    <a:pt x="418" y="20"/>
                    <a:pt x="407" y="43"/>
                    <a:pt x="393" y="65"/>
                  </a:cubicBezTo>
                  <a:lnTo>
                    <a:pt x="31" y="65"/>
                  </a:lnTo>
                  <a:lnTo>
                    <a:pt x="31" y="65"/>
                  </a:lnTo>
                  <a:cubicBezTo>
                    <a:pt x="17" y="43"/>
                    <a:pt x="6" y="20"/>
                    <a:pt x="0" y="0"/>
                  </a:cubicBezTo>
                  <a:lnTo>
                    <a:pt x="0" y="0"/>
                  </a:lnTo>
                  <a:cubicBezTo>
                    <a:pt x="56" y="0"/>
                    <a:pt x="132" y="4"/>
                    <a:pt x="210" y="4"/>
                  </a:cubicBezTo>
                  <a:lnTo>
                    <a:pt x="210" y="4"/>
                  </a:lnTo>
                  <a:cubicBezTo>
                    <a:pt x="288" y="4"/>
                    <a:pt x="366" y="0"/>
                    <a:pt x="42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71">
              <a:extLst>
                <a:ext uri="{FF2B5EF4-FFF2-40B4-BE49-F238E27FC236}">
                  <a16:creationId xmlns:a16="http://schemas.microsoft.com/office/drawing/2014/main" id="{CCE962AA-D009-C3D5-A874-0E3BF3AF2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6106" y="5894184"/>
              <a:ext cx="314747" cy="92121"/>
            </a:xfrm>
            <a:custGeom>
              <a:avLst/>
              <a:gdLst>
                <a:gd name="T0" fmla="*/ 362 w 363"/>
                <a:gd name="T1" fmla="*/ 0 h 104"/>
                <a:gd name="T2" fmla="*/ 362 w 363"/>
                <a:gd name="T3" fmla="*/ 0 h 104"/>
                <a:gd name="T4" fmla="*/ 181 w 363"/>
                <a:gd name="T5" fmla="*/ 103 h 104"/>
                <a:gd name="T6" fmla="*/ 181 w 363"/>
                <a:gd name="T7" fmla="*/ 103 h 104"/>
                <a:gd name="T8" fmla="*/ 0 w 363"/>
                <a:gd name="T9" fmla="*/ 0 h 104"/>
                <a:gd name="T10" fmla="*/ 362 w 363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3" h="104">
                  <a:moveTo>
                    <a:pt x="362" y="0"/>
                  </a:moveTo>
                  <a:lnTo>
                    <a:pt x="362" y="0"/>
                  </a:lnTo>
                  <a:cubicBezTo>
                    <a:pt x="327" y="55"/>
                    <a:pt x="267" y="103"/>
                    <a:pt x="181" y="103"/>
                  </a:cubicBezTo>
                  <a:lnTo>
                    <a:pt x="181" y="103"/>
                  </a:lnTo>
                  <a:cubicBezTo>
                    <a:pt x="94" y="103"/>
                    <a:pt x="36" y="55"/>
                    <a:pt x="0" y="0"/>
                  </a:cubicBezTo>
                  <a:lnTo>
                    <a:pt x="362" y="0"/>
                  </a:lnTo>
                </a:path>
              </a:pathLst>
            </a:custGeom>
            <a:solidFill>
              <a:srgbClr val="FF4C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6" name="Freeform 172">
              <a:extLst>
                <a:ext uri="{FF2B5EF4-FFF2-40B4-BE49-F238E27FC236}">
                  <a16:creationId xmlns:a16="http://schemas.microsoft.com/office/drawing/2014/main" id="{A5580074-E4CD-4CF0-8A99-FB756CE9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9943" y="6151353"/>
              <a:ext cx="326263" cy="211112"/>
            </a:xfrm>
            <a:custGeom>
              <a:avLst/>
              <a:gdLst>
                <a:gd name="T0" fmla="*/ 306 w 374"/>
                <a:gd name="T1" fmla="*/ 0 h 243"/>
                <a:gd name="T2" fmla="*/ 68 w 374"/>
                <a:gd name="T3" fmla="*/ 0 h 243"/>
                <a:gd name="T4" fmla="*/ 0 w 374"/>
                <a:gd name="T5" fmla="*/ 92 h 243"/>
                <a:gd name="T6" fmla="*/ 97 w 374"/>
                <a:gd name="T7" fmla="*/ 242 h 243"/>
                <a:gd name="T8" fmla="*/ 277 w 374"/>
                <a:gd name="T9" fmla="*/ 242 h 243"/>
                <a:gd name="T10" fmla="*/ 373 w 374"/>
                <a:gd name="T11" fmla="*/ 92 h 243"/>
                <a:gd name="T12" fmla="*/ 306 w 374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43">
                  <a:moveTo>
                    <a:pt x="306" y="0"/>
                  </a:moveTo>
                  <a:lnTo>
                    <a:pt x="68" y="0"/>
                  </a:lnTo>
                  <a:lnTo>
                    <a:pt x="0" y="92"/>
                  </a:lnTo>
                  <a:lnTo>
                    <a:pt x="97" y="242"/>
                  </a:lnTo>
                  <a:lnTo>
                    <a:pt x="277" y="242"/>
                  </a:lnTo>
                  <a:lnTo>
                    <a:pt x="373" y="92"/>
                  </a:lnTo>
                  <a:lnTo>
                    <a:pt x="30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7" name="Freeform 173">
              <a:extLst>
                <a:ext uri="{FF2B5EF4-FFF2-40B4-BE49-F238E27FC236}">
                  <a16:creationId xmlns:a16="http://schemas.microsoft.com/office/drawing/2014/main" id="{2E6A2981-EE23-7462-A6F6-E8DD9DFA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9135" y="6362464"/>
              <a:ext cx="291716" cy="809895"/>
            </a:xfrm>
            <a:custGeom>
              <a:avLst/>
              <a:gdLst>
                <a:gd name="T0" fmla="*/ 257 w 335"/>
                <a:gd name="T1" fmla="*/ 0 h 929"/>
                <a:gd name="T2" fmla="*/ 77 w 335"/>
                <a:gd name="T3" fmla="*/ 0 h 929"/>
                <a:gd name="T4" fmla="*/ 0 w 335"/>
                <a:gd name="T5" fmla="*/ 671 h 929"/>
                <a:gd name="T6" fmla="*/ 167 w 335"/>
                <a:gd name="T7" fmla="*/ 928 h 929"/>
                <a:gd name="T8" fmla="*/ 334 w 335"/>
                <a:gd name="T9" fmla="*/ 671 h 929"/>
                <a:gd name="T10" fmla="*/ 257 w 335"/>
                <a:gd name="T11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5" h="929">
                  <a:moveTo>
                    <a:pt x="257" y="0"/>
                  </a:moveTo>
                  <a:lnTo>
                    <a:pt x="77" y="0"/>
                  </a:lnTo>
                  <a:lnTo>
                    <a:pt x="0" y="671"/>
                  </a:lnTo>
                  <a:lnTo>
                    <a:pt x="167" y="928"/>
                  </a:lnTo>
                  <a:lnTo>
                    <a:pt x="334" y="671"/>
                  </a:lnTo>
                  <a:lnTo>
                    <a:pt x="257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8" name="Freeform 174">
              <a:extLst>
                <a:ext uri="{FF2B5EF4-FFF2-40B4-BE49-F238E27FC236}">
                  <a16:creationId xmlns:a16="http://schemas.microsoft.com/office/drawing/2014/main" id="{20D501F4-57C2-DBEC-D614-11910CABE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0046" y="5629335"/>
              <a:ext cx="188079" cy="61414"/>
            </a:xfrm>
            <a:custGeom>
              <a:avLst/>
              <a:gdLst>
                <a:gd name="T0" fmla="*/ 108 w 217"/>
                <a:gd name="T1" fmla="*/ 21 h 72"/>
                <a:gd name="T2" fmla="*/ 108 w 217"/>
                <a:gd name="T3" fmla="*/ 21 h 72"/>
                <a:gd name="T4" fmla="*/ 0 w 217"/>
                <a:gd name="T5" fmla="*/ 0 h 72"/>
                <a:gd name="T6" fmla="*/ 0 w 217"/>
                <a:gd name="T7" fmla="*/ 0 h 72"/>
                <a:gd name="T8" fmla="*/ 108 w 217"/>
                <a:gd name="T9" fmla="*/ 71 h 72"/>
                <a:gd name="T10" fmla="*/ 108 w 217"/>
                <a:gd name="T11" fmla="*/ 71 h 72"/>
                <a:gd name="T12" fmla="*/ 216 w 217"/>
                <a:gd name="T13" fmla="*/ 0 h 72"/>
                <a:gd name="T14" fmla="*/ 216 w 217"/>
                <a:gd name="T15" fmla="*/ 0 h 72"/>
                <a:gd name="T16" fmla="*/ 108 w 217"/>
                <a:gd name="T17" fmla="*/ 2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72">
                  <a:moveTo>
                    <a:pt x="108" y="21"/>
                  </a:moveTo>
                  <a:lnTo>
                    <a:pt x="108" y="21"/>
                  </a:lnTo>
                  <a:cubicBezTo>
                    <a:pt x="67" y="21"/>
                    <a:pt x="29" y="12"/>
                    <a:pt x="0" y="0"/>
                  </a:cubicBezTo>
                  <a:lnTo>
                    <a:pt x="0" y="0"/>
                  </a:lnTo>
                  <a:cubicBezTo>
                    <a:pt x="14" y="41"/>
                    <a:pt x="56" y="71"/>
                    <a:pt x="108" y="71"/>
                  </a:cubicBezTo>
                  <a:lnTo>
                    <a:pt x="108" y="71"/>
                  </a:lnTo>
                  <a:cubicBezTo>
                    <a:pt x="159" y="71"/>
                    <a:pt x="202" y="41"/>
                    <a:pt x="216" y="0"/>
                  </a:cubicBezTo>
                  <a:lnTo>
                    <a:pt x="216" y="0"/>
                  </a:lnTo>
                  <a:cubicBezTo>
                    <a:pt x="186" y="12"/>
                    <a:pt x="148" y="21"/>
                    <a:pt x="108" y="21"/>
                  </a:cubicBezTo>
                </a:path>
              </a:pathLst>
            </a:custGeom>
            <a:solidFill>
              <a:srgbClr val="FF90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AC9F7118-3195-22EB-58A0-6CD0F1CE4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85199" y="8247103"/>
              <a:ext cx="1718718" cy="95088"/>
            </a:xfrm>
            <a:custGeom>
              <a:avLst/>
              <a:gdLst>
                <a:gd name="connsiteX0" fmla="*/ 1362620 w 1718718"/>
                <a:gd name="connsiteY0" fmla="*/ 0 h 95088"/>
                <a:gd name="connsiteX1" fmla="*/ 1562488 w 1718718"/>
                <a:gd name="connsiteY1" fmla="*/ 0 h 95088"/>
                <a:gd name="connsiteX2" fmla="*/ 1718718 w 1718718"/>
                <a:gd name="connsiteY2" fmla="*/ 58449 h 95088"/>
                <a:gd name="connsiteX3" fmla="*/ 1718718 w 1718718"/>
                <a:gd name="connsiteY3" fmla="*/ 95088 h 95088"/>
                <a:gd name="connsiteX4" fmla="*/ 1545906 w 1718718"/>
                <a:gd name="connsiteY4" fmla="*/ 95088 h 95088"/>
                <a:gd name="connsiteX5" fmla="*/ 1483938 w 1718718"/>
                <a:gd name="connsiteY5" fmla="*/ 73279 h 95088"/>
                <a:gd name="connsiteX6" fmla="*/ 1452518 w 1718718"/>
                <a:gd name="connsiteY6" fmla="*/ 73279 h 95088"/>
                <a:gd name="connsiteX7" fmla="*/ 1452518 w 1718718"/>
                <a:gd name="connsiteY7" fmla="*/ 95088 h 95088"/>
                <a:gd name="connsiteX8" fmla="*/ 1362620 w 1718718"/>
                <a:gd name="connsiteY8" fmla="*/ 95088 h 95088"/>
                <a:gd name="connsiteX9" fmla="*/ 154860 w 1718718"/>
                <a:gd name="connsiteY9" fmla="*/ 0 h 95088"/>
                <a:gd name="connsiteX10" fmla="*/ 356092 w 1718718"/>
                <a:gd name="connsiteY10" fmla="*/ 0 h 95088"/>
                <a:gd name="connsiteX11" fmla="*/ 356092 w 1718718"/>
                <a:gd name="connsiteY11" fmla="*/ 95088 h 95088"/>
                <a:gd name="connsiteX12" fmla="*/ 265100 w 1718718"/>
                <a:gd name="connsiteY12" fmla="*/ 95088 h 95088"/>
                <a:gd name="connsiteX13" fmla="*/ 265100 w 1718718"/>
                <a:gd name="connsiteY13" fmla="*/ 73279 h 95088"/>
                <a:gd name="connsiteX14" fmla="*/ 235354 w 1718718"/>
                <a:gd name="connsiteY14" fmla="*/ 73279 h 95088"/>
                <a:gd name="connsiteX15" fmla="*/ 172360 w 1718718"/>
                <a:gd name="connsiteY15" fmla="*/ 95088 h 95088"/>
                <a:gd name="connsiteX16" fmla="*/ 0 w 1718718"/>
                <a:gd name="connsiteY16" fmla="*/ 95088 h 95088"/>
                <a:gd name="connsiteX17" fmla="*/ 0 w 1718718"/>
                <a:gd name="connsiteY17" fmla="*/ 58449 h 95088"/>
                <a:gd name="connsiteX18" fmla="*/ 154860 w 1718718"/>
                <a:gd name="connsiteY18" fmla="*/ 0 h 9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18718" h="95088">
                  <a:moveTo>
                    <a:pt x="1362620" y="0"/>
                  </a:moveTo>
                  <a:lnTo>
                    <a:pt x="1562488" y="0"/>
                  </a:lnTo>
                  <a:cubicBezTo>
                    <a:pt x="1562488" y="0"/>
                    <a:pt x="1675078" y="45363"/>
                    <a:pt x="1718718" y="58449"/>
                  </a:cubicBezTo>
                  <a:lnTo>
                    <a:pt x="1718718" y="95088"/>
                  </a:lnTo>
                  <a:lnTo>
                    <a:pt x="1545906" y="95088"/>
                  </a:lnTo>
                  <a:lnTo>
                    <a:pt x="1483938" y="73279"/>
                  </a:lnTo>
                  <a:lnTo>
                    <a:pt x="1452518" y="73279"/>
                  </a:lnTo>
                  <a:lnTo>
                    <a:pt x="1452518" y="95088"/>
                  </a:lnTo>
                  <a:lnTo>
                    <a:pt x="1362620" y="95088"/>
                  </a:lnTo>
                  <a:close/>
                  <a:moveTo>
                    <a:pt x="154860" y="0"/>
                  </a:moveTo>
                  <a:lnTo>
                    <a:pt x="356092" y="0"/>
                  </a:lnTo>
                  <a:lnTo>
                    <a:pt x="356092" y="95088"/>
                  </a:lnTo>
                  <a:lnTo>
                    <a:pt x="265100" y="95088"/>
                  </a:lnTo>
                  <a:lnTo>
                    <a:pt x="265100" y="73279"/>
                  </a:lnTo>
                  <a:lnTo>
                    <a:pt x="235354" y="73279"/>
                  </a:lnTo>
                  <a:lnTo>
                    <a:pt x="172360" y="95088"/>
                  </a:lnTo>
                  <a:lnTo>
                    <a:pt x="0" y="95088"/>
                  </a:lnTo>
                  <a:lnTo>
                    <a:pt x="0" y="58449"/>
                  </a:lnTo>
                  <a:cubicBezTo>
                    <a:pt x="42872" y="45363"/>
                    <a:pt x="154860" y="0"/>
                    <a:pt x="15486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0" name="Freeform 176">
              <a:extLst>
                <a:ext uri="{FF2B5EF4-FFF2-40B4-BE49-F238E27FC236}">
                  <a16:creationId xmlns:a16="http://schemas.microsoft.com/office/drawing/2014/main" id="{ED1808AC-E993-0790-F286-998B249A7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8027" y="7295187"/>
              <a:ext cx="1473934" cy="951916"/>
            </a:xfrm>
            <a:custGeom>
              <a:avLst/>
              <a:gdLst>
                <a:gd name="T0" fmla="*/ 1446 w 1693"/>
                <a:gd name="T1" fmla="*/ 0 h 1095"/>
                <a:gd name="T2" fmla="*/ 246 w 1693"/>
                <a:gd name="T3" fmla="*/ 0 h 1095"/>
                <a:gd name="T4" fmla="*/ 246 w 1693"/>
                <a:gd name="T5" fmla="*/ 0 h 1095"/>
                <a:gd name="T6" fmla="*/ 36 w 1693"/>
                <a:gd name="T7" fmla="*/ 1094 h 1095"/>
                <a:gd name="T8" fmla="*/ 266 w 1693"/>
                <a:gd name="T9" fmla="*/ 1094 h 1095"/>
                <a:gd name="T10" fmla="*/ 266 w 1693"/>
                <a:gd name="T11" fmla="*/ 1094 h 1095"/>
                <a:gd name="T12" fmla="*/ 447 w 1693"/>
                <a:gd name="T13" fmla="*/ 333 h 1095"/>
                <a:gd name="T14" fmla="*/ 447 w 1693"/>
                <a:gd name="T15" fmla="*/ 333 h 1095"/>
                <a:gd name="T16" fmla="*/ 846 w 1693"/>
                <a:gd name="T17" fmla="*/ 290 h 1095"/>
                <a:gd name="T18" fmla="*/ 846 w 1693"/>
                <a:gd name="T19" fmla="*/ 290 h 1095"/>
                <a:gd name="T20" fmla="*/ 1245 w 1693"/>
                <a:gd name="T21" fmla="*/ 333 h 1095"/>
                <a:gd name="T22" fmla="*/ 1245 w 1693"/>
                <a:gd name="T23" fmla="*/ 333 h 1095"/>
                <a:gd name="T24" fmla="*/ 1426 w 1693"/>
                <a:gd name="T25" fmla="*/ 1094 h 1095"/>
                <a:gd name="T26" fmla="*/ 1655 w 1693"/>
                <a:gd name="T27" fmla="*/ 1094 h 1095"/>
                <a:gd name="T28" fmla="*/ 1655 w 1693"/>
                <a:gd name="T29" fmla="*/ 1094 h 1095"/>
                <a:gd name="T30" fmla="*/ 1446 w 1693"/>
                <a:gd name="T31" fmla="*/ 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93" h="1095">
                  <a:moveTo>
                    <a:pt x="1446" y="0"/>
                  </a:moveTo>
                  <a:lnTo>
                    <a:pt x="246" y="0"/>
                  </a:lnTo>
                  <a:lnTo>
                    <a:pt x="246" y="0"/>
                  </a:lnTo>
                  <a:cubicBezTo>
                    <a:pt x="246" y="0"/>
                    <a:pt x="0" y="271"/>
                    <a:pt x="36" y="1094"/>
                  </a:cubicBezTo>
                  <a:lnTo>
                    <a:pt x="266" y="1094"/>
                  </a:lnTo>
                  <a:lnTo>
                    <a:pt x="266" y="1094"/>
                  </a:lnTo>
                  <a:cubicBezTo>
                    <a:pt x="266" y="1094"/>
                    <a:pt x="294" y="540"/>
                    <a:pt x="447" y="333"/>
                  </a:cubicBezTo>
                  <a:lnTo>
                    <a:pt x="447" y="333"/>
                  </a:lnTo>
                  <a:cubicBezTo>
                    <a:pt x="447" y="333"/>
                    <a:pt x="624" y="301"/>
                    <a:pt x="846" y="290"/>
                  </a:cubicBezTo>
                  <a:lnTo>
                    <a:pt x="846" y="290"/>
                  </a:lnTo>
                  <a:cubicBezTo>
                    <a:pt x="1067" y="301"/>
                    <a:pt x="1245" y="333"/>
                    <a:pt x="1245" y="333"/>
                  </a:cubicBezTo>
                  <a:lnTo>
                    <a:pt x="1245" y="333"/>
                  </a:lnTo>
                  <a:cubicBezTo>
                    <a:pt x="1398" y="540"/>
                    <a:pt x="1426" y="1094"/>
                    <a:pt x="1426" y="1094"/>
                  </a:cubicBezTo>
                  <a:lnTo>
                    <a:pt x="1655" y="1094"/>
                  </a:lnTo>
                  <a:lnTo>
                    <a:pt x="1655" y="1094"/>
                  </a:lnTo>
                  <a:cubicBezTo>
                    <a:pt x="1692" y="271"/>
                    <a:pt x="1446" y="0"/>
                    <a:pt x="1446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solidFill>
                  <a:schemeClr val="tx2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id="{35E3387A-41C5-9A8D-2BB9-BE36A529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5607" y="4285906"/>
              <a:ext cx="759997" cy="1105450"/>
            </a:xfrm>
            <a:custGeom>
              <a:avLst/>
              <a:gdLst>
                <a:gd name="T0" fmla="*/ 204 w 873"/>
                <a:gd name="T1" fmla="*/ 1269 h 1270"/>
                <a:gd name="T2" fmla="*/ 872 w 873"/>
                <a:gd name="T3" fmla="*/ 1151 h 1270"/>
                <a:gd name="T4" fmla="*/ 667 w 873"/>
                <a:gd name="T5" fmla="*/ 0 h 1270"/>
                <a:gd name="T6" fmla="*/ 0 w 873"/>
                <a:gd name="T7" fmla="*/ 118 h 1270"/>
                <a:gd name="T8" fmla="*/ 204 w 873"/>
                <a:gd name="T9" fmla="*/ 1269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1270">
                  <a:moveTo>
                    <a:pt x="204" y="1269"/>
                  </a:moveTo>
                  <a:lnTo>
                    <a:pt x="872" y="1151"/>
                  </a:lnTo>
                  <a:lnTo>
                    <a:pt x="667" y="0"/>
                  </a:lnTo>
                  <a:lnTo>
                    <a:pt x="0" y="118"/>
                  </a:lnTo>
                  <a:lnTo>
                    <a:pt x="204" y="1269"/>
                  </a:lnTo>
                </a:path>
              </a:pathLst>
            </a:custGeom>
            <a:solidFill>
              <a:srgbClr val="96C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E8A13A78-AF9D-E78F-AD1C-54E0B316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8536" y="4358838"/>
              <a:ext cx="613266" cy="954882"/>
            </a:xfrm>
            <a:custGeom>
              <a:avLst/>
              <a:gdLst>
                <a:gd name="connsiteX0" fmla="*/ 351354 w 613266"/>
                <a:gd name="connsiteY0" fmla="*/ 348301 h 954882"/>
                <a:gd name="connsiteX1" fmla="*/ 477338 w 613266"/>
                <a:gd name="connsiteY1" fmla="*/ 448538 h 954882"/>
                <a:gd name="connsiteX2" fmla="*/ 328898 w 613266"/>
                <a:gd name="connsiteY2" fmla="*/ 608287 h 954882"/>
                <a:gd name="connsiteX3" fmla="*/ 135924 w 613266"/>
                <a:gd name="connsiteY3" fmla="*/ 508444 h 954882"/>
                <a:gd name="connsiteX4" fmla="*/ 283492 w 613266"/>
                <a:gd name="connsiteY4" fmla="*/ 349563 h 954882"/>
                <a:gd name="connsiteX5" fmla="*/ 351354 w 613266"/>
                <a:gd name="connsiteY5" fmla="*/ 348301 h 954882"/>
                <a:gd name="connsiteX6" fmla="*/ 345834 w 613266"/>
                <a:gd name="connsiteY6" fmla="*/ 31336 h 954882"/>
                <a:gd name="connsiteX7" fmla="*/ 116728 w 613266"/>
                <a:gd name="connsiteY7" fmla="*/ 73118 h 954882"/>
                <a:gd name="connsiteX8" fmla="*/ 31360 w 613266"/>
                <a:gd name="connsiteY8" fmla="*/ 193240 h 954882"/>
                <a:gd name="connsiteX9" fmla="*/ 146348 w 613266"/>
                <a:gd name="connsiteY9" fmla="*/ 839112 h 954882"/>
                <a:gd name="connsiteX10" fmla="*/ 267432 w 613266"/>
                <a:gd name="connsiteY10" fmla="*/ 923546 h 954882"/>
                <a:gd name="connsiteX11" fmla="*/ 497408 w 613266"/>
                <a:gd name="connsiteY11" fmla="*/ 883505 h 954882"/>
                <a:gd name="connsiteX12" fmla="*/ 581906 w 613266"/>
                <a:gd name="connsiteY12" fmla="*/ 761642 h 954882"/>
                <a:gd name="connsiteX13" fmla="*/ 467790 w 613266"/>
                <a:gd name="connsiteY13" fmla="*/ 115770 h 954882"/>
                <a:gd name="connsiteX14" fmla="*/ 345834 w 613266"/>
                <a:gd name="connsiteY14" fmla="*/ 31336 h 954882"/>
                <a:gd name="connsiteX15" fmla="*/ 364998 w 613266"/>
                <a:gd name="connsiteY15" fmla="*/ 0 h 954882"/>
                <a:gd name="connsiteX16" fmla="*/ 490440 w 613266"/>
                <a:gd name="connsiteY16" fmla="*/ 87045 h 954882"/>
                <a:gd name="connsiteX17" fmla="*/ 613266 w 613266"/>
                <a:gd name="connsiteY17" fmla="*/ 780792 h 954882"/>
                <a:gd name="connsiteX18" fmla="*/ 527026 w 613266"/>
                <a:gd name="connsiteY18" fmla="*/ 904396 h 954882"/>
                <a:gd name="connsiteX19" fmla="*/ 247396 w 613266"/>
                <a:gd name="connsiteY19" fmla="*/ 954882 h 954882"/>
                <a:gd name="connsiteX20" fmla="*/ 123698 w 613266"/>
                <a:gd name="connsiteY20" fmla="*/ 867837 h 954882"/>
                <a:gd name="connsiteX21" fmla="*/ 0 w 613266"/>
                <a:gd name="connsiteY21" fmla="*/ 174090 h 954882"/>
                <a:gd name="connsiteX22" fmla="*/ 86240 w 613266"/>
                <a:gd name="connsiteY22" fmla="*/ 48745 h 95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266" h="954882">
                  <a:moveTo>
                    <a:pt x="351354" y="348301"/>
                  </a:moveTo>
                  <a:cubicBezTo>
                    <a:pt x="415942" y="357051"/>
                    <a:pt x="467514" y="394492"/>
                    <a:pt x="477338" y="448538"/>
                  </a:cubicBezTo>
                  <a:cubicBezTo>
                    <a:pt x="490436" y="521467"/>
                    <a:pt x="421454" y="591791"/>
                    <a:pt x="328898" y="608287"/>
                  </a:cubicBezTo>
                  <a:cubicBezTo>
                    <a:pt x="234594" y="624783"/>
                    <a:pt x="147276" y="579637"/>
                    <a:pt x="135924" y="508444"/>
                  </a:cubicBezTo>
                  <a:cubicBezTo>
                    <a:pt x="122826" y="437251"/>
                    <a:pt x="188314" y="366059"/>
                    <a:pt x="283492" y="349563"/>
                  </a:cubicBezTo>
                  <a:cubicBezTo>
                    <a:pt x="306850" y="345656"/>
                    <a:pt x="329826" y="345385"/>
                    <a:pt x="351354" y="348301"/>
                  </a:cubicBezTo>
                  <a:close/>
                  <a:moveTo>
                    <a:pt x="345834" y="31336"/>
                  </a:moveTo>
                  <a:lnTo>
                    <a:pt x="116728" y="73118"/>
                  </a:lnTo>
                  <a:cubicBezTo>
                    <a:pt x="114986" y="125345"/>
                    <a:pt x="81014" y="173219"/>
                    <a:pt x="31360" y="193240"/>
                  </a:cubicBezTo>
                  <a:lnTo>
                    <a:pt x="146348" y="839112"/>
                  </a:lnTo>
                  <a:cubicBezTo>
                    <a:pt x="199486" y="840853"/>
                    <a:pt x="247396" y="873930"/>
                    <a:pt x="267432" y="923546"/>
                  </a:cubicBezTo>
                  <a:lnTo>
                    <a:pt x="497408" y="883505"/>
                  </a:lnTo>
                  <a:cubicBezTo>
                    <a:pt x="498280" y="829537"/>
                    <a:pt x="532252" y="780792"/>
                    <a:pt x="581906" y="761642"/>
                  </a:cubicBezTo>
                  <a:lnTo>
                    <a:pt x="467790" y="115770"/>
                  </a:lnTo>
                  <a:cubicBezTo>
                    <a:pt x="413780" y="114899"/>
                    <a:pt x="366740" y="80952"/>
                    <a:pt x="345834" y="31336"/>
                  </a:cubicBezTo>
                  <a:close/>
                  <a:moveTo>
                    <a:pt x="364998" y="0"/>
                  </a:moveTo>
                  <a:cubicBezTo>
                    <a:pt x="376322" y="58320"/>
                    <a:pt x="432074" y="96620"/>
                    <a:pt x="490440" y="87045"/>
                  </a:cubicBezTo>
                  <a:lnTo>
                    <a:pt x="613266" y="780792"/>
                  </a:lnTo>
                  <a:cubicBezTo>
                    <a:pt x="555772" y="792108"/>
                    <a:pt x="516572" y="847817"/>
                    <a:pt x="527026" y="904396"/>
                  </a:cubicBezTo>
                  <a:lnTo>
                    <a:pt x="247396" y="954882"/>
                  </a:lnTo>
                  <a:cubicBezTo>
                    <a:pt x="236944" y="896562"/>
                    <a:pt x="180320" y="857392"/>
                    <a:pt x="123698" y="867837"/>
                  </a:cubicBezTo>
                  <a:lnTo>
                    <a:pt x="0" y="174090"/>
                  </a:lnTo>
                  <a:cubicBezTo>
                    <a:pt x="58364" y="163644"/>
                    <a:pt x="97564" y="107065"/>
                    <a:pt x="86240" y="48745"/>
                  </a:cubicBezTo>
                  <a:close/>
                </a:path>
              </a:pathLst>
            </a:custGeom>
            <a:solidFill>
              <a:srgbClr val="DFF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3" name="Freeform 181">
              <a:extLst>
                <a:ext uri="{FF2B5EF4-FFF2-40B4-BE49-F238E27FC236}">
                  <a16:creationId xmlns:a16="http://schemas.microsoft.com/office/drawing/2014/main" id="{3DACE8E0-84E7-6C4B-693E-5E3A35D5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0453" y="4769540"/>
              <a:ext cx="226465" cy="142021"/>
            </a:xfrm>
            <a:custGeom>
              <a:avLst/>
              <a:gdLst>
                <a:gd name="T0" fmla="*/ 19 w 262"/>
                <a:gd name="T1" fmla="*/ 116 h 162"/>
                <a:gd name="T2" fmla="*/ 19 w 262"/>
                <a:gd name="T3" fmla="*/ 116 h 162"/>
                <a:gd name="T4" fmla="*/ 92 w 262"/>
                <a:gd name="T5" fmla="*/ 157 h 162"/>
                <a:gd name="T6" fmla="*/ 92 w 262"/>
                <a:gd name="T7" fmla="*/ 157 h 162"/>
                <a:gd name="T8" fmla="*/ 146 w 262"/>
                <a:gd name="T9" fmla="*/ 83 h 162"/>
                <a:gd name="T10" fmla="*/ 146 w 262"/>
                <a:gd name="T11" fmla="*/ 83 h 162"/>
                <a:gd name="T12" fmla="*/ 146 w 262"/>
                <a:gd name="T13" fmla="*/ 78 h 162"/>
                <a:gd name="T14" fmla="*/ 146 w 262"/>
                <a:gd name="T15" fmla="*/ 78 h 162"/>
                <a:gd name="T16" fmla="*/ 175 w 262"/>
                <a:gd name="T17" fmla="*/ 36 h 162"/>
                <a:gd name="T18" fmla="*/ 175 w 262"/>
                <a:gd name="T19" fmla="*/ 36 h 162"/>
                <a:gd name="T20" fmla="*/ 219 w 262"/>
                <a:gd name="T21" fmla="*/ 70 h 162"/>
                <a:gd name="T22" fmla="*/ 219 w 262"/>
                <a:gd name="T23" fmla="*/ 70 h 162"/>
                <a:gd name="T24" fmla="*/ 219 w 262"/>
                <a:gd name="T25" fmla="*/ 72 h 162"/>
                <a:gd name="T26" fmla="*/ 219 w 262"/>
                <a:gd name="T27" fmla="*/ 72 h 162"/>
                <a:gd name="T28" fmla="*/ 207 w 262"/>
                <a:gd name="T29" fmla="*/ 113 h 162"/>
                <a:gd name="T30" fmla="*/ 232 w 262"/>
                <a:gd name="T31" fmla="*/ 131 h 162"/>
                <a:gd name="T32" fmla="*/ 232 w 262"/>
                <a:gd name="T33" fmla="*/ 131 h 162"/>
                <a:gd name="T34" fmla="*/ 250 w 262"/>
                <a:gd name="T35" fmla="*/ 75 h 162"/>
                <a:gd name="T36" fmla="*/ 261 w 262"/>
                <a:gd name="T37" fmla="*/ 74 h 162"/>
                <a:gd name="T38" fmla="*/ 260 w 262"/>
                <a:gd name="T39" fmla="*/ 63 h 162"/>
                <a:gd name="T40" fmla="*/ 256 w 262"/>
                <a:gd name="T41" fmla="*/ 42 h 162"/>
                <a:gd name="T42" fmla="*/ 242 w 262"/>
                <a:gd name="T43" fmla="*/ 45 h 162"/>
                <a:gd name="T44" fmla="*/ 242 w 262"/>
                <a:gd name="T45" fmla="*/ 45 h 162"/>
                <a:gd name="T46" fmla="*/ 170 w 262"/>
                <a:gd name="T47" fmla="*/ 4 h 162"/>
                <a:gd name="T48" fmla="*/ 170 w 262"/>
                <a:gd name="T49" fmla="*/ 4 h 162"/>
                <a:gd name="T50" fmla="*/ 115 w 262"/>
                <a:gd name="T51" fmla="*/ 83 h 162"/>
                <a:gd name="T52" fmla="*/ 115 w 262"/>
                <a:gd name="T53" fmla="*/ 83 h 162"/>
                <a:gd name="T54" fmla="*/ 115 w 262"/>
                <a:gd name="T55" fmla="*/ 89 h 162"/>
                <a:gd name="T56" fmla="*/ 115 w 262"/>
                <a:gd name="T57" fmla="*/ 89 h 162"/>
                <a:gd name="T58" fmla="*/ 86 w 262"/>
                <a:gd name="T59" fmla="*/ 126 h 162"/>
                <a:gd name="T60" fmla="*/ 86 w 262"/>
                <a:gd name="T61" fmla="*/ 126 h 162"/>
                <a:gd name="T62" fmla="*/ 45 w 262"/>
                <a:gd name="T63" fmla="*/ 101 h 162"/>
                <a:gd name="T64" fmla="*/ 45 w 262"/>
                <a:gd name="T65" fmla="*/ 101 h 162"/>
                <a:gd name="T66" fmla="*/ 42 w 262"/>
                <a:gd name="T67" fmla="*/ 89 h 162"/>
                <a:gd name="T68" fmla="*/ 42 w 262"/>
                <a:gd name="T69" fmla="*/ 89 h 162"/>
                <a:gd name="T70" fmla="*/ 53 w 262"/>
                <a:gd name="T71" fmla="*/ 48 h 162"/>
                <a:gd name="T72" fmla="*/ 29 w 262"/>
                <a:gd name="T73" fmla="*/ 30 h 162"/>
                <a:gd name="T74" fmla="*/ 29 w 262"/>
                <a:gd name="T75" fmla="*/ 30 h 162"/>
                <a:gd name="T76" fmla="*/ 10 w 262"/>
                <a:gd name="T77" fmla="*/ 86 h 162"/>
                <a:gd name="T78" fmla="*/ 0 w 262"/>
                <a:gd name="T79" fmla="*/ 87 h 162"/>
                <a:gd name="T80" fmla="*/ 3 w 262"/>
                <a:gd name="T81" fmla="*/ 109 h 162"/>
                <a:gd name="T82" fmla="*/ 4 w 262"/>
                <a:gd name="T83" fmla="*/ 119 h 162"/>
                <a:gd name="T84" fmla="*/ 19 w 262"/>
                <a:gd name="T85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2" h="162">
                  <a:moveTo>
                    <a:pt x="19" y="116"/>
                  </a:moveTo>
                  <a:lnTo>
                    <a:pt x="19" y="116"/>
                  </a:lnTo>
                  <a:cubicBezTo>
                    <a:pt x="33" y="145"/>
                    <a:pt x="62" y="161"/>
                    <a:pt x="92" y="157"/>
                  </a:cubicBezTo>
                  <a:lnTo>
                    <a:pt x="92" y="157"/>
                  </a:lnTo>
                  <a:cubicBezTo>
                    <a:pt x="124" y="152"/>
                    <a:pt x="146" y="119"/>
                    <a:pt x="146" y="83"/>
                  </a:cubicBezTo>
                  <a:lnTo>
                    <a:pt x="146" y="83"/>
                  </a:lnTo>
                  <a:cubicBezTo>
                    <a:pt x="146" y="82"/>
                    <a:pt x="146" y="81"/>
                    <a:pt x="146" y="78"/>
                  </a:cubicBezTo>
                  <a:lnTo>
                    <a:pt x="146" y="78"/>
                  </a:lnTo>
                  <a:cubicBezTo>
                    <a:pt x="145" y="56"/>
                    <a:pt x="157" y="38"/>
                    <a:pt x="175" y="36"/>
                  </a:cubicBezTo>
                  <a:lnTo>
                    <a:pt x="175" y="36"/>
                  </a:lnTo>
                  <a:cubicBezTo>
                    <a:pt x="196" y="31"/>
                    <a:pt x="213" y="48"/>
                    <a:pt x="219" y="70"/>
                  </a:cubicBezTo>
                  <a:lnTo>
                    <a:pt x="219" y="70"/>
                  </a:lnTo>
                  <a:cubicBezTo>
                    <a:pt x="219" y="71"/>
                    <a:pt x="219" y="71"/>
                    <a:pt x="219" y="72"/>
                  </a:cubicBezTo>
                  <a:lnTo>
                    <a:pt x="219" y="72"/>
                  </a:lnTo>
                  <a:cubicBezTo>
                    <a:pt x="223" y="89"/>
                    <a:pt x="217" y="105"/>
                    <a:pt x="207" y="113"/>
                  </a:cubicBezTo>
                  <a:lnTo>
                    <a:pt x="232" y="131"/>
                  </a:lnTo>
                  <a:lnTo>
                    <a:pt x="232" y="131"/>
                  </a:lnTo>
                  <a:cubicBezTo>
                    <a:pt x="246" y="116"/>
                    <a:pt x="252" y="97"/>
                    <a:pt x="250" y="75"/>
                  </a:cubicBezTo>
                  <a:lnTo>
                    <a:pt x="261" y="74"/>
                  </a:lnTo>
                  <a:lnTo>
                    <a:pt x="260" y="63"/>
                  </a:lnTo>
                  <a:lnTo>
                    <a:pt x="256" y="42"/>
                  </a:lnTo>
                  <a:lnTo>
                    <a:pt x="242" y="45"/>
                  </a:lnTo>
                  <a:lnTo>
                    <a:pt x="242" y="45"/>
                  </a:lnTo>
                  <a:cubicBezTo>
                    <a:pt x="228" y="16"/>
                    <a:pt x="200" y="0"/>
                    <a:pt x="170" y="4"/>
                  </a:cubicBezTo>
                  <a:lnTo>
                    <a:pt x="170" y="4"/>
                  </a:lnTo>
                  <a:cubicBezTo>
                    <a:pt x="135" y="11"/>
                    <a:pt x="112" y="45"/>
                    <a:pt x="115" y="83"/>
                  </a:cubicBezTo>
                  <a:lnTo>
                    <a:pt x="115" y="83"/>
                  </a:lnTo>
                  <a:cubicBezTo>
                    <a:pt x="115" y="85"/>
                    <a:pt x="115" y="87"/>
                    <a:pt x="115" y="89"/>
                  </a:cubicBezTo>
                  <a:lnTo>
                    <a:pt x="115" y="89"/>
                  </a:lnTo>
                  <a:cubicBezTo>
                    <a:pt x="114" y="108"/>
                    <a:pt x="103" y="124"/>
                    <a:pt x="86" y="126"/>
                  </a:cubicBezTo>
                  <a:lnTo>
                    <a:pt x="86" y="126"/>
                  </a:lnTo>
                  <a:cubicBezTo>
                    <a:pt x="70" y="130"/>
                    <a:pt x="53" y="119"/>
                    <a:pt x="45" y="101"/>
                  </a:cubicBezTo>
                  <a:lnTo>
                    <a:pt x="45" y="101"/>
                  </a:lnTo>
                  <a:cubicBezTo>
                    <a:pt x="44" y="97"/>
                    <a:pt x="42" y="94"/>
                    <a:pt x="42" y="89"/>
                  </a:cubicBezTo>
                  <a:lnTo>
                    <a:pt x="42" y="89"/>
                  </a:lnTo>
                  <a:cubicBezTo>
                    <a:pt x="40" y="72"/>
                    <a:pt x="44" y="57"/>
                    <a:pt x="53" y="48"/>
                  </a:cubicBezTo>
                  <a:lnTo>
                    <a:pt x="29" y="30"/>
                  </a:lnTo>
                  <a:lnTo>
                    <a:pt x="29" y="30"/>
                  </a:lnTo>
                  <a:cubicBezTo>
                    <a:pt x="16" y="44"/>
                    <a:pt x="8" y="64"/>
                    <a:pt x="10" y="86"/>
                  </a:cubicBezTo>
                  <a:lnTo>
                    <a:pt x="0" y="87"/>
                  </a:lnTo>
                  <a:lnTo>
                    <a:pt x="3" y="109"/>
                  </a:lnTo>
                  <a:lnTo>
                    <a:pt x="4" y="119"/>
                  </a:lnTo>
                  <a:lnTo>
                    <a:pt x="19" y="116"/>
                  </a:lnTo>
                </a:path>
              </a:pathLst>
            </a:custGeom>
            <a:solidFill>
              <a:srgbClr val="5C93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4" name="Freeform 182">
              <a:extLst>
                <a:ext uri="{FF2B5EF4-FFF2-40B4-BE49-F238E27FC236}">
                  <a16:creationId xmlns:a16="http://schemas.microsoft.com/office/drawing/2014/main" id="{06B52738-9BA2-9156-394D-2BF34369A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0356" y="3134394"/>
              <a:ext cx="1170704" cy="1078583"/>
            </a:xfrm>
            <a:custGeom>
              <a:avLst/>
              <a:gdLst>
                <a:gd name="T0" fmla="*/ 945 w 1345"/>
                <a:gd name="T1" fmla="*/ 1238 h 1239"/>
                <a:gd name="T2" fmla="*/ 1344 w 1345"/>
                <a:gd name="T3" fmla="*/ 691 h 1239"/>
                <a:gd name="T4" fmla="*/ 402 w 1345"/>
                <a:gd name="T5" fmla="*/ 0 h 1239"/>
                <a:gd name="T6" fmla="*/ 0 w 1345"/>
                <a:gd name="T7" fmla="*/ 547 h 1239"/>
                <a:gd name="T8" fmla="*/ 945 w 1345"/>
                <a:gd name="T9" fmla="*/ 1238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1239">
                  <a:moveTo>
                    <a:pt x="945" y="1238"/>
                  </a:moveTo>
                  <a:lnTo>
                    <a:pt x="1344" y="691"/>
                  </a:lnTo>
                  <a:lnTo>
                    <a:pt x="402" y="0"/>
                  </a:lnTo>
                  <a:lnTo>
                    <a:pt x="0" y="547"/>
                  </a:lnTo>
                  <a:lnTo>
                    <a:pt x="945" y="1238"/>
                  </a:lnTo>
                </a:path>
              </a:pathLst>
            </a:custGeom>
            <a:solidFill>
              <a:srgbClr val="96C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64E2A95-DB4F-1157-540C-F369D9480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0859" y="3264900"/>
              <a:ext cx="908824" cy="816704"/>
            </a:xfrm>
            <a:custGeom>
              <a:avLst/>
              <a:gdLst>
                <a:gd name="connsiteX0" fmla="*/ 507078 w 908824"/>
                <a:gd name="connsiteY0" fmla="*/ 250012 h 816704"/>
                <a:gd name="connsiteX1" fmla="*/ 557078 w 908824"/>
                <a:gd name="connsiteY1" fmla="*/ 268905 h 816704"/>
                <a:gd name="connsiteX2" fmla="*/ 560558 w 908824"/>
                <a:gd name="connsiteY2" fmla="*/ 485439 h 816704"/>
                <a:gd name="connsiteX3" fmla="*/ 351750 w 908824"/>
                <a:gd name="connsiteY3" fmla="*/ 547801 h 816704"/>
                <a:gd name="connsiteX4" fmla="*/ 348270 w 908824"/>
                <a:gd name="connsiteY4" fmla="*/ 330401 h 816704"/>
                <a:gd name="connsiteX5" fmla="*/ 507078 w 908824"/>
                <a:gd name="connsiteY5" fmla="*/ 250012 h 816704"/>
                <a:gd name="connsiteX6" fmla="*/ 321222 w 908824"/>
                <a:gd name="connsiteY6" fmla="*/ 37400 h 816704"/>
                <a:gd name="connsiteX7" fmla="*/ 174974 w 908824"/>
                <a:gd name="connsiteY7" fmla="*/ 60013 h 816704"/>
                <a:gd name="connsiteX8" fmla="*/ 36562 w 908824"/>
                <a:gd name="connsiteY8" fmla="*/ 247882 h 816704"/>
                <a:gd name="connsiteX9" fmla="*/ 59196 w 908824"/>
                <a:gd name="connsiteY9" fmla="*/ 394001 h 816704"/>
                <a:gd name="connsiteX10" fmla="*/ 588472 w 908824"/>
                <a:gd name="connsiteY10" fmla="*/ 780174 h 816704"/>
                <a:gd name="connsiteX11" fmla="*/ 733850 w 908824"/>
                <a:gd name="connsiteY11" fmla="*/ 758431 h 816704"/>
                <a:gd name="connsiteX12" fmla="*/ 872262 w 908824"/>
                <a:gd name="connsiteY12" fmla="*/ 569693 h 816704"/>
                <a:gd name="connsiteX13" fmla="*/ 849628 w 908824"/>
                <a:gd name="connsiteY13" fmla="*/ 424443 h 816704"/>
                <a:gd name="connsiteX14" fmla="*/ 316000 w 908824"/>
                <a:gd name="connsiteY14" fmla="*/ 0 h 816704"/>
                <a:gd name="connsiteX15" fmla="*/ 886190 w 908824"/>
                <a:gd name="connsiteY15" fmla="*/ 417485 h 816704"/>
                <a:gd name="connsiteX16" fmla="*/ 908824 w 908824"/>
                <a:gd name="connsiteY16" fmla="*/ 566214 h 816704"/>
                <a:gd name="connsiteX17" fmla="*/ 742554 w 908824"/>
                <a:gd name="connsiteY17" fmla="*/ 794960 h 816704"/>
                <a:gd name="connsiteX18" fmla="*/ 592826 w 908824"/>
                <a:gd name="connsiteY18" fmla="*/ 816704 h 816704"/>
                <a:gd name="connsiteX19" fmla="*/ 22634 w 908824"/>
                <a:gd name="connsiteY19" fmla="*/ 400959 h 816704"/>
                <a:gd name="connsiteX20" fmla="*/ 0 w 908824"/>
                <a:gd name="connsiteY20" fmla="*/ 252230 h 816704"/>
                <a:gd name="connsiteX21" fmla="*/ 168010 w 908824"/>
                <a:gd name="connsiteY21" fmla="*/ 22614 h 816704"/>
                <a:gd name="connsiteX22" fmla="*/ 316000 w 908824"/>
                <a:gd name="connsiteY22" fmla="*/ 0 h 81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8824" h="816704">
                  <a:moveTo>
                    <a:pt x="507078" y="250012"/>
                  </a:moveTo>
                  <a:cubicBezTo>
                    <a:pt x="525050" y="252123"/>
                    <a:pt x="542070" y="258295"/>
                    <a:pt x="557078" y="268905"/>
                  </a:cubicBezTo>
                  <a:cubicBezTo>
                    <a:pt x="617110" y="313944"/>
                    <a:pt x="615370" y="410951"/>
                    <a:pt x="560558" y="485439"/>
                  </a:cubicBezTo>
                  <a:cubicBezTo>
                    <a:pt x="503136" y="562526"/>
                    <a:pt x="410042" y="590242"/>
                    <a:pt x="351750" y="547801"/>
                  </a:cubicBezTo>
                  <a:cubicBezTo>
                    <a:pt x="293458" y="504494"/>
                    <a:pt x="291716" y="407487"/>
                    <a:pt x="348270" y="330401"/>
                  </a:cubicBezTo>
                  <a:cubicBezTo>
                    <a:pt x="390684" y="273885"/>
                    <a:pt x="453164" y="243679"/>
                    <a:pt x="507078" y="250012"/>
                  </a:cubicBezTo>
                  <a:close/>
                  <a:moveTo>
                    <a:pt x="321222" y="37400"/>
                  </a:moveTo>
                  <a:cubicBezTo>
                    <a:pt x="280308" y="73060"/>
                    <a:pt x="223724" y="82627"/>
                    <a:pt x="174974" y="60013"/>
                  </a:cubicBezTo>
                  <a:lnTo>
                    <a:pt x="36562" y="247882"/>
                  </a:lnTo>
                  <a:cubicBezTo>
                    <a:pt x="72254" y="287891"/>
                    <a:pt x="81830" y="345295"/>
                    <a:pt x="59196" y="394001"/>
                  </a:cubicBezTo>
                  <a:lnTo>
                    <a:pt x="588472" y="780174"/>
                  </a:lnTo>
                  <a:cubicBezTo>
                    <a:pt x="628516" y="744514"/>
                    <a:pt x="686842" y="736687"/>
                    <a:pt x="733850" y="758431"/>
                  </a:cubicBezTo>
                  <a:lnTo>
                    <a:pt x="872262" y="569693"/>
                  </a:lnTo>
                  <a:cubicBezTo>
                    <a:pt x="836572" y="530553"/>
                    <a:pt x="827866" y="473149"/>
                    <a:pt x="849628" y="424443"/>
                  </a:cubicBezTo>
                  <a:close/>
                  <a:moveTo>
                    <a:pt x="316000" y="0"/>
                  </a:moveTo>
                  <a:lnTo>
                    <a:pt x="886190" y="417485"/>
                  </a:lnTo>
                  <a:cubicBezTo>
                    <a:pt x="850500" y="465322"/>
                    <a:pt x="861816" y="531423"/>
                    <a:pt x="908824" y="566214"/>
                  </a:cubicBezTo>
                  <a:lnTo>
                    <a:pt x="742554" y="794960"/>
                  </a:lnTo>
                  <a:cubicBezTo>
                    <a:pt x="694676" y="760170"/>
                    <a:pt x="626776" y="770607"/>
                    <a:pt x="592826" y="816704"/>
                  </a:cubicBezTo>
                  <a:lnTo>
                    <a:pt x="22634" y="400959"/>
                  </a:lnTo>
                  <a:cubicBezTo>
                    <a:pt x="58324" y="353123"/>
                    <a:pt x="47008" y="287021"/>
                    <a:pt x="0" y="252230"/>
                  </a:cubicBezTo>
                  <a:lnTo>
                    <a:pt x="168010" y="22614"/>
                  </a:lnTo>
                  <a:cubicBezTo>
                    <a:pt x="215018" y="58274"/>
                    <a:pt x="282048" y="47837"/>
                    <a:pt x="316000" y="0"/>
                  </a:cubicBezTo>
                  <a:close/>
                </a:path>
              </a:pathLst>
            </a:custGeom>
            <a:solidFill>
              <a:srgbClr val="DFF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6" name="Freeform 185">
              <a:extLst>
                <a:ext uri="{FF2B5EF4-FFF2-40B4-BE49-F238E27FC236}">
                  <a16:creationId xmlns:a16="http://schemas.microsoft.com/office/drawing/2014/main" id="{404D990C-180B-C857-4CD4-51DED9D9C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1668" y="3575809"/>
              <a:ext cx="191918" cy="199596"/>
            </a:xfrm>
            <a:custGeom>
              <a:avLst/>
              <a:gdLst>
                <a:gd name="T0" fmla="*/ 53 w 219"/>
                <a:gd name="T1" fmla="*/ 216 h 229"/>
                <a:gd name="T2" fmla="*/ 53 w 219"/>
                <a:gd name="T3" fmla="*/ 216 h 229"/>
                <a:gd name="T4" fmla="*/ 134 w 219"/>
                <a:gd name="T5" fmla="*/ 196 h 229"/>
                <a:gd name="T6" fmla="*/ 134 w 219"/>
                <a:gd name="T7" fmla="*/ 196 h 229"/>
                <a:gd name="T8" fmla="*/ 123 w 219"/>
                <a:gd name="T9" fmla="*/ 105 h 229"/>
                <a:gd name="T10" fmla="*/ 123 w 219"/>
                <a:gd name="T11" fmla="*/ 105 h 229"/>
                <a:gd name="T12" fmla="*/ 119 w 219"/>
                <a:gd name="T13" fmla="*/ 101 h 229"/>
                <a:gd name="T14" fmla="*/ 119 w 219"/>
                <a:gd name="T15" fmla="*/ 101 h 229"/>
                <a:gd name="T16" fmla="*/ 109 w 219"/>
                <a:gd name="T17" fmla="*/ 49 h 229"/>
                <a:gd name="T18" fmla="*/ 109 w 219"/>
                <a:gd name="T19" fmla="*/ 49 h 229"/>
                <a:gd name="T20" fmla="*/ 165 w 219"/>
                <a:gd name="T21" fmla="*/ 45 h 229"/>
                <a:gd name="T22" fmla="*/ 165 w 219"/>
                <a:gd name="T23" fmla="*/ 45 h 229"/>
                <a:gd name="T24" fmla="*/ 166 w 219"/>
                <a:gd name="T25" fmla="*/ 47 h 229"/>
                <a:gd name="T26" fmla="*/ 166 w 219"/>
                <a:gd name="T27" fmla="*/ 47 h 229"/>
                <a:gd name="T28" fmla="*/ 187 w 219"/>
                <a:gd name="T29" fmla="*/ 85 h 229"/>
                <a:gd name="T30" fmla="*/ 218 w 219"/>
                <a:gd name="T31" fmla="*/ 79 h 229"/>
                <a:gd name="T32" fmla="*/ 218 w 219"/>
                <a:gd name="T33" fmla="*/ 79 h 229"/>
                <a:gd name="T34" fmla="*/ 192 w 219"/>
                <a:gd name="T35" fmla="*/ 27 h 229"/>
                <a:gd name="T36" fmla="*/ 198 w 219"/>
                <a:gd name="T37" fmla="*/ 18 h 229"/>
                <a:gd name="T38" fmla="*/ 191 w 219"/>
                <a:gd name="T39" fmla="*/ 12 h 229"/>
                <a:gd name="T40" fmla="*/ 173 w 219"/>
                <a:gd name="T41" fmla="*/ 0 h 229"/>
                <a:gd name="T42" fmla="*/ 165 w 219"/>
                <a:gd name="T43" fmla="*/ 11 h 229"/>
                <a:gd name="T44" fmla="*/ 165 w 219"/>
                <a:gd name="T45" fmla="*/ 11 h 229"/>
                <a:gd name="T46" fmla="*/ 84 w 219"/>
                <a:gd name="T47" fmla="*/ 32 h 229"/>
                <a:gd name="T48" fmla="*/ 84 w 219"/>
                <a:gd name="T49" fmla="*/ 32 h 229"/>
                <a:gd name="T50" fmla="*/ 99 w 219"/>
                <a:gd name="T51" fmla="*/ 126 h 229"/>
                <a:gd name="T52" fmla="*/ 99 w 219"/>
                <a:gd name="T53" fmla="*/ 126 h 229"/>
                <a:gd name="T54" fmla="*/ 104 w 219"/>
                <a:gd name="T55" fmla="*/ 130 h 229"/>
                <a:gd name="T56" fmla="*/ 104 w 219"/>
                <a:gd name="T57" fmla="*/ 130 h 229"/>
                <a:gd name="T58" fmla="*/ 109 w 219"/>
                <a:gd name="T59" fmla="*/ 178 h 229"/>
                <a:gd name="T60" fmla="*/ 109 w 219"/>
                <a:gd name="T61" fmla="*/ 178 h 229"/>
                <a:gd name="T62" fmla="*/ 61 w 219"/>
                <a:gd name="T63" fmla="*/ 187 h 229"/>
                <a:gd name="T64" fmla="*/ 61 w 219"/>
                <a:gd name="T65" fmla="*/ 187 h 229"/>
                <a:gd name="T66" fmla="*/ 50 w 219"/>
                <a:gd name="T67" fmla="*/ 181 h 229"/>
                <a:gd name="T68" fmla="*/ 50 w 219"/>
                <a:gd name="T69" fmla="*/ 181 h 229"/>
                <a:gd name="T70" fmla="*/ 30 w 219"/>
                <a:gd name="T71" fmla="*/ 142 h 229"/>
                <a:gd name="T72" fmla="*/ 0 w 219"/>
                <a:gd name="T73" fmla="*/ 148 h 229"/>
                <a:gd name="T74" fmla="*/ 0 w 219"/>
                <a:gd name="T75" fmla="*/ 148 h 229"/>
                <a:gd name="T76" fmla="*/ 26 w 219"/>
                <a:gd name="T77" fmla="*/ 201 h 229"/>
                <a:gd name="T78" fmla="*/ 19 w 219"/>
                <a:gd name="T79" fmla="*/ 209 h 229"/>
                <a:gd name="T80" fmla="*/ 37 w 219"/>
                <a:gd name="T81" fmla="*/ 222 h 229"/>
                <a:gd name="T82" fmla="*/ 43 w 219"/>
                <a:gd name="T83" fmla="*/ 228 h 229"/>
                <a:gd name="T84" fmla="*/ 53 w 219"/>
                <a:gd name="T85" fmla="*/ 2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9" h="229">
                  <a:moveTo>
                    <a:pt x="53" y="216"/>
                  </a:moveTo>
                  <a:lnTo>
                    <a:pt x="53" y="216"/>
                  </a:lnTo>
                  <a:cubicBezTo>
                    <a:pt x="82" y="228"/>
                    <a:pt x="116" y="220"/>
                    <a:pt x="134" y="196"/>
                  </a:cubicBezTo>
                  <a:lnTo>
                    <a:pt x="134" y="196"/>
                  </a:lnTo>
                  <a:cubicBezTo>
                    <a:pt x="153" y="168"/>
                    <a:pt x="147" y="130"/>
                    <a:pt x="123" y="105"/>
                  </a:cubicBezTo>
                  <a:lnTo>
                    <a:pt x="123" y="105"/>
                  </a:lnTo>
                  <a:cubicBezTo>
                    <a:pt x="120" y="103"/>
                    <a:pt x="119" y="103"/>
                    <a:pt x="119" y="101"/>
                  </a:cubicBezTo>
                  <a:lnTo>
                    <a:pt x="119" y="101"/>
                  </a:lnTo>
                  <a:cubicBezTo>
                    <a:pt x="102" y="86"/>
                    <a:pt x="98" y="64"/>
                    <a:pt x="109" y="49"/>
                  </a:cubicBezTo>
                  <a:lnTo>
                    <a:pt x="109" y="49"/>
                  </a:lnTo>
                  <a:cubicBezTo>
                    <a:pt x="120" y="33"/>
                    <a:pt x="146" y="32"/>
                    <a:pt x="165" y="45"/>
                  </a:cubicBezTo>
                  <a:lnTo>
                    <a:pt x="165" y="45"/>
                  </a:lnTo>
                  <a:cubicBezTo>
                    <a:pt x="166" y="45"/>
                    <a:pt x="166" y="47"/>
                    <a:pt x="166" y="47"/>
                  </a:cubicBezTo>
                  <a:lnTo>
                    <a:pt x="166" y="47"/>
                  </a:lnTo>
                  <a:cubicBezTo>
                    <a:pt x="180" y="56"/>
                    <a:pt x="188" y="71"/>
                    <a:pt x="187" y="85"/>
                  </a:cubicBezTo>
                  <a:lnTo>
                    <a:pt x="218" y="79"/>
                  </a:lnTo>
                  <a:lnTo>
                    <a:pt x="218" y="79"/>
                  </a:lnTo>
                  <a:cubicBezTo>
                    <a:pt x="217" y="60"/>
                    <a:pt x="207" y="41"/>
                    <a:pt x="192" y="27"/>
                  </a:cubicBezTo>
                  <a:lnTo>
                    <a:pt x="198" y="18"/>
                  </a:lnTo>
                  <a:lnTo>
                    <a:pt x="191" y="12"/>
                  </a:lnTo>
                  <a:lnTo>
                    <a:pt x="173" y="0"/>
                  </a:lnTo>
                  <a:lnTo>
                    <a:pt x="165" y="11"/>
                  </a:lnTo>
                  <a:lnTo>
                    <a:pt x="165" y="11"/>
                  </a:lnTo>
                  <a:cubicBezTo>
                    <a:pt x="135" y="0"/>
                    <a:pt x="102" y="7"/>
                    <a:pt x="84" y="32"/>
                  </a:cubicBezTo>
                  <a:lnTo>
                    <a:pt x="84" y="32"/>
                  </a:lnTo>
                  <a:cubicBezTo>
                    <a:pt x="64" y="60"/>
                    <a:pt x="71" y="101"/>
                    <a:pt x="99" y="126"/>
                  </a:cubicBezTo>
                  <a:lnTo>
                    <a:pt x="99" y="126"/>
                  </a:lnTo>
                  <a:cubicBezTo>
                    <a:pt x="101" y="127"/>
                    <a:pt x="102" y="129"/>
                    <a:pt x="104" y="130"/>
                  </a:cubicBezTo>
                  <a:lnTo>
                    <a:pt x="104" y="130"/>
                  </a:lnTo>
                  <a:cubicBezTo>
                    <a:pt x="116" y="145"/>
                    <a:pt x="119" y="164"/>
                    <a:pt x="109" y="178"/>
                  </a:cubicBezTo>
                  <a:lnTo>
                    <a:pt x="109" y="178"/>
                  </a:lnTo>
                  <a:cubicBezTo>
                    <a:pt x="98" y="191"/>
                    <a:pt x="79" y="194"/>
                    <a:pt x="61" y="187"/>
                  </a:cubicBezTo>
                  <a:lnTo>
                    <a:pt x="61" y="187"/>
                  </a:lnTo>
                  <a:cubicBezTo>
                    <a:pt x="57" y="185"/>
                    <a:pt x="54" y="183"/>
                    <a:pt x="50" y="181"/>
                  </a:cubicBezTo>
                  <a:lnTo>
                    <a:pt x="50" y="181"/>
                  </a:lnTo>
                  <a:cubicBezTo>
                    <a:pt x="37" y="171"/>
                    <a:pt x="30" y="156"/>
                    <a:pt x="30" y="142"/>
                  </a:cubicBezTo>
                  <a:lnTo>
                    <a:pt x="0" y="148"/>
                  </a:lnTo>
                  <a:lnTo>
                    <a:pt x="0" y="148"/>
                  </a:lnTo>
                  <a:cubicBezTo>
                    <a:pt x="1" y="167"/>
                    <a:pt x="9" y="186"/>
                    <a:pt x="26" y="201"/>
                  </a:cubicBezTo>
                  <a:lnTo>
                    <a:pt x="19" y="209"/>
                  </a:lnTo>
                  <a:lnTo>
                    <a:pt x="37" y="222"/>
                  </a:lnTo>
                  <a:lnTo>
                    <a:pt x="43" y="228"/>
                  </a:lnTo>
                  <a:lnTo>
                    <a:pt x="53" y="216"/>
                  </a:lnTo>
                </a:path>
              </a:pathLst>
            </a:custGeom>
            <a:solidFill>
              <a:srgbClr val="5C93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7" name="Freeform 186">
              <a:extLst>
                <a:ext uri="{FF2B5EF4-FFF2-40B4-BE49-F238E27FC236}">
                  <a16:creationId xmlns:a16="http://schemas.microsoft.com/office/drawing/2014/main" id="{CBACCC02-315D-D66C-A1B2-6BF12613B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8726" y="3126718"/>
              <a:ext cx="1166864" cy="1093936"/>
            </a:xfrm>
            <a:custGeom>
              <a:avLst/>
              <a:gdLst>
                <a:gd name="T0" fmla="*/ 0 w 1340"/>
                <a:gd name="T1" fmla="*/ 721 h 1256"/>
                <a:gd name="T2" fmla="*/ 417 w 1340"/>
                <a:gd name="T3" fmla="*/ 1255 h 1256"/>
                <a:gd name="T4" fmla="*/ 1339 w 1340"/>
                <a:gd name="T5" fmla="*/ 536 h 1256"/>
                <a:gd name="T6" fmla="*/ 922 w 1340"/>
                <a:gd name="T7" fmla="*/ 0 h 1256"/>
                <a:gd name="T8" fmla="*/ 0 w 1340"/>
                <a:gd name="T9" fmla="*/ 721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0" h="1256">
                  <a:moveTo>
                    <a:pt x="0" y="721"/>
                  </a:moveTo>
                  <a:lnTo>
                    <a:pt x="417" y="1255"/>
                  </a:lnTo>
                  <a:lnTo>
                    <a:pt x="1339" y="536"/>
                  </a:lnTo>
                  <a:lnTo>
                    <a:pt x="922" y="0"/>
                  </a:lnTo>
                  <a:lnTo>
                    <a:pt x="0" y="721"/>
                  </a:lnTo>
                </a:path>
              </a:pathLst>
            </a:custGeom>
            <a:solidFill>
              <a:srgbClr val="96C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43758BE-2ADD-0BC0-3293-4383012E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3067" y="3261062"/>
              <a:ext cx="897310" cy="824379"/>
            </a:xfrm>
            <a:custGeom>
              <a:avLst/>
              <a:gdLst>
                <a:gd name="connsiteX0" fmla="*/ 388822 w 897310"/>
                <a:gd name="connsiteY0" fmla="*/ 258294 h 824379"/>
                <a:gd name="connsiteX1" fmla="*/ 548858 w 897310"/>
                <a:gd name="connsiteY1" fmla="*/ 335334 h 824379"/>
                <a:gd name="connsiteX2" fmla="*/ 552318 w 897310"/>
                <a:gd name="connsiteY2" fmla="*/ 552552 h 824379"/>
                <a:gd name="connsiteX3" fmla="*/ 342888 w 897310"/>
                <a:gd name="connsiteY3" fmla="*/ 496721 h 824379"/>
                <a:gd name="connsiteX4" fmla="*/ 340292 w 897310"/>
                <a:gd name="connsiteY4" fmla="*/ 279503 h 824379"/>
                <a:gd name="connsiteX5" fmla="*/ 388822 w 897310"/>
                <a:gd name="connsiteY5" fmla="*/ 258294 h 824379"/>
                <a:gd name="connsiteX6" fmla="*/ 571568 w 897310"/>
                <a:gd name="connsiteY6" fmla="*/ 37353 h 824379"/>
                <a:gd name="connsiteX7" fmla="*/ 54724 w 897310"/>
                <a:gd name="connsiteY7" fmla="*/ 439553 h 824379"/>
                <a:gd name="connsiteX8" fmla="*/ 36484 w 897310"/>
                <a:gd name="connsiteY8" fmla="*/ 585492 h 824379"/>
                <a:gd name="connsiteX9" fmla="*/ 179810 w 897310"/>
                <a:gd name="connsiteY9" fmla="*/ 769653 h 824379"/>
                <a:gd name="connsiteX10" fmla="*/ 325742 w 897310"/>
                <a:gd name="connsiteY10" fmla="*/ 787895 h 824379"/>
                <a:gd name="connsiteX11" fmla="*/ 842586 w 897310"/>
                <a:gd name="connsiteY11" fmla="*/ 384826 h 824379"/>
                <a:gd name="connsiteX12" fmla="*/ 859958 w 897310"/>
                <a:gd name="connsiteY12" fmla="*/ 238888 h 824379"/>
                <a:gd name="connsiteX13" fmla="*/ 716632 w 897310"/>
                <a:gd name="connsiteY13" fmla="*/ 54727 h 824379"/>
                <a:gd name="connsiteX14" fmla="*/ 571568 w 897310"/>
                <a:gd name="connsiteY14" fmla="*/ 37353 h 824379"/>
                <a:gd name="connsiteX15" fmla="*/ 572438 w 897310"/>
                <a:gd name="connsiteY15" fmla="*/ 0 h 824379"/>
                <a:gd name="connsiteX16" fmla="*/ 723582 w 897310"/>
                <a:gd name="connsiteY16" fmla="*/ 19111 h 824379"/>
                <a:gd name="connsiteX17" fmla="*/ 897310 w 897310"/>
                <a:gd name="connsiteY17" fmla="*/ 241494 h 824379"/>
                <a:gd name="connsiteX18" fmla="*/ 879068 w 897310"/>
                <a:gd name="connsiteY18" fmla="*/ 391776 h 824379"/>
                <a:gd name="connsiteX19" fmla="*/ 323136 w 897310"/>
                <a:gd name="connsiteY19" fmla="*/ 824379 h 824379"/>
                <a:gd name="connsiteX20" fmla="*/ 173730 w 897310"/>
                <a:gd name="connsiteY20" fmla="*/ 805268 h 824379"/>
                <a:gd name="connsiteX21" fmla="*/ 0 w 897310"/>
                <a:gd name="connsiteY21" fmla="*/ 582886 h 824379"/>
                <a:gd name="connsiteX22" fmla="*/ 18242 w 897310"/>
                <a:gd name="connsiteY22" fmla="*/ 433473 h 82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7310" h="824379">
                  <a:moveTo>
                    <a:pt x="388822" y="258294"/>
                  </a:moveTo>
                  <a:cubicBezTo>
                    <a:pt x="441924" y="249625"/>
                    <a:pt x="505370" y="277758"/>
                    <a:pt x="548858" y="335334"/>
                  </a:cubicBezTo>
                  <a:cubicBezTo>
                    <a:pt x="606840" y="409485"/>
                    <a:pt x="609436" y="507189"/>
                    <a:pt x="552318" y="552552"/>
                  </a:cubicBezTo>
                  <a:cubicBezTo>
                    <a:pt x="493470" y="597915"/>
                    <a:pt x="400006" y="569127"/>
                    <a:pt x="342888" y="496721"/>
                  </a:cubicBezTo>
                  <a:cubicBezTo>
                    <a:pt x="284904" y="419953"/>
                    <a:pt x="284040" y="323121"/>
                    <a:pt x="340292" y="279503"/>
                  </a:cubicBezTo>
                  <a:cubicBezTo>
                    <a:pt x="354572" y="268162"/>
                    <a:pt x="371122" y="261183"/>
                    <a:pt x="388822" y="258294"/>
                  </a:cubicBezTo>
                  <a:close/>
                  <a:moveTo>
                    <a:pt x="571568" y="37353"/>
                  </a:moveTo>
                  <a:lnTo>
                    <a:pt x="54724" y="439553"/>
                  </a:lnTo>
                  <a:cubicBezTo>
                    <a:pt x="79046" y="488199"/>
                    <a:pt x="72098" y="545533"/>
                    <a:pt x="36484" y="585492"/>
                  </a:cubicBezTo>
                  <a:lnTo>
                    <a:pt x="179810" y="769653"/>
                  </a:lnTo>
                  <a:cubicBezTo>
                    <a:pt x="227584" y="746198"/>
                    <a:pt x="285784" y="753148"/>
                    <a:pt x="325742" y="787895"/>
                  </a:cubicBezTo>
                  <a:lnTo>
                    <a:pt x="842586" y="384826"/>
                  </a:lnTo>
                  <a:cubicBezTo>
                    <a:pt x="818264" y="337049"/>
                    <a:pt x="826082" y="278847"/>
                    <a:pt x="859958" y="238888"/>
                  </a:cubicBezTo>
                  <a:lnTo>
                    <a:pt x="716632" y="54727"/>
                  </a:lnTo>
                  <a:cubicBezTo>
                    <a:pt x="668856" y="78181"/>
                    <a:pt x="612394" y="71232"/>
                    <a:pt x="571568" y="37353"/>
                  </a:cubicBezTo>
                  <a:close/>
                  <a:moveTo>
                    <a:pt x="572438" y="0"/>
                  </a:moveTo>
                  <a:cubicBezTo>
                    <a:pt x="609788" y="46040"/>
                    <a:pt x="677544" y="54727"/>
                    <a:pt x="723582" y="19111"/>
                  </a:cubicBezTo>
                  <a:lnTo>
                    <a:pt x="897310" y="241494"/>
                  </a:lnTo>
                  <a:cubicBezTo>
                    <a:pt x="850404" y="277978"/>
                    <a:pt x="842586" y="345736"/>
                    <a:pt x="879068" y="391776"/>
                  </a:cubicBezTo>
                  <a:lnTo>
                    <a:pt x="323136" y="824379"/>
                  </a:lnTo>
                  <a:cubicBezTo>
                    <a:pt x="287522" y="778339"/>
                    <a:pt x="219768" y="769653"/>
                    <a:pt x="173730" y="805268"/>
                  </a:cubicBezTo>
                  <a:lnTo>
                    <a:pt x="0" y="582886"/>
                  </a:lnTo>
                  <a:cubicBezTo>
                    <a:pt x="45170" y="546401"/>
                    <a:pt x="54724" y="479513"/>
                    <a:pt x="18242" y="433473"/>
                  </a:cubicBezTo>
                  <a:close/>
                </a:path>
              </a:pathLst>
            </a:custGeom>
            <a:solidFill>
              <a:srgbClr val="DFF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9" name="Freeform 189">
              <a:extLst>
                <a:ext uri="{FF2B5EF4-FFF2-40B4-BE49-F238E27FC236}">
                  <a16:creationId xmlns:a16="http://schemas.microsoft.com/office/drawing/2014/main" id="{0303B265-5856-D147-37D5-E8490F72C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0037" y="3571971"/>
              <a:ext cx="180402" cy="207272"/>
            </a:xfrm>
            <a:custGeom>
              <a:avLst/>
              <a:gdLst>
                <a:gd name="T0" fmla="*/ 21 w 209"/>
                <a:gd name="T1" fmla="*/ 35 h 238"/>
                <a:gd name="T2" fmla="*/ 21 w 209"/>
                <a:gd name="T3" fmla="*/ 35 h 238"/>
                <a:gd name="T4" fmla="*/ 19 w 209"/>
                <a:gd name="T5" fmla="*/ 120 h 238"/>
                <a:gd name="T6" fmla="*/ 19 w 209"/>
                <a:gd name="T7" fmla="*/ 120 h 238"/>
                <a:gd name="T8" fmla="*/ 109 w 209"/>
                <a:gd name="T9" fmla="*/ 134 h 238"/>
                <a:gd name="T10" fmla="*/ 109 w 209"/>
                <a:gd name="T11" fmla="*/ 134 h 238"/>
                <a:gd name="T12" fmla="*/ 113 w 209"/>
                <a:gd name="T13" fmla="*/ 129 h 238"/>
                <a:gd name="T14" fmla="*/ 113 w 209"/>
                <a:gd name="T15" fmla="*/ 129 h 238"/>
                <a:gd name="T16" fmla="*/ 165 w 209"/>
                <a:gd name="T17" fmla="*/ 136 h 238"/>
                <a:gd name="T18" fmla="*/ 165 w 209"/>
                <a:gd name="T19" fmla="*/ 136 h 238"/>
                <a:gd name="T20" fmla="*/ 155 w 209"/>
                <a:gd name="T21" fmla="*/ 191 h 238"/>
                <a:gd name="T22" fmla="*/ 155 w 209"/>
                <a:gd name="T23" fmla="*/ 191 h 238"/>
                <a:gd name="T24" fmla="*/ 153 w 209"/>
                <a:gd name="T25" fmla="*/ 192 h 238"/>
                <a:gd name="T26" fmla="*/ 153 w 209"/>
                <a:gd name="T27" fmla="*/ 192 h 238"/>
                <a:gd name="T28" fmla="*/ 111 w 209"/>
                <a:gd name="T29" fmla="*/ 201 h 238"/>
                <a:gd name="T30" fmla="*/ 107 w 209"/>
                <a:gd name="T31" fmla="*/ 233 h 238"/>
                <a:gd name="T32" fmla="*/ 107 w 209"/>
                <a:gd name="T33" fmla="*/ 233 h 238"/>
                <a:gd name="T34" fmla="*/ 165 w 209"/>
                <a:gd name="T35" fmla="*/ 221 h 238"/>
                <a:gd name="T36" fmla="*/ 172 w 209"/>
                <a:gd name="T37" fmla="*/ 231 h 238"/>
                <a:gd name="T38" fmla="*/ 180 w 209"/>
                <a:gd name="T39" fmla="*/ 224 h 238"/>
                <a:gd name="T40" fmla="*/ 196 w 209"/>
                <a:gd name="T41" fmla="*/ 212 h 238"/>
                <a:gd name="T42" fmla="*/ 189 w 209"/>
                <a:gd name="T43" fmla="*/ 201 h 238"/>
                <a:gd name="T44" fmla="*/ 189 w 209"/>
                <a:gd name="T45" fmla="*/ 201 h 238"/>
                <a:gd name="T46" fmla="*/ 190 w 209"/>
                <a:gd name="T47" fmla="*/ 117 h 238"/>
                <a:gd name="T48" fmla="*/ 190 w 209"/>
                <a:gd name="T49" fmla="*/ 117 h 238"/>
                <a:gd name="T50" fmla="*/ 94 w 209"/>
                <a:gd name="T51" fmla="*/ 106 h 238"/>
                <a:gd name="T52" fmla="*/ 94 w 209"/>
                <a:gd name="T53" fmla="*/ 106 h 238"/>
                <a:gd name="T54" fmla="*/ 90 w 209"/>
                <a:gd name="T55" fmla="*/ 108 h 238"/>
                <a:gd name="T56" fmla="*/ 90 w 209"/>
                <a:gd name="T57" fmla="*/ 108 h 238"/>
                <a:gd name="T58" fmla="*/ 42 w 209"/>
                <a:gd name="T59" fmla="*/ 101 h 238"/>
                <a:gd name="T60" fmla="*/ 42 w 209"/>
                <a:gd name="T61" fmla="*/ 101 h 238"/>
                <a:gd name="T62" fmla="*/ 46 w 209"/>
                <a:gd name="T63" fmla="*/ 53 h 238"/>
                <a:gd name="T64" fmla="*/ 46 w 209"/>
                <a:gd name="T65" fmla="*/ 53 h 238"/>
                <a:gd name="T66" fmla="*/ 55 w 209"/>
                <a:gd name="T67" fmla="*/ 45 h 238"/>
                <a:gd name="T68" fmla="*/ 55 w 209"/>
                <a:gd name="T69" fmla="*/ 45 h 238"/>
                <a:gd name="T70" fmla="*/ 97 w 209"/>
                <a:gd name="T71" fmla="*/ 35 h 238"/>
                <a:gd name="T72" fmla="*/ 101 w 209"/>
                <a:gd name="T73" fmla="*/ 4 h 238"/>
                <a:gd name="T74" fmla="*/ 101 w 209"/>
                <a:gd name="T75" fmla="*/ 4 h 238"/>
                <a:gd name="T76" fmla="*/ 44 w 209"/>
                <a:gd name="T77" fmla="*/ 15 h 238"/>
                <a:gd name="T78" fmla="*/ 37 w 209"/>
                <a:gd name="T79" fmla="*/ 6 h 238"/>
                <a:gd name="T80" fmla="*/ 19 w 209"/>
                <a:gd name="T81" fmla="*/ 19 h 238"/>
                <a:gd name="T82" fmla="*/ 11 w 209"/>
                <a:gd name="T83" fmla="*/ 24 h 238"/>
                <a:gd name="T84" fmla="*/ 21 w 209"/>
                <a:gd name="T85" fmla="*/ 3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38">
                  <a:moveTo>
                    <a:pt x="21" y="35"/>
                  </a:moveTo>
                  <a:lnTo>
                    <a:pt x="21" y="35"/>
                  </a:lnTo>
                  <a:cubicBezTo>
                    <a:pt x="1" y="61"/>
                    <a:pt x="0" y="95"/>
                    <a:pt x="19" y="120"/>
                  </a:cubicBezTo>
                  <a:lnTo>
                    <a:pt x="19" y="120"/>
                  </a:lnTo>
                  <a:cubicBezTo>
                    <a:pt x="38" y="146"/>
                    <a:pt x="77" y="151"/>
                    <a:pt x="109" y="134"/>
                  </a:cubicBezTo>
                  <a:lnTo>
                    <a:pt x="109" y="134"/>
                  </a:lnTo>
                  <a:cubicBezTo>
                    <a:pt x="111" y="132"/>
                    <a:pt x="112" y="131"/>
                    <a:pt x="113" y="129"/>
                  </a:cubicBezTo>
                  <a:lnTo>
                    <a:pt x="113" y="129"/>
                  </a:lnTo>
                  <a:cubicBezTo>
                    <a:pt x="131" y="120"/>
                    <a:pt x="155" y="121"/>
                    <a:pt x="165" y="136"/>
                  </a:cubicBezTo>
                  <a:lnTo>
                    <a:pt x="165" y="136"/>
                  </a:lnTo>
                  <a:cubicBezTo>
                    <a:pt x="178" y="151"/>
                    <a:pt x="172" y="176"/>
                    <a:pt x="155" y="191"/>
                  </a:cubicBezTo>
                  <a:lnTo>
                    <a:pt x="155" y="191"/>
                  </a:lnTo>
                  <a:cubicBezTo>
                    <a:pt x="155" y="192"/>
                    <a:pt x="153" y="192"/>
                    <a:pt x="153" y="192"/>
                  </a:cubicBezTo>
                  <a:lnTo>
                    <a:pt x="153" y="192"/>
                  </a:lnTo>
                  <a:cubicBezTo>
                    <a:pt x="139" y="203"/>
                    <a:pt x="123" y="206"/>
                    <a:pt x="111" y="201"/>
                  </a:cubicBezTo>
                  <a:lnTo>
                    <a:pt x="107" y="233"/>
                  </a:lnTo>
                  <a:lnTo>
                    <a:pt x="107" y="233"/>
                  </a:lnTo>
                  <a:cubicBezTo>
                    <a:pt x="126" y="237"/>
                    <a:pt x="148" y="233"/>
                    <a:pt x="165" y="221"/>
                  </a:cubicBezTo>
                  <a:lnTo>
                    <a:pt x="172" y="231"/>
                  </a:lnTo>
                  <a:lnTo>
                    <a:pt x="180" y="224"/>
                  </a:lnTo>
                  <a:lnTo>
                    <a:pt x="196" y="212"/>
                  </a:lnTo>
                  <a:lnTo>
                    <a:pt x="189" y="201"/>
                  </a:lnTo>
                  <a:lnTo>
                    <a:pt x="189" y="201"/>
                  </a:lnTo>
                  <a:cubicBezTo>
                    <a:pt x="206" y="175"/>
                    <a:pt x="208" y="142"/>
                    <a:pt x="190" y="117"/>
                  </a:cubicBezTo>
                  <a:lnTo>
                    <a:pt x="190" y="117"/>
                  </a:lnTo>
                  <a:cubicBezTo>
                    <a:pt x="168" y="90"/>
                    <a:pt x="127" y="84"/>
                    <a:pt x="94" y="106"/>
                  </a:cubicBezTo>
                  <a:lnTo>
                    <a:pt x="94" y="106"/>
                  </a:lnTo>
                  <a:cubicBezTo>
                    <a:pt x="93" y="106"/>
                    <a:pt x="92" y="108"/>
                    <a:pt x="90" y="108"/>
                  </a:cubicBezTo>
                  <a:lnTo>
                    <a:pt x="90" y="108"/>
                  </a:lnTo>
                  <a:cubicBezTo>
                    <a:pt x="72" y="116"/>
                    <a:pt x="53" y="114"/>
                    <a:pt x="42" y="101"/>
                  </a:cubicBezTo>
                  <a:lnTo>
                    <a:pt x="42" y="101"/>
                  </a:lnTo>
                  <a:cubicBezTo>
                    <a:pt x="33" y="87"/>
                    <a:pt x="34" y="68"/>
                    <a:pt x="46" y="53"/>
                  </a:cubicBezTo>
                  <a:lnTo>
                    <a:pt x="46" y="53"/>
                  </a:lnTo>
                  <a:cubicBezTo>
                    <a:pt x="49" y="49"/>
                    <a:pt x="52" y="46"/>
                    <a:pt x="55" y="45"/>
                  </a:cubicBezTo>
                  <a:lnTo>
                    <a:pt x="55" y="45"/>
                  </a:lnTo>
                  <a:cubicBezTo>
                    <a:pt x="68" y="34"/>
                    <a:pt x="85" y="31"/>
                    <a:pt x="97" y="35"/>
                  </a:cubicBezTo>
                  <a:lnTo>
                    <a:pt x="101" y="4"/>
                  </a:lnTo>
                  <a:lnTo>
                    <a:pt x="101" y="4"/>
                  </a:lnTo>
                  <a:cubicBezTo>
                    <a:pt x="82" y="0"/>
                    <a:pt x="62" y="4"/>
                    <a:pt x="44" y="15"/>
                  </a:cubicBezTo>
                  <a:lnTo>
                    <a:pt x="37" y="6"/>
                  </a:lnTo>
                  <a:lnTo>
                    <a:pt x="19" y="19"/>
                  </a:lnTo>
                  <a:lnTo>
                    <a:pt x="11" y="24"/>
                  </a:lnTo>
                  <a:lnTo>
                    <a:pt x="21" y="35"/>
                  </a:lnTo>
                </a:path>
              </a:pathLst>
            </a:custGeom>
            <a:solidFill>
              <a:srgbClr val="5C93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0" name="Freeform 190">
              <a:extLst>
                <a:ext uri="{FF2B5EF4-FFF2-40B4-BE49-F238E27FC236}">
                  <a16:creationId xmlns:a16="http://schemas.microsoft.com/office/drawing/2014/main" id="{A6927884-4426-E5F1-43F5-A1177714B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0239" y="5756001"/>
              <a:ext cx="1139997" cy="844442"/>
            </a:xfrm>
            <a:custGeom>
              <a:avLst/>
              <a:gdLst>
                <a:gd name="T0" fmla="*/ 185 w 1311"/>
                <a:gd name="T1" fmla="*/ 0 h 972"/>
                <a:gd name="T2" fmla="*/ 0 w 1311"/>
                <a:gd name="T3" fmla="*/ 653 h 972"/>
                <a:gd name="T4" fmla="*/ 1125 w 1311"/>
                <a:gd name="T5" fmla="*/ 971 h 972"/>
                <a:gd name="T6" fmla="*/ 1310 w 1311"/>
                <a:gd name="T7" fmla="*/ 319 h 972"/>
                <a:gd name="T8" fmla="*/ 185 w 1311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1" h="972">
                  <a:moveTo>
                    <a:pt x="185" y="0"/>
                  </a:moveTo>
                  <a:lnTo>
                    <a:pt x="0" y="653"/>
                  </a:lnTo>
                  <a:lnTo>
                    <a:pt x="1125" y="971"/>
                  </a:lnTo>
                  <a:lnTo>
                    <a:pt x="1310" y="319"/>
                  </a:lnTo>
                  <a:lnTo>
                    <a:pt x="185" y="0"/>
                  </a:lnTo>
                </a:path>
              </a:pathLst>
            </a:custGeom>
            <a:solidFill>
              <a:srgbClr val="96C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E6EA572-CD17-83C0-3F08-C5B3D34A5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2360" y="5840446"/>
              <a:ext cx="962562" cy="670843"/>
            </a:xfrm>
            <a:custGeom>
              <a:avLst/>
              <a:gdLst>
                <a:gd name="connsiteX0" fmla="*/ 471638 w 962562"/>
                <a:gd name="connsiteY0" fmla="*/ 168653 h 670843"/>
                <a:gd name="connsiteX1" fmla="*/ 524662 w 962562"/>
                <a:gd name="connsiteY1" fmla="*/ 169657 h 670843"/>
                <a:gd name="connsiteX2" fmla="*/ 602636 w 962562"/>
                <a:gd name="connsiteY2" fmla="*/ 371874 h 670843"/>
                <a:gd name="connsiteX3" fmla="*/ 429362 w 962562"/>
                <a:gd name="connsiteY3" fmla="*/ 502057 h 670843"/>
                <a:gd name="connsiteX4" fmla="*/ 351388 w 962562"/>
                <a:gd name="connsiteY4" fmla="*/ 300707 h 670843"/>
                <a:gd name="connsiteX5" fmla="*/ 471638 w 962562"/>
                <a:gd name="connsiteY5" fmla="*/ 168653 h 670843"/>
                <a:gd name="connsiteX6" fmla="*/ 225820 w 962562"/>
                <a:gd name="connsiteY6" fmla="*/ 33063 h 670843"/>
                <a:gd name="connsiteX7" fmla="*/ 95908 w 962562"/>
                <a:gd name="connsiteY7" fmla="*/ 106151 h 670843"/>
                <a:gd name="connsiteX8" fmla="*/ 33132 w 962562"/>
                <a:gd name="connsiteY8" fmla="*/ 329766 h 670843"/>
                <a:gd name="connsiteX9" fmla="*/ 105498 w 962562"/>
                <a:gd name="connsiteY9" fmla="*/ 458540 h 670843"/>
                <a:gd name="connsiteX10" fmla="*/ 737616 w 962562"/>
                <a:gd name="connsiteY10" fmla="*/ 637780 h 670843"/>
                <a:gd name="connsiteX11" fmla="*/ 866654 w 962562"/>
                <a:gd name="connsiteY11" fmla="*/ 566432 h 670843"/>
                <a:gd name="connsiteX12" fmla="*/ 929430 w 962562"/>
                <a:gd name="connsiteY12" fmla="*/ 340207 h 670843"/>
                <a:gd name="connsiteX13" fmla="*/ 857936 w 962562"/>
                <a:gd name="connsiteY13" fmla="*/ 212303 h 670843"/>
                <a:gd name="connsiteX14" fmla="*/ 209254 w 962562"/>
                <a:gd name="connsiteY14" fmla="*/ 0 h 670843"/>
                <a:gd name="connsiteX15" fmla="*/ 888450 w 962562"/>
                <a:gd name="connsiteY15" fmla="*/ 193161 h 670843"/>
                <a:gd name="connsiteX16" fmla="*/ 962562 w 962562"/>
                <a:gd name="connsiteY16" fmla="*/ 324546 h 670843"/>
                <a:gd name="connsiteX17" fmla="*/ 884964 w 962562"/>
                <a:gd name="connsiteY17" fmla="*/ 596885 h 670843"/>
                <a:gd name="connsiteX18" fmla="*/ 753308 w 962562"/>
                <a:gd name="connsiteY18" fmla="*/ 670843 h 670843"/>
                <a:gd name="connsiteX19" fmla="*/ 73240 w 962562"/>
                <a:gd name="connsiteY19" fmla="*/ 478552 h 670843"/>
                <a:gd name="connsiteX20" fmla="*/ 0 w 962562"/>
                <a:gd name="connsiteY20" fmla="*/ 346298 h 670843"/>
                <a:gd name="connsiteX21" fmla="*/ 76726 w 962562"/>
                <a:gd name="connsiteY21" fmla="*/ 73958 h 670843"/>
                <a:gd name="connsiteX22" fmla="*/ 209254 w 962562"/>
                <a:gd name="connsiteY22" fmla="*/ 0 h 67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62562" h="670843">
                  <a:moveTo>
                    <a:pt x="471638" y="168653"/>
                  </a:moveTo>
                  <a:cubicBezTo>
                    <a:pt x="489140" y="164558"/>
                    <a:pt x="507118" y="164666"/>
                    <a:pt x="524662" y="169657"/>
                  </a:cubicBezTo>
                  <a:cubicBezTo>
                    <a:pt x="593972" y="190486"/>
                    <a:pt x="628626" y="279878"/>
                    <a:pt x="602636" y="371874"/>
                  </a:cubicBezTo>
                  <a:cubicBezTo>
                    <a:pt x="576644" y="462134"/>
                    <a:pt x="500404" y="521150"/>
                    <a:pt x="429362" y="502057"/>
                  </a:cubicBezTo>
                  <a:cubicBezTo>
                    <a:pt x="358318" y="481228"/>
                    <a:pt x="326264" y="388364"/>
                    <a:pt x="351388" y="300707"/>
                  </a:cubicBezTo>
                  <a:cubicBezTo>
                    <a:pt x="370880" y="231060"/>
                    <a:pt x="419126" y="180939"/>
                    <a:pt x="471638" y="168653"/>
                  </a:cubicBezTo>
                  <a:close/>
                  <a:moveTo>
                    <a:pt x="225820" y="33063"/>
                  </a:moveTo>
                  <a:cubicBezTo>
                    <a:pt x="201406" y="80919"/>
                    <a:pt x="149966" y="108762"/>
                    <a:pt x="95908" y="106151"/>
                  </a:cubicBezTo>
                  <a:lnTo>
                    <a:pt x="33132" y="329766"/>
                  </a:lnTo>
                  <a:cubicBezTo>
                    <a:pt x="79342" y="354999"/>
                    <a:pt x="108114" y="405464"/>
                    <a:pt x="105498" y="458540"/>
                  </a:cubicBezTo>
                  <a:lnTo>
                    <a:pt x="737616" y="637780"/>
                  </a:lnTo>
                  <a:cubicBezTo>
                    <a:pt x="761156" y="589924"/>
                    <a:pt x="812598" y="562951"/>
                    <a:pt x="866654" y="566432"/>
                  </a:cubicBezTo>
                  <a:lnTo>
                    <a:pt x="929430" y="340207"/>
                  </a:lnTo>
                  <a:cubicBezTo>
                    <a:pt x="883220" y="316715"/>
                    <a:pt x="854448" y="265379"/>
                    <a:pt x="857936" y="212303"/>
                  </a:cubicBezTo>
                  <a:close/>
                  <a:moveTo>
                    <a:pt x="209254" y="0"/>
                  </a:moveTo>
                  <a:lnTo>
                    <a:pt x="888450" y="193161"/>
                  </a:lnTo>
                  <a:cubicBezTo>
                    <a:pt x="873628" y="249717"/>
                    <a:pt x="905888" y="309754"/>
                    <a:pt x="962562" y="324546"/>
                  </a:cubicBezTo>
                  <a:lnTo>
                    <a:pt x="884964" y="596885"/>
                  </a:lnTo>
                  <a:cubicBezTo>
                    <a:pt x="829162" y="580353"/>
                    <a:pt x="769874" y="614287"/>
                    <a:pt x="753308" y="670843"/>
                  </a:cubicBezTo>
                  <a:lnTo>
                    <a:pt x="73240" y="478552"/>
                  </a:lnTo>
                  <a:cubicBezTo>
                    <a:pt x="88934" y="422866"/>
                    <a:pt x="56674" y="362830"/>
                    <a:pt x="0" y="346298"/>
                  </a:cubicBezTo>
                  <a:lnTo>
                    <a:pt x="76726" y="73958"/>
                  </a:lnTo>
                  <a:cubicBezTo>
                    <a:pt x="133400" y="90490"/>
                    <a:pt x="192688" y="57426"/>
                    <a:pt x="209254" y="0"/>
                  </a:cubicBezTo>
                  <a:close/>
                </a:path>
              </a:pathLst>
            </a:custGeom>
            <a:solidFill>
              <a:srgbClr val="DFF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2" name="Freeform 193">
              <a:extLst>
                <a:ext uri="{FF2B5EF4-FFF2-40B4-BE49-F238E27FC236}">
                  <a16:creationId xmlns:a16="http://schemas.microsoft.com/office/drawing/2014/main" id="{2D9B2698-05CC-24FA-CD8C-AF888ED68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1551" y="6063072"/>
              <a:ext cx="157374" cy="226463"/>
            </a:xfrm>
            <a:custGeom>
              <a:avLst/>
              <a:gdLst>
                <a:gd name="T0" fmla="*/ 108 w 181"/>
                <a:gd name="T1" fmla="*/ 14 h 259"/>
                <a:gd name="T2" fmla="*/ 108 w 181"/>
                <a:gd name="T3" fmla="*/ 14 h 259"/>
                <a:gd name="T4" fmla="*/ 39 w 181"/>
                <a:gd name="T5" fmla="*/ 60 h 259"/>
                <a:gd name="T6" fmla="*/ 39 w 181"/>
                <a:gd name="T7" fmla="*/ 60 h 259"/>
                <a:gd name="T8" fmla="*/ 80 w 181"/>
                <a:gd name="T9" fmla="*/ 142 h 259"/>
                <a:gd name="T10" fmla="*/ 80 w 181"/>
                <a:gd name="T11" fmla="*/ 142 h 259"/>
                <a:gd name="T12" fmla="*/ 86 w 181"/>
                <a:gd name="T13" fmla="*/ 143 h 259"/>
                <a:gd name="T14" fmla="*/ 86 w 181"/>
                <a:gd name="T15" fmla="*/ 143 h 259"/>
                <a:gd name="T16" fmla="*/ 112 w 181"/>
                <a:gd name="T17" fmla="*/ 189 h 259"/>
                <a:gd name="T18" fmla="*/ 112 w 181"/>
                <a:gd name="T19" fmla="*/ 189 h 259"/>
                <a:gd name="T20" fmla="*/ 61 w 181"/>
                <a:gd name="T21" fmla="*/ 213 h 259"/>
                <a:gd name="T22" fmla="*/ 61 w 181"/>
                <a:gd name="T23" fmla="*/ 213 h 259"/>
                <a:gd name="T24" fmla="*/ 60 w 181"/>
                <a:gd name="T25" fmla="*/ 212 h 259"/>
                <a:gd name="T26" fmla="*/ 60 w 181"/>
                <a:gd name="T27" fmla="*/ 212 h 259"/>
                <a:gd name="T28" fmla="*/ 27 w 181"/>
                <a:gd name="T29" fmla="*/ 184 h 259"/>
                <a:gd name="T30" fmla="*/ 0 w 181"/>
                <a:gd name="T31" fmla="*/ 198 h 259"/>
                <a:gd name="T32" fmla="*/ 0 w 181"/>
                <a:gd name="T33" fmla="*/ 198 h 259"/>
                <a:gd name="T34" fmla="*/ 42 w 181"/>
                <a:gd name="T35" fmla="*/ 239 h 259"/>
                <a:gd name="T36" fmla="*/ 39 w 181"/>
                <a:gd name="T37" fmla="*/ 251 h 259"/>
                <a:gd name="T38" fmla="*/ 49 w 181"/>
                <a:gd name="T39" fmla="*/ 253 h 259"/>
                <a:gd name="T40" fmla="*/ 69 w 181"/>
                <a:gd name="T41" fmla="*/ 258 h 259"/>
                <a:gd name="T42" fmla="*/ 74 w 181"/>
                <a:gd name="T43" fmla="*/ 245 h 259"/>
                <a:gd name="T44" fmla="*/ 74 w 181"/>
                <a:gd name="T45" fmla="*/ 245 h 259"/>
                <a:gd name="T46" fmla="*/ 142 w 181"/>
                <a:gd name="T47" fmla="*/ 198 h 259"/>
                <a:gd name="T48" fmla="*/ 142 w 181"/>
                <a:gd name="T49" fmla="*/ 198 h 259"/>
                <a:gd name="T50" fmla="*/ 94 w 181"/>
                <a:gd name="T51" fmla="*/ 115 h 259"/>
                <a:gd name="T52" fmla="*/ 94 w 181"/>
                <a:gd name="T53" fmla="*/ 115 h 259"/>
                <a:gd name="T54" fmla="*/ 90 w 181"/>
                <a:gd name="T55" fmla="*/ 112 h 259"/>
                <a:gd name="T56" fmla="*/ 90 w 181"/>
                <a:gd name="T57" fmla="*/ 112 h 259"/>
                <a:gd name="T58" fmla="*/ 68 w 181"/>
                <a:gd name="T59" fmla="*/ 70 h 259"/>
                <a:gd name="T60" fmla="*/ 68 w 181"/>
                <a:gd name="T61" fmla="*/ 70 h 259"/>
                <a:gd name="T62" fmla="*/ 109 w 181"/>
                <a:gd name="T63" fmla="*/ 44 h 259"/>
                <a:gd name="T64" fmla="*/ 109 w 181"/>
                <a:gd name="T65" fmla="*/ 44 h 259"/>
                <a:gd name="T66" fmla="*/ 121 w 181"/>
                <a:gd name="T67" fmla="*/ 46 h 259"/>
                <a:gd name="T68" fmla="*/ 121 w 181"/>
                <a:gd name="T69" fmla="*/ 46 h 259"/>
                <a:gd name="T70" fmla="*/ 154 w 181"/>
                <a:gd name="T71" fmla="*/ 75 h 259"/>
                <a:gd name="T72" fmla="*/ 180 w 181"/>
                <a:gd name="T73" fmla="*/ 60 h 259"/>
                <a:gd name="T74" fmla="*/ 180 w 181"/>
                <a:gd name="T75" fmla="*/ 60 h 259"/>
                <a:gd name="T76" fmla="*/ 138 w 181"/>
                <a:gd name="T77" fmla="*/ 19 h 259"/>
                <a:gd name="T78" fmla="*/ 141 w 181"/>
                <a:gd name="T79" fmla="*/ 8 h 259"/>
                <a:gd name="T80" fmla="*/ 121 w 181"/>
                <a:gd name="T81" fmla="*/ 3 h 259"/>
                <a:gd name="T82" fmla="*/ 110 w 181"/>
                <a:gd name="T83" fmla="*/ 0 h 259"/>
                <a:gd name="T84" fmla="*/ 108 w 181"/>
                <a:gd name="T85" fmla="*/ 1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1" h="259">
                  <a:moveTo>
                    <a:pt x="108" y="14"/>
                  </a:moveTo>
                  <a:lnTo>
                    <a:pt x="108" y="14"/>
                  </a:lnTo>
                  <a:cubicBezTo>
                    <a:pt x="75" y="14"/>
                    <a:pt x="48" y="31"/>
                    <a:pt x="39" y="60"/>
                  </a:cubicBezTo>
                  <a:lnTo>
                    <a:pt x="39" y="60"/>
                  </a:lnTo>
                  <a:cubicBezTo>
                    <a:pt x="30" y="93"/>
                    <a:pt x="48" y="127"/>
                    <a:pt x="80" y="142"/>
                  </a:cubicBezTo>
                  <a:lnTo>
                    <a:pt x="80" y="142"/>
                  </a:lnTo>
                  <a:cubicBezTo>
                    <a:pt x="82" y="142"/>
                    <a:pt x="84" y="143"/>
                    <a:pt x="86" y="143"/>
                  </a:cubicBezTo>
                  <a:lnTo>
                    <a:pt x="86" y="143"/>
                  </a:lnTo>
                  <a:cubicBezTo>
                    <a:pt x="106" y="153"/>
                    <a:pt x="117" y="172"/>
                    <a:pt x="112" y="189"/>
                  </a:cubicBezTo>
                  <a:lnTo>
                    <a:pt x="112" y="189"/>
                  </a:lnTo>
                  <a:cubicBezTo>
                    <a:pt x="106" y="208"/>
                    <a:pt x="84" y="219"/>
                    <a:pt x="61" y="213"/>
                  </a:cubicBezTo>
                  <a:lnTo>
                    <a:pt x="61" y="213"/>
                  </a:lnTo>
                  <a:cubicBezTo>
                    <a:pt x="60" y="213"/>
                    <a:pt x="60" y="213"/>
                    <a:pt x="60" y="212"/>
                  </a:cubicBezTo>
                  <a:lnTo>
                    <a:pt x="60" y="212"/>
                  </a:lnTo>
                  <a:cubicBezTo>
                    <a:pt x="43" y="208"/>
                    <a:pt x="31" y="197"/>
                    <a:pt x="27" y="184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8" y="217"/>
                    <a:pt x="23" y="231"/>
                    <a:pt x="42" y="239"/>
                  </a:cubicBezTo>
                  <a:lnTo>
                    <a:pt x="39" y="251"/>
                  </a:lnTo>
                  <a:lnTo>
                    <a:pt x="49" y="253"/>
                  </a:lnTo>
                  <a:lnTo>
                    <a:pt x="69" y="258"/>
                  </a:lnTo>
                  <a:lnTo>
                    <a:pt x="74" y="245"/>
                  </a:lnTo>
                  <a:lnTo>
                    <a:pt x="74" y="245"/>
                  </a:lnTo>
                  <a:cubicBezTo>
                    <a:pt x="105" y="245"/>
                    <a:pt x="134" y="227"/>
                    <a:pt x="142" y="198"/>
                  </a:cubicBezTo>
                  <a:lnTo>
                    <a:pt x="142" y="198"/>
                  </a:lnTo>
                  <a:cubicBezTo>
                    <a:pt x="151" y="164"/>
                    <a:pt x="131" y="128"/>
                    <a:pt x="94" y="115"/>
                  </a:cubicBezTo>
                  <a:lnTo>
                    <a:pt x="94" y="115"/>
                  </a:lnTo>
                  <a:cubicBezTo>
                    <a:pt x="93" y="113"/>
                    <a:pt x="91" y="113"/>
                    <a:pt x="90" y="112"/>
                  </a:cubicBezTo>
                  <a:lnTo>
                    <a:pt x="90" y="112"/>
                  </a:lnTo>
                  <a:cubicBezTo>
                    <a:pt x="74" y="102"/>
                    <a:pt x="64" y="86"/>
                    <a:pt x="68" y="70"/>
                  </a:cubicBezTo>
                  <a:lnTo>
                    <a:pt x="68" y="70"/>
                  </a:lnTo>
                  <a:cubicBezTo>
                    <a:pt x="74" y="53"/>
                    <a:pt x="90" y="44"/>
                    <a:pt x="109" y="44"/>
                  </a:cubicBezTo>
                  <a:lnTo>
                    <a:pt x="109" y="44"/>
                  </a:lnTo>
                  <a:cubicBezTo>
                    <a:pt x="113" y="45"/>
                    <a:pt x="117" y="45"/>
                    <a:pt x="121" y="46"/>
                  </a:cubicBezTo>
                  <a:lnTo>
                    <a:pt x="121" y="46"/>
                  </a:lnTo>
                  <a:cubicBezTo>
                    <a:pt x="136" y="50"/>
                    <a:pt x="149" y="61"/>
                    <a:pt x="154" y="75"/>
                  </a:cubicBezTo>
                  <a:lnTo>
                    <a:pt x="180" y="60"/>
                  </a:lnTo>
                  <a:lnTo>
                    <a:pt x="180" y="60"/>
                  </a:lnTo>
                  <a:cubicBezTo>
                    <a:pt x="173" y="42"/>
                    <a:pt x="158" y="27"/>
                    <a:pt x="138" y="19"/>
                  </a:cubicBezTo>
                  <a:lnTo>
                    <a:pt x="141" y="8"/>
                  </a:lnTo>
                  <a:lnTo>
                    <a:pt x="121" y="3"/>
                  </a:lnTo>
                  <a:lnTo>
                    <a:pt x="110" y="0"/>
                  </a:lnTo>
                  <a:lnTo>
                    <a:pt x="108" y="14"/>
                  </a:lnTo>
                </a:path>
              </a:pathLst>
            </a:custGeom>
            <a:solidFill>
              <a:srgbClr val="5C93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3" name="Freeform 194">
              <a:extLst>
                <a:ext uri="{FF2B5EF4-FFF2-40B4-BE49-F238E27FC236}">
                  <a16:creationId xmlns:a16="http://schemas.microsoft.com/office/drawing/2014/main" id="{186D8F1C-5BF2-ECDF-D44F-234B549A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4097" y="5318428"/>
              <a:ext cx="1082420" cy="706260"/>
            </a:xfrm>
            <a:custGeom>
              <a:avLst/>
              <a:gdLst>
                <a:gd name="T0" fmla="*/ 1161 w 1243"/>
                <a:gd name="T1" fmla="*/ 812 h 813"/>
                <a:gd name="T2" fmla="*/ 1242 w 1243"/>
                <a:gd name="T3" fmla="*/ 139 h 813"/>
                <a:gd name="T4" fmla="*/ 81 w 1243"/>
                <a:gd name="T5" fmla="*/ 0 h 813"/>
                <a:gd name="T6" fmla="*/ 0 w 1243"/>
                <a:gd name="T7" fmla="*/ 674 h 813"/>
                <a:gd name="T8" fmla="*/ 1161 w 1243"/>
                <a:gd name="T9" fmla="*/ 81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813">
                  <a:moveTo>
                    <a:pt x="1161" y="812"/>
                  </a:moveTo>
                  <a:lnTo>
                    <a:pt x="1242" y="139"/>
                  </a:lnTo>
                  <a:lnTo>
                    <a:pt x="81" y="0"/>
                  </a:lnTo>
                  <a:lnTo>
                    <a:pt x="0" y="674"/>
                  </a:lnTo>
                  <a:lnTo>
                    <a:pt x="1161" y="812"/>
                  </a:lnTo>
                </a:path>
              </a:pathLst>
            </a:custGeom>
            <a:solidFill>
              <a:srgbClr val="96C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DCE22E04-8F48-B3DF-450D-A4A7A980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3186" y="5383680"/>
              <a:ext cx="947206" cy="574887"/>
            </a:xfrm>
            <a:custGeom>
              <a:avLst/>
              <a:gdLst>
                <a:gd name="connsiteX0" fmla="*/ 491664 w 947206"/>
                <a:gd name="connsiteY0" fmla="*/ 117016 h 574887"/>
                <a:gd name="connsiteX1" fmla="*/ 601110 w 947206"/>
                <a:gd name="connsiteY1" fmla="*/ 302623 h 574887"/>
                <a:gd name="connsiteX2" fmla="*/ 451708 w 947206"/>
                <a:gd name="connsiteY2" fmla="*/ 458741 h 574887"/>
                <a:gd name="connsiteX3" fmla="*/ 342262 w 947206"/>
                <a:gd name="connsiteY3" fmla="*/ 272266 h 574887"/>
                <a:gd name="connsiteX4" fmla="*/ 491664 w 947206"/>
                <a:gd name="connsiteY4" fmla="*/ 117016 h 574887"/>
                <a:gd name="connsiteX5" fmla="*/ 174118 w 947206"/>
                <a:gd name="connsiteY5" fmla="*/ 29526 h 574887"/>
                <a:gd name="connsiteX6" fmla="*/ 58330 w 947206"/>
                <a:gd name="connsiteY6" fmla="*/ 120709 h 574887"/>
                <a:gd name="connsiteX7" fmla="*/ 31342 w 947206"/>
                <a:gd name="connsiteY7" fmla="*/ 352574 h 574887"/>
                <a:gd name="connsiteX8" fmla="*/ 121012 w 947206"/>
                <a:gd name="connsiteY8" fmla="*/ 467204 h 574887"/>
                <a:gd name="connsiteX9" fmla="*/ 773958 w 947206"/>
                <a:gd name="connsiteY9" fmla="*/ 544493 h 574887"/>
                <a:gd name="connsiteX10" fmla="*/ 888876 w 947206"/>
                <a:gd name="connsiteY10" fmla="*/ 454178 h 574887"/>
                <a:gd name="connsiteX11" fmla="*/ 916734 w 947206"/>
                <a:gd name="connsiteY11" fmla="*/ 223181 h 574887"/>
                <a:gd name="connsiteX12" fmla="*/ 825322 w 947206"/>
                <a:gd name="connsiteY12" fmla="*/ 106815 h 574887"/>
                <a:gd name="connsiteX13" fmla="*/ 153224 w 947206"/>
                <a:gd name="connsiteY13" fmla="*/ 0 h 574887"/>
                <a:gd name="connsiteX14" fmla="*/ 853182 w 947206"/>
                <a:gd name="connsiteY14" fmla="*/ 81631 h 574887"/>
                <a:gd name="connsiteX15" fmla="*/ 947206 w 947206"/>
                <a:gd name="connsiteY15" fmla="*/ 200603 h 574887"/>
                <a:gd name="connsiteX16" fmla="*/ 914122 w 947206"/>
                <a:gd name="connsiteY16" fmla="*/ 481967 h 574887"/>
                <a:gd name="connsiteX17" fmla="*/ 794852 w 947206"/>
                <a:gd name="connsiteY17" fmla="*/ 574887 h 574887"/>
                <a:gd name="connsiteX18" fmla="*/ 94024 w 947206"/>
                <a:gd name="connsiteY18" fmla="*/ 491520 h 574887"/>
                <a:gd name="connsiteX19" fmla="*/ 0 w 947206"/>
                <a:gd name="connsiteY19" fmla="*/ 372548 h 574887"/>
                <a:gd name="connsiteX20" fmla="*/ 34824 w 947206"/>
                <a:gd name="connsiteY20" fmla="*/ 92052 h 574887"/>
                <a:gd name="connsiteX21" fmla="*/ 153224 w 947206"/>
                <a:gd name="connsiteY21" fmla="*/ 0 h 57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7206" h="574887">
                  <a:moveTo>
                    <a:pt x="491664" y="117016"/>
                  </a:moveTo>
                  <a:cubicBezTo>
                    <a:pt x="567234" y="124822"/>
                    <a:pt x="613272" y="211554"/>
                    <a:pt x="601110" y="302623"/>
                  </a:cubicBezTo>
                  <a:cubicBezTo>
                    <a:pt x="590688" y="398028"/>
                    <a:pt x="523804" y="467414"/>
                    <a:pt x="451708" y="458741"/>
                  </a:cubicBezTo>
                  <a:cubicBezTo>
                    <a:pt x="380482" y="450935"/>
                    <a:pt x="330102" y="366805"/>
                    <a:pt x="342262" y="272266"/>
                  </a:cubicBezTo>
                  <a:cubicBezTo>
                    <a:pt x="352686" y="178596"/>
                    <a:pt x="419568" y="107475"/>
                    <a:pt x="491664" y="117016"/>
                  </a:cubicBezTo>
                  <a:close/>
                  <a:moveTo>
                    <a:pt x="174118" y="29526"/>
                  </a:moveTo>
                  <a:cubicBezTo>
                    <a:pt x="157578" y="80762"/>
                    <a:pt x="112306" y="116367"/>
                    <a:pt x="58330" y="120709"/>
                  </a:cubicBezTo>
                  <a:lnTo>
                    <a:pt x="31342" y="352574"/>
                  </a:lnTo>
                  <a:cubicBezTo>
                    <a:pt x="80966" y="369074"/>
                    <a:pt x="117530" y="414231"/>
                    <a:pt x="121012" y="467204"/>
                  </a:cubicBezTo>
                  <a:lnTo>
                    <a:pt x="773958" y="544493"/>
                  </a:lnTo>
                  <a:cubicBezTo>
                    <a:pt x="790498" y="494125"/>
                    <a:pt x="835770" y="458520"/>
                    <a:pt x="888876" y="454178"/>
                  </a:cubicBezTo>
                  <a:lnTo>
                    <a:pt x="916734" y="223181"/>
                  </a:lnTo>
                  <a:cubicBezTo>
                    <a:pt x="866240" y="204945"/>
                    <a:pt x="830546" y="159787"/>
                    <a:pt x="825322" y="106815"/>
                  </a:cubicBezTo>
                  <a:close/>
                  <a:moveTo>
                    <a:pt x="153224" y="0"/>
                  </a:moveTo>
                  <a:lnTo>
                    <a:pt x="853182" y="81631"/>
                  </a:lnTo>
                  <a:cubicBezTo>
                    <a:pt x="846216" y="141551"/>
                    <a:pt x="888006" y="193655"/>
                    <a:pt x="947206" y="200603"/>
                  </a:cubicBezTo>
                  <a:lnTo>
                    <a:pt x="914122" y="481967"/>
                  </a:lnTo>
                  <a:cubicBezTo>
                    <a:pt x="854922" y="475020"/>
                    <a:pt x="800946" y="516703"/>
                    <a:pt x="794852" y="574887"/>
                  </a:cubicBezTo>
                  <a:lnTo>
                    <a:pt x="94024" y="491520"/>
                  </a:lnTo>
                  <a:cubicBezTo>
                    <a:pt x="100988" y="433336"/>
                    <a:pt x="59200" y="379495"/>
                    <a:pt x="0" y="372548"/>
                  </a:cubicBezTo>
                  <a:lnTo>
                    <a:pt x="34824" y="92052"/>
                  </a:lnTo>
                  <a:cubicBezTo>
                    <a:pt x="93154" y="99867"/>
                    <a:pt x="146260" y="56447"/>
                    <a:pt x="153224" y="0"/>
                  </a:cubicBezTo>
                  <a:close/>
                </a:path>
              </a:pathLst>
            </a:custGeom>
            <a:solidFill>
              <a:srgbClr val="DFF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5" name="Freeform 197">
              <a:extLst>
                <a:ext uri="{FF2B5EF4-FFF2-40B4-BE49-F238E27FC236}">
                  <a16:creationId xmlns:a16="http://schemas.microsoft.com/office/drawing/2014/main" id="{4B0A4418-CEE0-FF3B-F408-1B278651E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0053" y="5556407"/>
              <a:ext cx="138181" cy="230302"/>
            </a:xfrm>
            <a:custGeom>
              <a:avLst/>
              <a:gdLst>
                <a:gd name="T0" fmla="*/ 80 w 157"/>
                <a:gd name="T1" fmla="*/ 249 h 264"/>
                <a:gd name="T2" fmla="*/ 80 w 157"/>
                <a:gd name="T3" fmla="*/ 249 h 264"/>
                <a:gd name="T4" fmla="*/ 140 w 157"/>
                <a:gd name="T5" fmla="*/ 192 h 264"/>
                <a:gd name="T6" fmla="*/ 140 w 157"/>
                <a:gd name="T7" fmla="*/ 192 h 264"/>
                <a:gd name="T8" fmla="*/ 85 w 157"/>
                <a:gd name="T9" fmla="*/ 118 h 264"/>
                <a:gd name="T10" fmla="*/ 85 w 157"/>
                <a:gd name="T11" fmla="*/ 118 h 264"/>
                <a:gd name="T12" fmla="*/ 80 w 157"/>
                <a:gd name="T13" fmla="*/ 117 h 264"/>
                <a:gd name="T14" fmla="*/ 80 w 157"/>
                <a:gd name="T15" fmla="*/ 117 h 264"/>
                <a:gd name="T16" fmla="*/ 47 w 157"/>
                <a:gd name="T17" fmla="*/ 77 h 264"/>
                <a:gd name="T18" fmla="*/ 47 w 157"/>
                <a:gd name="T19" fmla="*/ 77 h 264"/>
                <a:gd name="T20" fmla="*/ 95 w 157"/>
                <a:gd name="T21" fmla="*/ 46 h 264"/>
                <a:gd name="T22" fmla="*/ 95 w 157"/>
                <a:gd name="T23" fmla="*/ 46 h 264"/>
                <a:gd name="T24" fmla="*/ 96 w 157"/>
                <a:gd name="T25" fmla="*/ 46 h 264"/>
                <a:gd name="T26" fmla="*/ 96 w 157"/>
                <a:gd name="T27" fmla="*/ 46 h 264"/>
                <a:gd name="T28" fmla="*/ 132 w 157"/>
                <a:gd name="T29" fmla="*/ 69 h 264"/>
                <a:gd name="T30" fmla="*/ 156 w 157"/>
                <a:gd name="T31" fmla="*/ 50 h 264"/>
                <a:gd name="T32" fmla="*/ 156 w 157"/>
                <a:gd name="T33" fmla="*/ 50 h 264"/>
                <a:gd name="T34" fmla="*/ 108 w 157"/>
                <a:gd name="T35" fmla="*/ 15 h 264"/>
                <a:gd name="T36" fmla="*/ 108 w 157"/>
                <a:gd name="T37" fmla="*/ 5 h 264"/>
                <a:gd name="T38" fmla="*/ 99 w 157"/>
                <a:gd name="T39" fmla="*/ 3 h 264"/>
                <a:gd name="T40" fmla="*/ 78 w 157"/>
                <a:gd name="T41" fmla="*/ 0 h 264"/>
                <a:gd name="T42" fmla="*/ 77 w 157"/>
                <a:gd name="T43" fmla="*/ 14 h 264"/>
                <a:gd name="T44" fmla="*/ 77 w 157"/>
                <a:gd name="T45" fmla="*/ 14 h 264"/>
                <a:gd name="T46" fmla="*/ 17 w 157"/>
                <a:gd name="T47" fmla="*/ 73 h 264"/>
                <a:gd name="T48" fmla="*/ 17 w 157"/>
                <a:gd name="T49" fmla="*/ 73 h 264"/>
                <a:gd name="T50" fmla="*/ 77 w 157"/>
                <a:gd name="T51" fmla="*/ 148 h 264"/>
                <a:gd name="T52" fmla="*/ 77 w 157"/>
                <a:gd name="T53" fmla="*/ 148 h 264"/>
                <a:gd name="T54" fmla="*/ 81 w 157"/>
                <a:gd name="T55" fmla="*/ 149 h 264"/>
                <a:gd name="T56" fmla="*/ 81 w 157"/>
                <a:gd name="T57" fmla="*/ 149 h 264"/>
                <a:gd name="T58" fmla="*/ 110 w 157"/>
                <a:gd name="T59" fmla="*/ 188 h 264"/>
                <a:gd name="T60" fmla="*/ 110 w 157"/>
                <a:gd name="T61" fmla="*/ 188 h 264"/>
                <a:gd name="T62" fmla="*/ 74 w 157"/>
                <a:gd name="T63" fmla="*/ 219 h 264"/>
                <a:gd name="T64" fmla="*/ 74 w 157"/>
                <a:gd name="T65" fmla="*/ 219 h 264"/>
                <a:gd name="T66" fmla="*/ 60 w 157"/>
                <a:gd name="T67" fmla="*/ 219 h 264"/>
                <a:gd name="T68" fmla="*/ 60 w 157"/>
                <a:gd name="T69" fmla="*/ 219 h 264"/>
                <a:gd name="T70" fmla="*/ 25 w 157"/>
                <a:gd name="T71" fmla="*/ 196 h 264"/>
                <a:gd name="T72" fmla="*/ 0 w 157"/>
                <a:gd name="T73" fmla="*/ 215 h 264"/>
                <a:gd name="T74" fmla="*/ 0 w 157"/>
                <a:gd name="T75" fmla="*/ 215 h 264"/>
                <a:gd name="T76" fmla="*/ 48 w 157"/>
                <a:gd name="T77" fmla="*/ 248 h 264"/>
                <a:gd name="T78" fmla="*/ 47 w 157"/>
                <a:gd name="T79" fmla="*/ 259 h 264"/>
                <a:gd name="T80" fmla="*/ 67 w 157"/>
                <a:gd name="T81" fmla="*/ 262 h 264"/>
                <a:gd name="T82" fmla="*/ 78 w 157"/>
                <a:gd name="T83" fmla="*/ 263 h 264"/>
                <a:gd name="T84" fmla="*/ 80 w 157"/>
                <a:gd name="T85" fmla="*/ 24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64">
                  <a:moveTo>
                    <a:pt x="80" y="249"/>
                  </a:moveTo>
                  <a:lnTo>
                    <a:pt x="80" y="249"/>
                  </a:lnTo>
                  <a:cubicBezTo>
                    <a:pt x="111" y="244"/>
                    <a:pt x="136" y="222"/>
                    <a:pt x="140" y="192"/>
                  </a:cubicBezTo>
                  <a:lnTo>
                    <a:pt x="140" y="192"/>
                  </a:lnTo>
                  <a:cubicBezTo>
                    <a:pt x="144" y="159"/>
                    <a:pt x="119" y="128"/>
                    <a:pt x="85" y="118"/>
                  </a:cubicBezTo>
                  <a:lnTo>
                    <a:pt x="85" y="118"/>
                  </a:lnTo>
                  <a:cubicBezTo>
                    <a:pt x="84" y="118"/>
                    <a:pt x="81" y="118"/>
                    <a:pt x="80" y="117"/>
                  </a:cubicBezTo>
                  <a:lnTo>
                    <a:pt x="80" y="117"/>
                  </a:lnTo>
                  <a:cubicBezTo>
                    <a:pt x="59" y="111"/>
                    <a:pt x="45" y="93"/>
                    <a:pt x="47" y="77"/>
                  </a:cubicBezTo>
                  <a:lnTo>
                    <a:pt x="47" y="77"/>
                  </a:lnTo>
                  <a:cubicBezTo>
                    <a:pt x="49" y="56"/>
                    <a:pt x="70" y="43"/>
                    <a:pt x="95" y="46"/>
                  </a:cubicBezTo>
                  <a:lnTo>
                    <a:pt x="95" y="46"/>
                  </a:lnTo>
                  <a:cubicBezTo>
                    <a:pt x="95" y="46"/>
                    <a:pt x="95" y="46"/>
                    <a:pt x="96" y="46"/>
                  </a:cubicBezTo>
                  <a:lnTo>
                    <a:pt x="96" y="46"/>
                  </a:lnTo>
                  <a:cubicBezTo>
                    <a:pt x="112" y="47"/>
                    <a:pt x="126" y="56"/>
                    <a:pt x="132" y="69"/>
                  </a:cubicBezTo>
                  <a:lnTo>
                    <a:pt x="156" y="50"/>
                  </a:lnTo>
                  <a:lnTo>
                    <a:pt x="156" y="50"/>
                  </a:lnTo>
                  <a:cubicBezTo>
                    <a:pt x="145" y="33"/>
                    <a:pt x="129" y="21"/>
                    <a:pt x="108" y="15"/>
                  </a:cubicBezTo>
                  <a:lnTo>
                    <a:pt x="108" y="5"/>
                  </a:lnTo>
                  <a:lnTo>
                    <a:pt x="99" y="3"/>
                  </a:lnTo>
                  <a:lnTo>
                    <a:pt x="78" y="0"/>
                  </a:lnTo>
                  <a:lnTo>
                    <a:pt x="77" y="14"/>
                  </a:lnTo>
                  <a:lnTo>
                    <a:pt x="77" y="14"/>
                  </a:lnTo>
                  <a:cubicBezTo>
                    <a:pt x="45" y="21"/>
                    <a:pt x="21" y="43"/>
                    <a:pt x="17" y="73"/>
                  </a:cubicBezTo>
                  <a:lnTo>
                    <a:pt x="17" y="73"/>
                  </a:lnTo>
                  <a:cubicBezTo>
                    <a:pt x="13" y="107"/>
                    <a:pt x="39" y="140"/>
                    <a:pt x="77" y="148"/>
                  </a:cubicBezTo>
                  <a:lnTo>
                    <a:pt x="77" y="148"/>
                  </a:lnTo>
                  <a:cubicBezTo>
                    <a:pt x="78" y="148"/>
                    <a:pt x="80" y="148"/>
                    <a:pt x="81" y="149"/>
                  </a:cubicBezTo>
                  <a:lnTo>
                    <a:pt x="81" y="149"/>
                  </a:lnTo>
                  <a:cubicBezTo>
                    <a:pt x="99" y="156"/>
                    <a:pt x="111" y="171"/>
                    <a:pt x="110" y="188"/>
                  </a:cubicBezTo>
                  <a:lnTo>
                    <a:pt x="110" y="188"/>
                  </a:lnTo>
                  <a:cubicBezTo>
                    <a:pt x="107" y="204"/>
                    <a:pt x="92" y="216"/>
                    <a:pt x="74" y="219"/>
                  </a:cubicBezTo>
                  <a:lnTo>
                    <a:pt x="74" y="219"/>
                  </a:lnTo>
                  <a:cubicBezTo>
                    <a:pt x="70" y="221"/>
                    <a:pt x="65" y="221"/>
                    <a:pt x="60" y="219"/>
                  </a:cubicBezTo>
                  <a:lnTo>
                    <a:pt x="60" y="219"/>
                  </a:lnTo>
                  <a:cubicBezTo>
                    <a:pt x="44" y="218"/>
                    <a:pt x="30" y="208"/>
                    <a:pt x="25" y="196"/>
                  </a:cubicBezTo>
                  <a:lnTo>
                    <a:pt x="0" y="215"/>
                  </a:lnTo>
                  <a:lnTo>
                    <a:pt x="0" y="215"/>
                  </a:lnTo>
                  <a:cubicBezTo>
                    <a:pt x="10" y="231"/>
                    <a:pt x="28" y="244"/>
                    <a:pt x="48" y="248"/>
                  </a:cubicBezTo>
                  <a:lnTo>
                    <a:pt x="47" y="259"/>
                  </a:lnTo>
                  <a:lnTo>
                    <a:pt x="67" y="262"/>
                  </a:lnTo>
                  <a:lnTo>
                    <a:pt x="78" y="263"/>
                  </a:lnTo>
                  <a:lnTo>
                    <a:pt x="80" y="249"/>
                  </a:lnTo>
                </a:path>
              </a:pathLst>
            </a:custGeom>
            <a:solidFill>
              <a:srgbClr val="5C93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6" name="Freeform 198">
              <a:extLst>
                <a:ext uri="{FF2B5EF4-FFF2-40B4-BE49-F238E27FC236}">
                  <a16:creationId xmlns:a16="http://schemas.microsoft.com/office/drawing/2014/main" id="{F081618D-9788-E080-D805-80297E37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4997" y="3030760"/>
              <a:ext cx="1243632" cy="917369"/>
            </a:xfrm>
            <a:custGeom>
              <a:avLst/>
              <a:gdLst>
                <a:gd name="T0" fmla="*/ 1228 w 1428"/>
                <a:gd name="T1" fmla="*/ 1054 h 1055"/>
                <a:gd name="T2" fmla="*/ 1427 w 1428"/>
                <a:gd name="T3" fmla="*/ 341 h 1055"/>
                <a:gd name="T4" fmla="*/ 199 w 1428"/>
                <a:gd name="T5" fmla="*/ 0 h 1055"/>
                <a:gd name="T6" fmla="*/ 0 w 1428"/>
                <a:gd name="T7" fmla="*/ 710 h 1055"/>
                <a:gd name="T8" fmla="*/ 1228 w 1428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8" h="1055">
                  <a:moveTo>
                    <a:pt x="1228" y="1054"/>
                  </a:moveTo>
                  <a:lnTo>
                    <a:pt x="1427" y="341"/>
                  </a:lnTo>
                  <a:lnTo>
                    <a:pt x="199" y="0"/>
                  </a:lnTo>
                  <a:lnTo>
                    <a:pt x="0" y="710"/>
                  </a:lnTo>
                  <a:lnTo>
                    <a:pt x="1228" y="1054"/>
                  </a:lnTo>
                </a:path>
              </a:pathLst>
            </a:custGeom>
            <a:solidFill>
              <a:srgbClr val="96C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A537C44D-161C-1C35-91A4-1E3285153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0958" y="3122882"/>
              <a:ext cx="1047006" cy="728421"/>
            </a:xfrm>
            <a:custGeom>
              <a:avLst/>
              <a:gdLst>
                <a:gd name="connsiteX0" fmla="*/ 543872 w 1047006"/>
                <a:gd name="connsiteY0" fmla="*/ 179384 h 728421"/>
                <a:gd name="connsiteX1" fmla="*/ 572702 w 1047006"/>
                <a:gd name="connsiteY1" fmla="*/ 183768 h 728421"/>
                <a:gd name="connsiteX2" fmla="*/ 660210 w 1047006"/>
                <a:gd name="connsiteY2" fmla="*/ 403250 h 728421"/>
                <a:gd name="connsiteX3" fmla="*/ 472200 w 1047006"/>
                <a:gd name="connsiteY3" fmla="*/ 546391 h 728421"/>
                <a:gd name="connsiteX4" fmla="*/ 385560 w 1047006"/>
                <a:gd name="connsiteY4" fmla="*/ 326041 h 728421"/>
                <a:gd name="connsiteX5" fmla="*/ 543872 w 1047006"/>
                <a:gd name="connsiteY5" fmla="*/ 179384 h 728421"/>
                <a:gd name="connsiteX6" fmla="*/ 244156 w 1047006"/>
                <a:gd name="connsiteY6" fmla="*/ 36508 h 728421"/>
                <a:gd name="connsiteX7" fmla="*/ 104266 w 1047006"/>
                <a:gd name="connsiteY7" fmla="*/ 114739 h 728421"/>
                <a:gd name="connsiteX8" fmla="*/ 36494 w 1047006"/>
                <a:gd name="connsiteY8" fmla="*/ 359864 h 728421"/>
                <a:gd name="connsiteX9" fmla="*/ 114692 w 1047006"/>
                <a:gd name="connsiteY9" fmla="*/ 498942 h 728421"/>
                <a:gd name="connsiteX10" fmla="*/ 802848 w 1047006"/>
                <a:gd name="connsiteY10" fmla="*/ 691044 h 728421"/>
                <a:gd name="connsiteX11" fmla="*/ 942740 w 1047006"/>
                <a:gd name="connsiteY11" fmla="*/ 612812 h 728421"/>
                <a:gd name="connsiteX12" fmla="*/ 1010512 w 1047006"/>
                <a:gd name="connsiteY12" fmla="*/ 367687 h 728421"/>
                <a:gd name="connsiteX13" fmla="*/ 932312 w 1047006"/>
                <a:gd name="connsiteY13" fmla="*/ 227740 h 728421"/>
                <a:gd name="connsiteX14" fmla="*/ 226778 w 1047006"/>
                <a:gd name="connsiteY14" fmla="*/ 0 h 728421"/>
                <a:gd name="connsiteX15" fmla="*/ 966198 w 1047006"/>
                <a:gd name="connsiteY15" fmla="*/ 206009 h 728421"/>
                <a:gd name="connsiteX16" fmla="*/ 1047006 w 1047006"/>
                <a:gd name="connsiteY16" fmla="*/ 350303 h 728421"/>
                <a:gd name="connsiteX17" fmla="*/ 964462 w 1047006"/>
                <a:gd name="connsiteY17" fmla="*/ 647582 h 728421"/>
                <a:gd name="connsiteX18" fmla="*/ 820226 w 1047006"/>
                <a:gd name="connsiteY18" fmla="*/ 728421 h 728421"/>
                <a:gd name="connsiteX19" fmla="*/ 80806 w 1047006"/>
                <a:gd name="connsiteY19" fmla="*/ 519804 h 728421"/>
                <a:gd name="connsiteX20" fmla="*/ 0 w 1047006"/>
                <a:gd name="connsiteY20" fmla="*/ 377249 h 728421"/>
                <a:gd name="connsiteX21" fmla="*/ 82544 w 1047006"/>
                <a:gd name="connsiteY21" fmla="*/ 80839 h 728421"/>
                <a:gd name="connsiteX22" fmla="*/ 226778 w 1047006"/>
                <a:gd name="connsiteY22" fmla="*/ 0 h 72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47006" h="728421">
                  <a:moveTo>
                    <a:pt x="543872" y="179384"/>
                  </a:moveTo>
                  <a:cubicBezTo>
                    <a:pt x="553520" y="179525"/>
                    <a:pt x="563172" y="180948"/>
                    <a:pt x="572702" y="183768"/>
                  </a:cubicBezTo>
                  <a:cubicBezTo>
                    <a:pt x="652412" y="205456"/>
                    <a:pt x="686202" y="306088"/>
                    <a:pt x="660210" y="403250"/>
                  </a:cubicBezTo>
                  <a:cubicBezTo>
                    <a:pt x="631618" y="503015"/>
                    <a:pt x="547576" y="567212"/>
                    <a:pt x="472200" y="546391"/>
                  </a:cubicBezTo>
                  <a:cubicBezTo>
                    <a:pt x="395956" y="523836"/>
                    <a:pt x="356968" y="426673"/>
                    <a:pt x="385560" y="326041"/>
                  </a:cubicBezTo>
                  <a:cubicBezTo>
                    <a:pt x="409060" y="240265"/>
                    <a:pt x="476344" y="178400"/>
                    <a:pt x="543872" y="179384"/>
                  </a:cubicBezTo>
                  <a:close/>
                  <a:moveTo>
                    <a:pt x="244156" y="36508"/>
                  </a:moveTo>
                  <a:cubicBezTo>
                    <a:pt x="217220" y="87793"/>
                    <a:pt x="162482" y="117347"/>
                    <a:pt x="104266" y="114739"/>
                  </a:cubicBezTo>
                  <a:lnTo>
                    <a:pt x="36494" y="359864"/>
                  </a:lnTo>
                  <a:cubicBezTo>
                    <a:pt x="87758" y="386811"/>
                    <a:pt x="118168" y="441573"/>
                    <a:pt x="114692" y="498942"/>
                  </a:cubicBezTo>
                  <a:lnTo>
                    <a:pt x="802848" y="691044"/>
                  </a:lnTo>
                  <a:cubicBezTo>
                    <a:pt x="828916" y="639759"/>
                    <a:pt x="884524" y="609335"/>
                    <a:pt x="942740" y="612812"/>
                  </a:cubicBezTo>
                  <a:lnTo>
                    <a:pt x="1010512" y="367687"/>
                  </a:lnTo>
                  <a:cubicBezTo>
                    <a:pt x="959248" y="340741"/>
                    <a:pt x="928836" y="285979"/>
                    <a:pt x="932312" y="227740"/>
                  </a:cubicBezTo>
                  <a:close/>
                  <a:moveTo>
                    <a:pt x="226778" y="0"/>
                  </a:moveTo>
                  <a:lnTo>
                    <a:pt x="966198" y="206009"/>
                  </a:lnTo>
                  <a:cubicBezTo>
                    <a:pt x="948822" y="268594"/>
                    <a:pt x="984446" y="332049"/>
                    <a:pt x="1047006" y="350303"/>
                  </a:cubicBezTo>
                  <a:lnTo>
                    <a:pt x="964462" y="647582"/>
                  </a:lnTo>
                  <a:cubicBezTo>
                    <a:pt x="901032" y="631066"/>
                    <a:pt x="838474" y="666705"/>
                    <a:pt x="820226" y="728421"/>
                  </a:cubicBezTo>
                  <a:lnTo>
                    <a:pt x="80806" y="519804"/>
                  </a:lnTo>
                  <a:cubicBezTo>
                    <a:pt x="97314" y="459827"/>
                    <a:pt x="61690" y="395503"/>
                    <a:pt x="0" y="377249"/>
                  </a:cubicBezTo>
                  <a:lnTo>
                    <a:pt x="82544" y="80839"/>
                  </a:lnTo>
                  <a:cubicBezTo>
                    <a:pt x="144234" y="98224"/>
                    <a:pt x="208532" y="61716"/>
                    <a:pt x="226778" y="0"/>
                  </a:cubicBezTo>
                  <a:close/>
                </a:path>
              </a:pathLst>
            </a:custGeom>
            <a:solidFill>
              <a:srgbClr val="DFF2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8" name="Freeform 201">
              <a:extLst>
                <a:ext uri="{FF2B5EF4-FFF2-40B4-BE49-F238E27FC236}">
                  <a16:creationId xmlns:a16="http://schemas.microsoft.com/office/drawing/2014/main" id="{81367310-FB8D-E023-962D-90626D2F8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2368" y="3364696"/>
              <a:ext cx="172728" cy="245655"/>
            </a:xfrm>
            <a:custGeom>
              <a:avLst/>
              <a:gdLst>
                <a:gd name="T0" fmla="*/ 81 w 198"/>
                <a:gd name="T1" fmla="*/ 268 h 283"/>
                <a:gd name="T2" fmla="*/ 81 w 198"/>
                <a:gd name="T3" fmla="*/ 268 h 283"/>
                <a:gd name="T4" fmla="*/ 155 w 198"/>
                <a:gd name="T5" fmla="*/ 215 h 283"/>
                <a:gd name="T6" fmla="*/ 155 w 198"/>
                <a:gd name="T7" fmla="*/ 215 h 283"/>
                <a:gd name="T8" fmla="*/ 108 w 198"/>
                <a:gd name="T9" fmla="*/ 126 h 283"/>
                <a:gd name="T10" fmla="*/ 108 w 198"/>
                <a:gd name="T11" fmla="*/ 126 h 283"/>
                <a:gd name="T12" fmla="*/ 103 w 198"/>
                <a:gd name="T13" fmla="*/ 125 h 283"/>
                <a:gd name="T14" fmla="*/ 103 w 198"/>
                <a:gd name="T15" fmla="*/ 125 h 283"/>
                <a:gd name="T16" fmla="*/ 74 w 198"/>
                <a:gd name="T17" fmla="*/ 76 h 283"/>
                <a:gd name="T18" fmla="*/ 74 w 198"/>
                <a:gd name="T19" fmla="*/ 76 h 283"/>
                <a:gd name="T20" fmla="*/ 130 w 198"/>
                <a:gd name="T21" fmla="*/ 50 h 283"/>
                <a:gd name="T22" fmla="*/ 130 w 198"/>
                <a:gd name="T23" fmla="*/ 50 h 283"/>
                <a:gd name="T24" fmla="*/ 131 w 198"/>
                <a:gd name="T25" fmla="*/ 50 h 283"/>
                <a:gd name="T26" fmla="*/ 131 w 198"/>
                <a:gd name="T27" fmla="*/ 50 h 283"/>
                <a:gd name="T28" fmla="*/ 167 w 198"/>
                <a:gd name="T29" fmla="*/ 81 h 283"/>
                <a:gd name="T30" fmla="*/ 197 w 198"/>
                <a:gd name="T31" fmla="*/ 65 h 283"/>
                <a:gd name="T32" fmla="*/ 197 w 198"/>
                <a:gd name="T33" fmla="*/ 65 h 283"/>
                <a:gd name="T34" fmla="*/ 149 w 198"/>
                <a:gd name="T35" fmla="*/ 21 h 283"/>
                <a:gd name="T36" fmla="*/ 153 w 198"/>
                <a:gd name="T37" fmla="*/ 9 h 283"/>
                <a:gd name="T38" fmla="*/ 142 w 198"/>
                <a:gd name="T39" fmla="*/ 6 h 283"/>
                <a:gd name="T40" fmla="*/ 120 w 198"/>
                <a:gd name="T41" fmla="*/ 0 h 283"/>
                <a:gd name="T42" fmla="*/ 116 w 198"/>
                <a:gd name="T43" fmla="*/ 14 h 283"/>
                <a:gd name="T44" fmla="*/ 116 w 198"/>
                <a:gd name="T45" fmla="*/ 14 h 283"/>
                <a:gd name="T46" fmla="*/ 42 w 198"/>
                <a:gd name="T47" fmla="*/ 66 h 283"/>
                <a:gd name="T48" fmla="*/ 42 w 198"/>
                <a:gd name="T49" fmla="*/ 66 h 283"/>
                <a:gd name="T50" fmla="*/ 94 w 198"/>
                <a:gd name="T51" fmla="*/ 158 h 283"/>
                <a:gd name="T52" fmla="*/ 94 w 198"/>
                <a:gd name="T53" fmla="*/ 158 h 283"/>
                <a:gd name="T54" fmla="*/ 99 w 198"/>
                <a:gd name="T55" fmla="*/ 159 h 283"/>
                <a:gd name="T56" fmla="*/ 99 w 198"/>
                <a:gd name="T57" fmla="*/ 159 h 283"/>
                <a:gd name="T58" fmla="*/ 122 w 198"/>
                <a:gd name="T59" fmla="*/ 206 h 283"/>
                <a:gd name="T60" fmla="*/ 122 w 198"/>
                <a:gd name="T61" fmla="*/ 206 h 283"/>
                <a:gd name="T62" fmla="*/ 78 w 198"/>
                <a:gd name="T63" fmla="*/ 234 h 283"/>
                <a:gd name="T64" fmla="*/ 78 w 198"/>
                <a:gd name="T65" fmla="*/ 234 h 283"/>
                <a:gd name="T66" fmla="*/ 64 w 198"/>
                <a:gd name="T67" fmla="*/ 231 h 283"/>
                <a:gd name="T68" fmla="*/ 64 w 198"/>
                <a:gd name="T69" fmla="*/ 231 h 283"/>
                <a:gd name="T70" fmla="*/ 30 w 198"/>
                <a:gd name="T71" fmla="*/ 201 h 283"/>
                <a:gd name="T72" fmla="*/ 0 w 198"/>
                <a:gd name="T73" fmla="*/ 218 h 283"/>
                <a:gd name="T74" fmla="*/ 0 w 198"/>
                <a:gd name="T75" fmla="*/ 218 h 283"/>
                <a:gd name="T76" fmla="*/ 47 w 198"/>
                <a:gd name="T77" fmla="*/ 262 h 283"/>
                <a:gd name="T78" fmla="*/ 44 w 198"/>
                <a:gd name="T79" fmla="*/ 274 h 283"/>
                <a:gd name="T80" fmla="*/ 66 w 198"/>
                <a:gd name="T81" fmla="*/ 279 h 283"/>
                <a:gd name="T82" fmla="*/ 77 w 198"/>
                <a:gd name="T83" fmla="*/ 282 h 283"/>
                <a:gd name="T84" fmla="*/ 81 w 198"/>
                <a:gd name="T85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8" h="283">
                  <a:moveTo>
                    <a:pt x="81" y="268"/>
                  </a:moveTo>
                  <a:lnTo>
                    <a:pt x="81" y="268"/>
                  </a:lnTo>
                  <a:cubicBezTo>
                    <a:pt x="115" y="268"/>
                    <a:pt x="146" y="247"/>
                    <a:pt x="155" y="215"/>
                  </a:cubicBezTo>
                  <a:lnTo>
                    <a:pt x="155" y="215"/>
                  </a:lnTo>
                  <a:cubicBezTo>
                    <a:pt x="164" y="181"/>
                    <a:pt x="144" y="144"/>
                    <a:pt x="108" y="126"/>
                  </a:cubicBezTo>
                  <a:lnTo>
                    <a:pt x="108" y="126"/>
                  </a:lnTo>
                  <a:cubicBezTo>
                    <a:pt x="105" y="126"/>
                    <a:pt x="104" y="126"/>
                    <a:pt x="103" y="125"/>
                  </a:cubicBezTo>
                  <a:lnTo>
                    <a:pt x="103" y="125"/>
                  </a:lnTo>
                  <a:cubicBezTo>
                    <a:pt x="81" y="115"/>
                    <a:pt x="70" y="95"/>
                    <a:pt x="74" y="76"/>
                  </a:cubicBezTo>
                  <a:lnTo>
                    <a:pt x="74" y="76"/>
                  </a:lnTo>
                  <a:cubicBezTo>
                    <a:pt x="81" y="55"/>
                    <a:pt x="104" y="43"/>
                    <a:pt x="130" y="50"/>
                  </a:cubicBezTo>
                  <a:lnTo>
                    <a:pt x="130" y="50"/>
                  </a:lnTo>
                  <a:lnTo>
                    <a:pt x="131" y="50"/>
                  </a:lnTo>
                  <a:lnTo>
                    <a:pt x="131" y="50"/>
                  </a:lnTo>
                  <a:cubicBezTo>
                    <a:pt x="149" y="55"/>
                    <a:pt x="163" y="67"/>
                    <a:pt x="167" y="81"/>
                  </a:cubicBezTo>
                  <a:lnTo>
                    <a:pt x="197" y="65"/>
                  </a:lnTo>
                  <a:lnTo>
                    <a:pt x="197" y="65"/>
                  </a:lnTo>
                  <a:cubicBezTo>
                    <a:pt x="187" y="46"/>
                    <a:pt x="171" y="29"/>
                    <a:pt x="149" y="21"/>
                  </a:cubicBezTo>
                  <a:lnTo>
                    <a:pt x="153" y="9"/>
                  </a:lnTo>
                  <a:lnTo>
                    <a:pt x="142" y="6"/>
                  </a:lnTo>
                  <a:lnTo>
                    <a:pt x="120" y="0"/>
                  </a:lnTo>
                  <a:lnTo>
                    <a:pt x="116" y="14"/>
                  </a:lnTo>
                  <a:lnTo>
                    <a:pt x="116" y="14"/>
                  </a:lnTo>
                  <a:cubicBezTo>
                    <a:pt x="81" y="14"/>
                    <a:pt x="51" y="35"/>
                    <a:pt x="42" y="66"/>
                  </a:cubicBezTo>
                  <a:lnTo>
                    <a:pt x="42" y="66"/>
                  </a:lnTo>
                  <a:cubicBezTo>
                    <a:pt x="32" y="103"/>
                    <a:pt x="55" y="143"/>
                    <a:pt x="94" y="158"/>
                  </a:cubicBezTo>
                  <a:lnTo>
                    <a:pt x="94" y="158"/>
                  </a:lnTo>
                  <a:cubicBezTo>
                    <a:pt x="96" y="158"/>
                    <a:pt x="97" y="159"/>
                    <a:pt x="99" y="159"/>
                  </a:cubicBezTo>
                  <a:lnTo>
                    <a:pt x="99" y="159"/>
                  </a:lnTo>
                  <a:cubicBezTo>
                    <a:pt x="118" y="170"/>
                    <a:pt x="127" y="188"/>
                    <a:pt x="122" y="206"/>
                  </a:cubicBezTo>
                  <a:lnTo>
                    <a:pt x="122" y="206"/>
                  </a:lnTo>
                  <a:cubicBezTo>
                    <a:pt x="118" y="223"/>
                    <a:pt x="99" y="236"/>
                    <a:pt x="78" y="234"/>
                  </a:cubicBezTo>
                  <a:lnTo>
                    <a:pt x="78" y="234"/>
                  </a:lnTo>
                  <a:cubicBezTo>
                    <a:pt x="74" y="234"/>
                    <a:pt x="70" y="233"/>
                    <a:pt x="64" y="231"/>
                  </a:cubicBezTo>
                  <a:lnTo>
                    <a:pt x="64" y="231"/>
                  </a:lnTo>
                  <a:cubicBezTo>
                    <a:pt x="48" y="227"/>
                    <a:pt x="34" y="215"/>
                    <a:pt x="30" y="201"/>
                  </a:cubicBezTo>
                  <a:lnTo>
                    <a:pt x="0" y="218"/>
                  </a:lnTo>
                  <a:lnTo>
                    <a:pt x="0" y="218"/>
                  </a:lnTo>
                  <a:cubicBezTo>
                    <a:pt x="8" y="237"/>
                    <a:pt x="25" y="253"/>
                    <a:pt x="47" y="262"/>
                  </a:cubicBezTo>
                  <a:lnTo>
                    <a:pt x="44" y="274"/>
                  </a:lnTo>
                  <a:lnTo>
                    <a:pt x="66" y="279"/>
                  </a:lnTo>
                  <a:lnTo>
                    <a:pt x="77" y="282"/>
                  </a:lnTo>
                  <a:lnTo>
                    <a:pt x="81" y="268"/>
                  </a:lnTo>
                </a:path>
              </a:pathLst>
            </a:custGeom>
            <a:solidFill>
              <a:srgbClr val="5C930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FDB3E99C-72FD-75BA-E1F9-BB56F2E9B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1153" y="4972510"/>
              <a:ext cx="2443751" cy="210712"/>
            </a:xfrm>
            <a:custGeom>
              <a:avLst/>
              <a:gdLst>
                <a:gd name="connsiteX0" fmla="*/ 2438077 w 2443751"/>
                <a:gd name="connsiteY0" fmla="*/ 79 h 210712"/>
                <a:gd name="connsiteX1" fmla="*/ 2395711 w 2443751"/>
                <a:gd name="connsiteY1" fmla="*/ 84678 h 210712"/>
                <a:gd name="connsiteX2" fmla="*/ 2313573 w 2443751"/>
                <a:gd name="connsiteY2" fmla="*/ 119208 h 210712"/>
                <a:gd name="connsiteX3" fmla="*/ 2298875 w 2443751"/>
                <a:gd name="connsiteY3" fmla="*/ 210712 h 210712"/>
                <a:gd name="connsiteX4" fmla="*/ 2298875 w 2443751"/>
                <a:gd name="connsiteY4" fmla="*/ 35472 h 210712"/>
                <a:gd name="connsiteX5" fmla="*/ 2438077 w 2443751"/>
                <a:gd name="connsiteY5" fmla="*/ 79 h 210712"/>
                <a:gd name="connsiteX6" fmla="*/ 6011 w 2443751"/>
                <a:gd name="connsiteY6" fmla="*/ 79 h 210712"/>
                <a:gd name="connsiteX7" fmla="*/ 147237 w 2443751"/>
                <a:gd name="connsiteY7" fmla="*/ 35472 h 210712"/>
                <a:gd name="connsiteX8" fmla="*/ 147237 w 2443751"/>
                <a:gd name="connsiteY8" fmla="*/ 210712 h 210712"/>
                <a:gd name="connsiteX9" fmla="*/ 132417 w 2443751"/>
                <a:gd name="connsiteY9" fmla="*/ 119208 h 210712"/>
                <a:gd name="connsiteX10" fmla="*/ 48727 w 2443751"/>
                <a:gd name="connsiteY10" fmla="*/ 84678 h 210712"/>
                <a:gd name="connsiteX11" fmla="*/ 6011 w 2443751"/>
                <a:gd name="connsiteY11" fmla="*/ 79 h 21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3751" h="210712">
                  <a:moveTo>
                    <a:pt x="2438077" y="79"/>
                  </a:moveTo>
                  <a:cubicBezTo>
                    <a:pt x="2438077" y="79"/>
                    <a:pt x="2466609" y="58780"/>
                    <a:pt x="2395711" y="84678"/>
                  </a:cubicBezTo>
                  <a:cubicBezTo>
                    <a:pt x="2323949" y="113165"/>
                    <a:pt x="2313573" y="119208"/>
                    <a:pt x="2313573" y="119208"/>
                  </a:cubicBezTo>
                  <a:lnTo>
                    <a:pt x="2298875" y="210712"/>
                  </a:lnTo>
                  <a:cubicBezTo>
                    <a:pt x="2298875" y="210712"/>
                    <a:pt x="2214143" y="71729"/>
                    <a:pt x="2298875" y="35472"/>
                  </a:cubicBezTo>
                  <a:cubicBezTo>
                    <a:pt x="2382741" y="-3374"/>
                    <a:pt x="2438077" y="79"/>
                    <a:pt x="2438077" y="79"/>
                  </a:cubicBezTo>
                  <a:close/>
                  <a:moveTo>
                    <a:pt x="6011" y="79"/>
                  </a:moveTo>
                  <a:cubicBezTo>
                    <a:pt x="6011" y="79"/>
                    <a:pt x="60933" y="-3374"/>
                    <a:pt x="147237" y="35472"/>
                  </a:cubicBezTo>
                  <a:cubicBezTo>
                    <a:pt x="232671" y="71729"/>
                    <a:pt x="147237" y="210712"/>
                    <a:pt x="147237" y="210712"/>
                  </a:cubicBezTo>
                  <a:lnTo>
                    <a:pt x="132417" y="119208"/>
                  </a:lnTo>
                  <a:cubicBezTo>
                    <a:pt x="132417" y="119208"/>
                    <a:pt x="120213" y="113165"/>
                    <a:pt x="48727" y="84678"/>
                  </a:cubicBezTo>
                  <a:cubicBezTo>
                    <a:pt x="-23629" y="58780"/>
                    <a:pt x="6011" y="79"/>
                    <a:pt x="6011" y="79"/>
                  </a:cubicBezTo>
                  <a:close/>
                </a:path>
              </a:pathLst>
            </a:custGeom>
            <a:solidFill>
              <a:srgbClr val="FFC3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40" name="Freeform 203">
              <a:extLst>
                <a:ext uri="{FF2B5EF4-FFF2-40B4-BE49-F238E27FC236}">
                  <a16:creationId xmlns:a16="http://schemas.microsoft.com/office/drawing/2014/main" id="{56F6CAD1-6E47-DB4A-4392-CBBDB005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3783" y="5402874"/>
              <a:ext cx="253332" cy="126665"/>
            </a:xfrm>
            <a:custGeom>
              <a:avLst/>
              <a:gdLst>
                <a:gd name="T0" fmla="*/ 144 w 290"/>
                <a:gd name="T1" fmla="*/ 0 h 145"/>
                <a:gd name="T2" fmla="*/ 144 w 290"/>
                <a:gd name="T3" fmla="*/ 0 h 145"/>
                <a:gd name="T4" fmla="*/ 0 w 290"/>
                <a:gd name="T5" fmla="*/ 144 h 145"/>
                <a:gd name="T6" fmla="*/ 289 w 290"/>
                <a:gd name="T7" fmla="*/ 144 h 145"/>
                <a:gd name="T8" fmla="*/ 289 w 290"/>
                <a:gd name="T9" fmla="*/ 144 h 145"/>
                <a:gd name="T10" fmla="*/ 144 w 290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145">
                  <a:moveTo>
                    <a:pt x="144" y="0"/>
                  </a:moveTo>
                  <a:lnTo>
                    <a:pt x="144" y="0"/>
                  </a:lnTo>
                  <a:cubicBezTo>
                    <a:pt x="64" y="0"/>
                    <a:pt x="0" y="64"/>
                    <a:pt x="0" y="144"/>
                  </a:cubicBezTo>
                  <a:lnTo>
                    <a:pt x="289" y="144"/>
                  </a:lnTo>
                  <a:lnTo>
                    <a:pt x="289" y="144"/>
                  </a:lnTo>
                  <a:cubicBezTo>
                    <a:pt x="289" y="64"/>
                    <a:pt x="224" y="0"/>
                    <a:pt x="144" y="0"/>
                  </a:cubicBezTo>
                </a:path>
              </a:pathLst>
            </a:custGeom>
            <a:solidFill>
              <a:srgbClr val="5D5D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41" name="Freeform 204">
              <a:extLst>
                <a:ext uri="{FF2B5EF4-FFF2-40B4-BE49-F238E27FC236}">
                  <a16:creationId xmlns:a16="http://schemas.microsoft.com/office/drawing/2014/main" id="{6A173D89-9B0F-BB32-69B1-9805E65E3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490" y="5422064"/>
              <a:ext cx="222626" cy="107474"/>
            </a:xfrm>
            <a:custGeom>
              <a:avLst/>
              <a:gdLst>
                <a:gd name="T0" fmla="*/ 253 w 254"/>
                <a:gd name="T1" fmla="*/ 121 h 122"/>
                <a:gd name="T2" fmla="*/ 0 w 254"/>
                <a:gd name="T3" fmla="*/ 121 h 122"/>
                <a:gd name="T4" fmla="*/ 0 w 254"/>
                <a:gd name="T5" fmla="*/ 121 h 122"/>
                <a:gd name="T6" fmla="*/ 47 w 254"/>
                <a:gd name="T7" fmla="*/ 37 h 122"/>
                <a:gd name="T8" fmla="*/ 47 w 254"/>
                <a:gd name="T9" fmla="*/ 37 h 122"/>
                <a:gd name="T10" fmla="*/ 175 w 254"/>
                <a:gd name="T11" fmla="*/ 21 h 122"/>
                <a:gd name="T12" fmla="*/ 175 w 254"/>
                <a:gd name="T13" fmla="*/ 21 h 122"/>
                <a:gd name="T14" fmla="*/ 253 w 254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122">
                  <a:moveTo>
                    <a:pt x="253" y="121"/>
                  </a:moveTo>
                  <a:lnTo>
                    <a:pt x="0" y="121"/>
                  </a:lnTo>
                  <a:lnTo>
                    <a:pt x="0" y="121"/>
                  </a:lnTo>
                  <a:cubicBezTo>
                    <a:pt x="0" y="88"/>
                    <a:pt x="18" y="58"/>
                    <a:pt x="47" y="37"/>
                  </a:cubicBezTo>
                  <a:lnTo>
                    <a:pt x="47" y="37"/>
                  </a:lnTo>
                  <a:cubicBezTo>
                    <a:pt x="59" y="25"/>
                    <a:pt x="114" y="0"/>
                    <a:pt x="175" y="21"/>
                  </a:cubicBezTo>
                  <a:lnTo>
                    <a:pt x="175" y="21"/>
                  </a:lnTo>
                  <a:cubicBezTo>
                    <a:pt x="221" y="37"/>
                    <a:pt x="253" y="75"/>
                    <a:pt x="253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42" name="Freeform 205">
              <a:extLst>
                <a:ext uri="{FF2B5EF4-FFF2-40B4-BE49-F238E27FC236}">
                  <a16:creationId xmlns:a16="http://schemas.microsoft.com/office/drawing/2014/main" id="{A457CCA4-BF0B-790D-F913-E10F133C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5197" y="5422064"/>
              <a:ext cx="149698" cy="107474"/>
            </a:xfrm>
            <a:custGeom>
              <a:avLst/>
              <a:gdLst>
                <a:gd name="T0" fmla="*/ 149 w 172"/>
                <a:gd name="T1" fmla="*/ 121 h 122"/>
                <a:gd name="T2" fmla="*/ 19 w 172"/>
                <a:gd name="T3" fmla="*/ 121 h 122"/>
                <a:gd name="T4" fmla="*/ 19 w 172"/>
                <a:gd name="T5" fmla="*/ 121 h 122"/>
                <a:gd name="T6" fmla="*/ 14 w 172"/>
                <a:gd name="T7" fmla="*/ 37 h 122"/>
                <a:gd name="T8" fmla="*/ 14 w 172"/>
                <a:gd name="T9" fmla="*/ 37 h 122"/>
                <a:gd name="T10" fmla="*/ 142 w 172"/>
                <a:gd name="T11" fmla="*/ 21 h 122"/>
                <a:gd name="T12" fmla="*/ 142 w 172"/>
                <a:gd name="T13" fmla="*/ 21 h 122"/>
                <a:gd name="T14" fmla="*/ 149 w 172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22">
                  <a:moveTo>
                    <a:pt x="149" y="121"/>
                  </a:moveTo>
                  <a:lnTo>
                    <a:pt x="19" y="121"/>
                  </a:lnTo>
                  <a:lnTo>
                    <a:pt x="19" y="121"/>
                  </a:lnTo>
                  <a:cubicBezTo>
                    <a:pt x="2" y="96"/>
                    <a:pt x="0" y="65"/>
                    <a:pt x="14" y="37"/>
                  </a:cubicBezTo>
                  <a:lnTo>
                    <a:pt x="14" y="37"/>
                  </a:lnTo>
                  <a:cubicBezTo>
                    <a:pt x="26" y="25"/>
                    <a:pt x="81" y="0"/>
                    <a:pt x="142" y="21"/>
                  </a:cubicBezTo>
                  <a:lnTo>
                    <a:pt x="142" y="21"/>
                  </a:lnTo>
                  <a:cubicBezTo>
                    <a:pt x="170" y="50"/>
                    <a:pt x="171" y="92"/>
                    <a:pt x="149" y="121"/>
                  </a:cubicBezTo>
                </a:path>
              </a:pathLst>
            </a:custGeom>
            <a:solidFill>
              <a:srgbClr val="33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43" name="Freeform 206">
              <a:extLst>
                <a:ext uri="{FF2B5EF4-FFF2-40B4-BE49-F238E27FC236}">
                  <a16:creationId xmlns:a16="http://schemas.microsoft.com/office/drawing/2014/main" id="{DE4AC335-0140-0F7B-E303-6F534803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5804" y="5452771"/>
              <a:ext cx="38384" cy="38384"/>
            </a:xfrm>
            <a:custGeom>
              <a:avLst/>
              <a:gdLst>
                <a:gd name="T0" fmla="*/ 42 w 43"/>
                <a:gd name="T1" fmla="*/ 22 h 45"/>
                <a:gd name="T2" fmla="*/ 42 w 43"/>
                <a:gd name="T3" fmla="*/ 22 h 45"/>
                <a:gd name="T4" fmla="*/ 20 w 43"/>
                <a:gd name="T5" fmla="*/ 44 h 45"/>
                <a:gd name="T6" fmla="*/ 20 w 43"/>
                <a:gd name="T7" fmla="*/ 44 h 45"/>
                <a:gd name="T8" fmla="*/ 0 w 43"/>
                <a:gd name="T9" fmla="*/ 22 h 45"/>
                <a:gd name="T10" fmla="*/ 0 w 43"/>
                <a:gd name="T11" fmla="*/ 22 h 45"/>
                <a:gd name="T12" fmla="*/ 20 w 43"/>
                <a:gd name="T13" fmla="*/ 0 h 45"/>
                <a:gd name="T14" fmla="*/ 20 w 43"/>
                <a:gd name="T15" fmla="*/ 0 h 45"/>
                <a:gd name="T16" fmla="*/ 42 w 43"/>
                <a:gd name="T1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5">
                  <a:moveTo>
                    <a:pt x="42" y="22"/>
                  </a:moveTo>
                  <a:lnTo>
                    <a:pt x="42" y="22"/>
                  </a:lnTo>
                  <a:cubicBezTo>
                    <a:pt x="42" y="33"/>
                    <a:pt x="32" y="44"/>
                    <a:pt x="20" y="44"/>
                  </a:cubicBezTo>
                  <a:lnTo>
                    <a:pt x="20" y="44"/>
                  </a:lnTo>
                  <a:cubicBezTo>
                    <a:pt x="9" y="44"/>
                    <a:pt x="0" y="33"/>
                    <a:pt x="0" y="22"/>
                  </a:cubicBezTo>
                  <a:lnTo>
                    <a:pt x="0" y="22"/>
                  </a:lnTo>
                  <a:cubicBezTo>
                    <a:pt x="0" y="11"/>
                    <a:pt x="9" y="0"/>
                    <a:pt x="20" y="0"/>
                  </a:cubicBezTo>
                  <a:lnTo>
                    <a:pt x="20" y="0"/>
                  </a:lnTo>
                  <a:cubicBezTo>
                    <a:pt x="32" y="0"/>
                    <a:pt x="42" y="11"/>
                    <a:pt x="42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44" name="Freeform 207">
              <a:extLst>
                <a:ext uri="{FF2B5EF4-FFF2-40B4-BE49-F238E27FC236}">
                  <a16:creationId xmlns:a16="http://schemas.microsoft.com/office/drawing/2014/main" id="{968840BC-0934-634A-98BA-EEEE5C66A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9438" y="5402874"/>
              <a:ext cx="253332" cy="126665"/>
            </a:xfrm>
            <a:custGeom>
              <a:avLst/>
              <a:gdLst>
                <a:gd name="T0" fmla="*/ 145 w 293"/>
                <a:gd name="T1" fmla="*/ 0 h 145"/>
                <a:gd name="T2" fmla="*/ 145 w 293"/>
                <a:gd name="T3" fmla="*/ 0 h 145"/>
                <a:gd name="T4" fmla="*/ 292 w 293"/>
                <a:gd name="T5" fmla="*/ 144 h 145"/>
                <a:gd name="T6" fmla="*/ 0 w 293"/>
                <a:gd name="T7" fmla="*/ 144 h 145"/>
                <a:gd name="T8" fmla="*/ 0 w 293"/>
                <a:gd name="T9" fmla="*/ 144 h 145"/>
                <a:gd name="T10" fmla="*/ 145 w 293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" h="145">
                  <a:moveTo>
                    <a:pt x="145" y="0"/>
                  </a:moveTo>
                  <a:lnTo>
                    <a:pt x="145" y="0"/>
                  </a:lnTo>
                  <a:cubicBezTo>
                    <a:pt x="226" y="0"/>
                    <a:pt x="292" y="64"/>
                    <a:pt x="292" y="144"/>
                  </a:cubicBezTo>
                  <a:lnTo>
                    <a:pt x="0" y="144"/>
                  </a:lnTo>
                  <a:lnTo>
                    <a:pt x="0" y="144"/>
                  </a:lnTo>
                  <a:cubicBezTo>
                    <a:pt x="2" y="64"/>
                    <a:pt x="66" y="0"/>
                    <a:pt x="145" y="0"/>
                  </a:cubicBezTo>
                </a:path>
              </a:pathLst>
            </a:custGeom>
            <a:solidFill>
              <a:srgbClr val="5D5D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45" name="Freeform 208">
              <a:extLst>
                <a:ext uri="{FF2B5EF4-FFF2-40B4-BE49-F238E27FC236}">
                  <a16:creationId xmlns:a16="http://schemas.microsoft.com/office/drawing/2014/main" id="{D5E4D07F-15E6-2954-661C-84D04EE34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9438" y="5422064"/>
              <a:ext cx="222626" cy="107474"/>
            </a:xfrm>
            <a:custGeom>
              <a:avLst/>
              <a:gdLst>
                <a:gd name="T0" fmla="*/ 0 w 254"/>
                <a:gd name="T1" fmla="*/ 121 h 122"/>
                <a:gd name="T2" fmla="*/ 253 w 254"/>
                <a:gd name="T3" fmla="*/ 121 h 122"/>
                <a:gd name="T4" fmla="*/ 253 w 254"/>
                <a:gd name="T5" fmla="*/ 121 h 122"/>
                <a:gd name="T6" fmla="*/ 208 w 254"/>
                <a:gd name="T7" fmla="*/ 37 h 122"/>
                <a:gd name="T8" fmla="*/ 208 w 254"/>
                <a:gd name="T9" fmla="*/ 37 h 122"/>
                <a:gd name="T10" fmla="*/ 78 w 254"/>
                <a:gd name="T11" fmla="*/ 21 h 122"/>
                <a:gd name="T12" fmla="*/ 78 w 254"/>
                <a:gd name="T13" fmla="*/ 21 h 122"/>
                <a:gd name="T14" fmla="*/ 0 w 254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122">
                  <a:moveTo>
                    <a:pt x="0" y="121"/>
                  </a:moveTo>
                  <a:lnTo>
                    <a:pt x="253" y="121"/>
                  </a:lnTo>
                  <a:lnTo>
                    <a:pt x="253" y="121"/>
                  </a:lnTo>
                  <a:cubicBezTo>
                    <a:pt x="253" y="88"/>
                    <a:pt x="235" y="58"/>
                    <a:pt x="208" y="37"/>
                  </a:cubicBezTo>
                  <a:lnTo>
                    <a:pt x="208" y="37"/>
                  </a:lnTo>
                  <a:cubicBezTo>
                    <a:pt x="194" y="25"/>
                    <a:pt x="141" y="0"/>
                    <a:pt x="78" y="21"/>
                  </a:cubicBezTo>
                  <a:lnTo>
                    <a:pt x="78" y="21"/>
                  </a:lnTo>
                  <a:cubicBezTo>
                    <a:pt x="33" y="37"/>
                    <a:pt x="2" y="75"/>
                    <a:pt x="0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46" name="Freeform 209">
              <a:extLst>
                <a:ext uri="{FF2B5EF4-FFF2-40B4-BE49-F238E27FC236}">
                  <a16:creationId xmlns:a16="http://schemas.microsoft.com/office/drawing/2014/main" id="{EC52BE69-77E2-602E-AB76-897CC61D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1660" y="5422064"/>
              <a:ext cx="149698" cy="107474"/>
            </a:xfrm>
            <a:custGeom>
              <a:avLst/>
              <a:gdLst>
                <a:gd name="T0" fmla="*/ 21 w 173"/>
                <a:gd name="T1" fmla="*/ 121 h 122"/>
                <a:gd name="T2" fmla="*/ 151 w 173"/>
                <a:gd name="T3" fmla="*/ 121 h 122"/>
                <a:gd name="T4" fmla="*/ 151 w 173"/>
                <a:gd name="T5" fmla="*/ 121 h 122"/>
                <a:gd name="T6" fmla="*/ 158 w 173"/>
                <a:gd name="T7" fmla="*/ 37 h 122"/>
                <a:gd name="T8" fmla="*/ 158 w 173"/>
                <a:gd name="T9" fmla="*/ 37 h 122"/>
                <a:gd name="T10" fmla="*/ 28 w 173"/>
                <a:gd name="T11" fmla="*/ 21 h 122"/>
                <a:gd name="T12" fmla="*/ 28 w 173"/>
                <a:gd name="T13" fmla="*/ 21 h 122"/>
                <a:gd name="T14" fmla="*/ 21 w 173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22">
                  <a:moveTo>
                    <a:pt x="21" y="121"/>
                  </a:moveTo>
                  <a:lnTo>
                    <a:pt x="151" y="121"/>
                  </a:lnTo>
                  <a:lnTo>
                    <a:pt x="151" y="121"/>
                  </a:lnTo>
                  <a:cubicBezTo>
                    <a:pt x="169" y="96"/>
                    <a:pt x="172" y="65"/>
                    <a:pt x="158" y="37"/>
                  </a:cubicBezTo>
                  <a:lnTo>
                    <a:pt x="158" y="37"/>
                  </a:lnTo>
                  <a:cubicBezTo>
                    <a:pt x="144" y="25"/>
                    <a:pt x="91" y="0"/>
                    <a:pt x="28" y="21"/>
                  </a:cubicBezTo>
                  <a:lnTo>
                    <a:pt x="28" y="21"/>
                  </a:lnTo>
                  <a:cubicBezTo>
                    <a:pt x="1" y="50"/>
                    <a:pt x="0" y="92"/>
                    <a:pt x="21" y="121"/>
                  </a:cubicBezTo>
                </a:path>
              </a:pathLst>
            </a:custGeom>
            <a:solidFill>
              <a:srgbClr val="33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47" name="Freeform 210">
              <a:extLst>
                <a:ext uri="{FF2B5EF4-FFF2-40B4-BE49-F238E27FC236}">
                  <a16:creationId xmlns:a16="http://schemas.microsoft.com/office/drawing/2014/main" id="{99F9D346-C959-F191-82D5-56F249174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2367" y="5452771"/>
              <a:ext cx="38384" cy="38384"/>
            </a:xfrm>
            <a:custGeom>
              <a:avLst/>
              <a:gdLst>
                <a:gd name="T0" fmla="*/ 0 w 43"/>
                <a:gd name="T1" fmla="*/ 22 h 45"/>
                <a:gd name="T2" fmla="*/ 0 w 43"/>
                <a:gd name="T3" fmla="*/ 22 h 45"/>
                <a:gd name="T4" fmla="*/ 21 w 43"/>
                <a:gd name="T5" fmla="*/ 44 h 45"/>
                <a:gd name="T6" fmla="*/ 21 w 43"/>
                <a:gd name="T7" fmla="*/ 44 h 45"/>
                <a:gd name="T8" fmla="*/ 42 w 43"/>
                <a:gd name="T9" fmla="*/ 22 h 45"/>
                <a:gd name="T10" fmla="*/ 42 w 43"/>
                <a:gd name="T11" fmla="*/ 22 h 45"/>
                <a:gd name="T12" fmla="*/ 21 w 43"/>
                <a:gd name="T13" fmla="*/ 0 h 45"/>
                <a:gd name="T14" fmla="*/ 21 w 43"/>
                <a:gd name="T15" fmla="*/ 0 h 45"/>
                <a:gd name="T16" fmla="*/ 0 w 43"/>
                <a:gd name="T1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5">
                  <a:moveTo>
                    <a:pt x="0" y="22"/>
                  </a:moveTo>
                  <a:lnTo>
                    <a:pt x="0" y="22"/>
                  </a:lnTo>
                  <a:cubicBezTo>
                    <a:pt x="0" y="33"/>
                    <a:pt x="10" y="44"/>
                    <a:pt x="21" y="44"/>
                  </a:cubicBezTo>
                  <a:lnTo>
                    <a:pt x="21" y="44"/>
                  </a:lnTo>
                  <a:cubicBezTo>
                    <a:pt x="32" y="44"/>
                    <a:pt x="42" y="33"/>
                    <a:pt x="42" y="22"/>
                  </a:cubicBezTo>
                  <a:lnTo>
                    <a:pt x="42" y="22"/>
                  </a:lnTo>
                  <a:cubicBezTo>
                    <a:pt x="42" y="11"/>
                    <a:pt x="32" y="0"/>
                    <a:pt x="21" y="0"/>
                  </a:cubicBezTo>
                  <a:lnTo>
                    <a:pt x="21" y="0"/>
                  </a:lnTo>
                  <a:cubicBezTo>
                    <a:pt x="10" y="0"/>
                    <a:pt x="0" y="11"/>
                    <a:pt x="0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E05D9D2-D3A2-B6CB-C450-B1B07276719E}"/>
              </a:ext>
            </a:extLst>
          </p:cNvPr>
          <p:cNvGrpSpPr/>
          <p:nvPr/>
        </p:nvGrpSpPr>
        <p:grpSpPr>
          <a:xfrm>
            <a:off x="5380672" y="1839610"/>
            <a:ext cx="6311574" cy="3709766"/>
            <a:chOff x="1382412" y="1910198"/>
            <a:chExt cx="6311574" cy="37097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55F766-6F38-4E51-8A1D-CDA0B4BC3661}"/>
                </a:ext>
              </a:extLst>
            </p:cNvPr>
            <p:cNvGrpSpPr/>
            <p:nvPr/>
          </p:nvGrpSpPr>
          <p:grpSpPr>
            <a:xfrm>
              <a:off x="6545204" y="2444347"/>
              <a:ext cx="1148782" cy="2639641"/>
              <a:chOff x="13308655" y="4370352"/>
              <a:chExt cx="2410494" cy="5538768"/>
            </a:xfrm>
          </p:grpSpPr>
          <p:sp>
            <p:nvSpPr>
              <p:cNvPr id="30" name="Freeform 1">
                <a:extLst>
                  <a:ext uri="{FF2B5EF4-FFF2-40B4-BE49-F238E27FC236}">
                    <a16:creationId xmlns:a16="http://schemas.microsoft.com/office/drawing/2014/main" id="{80099568-AFE8-AF49-6646-8322643BC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9257" y="4370352"/>
                <a:ext cx="1949892" cy="5538768"/>
              </a:xfrm>
              <a:custGeom>
                <a:avLst/>
                <a:gdLst>
                  <a:gd name="T0" fmla="*/ 1119 w 2238"/>
                  <a:gd name="T1" fmla="*/ 0 h 6364"/>
                  <a:gd name="T2" fmla="*/ 590 w 2238"/>
                  <a:gd name="T3" fmla="*/ 0 h 6364"/>
                  <a:gd name="T4" fmla="*/ 590 w 2238"/>
                  <a:gd name="T5" fmla="*/ 380 h 6364"/>
                  <a:gd name="T6" fmla="*/ 590 w 2238"/>
                  <a:gd name="T7" fmla="*/ 380 h 6364"/>
                  <a:gd name="T8" fmla="*/ 0 w 2238"/>
                  <a:gd name="T9" fmla="*/ 3182 h 6364"/>
                  <a:gd name="T10" fmla="*/ 0 w 2238"/>
                  <a:gd name="T11" fmla="*/ 3182 h 6364"/>
                  <a:gd name="T12" fmla="*/ 590 w 2238"/>
                  <a:gd name="T13" fmla="*/ 5984 h 6364"/>
                  <a:gd name="T14" fmla="*/ 590 w 2238"/>
                  <a:gd name="T15" fmla="*/ 6363 h 6364"/>
                  <a:gd name="T16" fmla="*/ 1119 w 2238"/>
                  <a:gd name="T17" fmla="*/ 6363 h 6364"/>
                  <a:gd name="T18" fmla="*/ 1119 w 2238"/>
                  <a:gd name="T19" fmla="*/ 6363 h 6364"/>
                  <a:gd name="T20" fmla="*/ 2237 w 2238"/>
                  <a:gd name="T21" fmla="*/ 3182 h 6364"/>
                  <a:gd name="T22" fmla="*/ 2237 w 2238"/>
                  <a:gd name="T23" fmla="*/ 3182 h 6364"/>
                  <a:gd name="T24" fmla="*/ 1119 w 2238"/>
                  <a:gd name="T25" fmla="*/ 0 h 6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38" h="6364">
                    <a:moveTo>
                      <a:pt x="1119" y="0"/>
                    </a:moveTo>
                    <a:lnTo>
                      <a:pt x="590" y="0"/>
                    </a:lnTo>
                    <a:lnTo>
                      <a:pt x="590" y="380"/>
                    </a:lnTo>
                    <a:lnTo>
                      <a:pt x="590" y="380"/>
                    </a:lnTo>
                    <a:cubicBezTo>
                      <a:pt x="238" y="918"/>
                      <a:pt x="0" y="1970"/>
                      <a:pt x="0" y="3182"/>
                    </a:cubicBezTo>
                    <a:lnTo>
                      <a:pt x="0" y="3182"/>
                    </a:lnTo>
                    <a:cubicBezTo>
                      <a:pt x="0" y="4393"/>
                      <a:pt x="238" y="5447"/>
                      <a:pt x="590" y="5984"/>
                    </a:cubicBezTo>
                    <a:lnTo>
                      <a:pt x="590" y="6363"/>
                    </a:lnTo>
                    <a:lnTo>
                      <a:pt x="1119" y="6363"/>
                    </a:lnTo>
                    <a:lnTo>
                      <a:pt x="1119" y="6363"/>
                    </a:lnTo>
                    <a:cubicBezTo>
                      <a:pt x="1737" y="6363"/>
                      <a:pt x="2237" y="4939"/>
                      <a:pt x="2237" y="3182"/>
                    </a:cubicBezTo>
                    <a:lnTo>
                      <a:pt x="2237" y="3182"/>
                    </a:lnTo>
                    <a:cubicBezTo>
                      <a:pt x="2237" y="1425"/>
                      <a:pt x="1737" y="0"/>
                      <a:pt x="1119" y="0"/>
                    </a:cubicBezTo>
                  </a:path>
                </a:pathLst>
              </a:custGeom>
              <a:solidFill>
                <a:srgbClr val="3D4F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1" name="Freeform 2">
                <a:extLst>
                  <a:ext uri="{FF2B5EF4-FFF2-40B4-BE49-F238E27FC236}">
                    <a16:creationId xmlns:a16="http://schemas.microsoft.com/office/drawing/2014/main" id="{9B9593EB-BF7A-B39A-9788-225A2D52A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8655" y="4370352"/>
                <a:ext cx="1946054" cy="5538768"/>
              </a:xfrm>
              <a:custGeom>
                <a:avLst/>
                <a:gdLst>
                  <a:gd name="T0" fmla="*/ 2236 w 2237"/>
                  <a:gd name="T1" fmla="*/ 3182 h 6364"/>
                  <a:gd name="T2" fmla="*/ 2236 w 2237"/>
                  <a:gd name="T3" fmla="*/ 3182 h 6364"/>
                  <a:gd name="T4" fmla="*/ 1119 w 2237"/>
                  <a:gd name="T5" fmla="*/ 6363 h 6364"/>
                  <a:gd name="T6" fmla="*/ 1119 w 2237"/>
                  <a:gd name="T7" fmla="*/ 6363 h 6364"/>
                  <a:gd name="T8" fmla="*/ 0 w 2237"/>
                  <a:gd name="T9" fmla="*/ 3182 h 6364"/>
                  <a:gd name="T10" fmla="*/ 0 w 2237"/>
                  <a:gd name="T11" fmla="*/ 3182 h 6364"/>
                  <a:gd name="T12" fmla="*/ 1119 w 2237"/>
                  <a:gd name="T13" fmla="*/ 0 h 6364"/>
                  <a:gd name="T14" fmla="*/ 1119 w 2237"/>
                  <a:gd name="T15" fmla="*/ 0 h 6364"/>
                  <a:gd name="T16" fmla="*/ 2236 w 2237"/>
                  <a:gd name="T17" fmla="*/ 3182 h 6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7" h="6364">
                    <a:moveTo>
                      <a:pt x="2236" y="3182"/>
                    </a:moveTo>
                    <a:lnTo>
                      <a:pt x="2236" y="3182"/>
                    </a:lnTo>
                    <a:cubicBezTo>
                      <a:pt x="2236" y="4939"/>
                      <a:pt x="1735" y="6363"/>
                      <a:pt x="1119" y="6363"/>
                    </a:cubicBezTo>
                    <a:lnTo>
                      <a:pt x="1119" y="6363"/>
                    </a:lnTo>
                    <a:cubicBezTo>
                      <a:pt x="501" y="6363"/>
                      <a:pt x="0" y="4939"/>
                      <a:pt x="0" y="3182"/>
                    </a:cubicBezTo>
                    <a:lnTo>
                      <a:pt x="0" y="3182"/>
                    </a:lnTo>
                    <a:cubicBezTo>
                      <a:pt x="0" y="1425"/>
                      <a:pt x="501" y="0"/>
                      <a:pt x="1119" y="0"/>
                    </a:cubicBezTo>
                    <a:lnTo>
                      <a:pt x="1119" y="0"/>
                    </a:lnTo>
                    <a:cubicBezTo>
                      <a:pt x="1735" y="0"/>
                      <a:pt x="2236" y="1425"/>
                      <a:pt x="2236" y="318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2" name="Freeform 3">
                <a:extLst>
                  <a:ext uri="{FF2B5EF4-FFF2-40B4-BE49-F238E27FC236}">
                    <a16:creationId xmlns:a16="http://schemas.microsoft.com/office/drawing/2014/main" id="{AD3F6390-A680-A907-40A4-54E3859CD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7645" y="4930752"/>
                <a:ext cx="1554539" cy="4421801"/>
              </a:xfrm>
              <a:custGeom>
                <a:avLst/>
                <a:gdLst>
                  <a:gd name="T0" fmla="*/ 1785 w 1786"/>
                  <a:gd name="T1" fmla="*/ 2540 h 5081"/>
                  <a:gd name="T2" fmla="*/ 1785 w 1786"/>
                  <a:gd name="T3" fmla="*/ 2540 h 5081"/>
                  <a:gd name="T4" fmla="*/ 892 w 1786"/>
                  <a:gd name="T5" fmla="*/ 5080 h 5081"/>
                  <a:gd name="T6" fmla="*/ 892 w 1786"/>
                  <a:gd name="T7" fmla="*/ 5080 h 5081"/>
                  <a:gd name="T8" fmla="*/ 0 w 1786"/>
                  <a:gd name="T9" fmla="*/ 2540 h 5081"/>
                  <a:gd name="T10" fmla="*/ 0 w 1786"/>
                  <a:gd name="T11" fmla="*/ 2540 h 5081"/>
                  <a:gd name="T12" fmla="*/ 892 w 1786"/>
                  <a:gd name="T13" fmla="*/ 0 h 5081"/>
                  <a:gd name="T14" fmla="*/ 892 w 1786"/>
                  <a:gd name="T15" fmla="*/ 0 h 5081"/>
                  <a:gd name="T16" fmla="*/ 1785 w 1786"/>
                  <a:gd name="T17" fmla="*/ 2540 h 5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6" h="5081">
                    <a:moveTo>
                      <a:pt x="1785" y="2540"/>
                    </a:moveTo>
                    <a:lnTo>
                      <a:pt x="1785" y="2540"/>
                    </a:lnTo>
                    <a:cubicBezTo>
                      <a:pt x="1785" y="3942"/>
                      <a:pt x="1386" y="5080"/>
                      <a:pt x="892" y="5080"/>
                    </a:cubicBezTo>
                    <a:lnTo>
                      <a:pt x="892" y="5080"/>
                    </a:lnTo>
                    <a:cubicBezTo>
                      <a:pt x="399" y="5080"/>
                      <a:pt x="0" y="3942"/>
                      <a:pt x="0" y="2540"/>
                    </a:cubicBezTo>
                    <a:lnTo>
                      <a:pt x="0" y="2540"/>
                    </a:lnTo>
                    <a:cubicBezTo>
                      <a:pt x="0" y="1137"/>
                      <a:pt x="399" y="0"/>
                      <a:pt x="892" y="0"/>
                    </a:cubicBezTo>
                    <a:lnTo>
                      <a:pt x="892" y="0"/>
                    </a:lnTo>
                    <a:cubicBezTo>
                      <a:pt x="1386" y="0"/>
                      <a:pt x="1785" y="1137"/>
                      <a:pt x="1785" y="2540"/>
                    </a:cubicBezTo>
                  </a:path>
                </a:pathLst>
              </a:custGeom>
              <a:solidFill>
                <a:srgbClr val="80CDD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3" name="Freeform 4">
                <a:extLst>
                  <a:ext uri="{FF2B5EF4-FFF2-40B4-BE49-F238E27FC236}">
                    <a16:creationId xmlns:a16="http://schemas.microsoft.com/office/drawing/2014/main" id="{EC13D1F9-87C3-A870-A6FC-CBAA35F5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5828" y="5567921"/>
                <a:ext cx="1109287" cy="3147463"/>
              </a:xfrm>
              <a:custGeom>
                <a:avLst/>
                <a:gdLst>
                  <a:gd name="T0" fmla="*/ 1272 w 1273"/>
                  <a:gd name="T1" fmla="*/ 1808 h 3616"/>
                  <a:gd name="T2" fmla="*/ 1272 w 1273"/>
                  <a:gd name="T3" fmla="*/ 1808 h 3616"/>
                  <a:gd name="T4" fmla="*/ 636 w 1273"/>
                  <a:gd name="T5" fmla="*/ 3615 h 3616"/>
                  <a:gd name="T6" fmla="*/ 636 w 1273"/>
                  <a:gd name="T7" fmla="*/ 3615 h 3616"/>
                  <a:gd name="T8" fmla="*/ 0 w 1273"/>
                  <a:gd name="T9" fmla="*/ 1808 h 3616"/>
                  <a:gd name="T10" fmla="*/ 0 w 1273"/>
                  <a:gd name="T11" fmla="*/ 1808 h 3616"/>
                  <a:gd name="T12" fmla="*/ 636 w 1273"/>
                  <a:gd name="T13" fmla="*/ 0 h 3616"/>
                  <a:gd name="T14" fmla="*/ 636 w 1273"/>
                  <a:gd name="T15" fmla="*/ 0 h 3616"/>
                  <a:gd name="T16" fmla="*/ 1272 w 1273"/>
                  <a:gd name="T17" fmla="*/ 1808 h 3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3" h="3616">
                    <a:moveTo>
                      <a:pt x="1272" y="1808"/>
                    </a:moveTo>
                    <a:lnTo>
                      <a:pt x="1272" y="1808"/>
                    </a:lnTo>
                    <a:cubicBezTo>
                      <a:pt x="1272" y="2807"/>
                      <a:pt x="987" y="3615"/>
                      <a:pt x="636" y="3615"/>
                    </a:cubicBezTo>
                    <a:lnTo>
                      <a:pt x="636" y="3615"/>
                    </a:lnTo>
                    <a:cubicBezTo>
                      <a:pt x="286" y="3615"/>
                      <a:pt x="0" y="2807"/>
                      <a:pt x="0" y="1808"/>
                    </a:cubicBezTo>
                    <a:lnTo>
                      <a:pt x="0" y="1808"/>
                    </a:lnTo>
                    <a:cubicBezTo>
                      <a:pt x="0" y="810"/>
                      <a:pt x="286" y="0"/>
                      <a:pt x="636" y="0"/>
                    </a:cubicBezTo>
                    <a:lnTo>
                      <a:pt x="636" y="0"/>
                    </a:lnTo>
                    <a:cubicBezTo>
                      <a:pt x="987" y="0"/>
                      <a:pt x="1272" y="810"/>
                      <a:pt x="1272" y="1808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4FFC43EA-2FD9-A4D0-F08A-F26A6F999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69" y="6101457"/>
                <a:ext cx="733130" cy="2080396"/>
              </a:xfrm>
              <a:custGeom>
                <a:avLst/>
                <a:gdLst>
                  <a:gd name="T0" fmla="*/ 840 w 841"/>
                  <a:gd name="T1" fmla="*/ 1194 h 2388"/>
                  <a:gd name="T2" fmla="*/ 840 w 841"/>
                  <a:gd name="T3" fmla="*/ 1194 h 2388"/>
                  <a:gd name="T4" fmla="*/ 421 w 841"/>
                  <a:gd name="T5" fmla="*/ 2387 h 2388"/>
                  <a:gd name="T6" fmla="*/ 421 w 841"/>
                  <a:gd name="T7" fmla="*/ 2387 h 2388"/>
                  <a:gd name="T8" fmla="*/ 0 w 841"/>
                  <a:gd name="T9" fmla="*/ 1194 h 2388"/>
                  <a:gd name="T10" fmla="*/ 0 w 841"/>
                  <a:gd name="T11" fmla="*/ 1194 h 2388"/>
                  <a:gd name="T12" fmla="*/ 421 w 841"/>
                  <a:gd name="T13" fmla="*/ 0 h 2388"/>
                  <a:gd name="T14" fmla="*/ 421 w 841"/>
                  <a:gd name="T15" fmla="*/ 0 h 2388"/>
                  <a:gd name="T16" fmla="*/ 840 w 841"/>
                  <a:gd name="T17" fmla="*/ 1194 h 2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1" h="2388">
                    <a:moveTo>
                      <a:pt x="840" y="1194"/>
                    </a:moveTo>
                    <a:lnTo>
                      <a:pt x="840" y="1194"/>
                    </a:lnTo>
                    <a:cubicBezTo>
                      <a:pt x="840" y="1853"/>
                      <a:pt x="652" y="2387"/>
                      <a:pt x="421" y="2387"/>
                    </a:cubicBezTo>
                    <a:lnTo>
                      <a:pt x="421" y="2387"/>
                    </a:lnTo>
                    <a:cubicBezTo>
                      <a:pt x="189" y="2387"/>
                      <a:pt x="0" y="1853"/>
                      <a:pt x="0" y="1194"/>
                    </a:cubicBezTo>
                    <a:lnTo>
                      <a:pt x="0" y="1194"/>
                    </a:lnTo>
                    <a:cubicBezTo>
                      <a:pt x="0" y="535"/>
                      <a:pt x="189" y="0"/>
                      <a:pt x="421" y="0"/>
                    </a:cubicBezTo>
                    <a:lnTo>
                      <a:pt x="421" y="0"/>
                    </a:lnTo>
                    <a:cubicBezTo>
                      <a:pt x="652" y="0"/>
                      <a:pt x="840" y="535"/>
                      <a:pt x="840" y="1194"/>
                    </a:cubicBezTo>
                  </a:path>
                </a:pathLst>
              </a:custGeom>
              <a:solidFill>
                <a:srgbClr val="5198D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>
                  <a:latin typeface="Lato Light" panose="020F0502020204030203" pitchFamily="34" charset="0"/>
                </a:endParaRPr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678C7B89-35DB-49D1-D463-B1C866C9C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3702" y="6673373"/>
                <a:ext cx="326263" cy="932725"/>
              </a:xfrm>
              <a:custGeom>
                <a:avLst/>
                <a:gdLst>
                  <a:gd name="T0" fmla="*/ 376 w 377"/>
                  <a:gd name="T1" fmla="*/ 535 h 1070"/>
                  <a:gd name="T2" fmla="*/ 376 w 377"/>
                  <a:gd name="T3" fmla="*/ 535 h 1070"/>
                  <a:gd name="T4" fmla="*/ 187 w 377"/>
                  <a:gd name="T5" fmla="*/ 1069 h 1070"/>
                  <a:gd name="T6" fmla="*/ 187 w 377"/>
                  <a:gd name="T7" fmla="*/ 1069 h 1070"/>
                  <a:gd name="T8" fmla="*/ 0 w 377"/>
                  <a:gd name="T9" fmla="*/ 535 h 1070"/>
                  <a:gd name="T10" fmla="*/ 0 w 377"/>
                  <a:gd name="T11" fmla="*/ 535 h 1070"/>
                  <a:gd name="T12" fmla="*/ 187 w 377"/>
                  <a:gd name="T13" fmla="*/ 0 h 1070"/>
                  <a:gd name="T14" fmla="*/ 187 w 377"/>
                  <a:gd name="T15" fmla="*/ 0 h 1070"/>
                  <a:gd name="T16" fmla="*/ 376 w 377"/>
                  <a:gd name="T17" fmla="*/ 535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7" h="1070">
                    <a:moveTo>
                      <a:pt x="376" y="535"/>
                    </a:moveTo>
                    <a:lnTo>
                      <a:pt x="376" y="535"/>
                    </a:lnTo>
                    <a:cubicBezTo>
                      <a:pt x="376" y="830"/>
                      <a:pt x="291" y="1069"/>
                      <a:pt x="187" y="1069"/>
                    </a:cubicBezTo>
                    <a:lnTo>
                      <a:pt x="187" y="1069"/>
                    </a:lnTo>
                    <a:cubicBezTo>
                      <a:pt x="84" y="1069"/>
                      <a:pt x="0" y="830"/>
                      <a:pt x="0" y="535"/>
                    </a:cubicBezTo>
                    <a:lnTo>
                      <a:pt x="0" y="535"/>
                    </a:lnTo>
                    <a:cubicBezTo>
                      <a:pt x="0" y="239"/>
                      <a:pt x="84" y="0"/>
                      <a:pt x="187" y="0"/>
                    </a:cubicBezTo>
                    <a:lnTo>
                      <a:pt x="187" y="0"/>
                    </a:lnTo>
                    <a:cubicBezTo>
                      <a:pt x="291" y="0"/>
                      <a:pt x="376" y="239"/>
                      <a:pt x="376" y="535"/>
                    </a:cubicBezTo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>
                  <a:latin typeface="Lato Light" panose="020F0502020204030203" pitchFamily="34" charset="0"/>
                </a:endParaRPr>
              </a:p>
            </p:txBody>
          </p:sp>
        </p:grp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A5B68E9-9D43-456C-598D-55F3C31A6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522" y="3765081"/>
              <a:ext cx="702441" cy="36585"/>
            </a:xfrm>
            <a:custGeom>
              <a:avLst/>
              <a:gdLst>
                <a:gd name="T0" fmla="*/ 1571 w 1692"/>
                <a:gd name="T1" fmla="*/ 0 h 87"/>
                <a:gd name="T2" fmla="*/ 1571 w 1692"/>
                <a:gd name="T3" fmla="*/ 0 h 87"/>
                <a:gd name="T4" fmla="*/ 0 w 1692"/>
                <a:gd name="T5" fmla="*/ 0 h 87"/>
                <a:gd name="T6" fmla="*/ 0 w 1692"/>
                <a:gd name="T7" fmla="*/ 86 h 87"/>
                <a:gd name="T8" fmla="*/ 1571 w 1692"/>
                <a:gd name="T9" fmla="*/ 86 h 87"/>
                <a:gd name="T10" fmla="*/ 1691 w 1692"/>
                <a:gd name="T11" fmla="*/ 0 h 87"/>
                <a:gd name="T12" fmla="*/ 1571 w 1692"/>
                <a:gd name="T1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2" h="87">
                  <a:moveTo>
                    <a:pt x="1571" y="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1571" y="86"/>
                  </a:lnTo>
                  <a:lnTo>
                    <a:pt x="1691" y="0"/>
                  </a:lnTo>
                  <a:lnTo>
                    <a:pt x="1571" y="0"/>
                  </a:ln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9DEDAD8-C8E1-2041-5F3B-EAD86FF4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522" y="3728495"/>
              <a:ext cx="702441" cy="36585"/>
            </a:xfrm>
            <a:custGeom>
              <a:avLst/>
              <a:gdLst>
                <a:gd name="T0" fmla="*/ 1691 w 1692"/>
                <a:gd name="T1" fmla="*/ 86 h 87"/>
                <a:gd name="T2" fmla="*/ 1571 w 1692"/>
                <a:gd name="T3" fmla="*/ 0 h 87"/>
                <a:gd name="T4" fmla="*/ 1571 w 1692"/>
                <a:gd name="T5" fmla="*/ 0 h 87"/>
                <a:gd name="T6" fmla="*/ 0 w 1692"/>
                <a:gd name="T7" fmla="*/ 0 h 87"/>
                <a:gd name="T8" fmla="*/ 0 w 1692"/>
                <a:gd name="T9" fmla="*/ 86 h 87"/>
                <a:gd name="T10" fmla="*/ 1641 w 1692"/>
                <a:gd name="T11" fmla="*/ 86 h 87"/>
                <a:gd name="T12" fmla="*/ 1640 w 1692"/>
                <a:gd name="T13" fmla="*/ 86 h 87"/>
                <a:gd name="T14" fmla="*/ 1691 w 1692"/>
                <a:gd name="T15" fmla="*/ 8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2" h="87">
                  <a:moveTo>
                    <a:pt x="1691" y="86"/>
                  </a:moveTo>
                  <a:lnTo>
                    <a:pt x="1571" y="0"/>
                  </a:lnTo>
                  <a:lnTo>
                    <a:pt x="1571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1641" y="86"/>
                  </a:lnTo>
                  <a:lnTo>
                    <a:pt x="1640" y="86"/>
                  </a:lnTo>
                  <a:lnTo>
                    <a:pt x="1691" y="86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9DD54EF4-5C00-0D13-8882-887A4D37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412" y="3532764"/>
              <a:ext cx="3043910" cy="448171"/>
            </a:xfrm>
            <a:custGeom>
              <a:avLst/>
              <a:gdLst>
                <a:gd name="T0" fmla="*/ 5165 w 7336"/>
                <a:gd name="T1" fmla="*/ 0 h 1079"/>
                <a:gd name="T2" fmla="*/ 5165 w 7336"/>
                <a:gd name="T3" fmla="*/ 6 h 1079"/>
                <a:gd name="T4" fmla="*/ 0 w 7336"/>
                <a:gd name="T5" fmla="*/ 6 h 1079"/>
                <a:gd name="T6" fmla="*/ 649 w 7336"/>
                <a:gd name="T7" fmla="*/ 542 h 1079"/>
                <a:gd name="T8" fmla="*/ 0 w 7336"/>
                <a:gd name="T9" fmla="*/ 1078 h 1079"/>
                <a:gd name="T10" fmla="*/ 5165 w 7336"/>
                <a:gd name="T11" fmla="*/ 1078 h 1079"/>
                <a:gd name="T12" fmla="*/ 5165 w 7336"/>
                <a:gd name="T13" fmla="*/ 1071 h 1079"/>
                <a:gd name="T14" fmla="*/ 7335 w 7336"/>
                <a:gd name="T15" fmla="*/ 1071 h 1079"/>
                <a:gd name="T16" fmla="*/ 7335 w 7336"/>
                <a:gd name="T17" fmla="*/ 0 h 1079"/>
                <a:gd name="T18" fmla="*/ 5165 w 7336"/>
                <a:gd name="T19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36" h="1079">
                  <a:moveTo>
                    <a:pt x="5165" y="0"/>
                  </a:moveTo>
                  <a:lnTo>
                    <a:pt x="5165" y="6"/>
                  </a:lnTo>
                  <a:lnTo>
                    <a:pt x="0" y="6"/>
                  </a:lnTo>
                  <a:lnTo>
                    <a:pt x="649" y="542"/>
                  </a:lnTo>
                  <a:lnTo>
                    <a:pt x="0" y="1078"/>
                  </a:lnTo>
                  <a:lnTo>
                    <a:pt x="5165" y="1078"/>
                  </a:lnTo>
                  <a:lnTo>
                    <a:pt x="5165" y="1071"/>
                  </a:lnTo>
                  <a:lnTo>
                    <a:pt x="7335" y="1071"/>
                  </a:lnTo>
                  <a:lnTo>
                    <a:pt x="7335" y="0"/>
                  </a:lnTo>
                  <a:lnTo>
                    <a:pt x="5165" y="0"/>
                  </a:lnTo>
                </a:path>
              </a:pathLst>
            </a:custGeom>
            <a:solidFill>
              <a:srgbClr val="A12D56"/>
            </a:solidFill>
            <a:ln w="50800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928241FB-EAFC-041B-48CE-D3B7F7CDE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876" y="2585201"/>
              <a:ext cx="3038423" cy="1468906"/>
            </a:xfrm>
            <a:custGeom>
              <a:avLst/>
              <a:gdLst>
                <a:gd name="T0" fmla="*/ 367 w 7323"/>
                <a:gd name="T1" fmla="*/ 0 h 3539"/>
                <a:gd name="T2" fmla="*/ 792 w 7323"/>
                <a:gd name="T3" fmla="*/ 724 h 3539"/>
                <a:gd name="T4" fmla="*/ 0 w 7323"/>
                <a:gd name="T5" fmla="*/ 1006 h 3539"/>
                <a:gd name="T6" fmla="*/ 6956 w 7323"/>
                <a:gd name="T7" fmla="*/ 3538 h 3539"/>
                <a:gd name="T8" fmla="*/ 7322 w 7323"/>
                <a:gd name="T9" fmla="*/ 2530 h 3539"/>
                <a:gd name="T10" fmla="*/ 367 w 7323"/>
                <a:gd name="T11" fmla="*/ 0 h 3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23" h="3539">
                  <a:moveTo>
                    <a:pt x="367" y="0"/>
                  </a:moveTo>
                  <a:lnTo>
                    <a:pt x="792" y="724"/>
                  </a:lnTo>
                  <a:lnTo>
                    <a:pt x="0" y="1006"/>
                  </a:lnTo>
                  <a:lnTo>
                    <a:pt x="6956" y="3538"/>
                  </a:lnTo>
                  <a:lnTo>
                    <a:pt x="7322" y="2530"/>
                  </a:lnTo>
                  <a:lnTo>
                    <a:pt x="367" y="0"/>
                  </a:lnTo>
                </a:path>
              </a:pathLst>
            </a:custGeom>
            <a:solidFill>
              <a:srgbClr val="E34D57"/>
            </a:solidFill>
            <a:ln w="50800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6B67C7-3712-2664-0315-B214A3F26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876" y="3455935"/>
              <a:ext cx="3038423" cy="1468906"/>
            </a:xfrm>
            <a:custGeom>
              <a:avLst/>
              <a:gdLst>
                <a:gd name="T0" fmla="*/ 366 w 7323"/>
                <a:gd name="T1" fmla="*/ 3540 h 3541"/>
                <a:gd name="T2" fmla="*/ 793 w 7323"/>
                <a:gd name="T3" fmla="*/ 2814 h 3541"/>
                <a:gd name="T4" fmla="*/ 0 w 7323"/>
                <a:gd name="T5" fmla="*/ 2532 h 3541"/>
                <a:gd name="T6" fmla="*/ 6956 w 7323"/>
                <a:gd name="T7" fmla="*/ 0 h 3541"/>
                <a:gd name="T8" fmla="*/ 7322 w 7323"/>
                <a:gd name="T9" fmla="*/ 1009 h 3541"/>
                <a:gd name="T10" fmla="*/ 366 w 7323"/>
                <a:gd name="T11" fmla="*/ 3540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23" h="3541">
                  <a:moveTo>
                    <a:pt x="366" y="3540"/>
                  </a:moveTo>
                  <a:lnTo>
                    <a:pt x="793" y="2814"/>
                  </a:lnTo>
                  <a:lnTo>
                    <a:pt x="0" y="2532"/>
                  </a:lnTo>
                  <a:lnTo>
                    <a:pt x="6956" y="0"/>
                  </a:lnTo>
                  <a:lnTo>
                    <a:pt x="7322" y="1009"/>
                  </a:lnTo>
                  <a:lnTo>
                    <a:pt x="366" y="3540"/>
                  </a:lnTo>
                </a:path>
              </a:pathLst>
            </a:custGeom>
            <a:solidFill>
              <a:srgbClr val="4D3370"/>
            </a:solidFill>
            <a:ln w="50800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29E3778-E343-8436-8491-DFA13D833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049" y="3644349"/>
              <a:ext cx="2551836" cy="1975615"/>
            </a:xfrm>
            <a:custGeom>
              <a:avLst/>
              <a:gdLst>
                <a:gd name="T0" fmla="*/ 4151 w 6153"/>
                <a:gd name="T1" fmla="*/ 1699 h 4762"/>
                <a:gd name="T2" fmla="*/ 772 w 6153"/>
                <a:gd name="T3" fmla="*/ 4761 h 4762"/>
                <a:gd name="T4" fmla="*/ 842 w 6153"/>
                <a:gd name="T5" fmla="*/ 3851 h 4762"/>
                <a:gd name="T6" fmla="*/ 0 w 6153"/>
                <a:gd name="T7" fmla="*/ 3859 h 4762"/>
                <a:gd name="T8" fmla="*/ 3643 w 6153"/>
                <a:gd name="T9" fmla="*/ 801 h 4762"/>
                <a:gd name="T10" fmla="*/ 3643 w 6153"/>
                <a:gd name="T11" fmla="*/ 801 h 4762"/>
                <a:gd name="T12" fmla="*/ 6152 w 6153"/>
                <a:gd name="T13" fmla="*/ 0 h 4762"/>
                <a:gd name="T14" fmla="*/ 6152 w 6153"/>
                <a:gd name="T15" fmla="*/ 582 h 4762"/>
                <a:gd name="T16" fmla="*/ 6152 w 6153"/>
                <a:gd name="T17" fmla="*/ 582 h 4762"/>
                <a:gd name="T18" fmla="*/ 4151 w 6153"/>
                <a:gd name="T19" fmla="*/ 1699 h 4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53" h="4762">
                  <a:moveTo>
                    <a:pt x="4151" y="1699"/>
                  </a:moveTo>
                  <a:lnTo>
                    <a:pt x="772" y="4761"/>
                  </a:lnTo>
                  <a:lnTo>
                    <a:pt x="842" y="3851"/>
                  </a:lnTo>
                  <a:lnTo>
                    <a:pt x="0" y="3859"/>
                  </a:lnTo>
                  <a:lnTo>
                    <a:pt x="3643" y="801"/>
                  </a:lnTo>
                  <a:lnTo>
                    <a:pt x="3643" y="801"/>
                  </a:lnTo>
                  <a:cubicBezTo>
                    <a:pt x="4250" y="310"/>
                    <a:pt x="4825" y="0"/>
                    <a:pt x="6152" y="0"/>
                  </a:cubicBezTo>
                  <a:lnTo>
                    <a:pt x="6152" y="582"/>
                  </a:lnTo>
                  <a:lnTo>
                    <a:pt x="6152" y="582"/>
                  </a:lnTo>
                  <a:cubicBezTo>
                    <a:pt x="5473" y="641"/>
                    <a:pt x="4624" y="1226"/>
                    <a:pt x="4151" y="1699"/>
                  </a:cubicBezTo>
                </a:path>
              </a:pathLst>
            </a:custGeom>
            <a:solidFill>
              <a:srgbClr val="FFCB2E"/>
            </a:solidFill>
            <a:ln w="50800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65">
              <a:extLst>
                <a:ext uri="{FF2B5EF4-FFF2-40B4-BE49-F238E27FC236}">
                  <a16:creationId xmlns:a16="http://schemas.microsoft.com/office/drawing/2014/main" id="{72B46AD3-FB5B-D514-2CC3-A85A94054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049" y="1910198"/>
              <a:ext cx="2551836" cy="1975615"/>
            </a:xfrm>
            <a:custGeom>
              <a:avLst/>
              <a:gdLst>
                <a:gd name="T0" fmla="*/ 4151 w 6153"/>
                <a:gd name="T1" fmla="*/ 3064 h 4763"/>
                <a:gd name="T2" fmla="*/ 772 w 6153"/>
                <a:gd name="T3" fmla="*/ 0 h 4763"/>
                <a:gd name="T4" fmla="*/ 842 w 6153"/>
                <a:gd name="T5" fmla="*/ 911 h 4763"/>
                <a:gd name="T6" fmla="*/ 0 w 6153"/>
                <a:gd name="T7" fmla="*/ 902 h 4763"/>
                <a:gd name="T8" fmla="*/ 3643 w 6153"/>
                <a:gd name="T9" fmla="*/ 3962 h 4763"/>
                <a:gd name="T10" fmla="*/ 3643 w 6153"/>
                <a:gd name="T11" fmla="*/ 3962 h 4763"/>
                <a:gd name="T12" fmla="*/ 6152 w 6153"/>
                <a:gd name="T13" fmla="*/ 4762 h 4763"/>
                <a:gd name="T14" fmla="*/ 6152 w 6153"/>
                <a:gd name="T15" fmla="*/ 4180 h 4763"/>
                <a:gd name="T16" fmla="*/ 6152 w 6153"/>
                <a:gd name="T17" fmla="*/ 4180 h 4763"/>
                <a:gd name="T18" fmla="*/ 4151 w 6153"/>
                <a:gd name="T19" fmla="*/ 3064 h 4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53" h="4763">
                  <a:moveTo>
                    <a:pt x="4151" y="3064"/>
                  </a:moveTo>
                  <a:lnTo>
                    <a:pt x="772" y="0"/>
                  </a:lnTo>
                  <a:lnTo>
                    <a:pt x="842" y="911"/>
                  </a:lnTo>
                  <a:lnTo>
                    <a:pt x="0" y="902"/>
                  </a:lnTo>
                  <a:lnTo>
                    <a:pt x="3643" y="3962"/>
                  </a:lnTo>
                  <a:lnTo>
                    <a:pt x="3643" y="3962"/>
                  </a:lnTo>
                  <a:cubicBezTo>
                    <a:pt x="4250" y="4452"/>
                    <a:pt x="4825" y="4762"/>
                    <a:pt x="6152" y="4762"/>
                  </a:cubicBezTo>
                  <a:lnTo>
                    <a:pt x="6152" y="4180"/>
                  </a:lnTo>
                  <a:lnTo>
                    <a:pt x="6152" y="4180"/>
                  </a:lnTo>
                  <a:cubicBezTo>
                    <a:pt x="5473" y="4121"/>
                    <a:pt x="4624" y="3536"/>
                    <a:pt x="4151" y="3064"/>
                  </a:cubicBezTo>
                </a:path>
              </a:pathLst>
            </a:custGeom>
            <a:solidFill>
              <a:srgbClr val="3D4F91"/>
            </a:solidFill>
            <a:ln w="50800">
              <a:solidFill>
                <a:schemeClr val="bg1"/>
              </a:solidFill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8846157-68A6-65A3-60E7-438A063B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886" y="3644350"/>
              <a:ext cx="303659" cy="120732"/>
            </a:xfrm>
            <a:custGeom>
              <a:avLst/>
              <a:gdLst>
                <a:gd name="T0" fmla="*/ 732 w 733"/>
                <a:gd name="T1" fmla="*/ 291 h 292"/>
                <a:gd name="T2" fmla="*/ 0 w 733"/>
                <a:gd name="T3" fmla="*/ 291 h 292"/>
                <a:gd name="T4" fmla="*/ 0 w 733"/>
                <a:gd name="T5" fmla="*/ 0 h 292"/>
                <a:gd name="T6" fmla="*/ 732 w 733"/>
                <a:gd name="T7" fmla="*/ 0 h 292"/>
                <a:gd name="T8" fmla="*/ 732 w 733"/>
                <a:gd name="T9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292">
                  <a:moveTo>
                    <a:pt x="732" y="291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732" y="0"/>
                  </a:lnTo>
                  <a:lnTo>
                    <a:pt x="732" y="29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48670B97-E407-D03F-53BD-9E6402EB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886" y="3765082"/>
              <a:ext cx="303659" cy="120732"/>
            </a:xfrm>
            <a:custGeom>
              <a:avLst/>
              <a:gdLst>
                <a:gd name="T0" fmla="*/ 732 w 733"/>
                <a:gd name="T1" fmla="*/ 291 h 292"/>
                <a:gd name="T2" fmla="*/ 0 w 733"/>
                <a:gd name="T3" fmla="*/ 291 h 292"/>
                <a:gd name="T4" fmla="*/ 0 w 733"/>
                <a:gd name="T5" fmla="*/ 0 h 292"/>
                <a:gd name="T6" fmla="*/ 732 w 733"/>
                <a:gd name="T7" fmla="*/ 0 h 292"/>
                <a:gd name="T8" fmla="*/ 732 w 733"/>
                <a:gd name="T9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292">
                  <a:moveTo>
                    <a:pt x="732" y="291"/>
                  </a:moveTo>
                  <a:lnTo>
                    <a:pt x="0" y="291"/>
                  </a:lnTo>
                  <a:lnTo>
                    <a:pt x="0" y="0"/>
                  </a:lnTo>
                  <a:lnTo>
                    <a:pt x="732" y="0"/>
                  </a:lnTo>
                  <a:lnTo>
                    <a:pt x="732" y="291"/>
                  </a:ln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80">
              <a:extLst>
                <a:ext uri="{FF2B5EF4-FFF2-40B4-BE49-F238E27FC236}">
                  <a16:creationId xmlns:a16="http://schemas.microsoft.com/office/drawing/2014/main" id="{F34990F9-DACC-8D6F-D57A-6FEBDB4E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008" y="3551057"/>
              <a:ext cx="504879" cy="215854"/>
            </a:xfrm>
            <a:custGeom>
              <a:avLst/>
              <a:gdLst>
                <a:gd name="T0" fmla="*/ 0 w 1216"/>
                <a:gd name="T1" fmla="*/ 0 h 519"/>
                <a:gd name="T2" fmla="*/ 0 w 1216"/>
                <a:gd name="T3" fmla="*/ 518 h 519"/>
                <a:gd name="T4" fmla="*/ 1215 w 1216"/>
                <a:gd name="T5" fmla="*/ 518 h 519"/>
                <a:gd name="T6" fmla="*/ 1215 w 1216"/>
                <a:gd name="T7" fmla="*/ 1 h 519"/>
                <a:gd name="T8" fmla="*/ 0 w 1216"/>
                <a:gd name="T9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19">
                  <a:moveTo>
                    <a:pt x="0" y="0"/>
                  </a:moveTo>
                  <a:lnTo>
                    <a:pt x="0" y="518"/>
                  </a:lnTo>
                  <a:lnTo>
                    <a:pt x="1215" y="518"/>
                  </a:lnTo>
                  <a:lnTo>
                    <a:pt x="1215" y="1"/>
                  </a:lnTo>
                  <a:lnTo>
                    <a:pt x="0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81">
              <a:extLst>
                <a:ext uri="{FF2B5EF4-FFF2-40B4-BE49-F238E27FC236}">
                  <a16:creationId xmlns:a16="http://schemas.microsoft.com/office/drawing/2014/main" id="{9284B201-574A-5C26-5F0F-C711EF81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008" y="3765081"/>
              <a:ext cx="504879" cy="214025"/>
            </a:xfrm>
            <a:custGeom>
              <a:avLst/>
              <a:gdLst>
                <a:gd name="T0" fmla="*/ 0 w 1216"/>
                <a:gd name="T1" fmla="*/ 0 h 516"/>
                <a:gd name="T2" fmla="*/ 0 w 1216"/>
                <a:gd name="T3" fmla="*/ 515 h 516"/>
                <a:gd name="T4" fmla="*/ 1215 w 1216"/>
                <a:gd name="T5" fmla="*/ 515 h 516"/>
                <a:gd name="T6" fmla="*/ 1215 w 1216"/>
                <a:gd name="T7" fmla="*/ 1 h 516"/>
                <a:gd name="T8" fmla="*/ 0 w 1216"/>
                <a:gd name="T9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16">
                  <a:moveTo>
                    <a:pt x="0" y="0"/>
                  </a:moveTo>
                  <a:lnTo>
                    <a:pt x="0" y="515"/>
                  </a:lnTo>
                  <a:lnTo>
                    <a:pt x="1215" y="515"/>
                  </a:lnTo>
                  <a:lnTo>
                    <a:pt x="1215" y="1"/>
                  </a:lnTo>
                  <a:lnTo>
                    <a:pt x="0" y="0"/>
                  </a:ln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B9D8EA6B-354E-CD39-E28E-BE280C841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2058" y="3552886"/>
              <a:ext cx="91464" cy="428050"/>
            </a:xfrm>
            <a:custGeom>
              <a:avLst/>
              <a:gdLst>
                <a:gd name="T0" fmla="*/ 0 w 221"/>
                <a:gd name="T1" fmla="*/ 1029 h 1030"/>
                <a:gd name="T2" fmla="*/ 220 w 221"/>
                <a:gd name="T3" fmla="*/ 809 h 1030"/>
                <a:gd name="T4" fmla="*/ 220 w 221"/>
                <a:gd name="T5" fmla="*/ 220 h 1030"/>
                <a:gd name="T6" fmla="*/ 0 w 221"/>
                <a:gd name="T7" fmla="*/ 0 h 1030"/>
                <a:gd name="T8" fmla="*/ 0 w 221"/>
                <a:gd name="T9" fmla="*/ 102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030">
                  <a:moveTo>
                    <a:pt x="0" y="1029"/>
                  </a:moveTo>
                  <a:lnTo>
                    <a:pt x="220" y="809"/>
                  </a:lnTo>
                  <a:lnTo>
                    <a:pt x="220" y="220"/>
                  </a:lnTo>
                  <a:lnTo>
                    <a:pt x="0" y="0"/>
                  </a:lnTo>
                  <a:lnTo>
                    <a:pt x="0" y="1029"/>
                  </a:ln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83">
              <a:extLst>
                <a:ext uri="{FF2B5EF4-FFF2-40B4-BE49-F238E27FC236}">
                  <a16:creationId xmlns:a16="http://schemas.microsoft.com/office/drawing/2014/main" id="{D2CA3C42-E822-7137-1BAA-14C1D1E66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545" y="3551057"/>
              <a:ext cx="91464" cy="428050"/>
            </a:xfrm>
            <a:custGeom>
              <a:avLst/>
              <a:gdLst>
                <a:gd name="T0" fmla="*/ 220 w 221"/>
                <a:gd name="T1" fmla="*/ 0 h 1033"/>
                <a:gd name="T2" fmla="*/ 0 w 221"/>
                <a:gd name="T3" fmla="*/ 222 h 1033"/>
                <a:gd name="T4" fmla="*/ 0 w 221"/>
                <a:gd name="T5" fmla="*/ 812 h 1033"/>
                <a:gd name="T6" fmla="*/ 220 w 221"/>
                <a:gd name="T7" fmla="*/ 1032 h 1033"/>
                <a:gd name="T8" fmla="*/ 220 w 221"/>
                <a:gd name="T9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033">
                  <a:moveTo>
                    <a:pt x="220" y="0"/>
                  </a:moveTo>
                  <a:lnTo>
                    <a:pt x="0" y="222"/>
                  </a:lnTo>
                  <a:lnTo>
                    <a:pt x="0" y="812"/>
                  </a:lnTo>
                  <a:lnTo>
                    <a:pt x="220" y="1032"/>
                  </a:lnTo>
                  <a:lnTo>
                    <a:pt x="220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0E3C8C6-3418-A273-4177-61786031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886" y="3644349"/>
              <a:ext cx="40244" cy="241464"/>
            </a:xfrm>
            <a:custGeom>
              <a:avLst/>
              <a:gdLst>
                <a:gd name="T0" fmla="*/ 97 w 98"/>
                <a:gd name="T1" fmla="*/ 582 h 583"/>
                <a:gd name="T2" fmla="*/ 0 w 98"/>
                <a:gd name="T3" fmla="*/ 582 h 583"/>
                <a:gd name="T4" fmla="*/ 0 w 98"/>
                <a:gd name="T5" fmla="*/ 0 h 583"/>
                <a:gd name="T6" fmla="*/ 97 w 98"/>
                <a:gd name="T7" fmla="*/ 0 h 583"/>
                <a:gd name="T8" fmla="*/ 97 w 98"/>
                <a:gd name="T9" fmla="*/ 582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583">
                  <a:moveTo>
                    <a:pt x="97" y="582"/>
                  </a:moveTo>
                  <a:lnTo>
                    <a:pt x="0" y="582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7" y="582"/>
                  </a:lnTo>
                </a:path>
              </a:pathLst>
            </a:custGeom>
            <a:solidFill>
              <a:srgbClr val="6D6E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A3B7D4-3999-2E89-2201-0C34679B3B70}"/>
                </a:ext>
              </a:extLst>
            </p:cNvPr>
            <p:cNvSpPr txBox="1"/>
            <p:nvPr/>
          </p:nvSpPr>
          <p:spPr>
            <a:xfrm rot="2490922">
              <a:off x="3174477" y="2822585"/>
              <a:ext cx="1252176" cy="2646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56D43D-17FA-106A-A63A-94B2EA929A54}"/>
                </a:ext>
              </a:extLst>
            </p:cNvPr>
            <p:cNvSpPr txBox="1"/>
            <p:nvPr/>
          </p:nvSpPr>
          <p:spPr>
            <a:xfrm rot="19157559">
              <a:off x="3151506" y="4457983"/>
              <a:ext cx="1298119" cy="2646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2CA825-AD6C-6FDB-78DC-39B015FCA586}"/>
                </a:ext>
              </a:extLst>
            </p:cNvPr>
            <p:cNvSpPr txBox="1"/>
            <p:nvPr/>
          </p:nvSpPr>
          <p:spPr>
            <a:xfrm rot="1233479">
              <a:off x="2469654" y="3121352"/>
              <a:ext cx="1284337" cy="2646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D3B17B-5DD5-667C-0539-D40EC3CCE572}"/>
                </a:ext>
              </a:extLst>
            </p:cNvPr>
            <p:cNvSpPr txBox="1"/>
            <p:nvPr/>
          </p:nvSpPr>
          <p:spPr>
            <a:xfrm rot="20412952">
              <a:off x="2461041" y="4175930"/>
              <a:ext cx="1301565" cy="2646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E47804-34B8-BE9F-9706-114E503E1288}"/>
                </a:ext>
              </a:extLst>
            </p:cNvPr>
            <p:cNvSpPr txBox="1"/>
            <p:nvPr/>
          </p:nvSpPr>
          <p:spPr>
            <a:xfrm>
              <a:off x="1922680" y="3624533"/>
              <a:ext cx="1290080" cy="2646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03</a:t>
              </a:r>
            </a:p>
          </p:txBody>
        </p:sp>
      </p:grpSp>
      <p:sp>
        <p:nvSpPr>
          <p:cNvPr id="28" name="Subtitle 2">
            <a:extLst>
              <a:ext uri="{FF2B5EF4-FFF2-40B4-BE49-F238E27FC236}">
                <a16:creationId xmlns:a16="http://schemas.microsoft.com/office/drawing/2014/main" id="{663E77C8-1ECF-8201-827E-4738ACE800EC}"/>
              </a:ext>
            </a:extLst>
          </p:cNvPr>
          <p:cNvSpPr txBox="1">
            <a:spLocks/>
          </p:cNvSpPr>
          <p:nvPr/>
        </p:nvSpPr>
        <p:spPr>
          <a:xfrm>
            <a:off x="1112558" y="1178816"/>
            <a:ext cx="3127579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20AD21-ABA6-5924-9C5B-F7E0BA075267}"/>
              </a:ext>
            </a:extLst>
          </p:cNvPr>
          <p:cNvSpPr txBox="1"/>
          <p:nvPr/>
        </p:nvSpPr>
        <p:spPr>
          <a:xfrm>
            <a:off x="1113460" y="700103"/>
            <a:ext cx="351629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spc="600" dirty="0">
                <a:ln w="25400">
                  <a:solidFill>
                    <a:schemeClr val="bg1"/>
                  </a:solidFill>
                </a:ln>
                <a:noFill/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D6C2547-81D2-5C11-8DBB-A8D9FA6934F1}"/>
              </a:ext>
            </a:extLst>
          </p:cNvPr>
          <p:cNvSpPr/>
          <p:nvPr/>
        </p:nvSpPr>
        <p:spPr>
          <a:xfrm>
            <a:off x="775972" y="798897"/>
            <a:ext cx="134754" cy="176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6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7896199-546F-F2B2-9899-EE9912809EC5}"/>
              </a:ext>
            </a:extLst>
          </p:cNvPr>
          <p:cNvGrpSpPr/>
          <p:nvPr/>
        </p:nvGrpSpPr>
        <p:grpSpPr>
          <a:xfrm>
            <a:off x="1243454" y="1045153"/>
            <a:ext cx="2719859" cy="3964928"/>
            <a:chOff x="8703321" y="462167"/>
            <a:chExt cx="2719859" cy="396492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961646F-17B8-7A22-B3E9-FE2B0821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8184" y="462167"/>
              <a:ext cx="846788" cy="1694194"/>
            </a:xfrm>
            <a:custGeom>
              <a:avLst/>
              <a:gdLst>
                <a:gd name="connsiteX0" fmla="*/ 0 w 1408454"/>
                <a:gd name="connsiteY0" fmla="*/ 1140361 h 2817938"/>
                <a:gd name="connsiteX1" fmla="*/ 263534 w 1408454"/>
                <a:gd name="connsiteY1" fmla="*/ 1407207 h 2817938"/>
                <a:gd name="connsiteX2" fmla="*/ 1030 w 1408454"/>
                <a:gd name="connsiteY2" fmla="*/ 1673014 h 2817938"/>
                <a:gd name="connsiteX3" fmla="*/ 0 w 1408454"/>
                <a:gd name="connsiteY3" fmla="*/ 574742 h 2817938"/>
                <a:gd name="connsiteX4" fmla="*/ 833712 w 1408454"/>
                <a:gd name="connsiteY4" fmla="*/ 1408451 h 2817938"/>
                <a:gd name="connsiteX5" fmla="*/ 1034 w 1408454"/>
                <a:gd name="connsiteY5" fmla="*/ 2243197 h 2817938"/>
                <a:gd name="connsiteX6" fmla="*/ 1034 w 1408454"/>
                <a:gd name="connsiteY6" fmla="*/ 1923176 h 2817938"/>
                <a:gd name="connsiteX7" fmla="*/ 513054 w 1408454"/>
                <a:gd name="connsiteY7" fmla="*/ 1409487 h 2817938"/>
                <a:gd name="connsiteX8" fmla="*/ 0 w 1408454"/>
                <a:gd name="connsiteY8" fmla="*/ 895798 h 2817938"/>
                <a:gd name="connsiteX9" fmla="*/ 0 w 1408454"/>
                <a:gd name="connsiteY9" fmla="*/ 0 h 2817938"/>
                <a:gd name="connsiteX10" fmla="*/ 1408454 w 1408454"/>
                <a:gd name="connsiteY10" fmla="*/ 1408452 h 2817938"/>
                <a:gd name="connsiteX11" fmla="*/ 2066 w 1408454"/>
                <a:gd name="connsiteY11" fmla="*/ 2817938 h 2817938"/>
                <a:gd name="connsiteX12" fmla="*/ 2066 w 1408454"/>
                <a:gd name="connsiteY12" fmla="*/ 2498165 h 2817938"/>
                <a:gd name="connsiteX13" fmla="*/ 1088116 w 1408454"/>
                <a:gd name="connsiteY13" fmla="*/ 1408452 h 2817938"/>
                <a:gd name="connsiteX14" fmla="*/ 0 w 1408454"/>
                <a:gd name="connsiteY14" fmla="*/ 320808 h 281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8454" h="2817938">
                  <a:moveTo>
                    <a:pt x="0" y="1140361"/>
                  </a:moveTo>
                  <a:cubicBezTo>
                    <a:pt x="146180" y="1140361"/>
                    <a:pt x="263534" y="1259767"/>
                    <a:pt x="263534" y="1407207"/>
                  </a:cubicBezTo>
                  <a:cubicBezTo>
                    <a:pt x="263534" y="1553608"/>
                    <a:pt x="146180" y="1673014"/>
                    <a:pt x="1030" y="1673014"/>
                  </a:cubicBezTo>
                  <a:close/>
                  <a:moveTo>
                    <a:pt x="0" y="574742"/>
                  </a:moveTo>
                  <a:cubicBezTo>
                    <a:pt x="458232" y="574742"/>
                    <a:pt x="833712" y="948616"/>
                    <a:pt x="833712" y="1408451"/>
                  </a:cubicBezTo>
                  <a:cubicBezTo>
                    <a:pt x="833712" y="1869322"/>
                    <a:pt x="460300" y="2243197"/>
                    <a:pt x="1034" y="2243197"/>
                  </a:cubicBezTo>
                  <a:lnTo>
                    <a:pt x="1034" y="1923176"/>
                  </a:lnTo>
                  <a:cubicBezTo>
                    <a:pt x="283420" y="1923176"/>
                    <a:pt x="513054" y="1692223"/>
                    <a:pt x="513054" y="1409487"/>
                  </a:cubicBezTo>
                  <a:cubicBezTo>
                    <a:pt x="513054" y="1124679"/>
                    <a:pt x="283420" y="894762"/>
                    <a:pt x="0" y="895798"/>
                  </a:cubicBezTo>
                  <a:close/>
                  <a:moveTo>
                    <a:pt x="0" y="0"/>
                  </a:moveTo>
                  <a:cubicBezTo>
                    <a:pt x="776046" y="0"/>
                    <a:pt x="1407422" y="631268"/>
                    <a:pt x="1408454" y="1408452"/>
                  </a:cubicBezTo>
                  <a:cubicBezTo>
                    <a:pt x="1408454" y="2185636"/>
                    <a:pt x="778112" y="2817938"/>
                    <a:pt x="2066" y="2817938"/>
                  </a:cubicBezTo>
                  <a:lnTo>
                    <a:pt x="2066" y="2498165"/>
                  </a:lnTo>
                  <a:cubicBezTo>
                    <a:pt x="601410" y="2497130"/>
                    <a:pt x="1088116" y="2008674"/>
                    <a:pt x="1088116" y="1408452"/>
                  </a:cubicBezTo>
                  <a:cubicBezTo>
                    <a:pt x="1088116" y="808230"/>
                    <a:pt x="600376" y="319773"/>
                    <a:pt x="0" y="320808"/>
                  </a:cubicBezTo>
                  <a:close/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10D4723-B287-2B89-C42F-38035B704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4822" y="462168"/>
              <a:ext cx="849523" cy="1693573"/>
            </a:xfrm>
            <a:custGeom>
              <a:avLst/>
              <a:gdLst>
                <a:gd name="connsiteX0" fmla="*/ 1411962 w 1413004"/>
                <a:gd name="connsiteY0" fmla="*/ 1140361 h 2816905"/>
                <a:gd name="connsiteX1" fmla="*/ 1413004 w 1413004"/>
                <a:gd name="connsiteY1" fmla="*/ 1673014 h 2816905"/>
                <a:gd name="connsiteX2" fmla="*/ 1144922 w 1413004"/>
                <a:gd name="connsiteY2" fmla="*/ 1407207 h 2816905"/>
                <a:gd name="connsiteX3" fmla="*/ 1411962 w 1413004"/>
                <a:gd name="connsiteY3" fmla="*/ 1140361 h 2816905"/>
                <a:gd name="connsiteX4" fmla="*/ 1407420 w 1413004"/>
                <a:gd name="connsiteY4" fmla="*/ 574742 h 2816905"/>
                <a:gd name="connsiteX5" fmla="*/ 1407420 w 1413004"/>
                <a:gd name="connsiteY5" fmla="*/ 895798 h 2816905"/>
                <a:gd name="connsiteX6" fmla="*/ 895002 w 1413004"/>
                <a:gd name="connsiteY6" fmla="*/ 1409487 h 2816905"/>
                <a:gd name="connsiteX7" fmla="*/ 1408452 w 1413004"/>
                <a:gd name="connsiteY7" fmla="*/ 1923176 h 2816905"/>
                <a:gd name="connsiteX8" fmla="*/ 1408452 w 1413004"/>
                <a:gd name="connsiteY8" fmla="*/ 2243197 h 2816905"/>
                <a:gd name="connsiteX9" fmla="*/ 574742 w 1413004"/>
                <a:gd name="connsiteY9" fmla="*/ 1409487 h 2816905"/>
                <a:gd name="connsiteX10" fmla="*/ 1407420 w 1413004"/>
                <a:gd name="connsiteY10" fmla="*/ 574742 h 2816905"/>
                <a:gd name="connsiteX11" fmla="*/ 1406386 w 1413004"/>
                <a:gd name="connsiteY11" fmla="*/ 0 h 2816905"/>
                <a:gd name="connsiteX12" fmla="*/ 1406386 w 1413004"/>
                <a:gd name="connsiteY12" fmla="*/ 320690 h 2816905"/>
                <a:gd name="connsiteX13" fmla="*/ 320338 w 1413004"/>
                <a:gd name="connsiteY13" fmla="*/ 1408969 h 2816905"/>
                <a:gd name="connsiteX14" fmla="*/ 1408452 w 1413004"/>
                <a:gd name="connsiteY14" fmla="*/ 2497248 h 2816905"/>
                <a:gd name="connsiteX15" fmla="*/ 1408452 w 1413004"/>
                <a:gd name="connsiteY15" fmla="*/ 2816904 h 2816905"/>
                <a:gd name="connsiteX16" fmla="*/ 0 w 1413004"/>
                <a:gd name="connsiteY16" fmla="*/ 1410004 h 2816905"/>
                <a:gd name="connsiteX17" fmla="*/ 1406386 w 1413004"/>
                <a:gd name="connsiteY17" fmla="*/ 0 h 281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3004" h="2816905">
                  <a:moveTo>
                    <a:pt x="1411962" y="1140361"/>
                  </a:moveTo>
                  <a:lnTo>
                    <a:pt x="1413004" y="1673014"/>
                  </a:lnTo>
                  <a:cubicBezTo>
                    <a:pt x="1264880" y="1673014"/>
                    <a:pt x="1144922" y="1554647"/>
                    <a:pt x="1144922" y="1407207"/>
                  </a:cubicBezTo>
                  <a:cubicBezTo>
                    <a:pt x="1144922" y="1260805"/>
                    <a:pt x="1263838" y="1140361"/>
                    <a:pt x="1411962" y="1140361"/>
                  </a:cubicBezTo>
                  <a:close/>
                  <a:moveTo>
                    <a:pt x="1407420" y="574742"/>
                  </a:moveTo>
                  <a:lnTo>
                    <a:pt x="1407420" y="895798"/>
                  </a:lnTo>
                  <a:cubicBezTo>
                    <a:pt x="1124350" y="895798"/>
                    <a:pt x="895002" y="1126751"/>
                    <a:pt x="895002" y="1409487"/>
                  </a:cubicBezTo>
                  <a:cubicBezTo>
                    <a:pt x="895002" y="1694295"/>
                    <a:pt x="1124350" y="1924212"/>
                    <a:pt x="1408452" y="1923176"/>
                  </a:cubicBezTo>
                  <a:lnTo>
                    <a:pt x="1408452" y="2243197"/>
                  </a:lnTo>
                  <a:cubicBezTo>
                    <a:pt x="948724" y="2243197"/>
                    <a:pt x="575776" y="1870358"/>
                    <a:pt x="574742" y="1409487"/>
                  </a:cubicBezTo>
                  <a:cubicBezTo>
                    <a:pt x="574742" y="949652"/>
                    <a:pt x="947690" y="574742"/>
                    <a:pt x="1407420" y="574742"/>
                  </a:cubicBezTo>
                  <a:close/>
                  <a:moveTo>
                    <a:pt x="1406386" y="0"/>
                  </a:moveTo>
                  <a:lnTo>
                    <a:pt x="1406386" y="320690"/>
                  </a:lnTo>
                  <a:cubicBezTo>
                    <a:pt x="807044" y="320690"/>
                    <a:pt x="319304" y="808968"/>
                    <a:pt x="320338" y="1408969"/>
                  </a:cubicBezTo>
                  <a:cubicBezTo>
                    <a:pt x="321371" y="2010006"/>
                    <a:pt x="809112" y="2498283"/>
                    <a:pt x="1408452" y="2497248"/>
                  </a:cubicBezTo>
                  <a:lnTo>
                    <a:pt x="1408452" y="2816904"/>
                  </a:lnTo>
                  <a:cubicBezTo>
                    <a:pt x="632408" y="2817939"/>
                    <a:pt x="1033" y="2186902"/>
                    <a:pt x="0" y="1410004"/>
                  </a:cubicBezTo>
                  <a:cubicBezTo>
                    <a:pt x="0" y="633105"/>
                    <a:pt x="630342" y="1034"/>
                    <a:pt x="1406386" y="0"/>
                  </a:cubicBezTo>
                  <a:close/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47BE4207-8E68-D3B7-F71E-7BC12175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5610" y="1257470"/>
              <a:ext cx="1511074" cy="49364"/>
            </a:xfrm>
            <a:custGeom>
              <a:avLst/>
              <a:gdLst>
                <a:gd name="T0" fmla="*/ 2427 w 2428"/>
                <a:gd name="T1" fmla="*/ 0 h 81"/>
                <a:gd name="T2" fmla="*/ 2427 w 2428"/>
                <a:gd name="T3" fmla="*/ 80 h 81"/>
                <a:gd name="T4" fmla="*/ 0 w 2428"/>
                <a:gd name="T5" fmla="*/ 80 h 81"/>
                <a:gd name="T6" fmla="*/ 0 w 2428"/>
                <a:gd name="T7" fmla="*/ 80 h 81"/>
                <a:gd name="T8" fmla="*/ 80 w 2428"/>
                <a:gd name="T9" fmla="*/ 0 h 81"/>
                <a:gd name="T10" fmla="*/ 2427 w 2428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81">
                  <a:moveTo>
                    <a:pt x="2427" y="0"/>
                  </a:moveTo>
                  <a:lnTo>
                    <a:pt x="2427" y="80"/>
                  </a:lnTo>
                  <a:lnTo>
                    <a:pt x="0" y="80"/>
                  </a:lnTo>
                  <a:lnTo>
                    <a:pt x="0" y="80"/>
                  </a:lnTo>
                  <a:cubicBezTo>
                    <a:pt x="0" y="35"/>
                    <a:pt x="36" y="0"/>
                    <a:pt x="80" y="0"/>
                  </a:cubicBezTo>
                  <a:lnTo>
                    <a:pt x="2427" y="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60D6702A-0B7C-F383-5AB8-8A31CFC9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5610" y="1305283"/>
              <a:ext cx="1511074" cy="49364"/>
            </a:xfrm>
            <a:custGeom>
              <a:avLst/>
              <a:gdLst>
                <a:gd name="T0" fmla="*/ 2427 w 2428"/>
                <a:gd name="T1" fmla="*/ 0 h 81"/>
                <a:gd name="T2" fmla="*/ 2427 w 2428"/>
                <a:gd name="T3" fmla="*/ 80 h 81"/>
                <a:gd name="T4" fmla="*/ 80 w 2428"/>
                <a:gd name="T5" fmla="*/ 80 h 81"/>
                <a:gd name="T6" fmla="*/ 80 w 2428"/>
                <a:gd name="T7" fmla="*/ 80 h 81"/>
                <a:gd name="T8" fmla="*/ 0 w 2428"/>
                <a:gd name="T9" fmla="*/ 0 h 81"/>
                <a:gd name="T10" fmla="*/ 2427 w 2428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81">
                  <a:moveTo>
                    <a:pt x="2427" y="0"/>
                  </a:moveTo>
                  <a:lnTo>
                    <a:pt x="2427" y="80"/>
                  </a:lnTo>
                  <a:lnTo>
                    <a:pt x="80" y="80"/>
                  </a:lnTo>
                  <a:lnTo>
                    <a:pt x="80" y="80"/>
                  </a:lnTo>
                  <a:cubicBezTo>
                    <a:pt x="36" y="80"/>
                    <a:pt x="0" y="44"/>
                    <a:pt x="0" y="0"/>
                  </a:cubicBezTo>
                  <a:lnTo>
                    <a:pt x="2427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84BEF407-2A97-D57F-8EB8-E8554F10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1441" y="1070986"/>
              <a:ext cx="589621" cy="186485"/>
            </a:xfrm>
            <a:custGeom>
              <a:avLst/>
              <a:gdLst>
                <a:gd name="T0" fmla="*/ 274 w 950"/>
                <a:gd name="T1" fmla="*/ 0 h 301"/>
                <a:gd name="T2" fmla="*/ 0 w 950"/>
                <a:gd name="T3" fmla="*/ 300 h 301"/>
                <a:gd name="T4" fmla="*/ 675 w 950"/>
                <a:gd name="T5" fmla="*/ 300 h 301"/>
                <a:gd name="T6" fmla="*/ 949 w 950"/>
                <a:gd name="T7" fmla="*/ 0 h 301"/>
                <a:gd name="T8" fmla="*/ 274 w 950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0" h="301">
                  <a:moveTo>
                    <a:pt x="274" y="0"/>
                  </a:moveTo>
                  <a:lnTo>
                    <a:pt x="0" y="300"/>
                  </a:lnTo>
                  <a:lnTo>
                    <a:pt x="675" y="300"/>
                  </a:lnTo>
                  <a:lnTo>
                    <a:pt x="949" y="0"/>
                  </a:lnTo>
                  <a:lnTo>
                    <a:pt x="274" y="0"/>
                  </a:lnTo>
                </a:path>
              </a:pathLst>
            </a:custGeom>
            <a:solidFill>
              <a:srgbClr val="E34D5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BA2C51B0-D0BD-8FA8-B5CA-148FBBE20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1441" y="1354646"/>
              <a:ext cx="589621" cy="186485"/>
            </a:xfrm>
            <a:custGeom>
              <a:avLst/>
              <a:gdLst>
                <a:gd name="T0" fmla="*/ 274 w 950"/>
                <a:gd name="T1" fmla="*/ 300 h 301"/>
                <a:gd name="T2" fmla="*/ 0 w 950"/>
                <a:gd name="T3" fmla="*/ 0 h 301"/>
                <a:gd name="T4" fmla="*/ 675 w 950"/>
                <a:gd name="T5" fmla="*/ 0 h 301"/>
                <a:gd name="T6" fmla="*/ 949 w 950"/>
                <a:gd name="T7" fmla="*/ 300 h 301"/>
                <a:gd name="T8" fmla="*/ 274 w 950"/>
                <a:gd name="T9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0" h="301">
                  <a:moveTo>
                    <a:pt x="274" y="300"/>
                  </a:moveTo>
                  <a:lnTo>
                    <a:pt x="0" y="0"/>
                  </a:lnTo>
                  <a:lnTo>
                    <a:pt x="675" y="0"/>
                  </a:lnTo>
                  <a:lnTo>
                    <a:pt x="949" y="300"/>
                  </a:lnTo>
                  <a:lnTo>
                    <a:pt x="274" y="300"/>
                  </a:lnTo>
                </a:path>
              </a:pathLst>
            </a:custGeom>
            <a:solidFill>
              <a:srgbClr val="E34D5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678B1C0-4D61-E2CE-D9C3-2ACDF8D18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1441" y="1070986"/>
              <a:ext cx="591739" cy="469525"/>
            </a:xfrm>
            <a:custGeom>
              <a:avLst/>
              <a:gdLst>
                <a:gd name="connsiteX0" fmla="*/ 529128 w 984234"/>
                <a:gd name="connsiteY0" fmla="*/ 471809 h 780957"/>
                <a:gd name="connsiteX1" fmla="*/ 699532 w 984234"/>
                <a:gd name="connsiteY1" fmla="*/ 471809 h 780957"/>
                <a:gd name="connsiteX2" fmla="*/ 984234 w 984234"/>
                <a:gd name="connsiteY2" fmla="*/ 780957 h 780957"/>
                <a:gd name="connsiteX3" fmla="*/ 814868 w 984234"/>
                <a:gd name="connsiteY3" fmla="*/ 780957 h 780957"/>
                <a:gd name="connsiteX4" fmla="*/ 264564 w 984234"/>
                <a:gd name="connsiteY4" fmla="*/ 471809 h 780957"/>
                <a:gd name="connsiteX5" fmla="*/ 433930 w 984234"/>
                <a:gd name="connsiteY5" fmla="*/ 471809 h 780957"/>
                <a:gd name="connsiteX6" fmla="*/ 719670 w 984234"/>
                <a:gd name="connsiteY6" fmla="*/ 780957 h 780957"/>
                <a:gd name="connsiteX7" fmla="*/ 550304 w 984234"/>
                <a:gd name="connsiteY7" fmla="*/ 780957 h 780957"/>
                <a:gd name="connsiteX8" fmla="*/ 0 w 984234"/>
                <a:gd name="connsiteY8" fmla="*/ 471809 h 780957"/>
                <a:gd name="connsiteX9" fmla="*/ 169366 w 984234"/>
                <a:gd name="connsiteY9" fmla="*/ 471809 h 780957"/>
                <a:gd name="connsiteX10" fmla="*/ 455106 w 984234"/>
                <a:gd name="connsiteY10" fmla="*/ 780957 h 780957"/>
                <a:gd name="connsiteX11" fmla="*/ 284700 w 984234"/>
                <a:gd name="connsiteY11" fmla="*/ 780957 h 780957"/>
                <a:gd name="connsiteX12" fmla="*/ 814868 w 984234"/>
                <a:gd name="connsiteY12" fmla="*/ 0 h 780957"/>
                <a:gd name="connsiteX13" fmla="*/ 984234 w 984234"/>
                <a:gd name="connsiteY13" fmla="*/ 0 h 780957"/>
                <a:gd name="connsiteX14" fmla="*/ 699532 w 984234"/>
                <a:gd name="connsiteY14" fmla="*/ 309147 h 780957"/>
                <a:gd name="connsiteX15" fmla="*/ 529128 w 984234"/>
                <a:gd name="connsiteY15" fmla="*/ 309147 h 780957"/>
                <a:gd name="connsiteX16" fmla="*/ 550304 w 984234"/>
                <a:gd name="connsiteY16" fmla="*/ 0 h 780957"/>
                <a:gd name="connsiteX17" fmla="*/ 719670 w 984234"/>
                <a:gd name="connsiteY17" fmla="*/ 0 h 780957"/>
                <a:gd name="connsiteX18" fmla="*/ 433930 w 984234"/>
                <a:gd name="connsiteY18" fmla="*/ 309147 h 780957"/>
                <a:gd name="connsiteX19" fmla="*/ 264564 w 984234"/>
                <a:gd name="connsiteY19" fmla="*/ 309147 h 780957"/>
                <a:gd name="connsiteX20" fmla="*/ 284700 w 984234"/>
                <a:gd name="connsiteY20" fmla="*/ 0 h 780957"/>
                <a:gd name="connsiteX21" fmla="*/ 455106 w 984234"/>
                <a:gd name="connsiteY21" fmla="*/ 0 h 780957"/>
                <a:gd name="connsiteX22" fmla="*/ 169366 w 984234"/>
                <a:gd name="connsiteY22" fmla="*/ 309147 h 780957"/>
                <a:gd name="connsiteX23" fmla="*/ 0 w 984234"/>
                <a:gd name="connsiteY23" fmla="*/ 309147 h 78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84234" h="780957">
                  <a:moveTo>
                    <a:pt x="529128" y="471809"/>
                  </a:moveTo>
                  <a:lnTo>
                    <a:pt x="699532" y="471809"/>
                  </a:lnTo>
                  <a:lnTo>
                    <a:pt x="984234" y="780957"/>
                  </a:lnTo>
                  <a:lnTo>
                    <a:pt x="814868" y="780957"/>
                  </a:lnTo>
                  <a:close/>
                  <a:moveTo>
                    <a:pt x="264564" y="471809"/>
                  </a:moveTo>
                  <a:lnTo>
                    <a:pt x="433930" y="471809"/>
                  </a:lnTo>
                  <a:lnTo>
                    <a:pt x="719670" y="780957"/>
                  </a:lnTo>
                  <a:lnTo>
                    <a:pt x="550304" y="780957"/>
                  </a:lnTo>
                  <a:close/>
                  <a:moveTo>
                    <a:pt x="0" y="471809"/>
                  </a:moveTo>
                  <a:lnTo>
                    <a:pt x="169366" y="471809"/>
                  </a:lnTo>
                  <a:lnTo>
                    <a:pt x="455106" y="780957"/>
                  </a:lnTo>
                  <a:lnTo>
                    <a:pt x="284700" y="780957"/>
                  </a:lnTo>
                  <a:close/>
                  <a:moveTo>
                    <a:pt x="814868" y="0"/>
                  </a:moveTo>
                  <a:lnTo>
                    <a:pt x="984234" y="0"/>
                  </a:lnTo>
                  <a:lnTo>
                    <a:pt x="699532" y="309147"/>
                  </a:lnTo>
                  <a:lnTo>
                    <a:pt x="529128" y="309147"/>
                  </a:lnTo>
                  <a:close/>
                  <a:moveTo>
                    <a:pt x="550304" y="0"/>
                  </a:moveTo>
                  <a:lnTo>
                    <a:pt x="719670" y="0"/>
                  </a:lnTo>
                  <a:lnTo>
                    <a:pt x="433930" y="309147"/>
                  </a:lnTo>
                  <a:lnTo>
                    <a:pt x="264564" y="309147"/>
                  </a:lnTo>
                  <a:close/>
                  <a:moveTo>
                    <a:pt x="284700" y="0"/>
                  </a:moveTo>
                  <a:lnTo>
                    <a:pt x="455106" y="0"/>
                  </a:lnTo>
                  <a:lnTo>
                    <a:pt x="169366" y="309147"/>
                  </a:lnTo>
                  <a:lnTo>
                    <a:pt x="0" y="309147"/>
                  </a:lnTo>
                  <a:close/>
                </a:path>
              </a:pathLst>
            </a:custGeom>
            <a:solidFill>
              <a:srgbClr val="C2386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66">
              <a:extLst>
                <a:ext uri="{FF2B5EF4-FFF2-40B4-BE49-F238E27FC236}">
                  <a16:creationId xmlns:a16="http://schemas.microsoft.com/office/drawing/2014/main" id="{68613BBF-897C-7FBB-E8E0-0B6EEA17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5216" y="2014379"/>
              <a:ext cx="150833" cy="139864"/>
            </a:xfrm>
            <a:custGeom>
              <a:avLst/>
              <a:gdLst>
                <a:gd name="T0" fmla="*/ 12 w 244"/>
                <a:gd name="T1" fmla="*/ 5 h 227"/>
                <a:gd name="T2" fmla="*/ 12 w 244"/>
                <a:gd name="T3" fmla="*/ 5 h 227"/>
                <a:gd name="T4" fmla="*/ 57 w 244"/>
                <a:gd name="T5" fmla="*/ 22 h 227"/>
                <a:gd name="T6" fmla="*/ 57 w 244"/>
                <a:gd name="T7" fmla="*/ 22 h 227"/>
                <a:gd name="T8" fmla="*/ 123 w 244"/>
                <a:gd name="T9" fmla="*/ 100 h 227"/>
                <a:gd name="T10" fmla="*/ 123 w 244"/>
                <a:gd name="T11" fmla="*/ 100 h 227"/>
                <a:gd name="T12" fmla="*/ 243 w 244"/>
                <a:gd name="T13" fmla="*/ 178 h 227"/>
                <a:gd name="T14" fmla="*/ 143 w 244"/>
                <a:gd name="T15" fmla="*/ 226 h 227"/>
                <a:gd name="T16" fmla="*/ 0 w 244"/>
                <a:gd name="T17" fmla="*/ 14 h 227"/>
                <a:gd name="T18" fmla="*/ 0 w 244"/>
                <a:gd name="T19" fmla="*/ 14 h 227"/>
                <a:gd name="T20" fmla="*/ 12 w 244"/>
                <a:gd name="T21" fmla="*/ 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227">
                  <a:moveTo>
                    <a:pt x="12" y="5"/>
                  </a:moveTo>
                  <a:lnTo>
                    <a:pt x="12" y="5"/>
                  </a:lnTo>
                  <a:cubicBezTo>
                    <a:pt x="21" y="1"/>
                    <a:pt x="37" y="0"/>
                    <a:pt x="57" y="22"/>
                  </a:cubicBezTo>
                  <a:lnTo>
                    <a:pt x="57" y="22"/>
                  </a:lnTo>
                  <a:cubicBezTo>
                    <a:pt x="85" y="53"/>
                    <a:pt x="90" y="58"/>
                    <a:pt x="123" y="100"/>
                  </a:cubicBezTo>
                  <a:lnTo>
                    <a:pt x="123" y="100"/>
                  </a:lnTo>
                  <a:cubicBezTo>
                    <a:pt x="123" y="100"/>
                    <a:pt x="185" y="114"/>
                    <a:pt x="243" y="178"/>
                  </a:cubicBezTo>
                  <a:lnTo>
                    <a:pt x="143" y="226"/>
                  </a:lnTo>
                  <a:lnTo>
                    <a:pt x="0" y="14"/>
                  </a:lnTo>
                  <a:lnTo>
                    <a:pt x="0" y="14"/>
                  </a:lnTo>
                  <a:cubicBezTo>
                    <a:pt x="0" y="14"/>
                    <a:pt x="4" y="8"/>
                    <a:pt x="12" y="5"/>
                  </a:cubicBezTo>
                </a:path>
              </a:pathLst>
            </a:custGeom>
            <a:solidFill>
              <a:srgbClr val="FCB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67">
              <a:extLst>
                <a:ext uri="{FF2B5EF4-FFF2-40B4-BE49-F238E27FC236}">
                  <a16:creationId xmlns:a16="http://schemas.microsoft.com/office/drawing/2014/main" id="{91D8CBDE-7BAC-8D3D-050B-834735A79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381" y="2014379"/>
              <a:ext cx="150834" cy="139864"/>
            </a:xfrm>
            <a:custGeom>
              <a:avLst/>
              <a:gdLst>
                <a:gd name="T0" fmla="*/ 231 w 244"/>
                <a:gd name="T1" fmla="*/ 5 h 227"/>
                <a:gd name="T2" fmla="*/ 231 w 244"/>
                <a:gd name="T3" fmla="*/ 5 h 227"/>
                <a:gd name="T4" fmla="*/ 186 w 244"/>
                <a:gd name="T5" fmla="*/ 22 h 227"/>
                <a:gd name="T6" fmla="*/ 186 w 244"/>
                <a:gd name="T7" fmla="*/ 22 h 227"/>
                <a:gd name="T8" fmla="*/ 120 w 244"/>
                <a:gd name="T9" fmla="*/ 100 h 227"/>
                <a:gd name="T10" fmla="*/ 120 w 244"/>
                <a:gd name="T11" fmla="*/ 100 h 227"/>
                <a:gd name="T12" fmla="*/ 0 w 244"/>
                <a:gd name="T13" fmla="*/ 178 h 227"/>
                <a:gd name="T14" fmla="*/ 100 w 244"/>
                <a:gd name="T15" fmla="*/ 226 h 227"/>
                <a:gd name="T16" fmla="*/ 243 w 244"/>
                <a:gd name="T17" fmla="*/ 14 h 227"/>
                <a:gd name="T18" fmla="*/ 243 w 244"/>
                <a:gd name="T19" fmla="*/ 14 h 227"/>
                <a:gd name="T20" fmla="*/ 231 w 244"/>
                <a:gd name="T21" fmla="*/ 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227">
                  <a:moveTo>
                    <a:pt x="231" y="5"/>
                  </a:moveTo>
                  <a:lnTo>
                    <a:pt x="231" y="5"/>
                  </a:lnTo>
                  <a:cubicBezTo>
                    <a:pt x="222" y="1"/>
                    <a:pt x="206" y="0"/>
                    <a:pt x="186" y="22"/>
                  </a:cubicBezTo>
                  <a:lnTo>
                    <a:pt x="186" y="22"/>
                  </a:lnTo>
                  <a:cubicBezTo>
                    <a:pt x="158" y="53"/>
                    <a:pt x="154" y="58"/>
                    <a:pt x="120" y="100"/>
                  </a:cubicBezTo>
                  <a:lnTo>
                    <a:pt x="120" y="100"/>
                  </a:lnTo>
                  <a:cubicBezTo>
                    <a:pt x="120" y="100"/>
                    <a:pt x="57" y="114"/>
                    <a:pt x="0" y="178"/>
                  </a:cubicBezTo>
                  <a:lnTo>
                    <a:pt x="100" y="226"/>
                  </a:lnTo>
                  <a:lnTo>
                    <a:pt x="243" y="14"/>
                  </a:lnTo>
                  <a:lnTo>
                    <a:pt x="243" y="14"/>
                  </a:lnTo>
                  <a:cubicBezTo>
                    <a:pt x="243" y="14"/>
                    <a:pt x="239" y="8"/>
                    <a:pt x="231" y="5"/>
                  </a:cubicBezTo>
                </a:path>
              </a:pathLst>
            </a:custGeom>
            <a:solidFill>
              <a:srgbClr val="FCB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68">
              <a:extLst>
                <a:ext uri="{FF2B5EF4-FFF2-40B4-BE49-F238E27FC236}">
                  <a16:creationId xmlns:a16="http://schemas.microsoft.com/office/drawing/2014/main" id="{B4174A02-0054-C8AA-FF38-8288F5B0B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2974" y="2121334"/>
              <a:ext cx="729485" cy="778847"/>
            </a:xfrm>
            <a:custGeom>
              <a:avLst/>
              <a:gdLst>
                <a:gd name="T0" fmla="*/ 1171 w 1172"/>
                <a:gd name="T1" fmla="*/ 53 h 1253"/>
                <a:gd name="T2" fmla="*/ 1063 w 1172"/>
                <a:gd name="T3" fmla="*/ 0 h 1253"/>
                <a:gd name="T4" fmla="*/ 724 w 1172"/>
                <a:gd name="T5" fmla="*/ 525 h 1253"/>
                <a:gd name="T6" fmla="*/ 724 w 1172"/>
                <a:gd name="T7" fmla="*/ 525 h 1253"/>
                <a:gd name="T8" fmla="*/ 586 w 1172"/>
                <a:gd name="T9" fmla="*/ 525 h 1253"/>
                <a:gd name="T10" fmla="*/ 447 w 1172"/>
                <a:gd name="T11" fmla="*/ 525 h 1253"/>
                <a:gd name="T12" fmla="*/ 447 w 1172"/>
                <a:gd name="T13" fmla="*/ 525 h 1253"/>
                <a:gd name="T14" fmla="*/ 109 w 1172"/>
                <a:gd name="T15" fmla="*/ 0 h 1253"/>
                <a:gd name="T16" fmla="*/ 0 w 1172"/>
                <a:gd name="T17" fmla="*/ 53 h 1253"/>
                <a:gd name="T18" fmla="*/ 271 w 1172"/>
                <a:gd name="T19" fmla="*/ 602 h 1253"/>
                <a:gd name="T20" fmla="*/ 328 w 1172"/>
                <a:gd name="T21" fmla="*/ 1252 h 1253"/>
                <a:gd name="T22" fmla="*/ 586 w 1172"/>
                <a:gd name="T23" fmla="*/ 1252 h 1253"/>
                <a:gd name="T24" fmla="*/ 842 w 1172"/>
                <a:gd name="T25" fmla="*/ 1252 h 1253"/>
                <a:gd name="T26" fmla="*/ 900 w 1172"/>
                <a:gd name="T27" fmla="*/ 602 h 1253"/>
                <a:gd name="T28" fmla="*/ 1171 w 1172"/>
                <a:gd name="T29" fmla="*/ 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2" h="1253">
                  <a:moveTo>
                    <a:pt x="1171" y="53"/>
                  </a:moveTo>
                  <a:lnTo>
                    <a:pt x="1063" y="0"/>
                  </a:lnTo>
                  <a:lnTo>
                    <a:pt x="724" y="525"/>
                  </a:lnTo>
                  <a:lnTo>
                    <a:pt x="724" y="525"/>
                  </a:lnTo>
                  <a:lnTo>
                    <a:pt x="586" y="525"/>
                  </a:lnTo>
                  <a:lnTo>
                    <a:pt x="447" y="525"/>
                  </a:lnTo>
                  <a:lnTo>
                    <a:pt x="447" y="525"/>
                  </a:lnTo>
                  <a:lnTo>
                    <a:pt x="109" y="0"/>
                  </a:lnTo>
                  <a:lnTo>
                    <a:pt x="0" y="53"/>
                  </a:lnTo>
                  <a:lnTo>
                    <a:pt x="271" y="602"/>
                  </a:lnTo>
                  <a:lnTo>
                    <a:pt x="328" y="1252"/>
                  </a:lnTo>
                  <a:lnTo>
                    <a:pt x="586" y="1252"/>
                  </a:lnTo>
                  <a:lnTo>
                    <a:pt x="842" y="1252"/>
                  </a:lnTo>
                  <a:lnTo>
                    <a:pt x="900" y="602"/>
                  </a:lnTo>
                  <a:lnTo>
                    <a:pt x="1171" y="53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69">
              <a:extLst>
                <a:ext uri="{FF2B5EF4-FFF2-40B4-BE49-F238E27FC236}">
                  <a16:creationId xmlns:a16="http://schemas.microsoft.com/office/drawing/2014/main" id="{4D351854-12E3-88AC-A452-BC318C9FF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0125" y="2431227"/>
              <a:ext cx="123408" cy="57592"/>
            </a:xfrm>
            <a:custGeom>
              <a:avLst/>
              <a:gdLst>
                <a:gd name="T0" fmla="*/ 0 w 198"/>
                <a:gd name="T1" fmla="*/ 0 h 91"/>
                <a:gd name="T2" fmla="*/ 197 w 198"/>
                <a:gd name="T3" fmla="*/ 0 h 91"/>
                <a:gd name="T4" fmla="*/ 98 w 198"/>
                <a:gd name="T5" fmla="*/ 90 h 91"/>
                <a:gd name="T6" fmla="*/ 0 w 198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91">
                  <a:moveTo>
                    <a:pt x="0" y="0"/>
                  </a:moveTo>
                  <a:lnTo>
                    <a:pt x="197" y="0"/>
                  </a:lnTo>
                  <a:lnTo>
                    <a:pt x="98" y="90"/>
                  </a:lnTo>
                  <a:lnTo>
                    <a:pt x="0" y="0"/>
                  </a:lnTo>
                </a:path>
              </a:pathLst>
            </a:custGeom>
            <a:solidFill>
              <a:srgbClr val="98DC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70">
              <a:extLst>
                <a:ext uri="{FF2B5EF4-FFF2-40B4-BE49-F238E27FC236}">
                  <a16:creationId xmlns:a16="http://schemas.microsoft.com/office/drawing/2014/main" id="{176F4F8C-4DC4-9BD2-A1E5-F8FD57878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1094" y="2390092"/>
              <a:ext cx="104212" cy="90499"/>
            </a:xfrm>
            <a:custGeom>
              <a:avLst/>
              <a:gdLst>
                <a:gd name="T0" fmla="*/ 1 w 167"/>
                <a:gd name="T1" fmla="*/ 199 h 200"/>
                <a:gd name="T2" fmla="*/ 166 w 167"/>
                <a:gd name="T3" fmla="*/ 198 h 200"/>
                <a:gd name="T4" fmla="*/ 164 w 167"/>
                <a:gd name="T5" fmla="*/ 0 h 200"/>
                <a:gd name="T6" fmla="*/ 0 w 167"/>
                <a:gd name="T7" fmla="*/ 2 h 200"/>
                <a:gd name="T8" fmla="*/ 1 w 167"/>
                <a:gd name="T9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200">
                  <a:moveTo>
                    <a:pt x="1" y="199"/>
                  </a:moveTo>
                  <a:lnTo>
                    <a:pt x="166" y="198"/>
                  </a:lnTo>
                  <a:lnTo>
                    <a:pt x="164" y="0"/>
                  </a:lnTo>
                  <a:lnTo>
                    <a:pt x="0" y="2"/>
                  </a:lnTo>
                  <a:lnTo>
                    <a:pt x="1" y="199"/>
                  </a:lnTo>
                </a:path>
              </a:pathLst>
            </a:custGeom>
            <a:solidFill>
              <a:srgbClr val="FCAF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BAC0775-FA7C-2F6F-17D9-C06EA2D83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1701" y="3193620"/>
              <a:ext cx="531413" cy="29552"/>
            </a:xfrm>
            <a:custGeom>
              <a:avLst/>
              <a:gdLst>
                <a:gd name="connsiteX0" fmla="*/ 702462 w 883894"/>
                <a:gd name="connsiteY0" fmla="*/ 0 h 49153"/>
                <a:gd name="connsiteX1" fmla="*/ 804966 w 883894"/>
                <a:gd name="connsiteY1" fmla="*/ 0 h 49153"/>
                <a:gd name="connsiteX2" fmla="*/ 883894 w 883894"/>
                <a:gd name="connsiteY2" fmla="*/ 30721 h 49153"/>
                <a:gd name="connsiteX3" fmla="*/ 883894 w 883894"/>
                <a:gd name="connsiteY3" fmla="*/ 49153 h 49153"/>
                <a:gd name="connsiteX4" fmla="*/ 796766 w 883894"/>
                <a:gd name="connsiteY4" fmla="*/ 49153 h 49153"/>
                <a:gd name="connsiteX5" fmla="*/ 763964 w 883894"/>
                <a:gd name="connsiteY5" fmla="*/ 37889 h 49153"/>
                <a:gd name="connsiteX6" fmla="*/ 748590 w 883894"/>
                <a:gd name="connsiteY6" fmla="*/ 37889 h 49153"/>
                <a:gd name="connsiteX7" fmla="*/ 748590 w 883894"/>
                <a:gd name="connsiteY7" fmla="*/ 49153 h 49153"/>
                <a:gd name="connsiteX8" fmla="*/ 702462 w 883894"/>
                <a:gd name="connsiteY8" fmla="*/ 49153 h 49153"/>
                <a:gd name="connsiteX9" fmla="*/ 78928 w 883894"/>
                <a:gd name="connsiteY9" fmla="*/ 0 h 49153"/>
                <a:gd name="connsiteX10" fmla="*/ 181432 w 883894"/>
                <a:gd name="connsiteY10" fmla="*/ 0 h 49153"/>
                <a:gd name="connsiteX11" fmla="*/ 181432 w 883894"/>
                <a:gd name="connsiteY11" fmla="*/ 49153 h 49153"/>
                <a:gd name="connsiteX12" fmla="*/ 134280 w 883894"/>
                <a:gd name="connsiteY12" fmla="*/ 49153 h 49153"/>
                <a:gd name="connsiteX13" fmla="*/ 134280 w 883894"/>
                <a:gd name="connsiteY13" fmla="*/ 37889 h 49153"/>
                <a:gd name="connsiteX14" fmla="*/ 118906 w 883894"/>
                <a:gd name="connsiteY14" fmla="*/ 37889 h 49153"/>
                <a:gd name="connsiteX15" fmla="*/ 87128 w 883894"/>
                <a:gd name="connsiteY15" fmla="*/ 49153 h 49153"/>
                <a:gd name="connsiteX16" fmla="*/ 0 w 883894"/>
                <a:gd name="connsiteY16" fmla="*/ 49153 h 49153"/>
                <a:gd name="connsiteX17" fmla="*/ 0 w 883894"/>
                <a:gd name="connsiteY17" fmla="*/ 30721 h 49153"/>
                <a:gd name="connsiteX18" fmla="*/ 78928 w 883894"/>
                <a:gd name="connsiteY18" fmla="*/ 0 h 49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3894" h="49153">
                  <a:moveTo>
                    <a:pt x="702462" y="0"/>
                  </a:moveTo>
                  <a:lnTo>
                    <a:pt x="804966" y="0"/>
                  </a:lnTo>
                  <a:cubicBezTo>
                    <a:pt x="804966" y="0"/>
                    <a:pt x="862370" y="23553"/>
                    <a:pt x="883894" y="30721"/>
                  </a:cubicBezTo>
                  <a:lnTo>
                    <a:pt x="883894" y="49153"/>
                  </a:lnTo>
                  <a:lnTo>
                    <a:pt x="796766" y="49153"/>
                  </a:lnTo>
                  <a:lnTo>
                    <a:pt x="763964" y="37889"/>
                  </a:lnTo>
                  <a:lnTo>
                    <a:pt x="748590" y="37889"/>
                  </a:lnTo>
                  <a:lnTo>
                    <a:pt x="748590" y="49153"/>
                  </a:lnTo>
                  <a:lnTo>
                    <a:pt x="702462" y="49153"/>
                  </a:lnTo>
                  <a:close/>
                  <a:moveTo>
                    <a:pt x="78928" y="0"/>
                  </a:moveTo>
                  <a:lnTo>
                    <a:pt x="181432" y="0"/>
                  </a:lnTo>
                  <a:lnTo>
                    <a:pt x="181432" y="49153"/>
                  </a:lnTo>
                  <a:lnTo>
                    <a:pt x="134280" y="49153"/>
                  </a:lnTo>
                  <a:lnTo>
                    <a:pt x="134280" y="37889"/>
                  </a:lnTo>
                  <a:lnTo>
                    <a:pt x="118906" y="37889"/>
                  </a:lnTo>
                  <a:lnTo>
                    <a:pt x="87128" y="49153"/>
                  </a:lnTo>
                  <a:lnTo>
                    <a:pt x="0" y="49153"/>
                  </a:lnTo>
                  <a:lnTo>
                    <a:pt x="0" y="30721"/>
                  </a:lnTo>
                  <a:cubicBezTo>
                    <a:pt x="21526" y="23553"/>
                    <a:pt x="78928" y="0"/>
                    <a:pt x="7892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72">
              <a:extLst>
                <a:ext uri="{FF2B5EF4-FFF2-40B4-BE49-F238E27FC236}">
                  <a16:creationId xmlns:a16="http://schemas.microsoft.com/office/drawing/2014/main" id="{0E11564F-B170-0007-184A-79490F0AB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094" y="2900183"/>
              <a:ext cx="457984" cy="296181"/>
            </a:xfrm>
            <a:custGeom>
              <a:avLst/>
              <a:gdLst>
                <a:gd name="T0" fmla="*/ 624 w 736"/>
                <a:gd name="T1" fmla="*/ 0 h 476"/>
                <a:gd name="T2" fmla="*/ 110 w 736"/>
                <a:gd name="T3" fmla="*/ 0 h 476"/>
                <a:gd name="T4" fmla="*/ 110 w 736"/>
                <a:gd name="T5" fmla="*/ 0 h 476"/>
                <a:gd name="T6" fmla="*/ 16 w 736"/>
                <a:gd name="T7" fmla="*/ 475 h 476"/>
                <a:gd name="T8" fmla="*/ 116 w 736"/>
                <a:gd name="T9" fmla="*/ 475 h 476"/>
                <a:gd name="T10" fmla="*/ 116 w 736"/>
                <a:gd name="T11" fmla="*/ 475 h 476"/>
                <a:gd name="T12" fmla="*/ 194 w 736"/>
                <a:gd name="T13" fmla="*/ 146 h 476"/>
                <a:gd name="T14" fmla="*/ 194 w 736"/>
                <a:gd name="T15" fmla="*/ 146 h 476"/>
                <a:gd name="T16" fmla="*/ 368 w 736"/>
                <a:gd name="T17" fmla="*/ 126 h 476"/>
                <a:gd name="T18" fmla="*/ 368 w 736"/>
                <a:gd name="T19" fmla="*/ 126 h 476"/>
                <a:gd name="T20" fmla="*/ 541 w 736"/>
                <a:gd name="T21" fmla="*/ 146 h 476"/>
                <a:gd name="T22" fmla="*/ 541 w 736"/>
                <a:gd name="T23" fmla="*/ 146 h 476"/>
                <a:gd name="T24" fmla="*/ 619 w 736"/>
                <a:gd name="T25" fmla="*/ 475 h 476"/>
                <a:gd name="T26" fmla="*/ 719 w 736"/>
                <a:gd name="T27" fmla="*/ 475 h 476"/>
                <a:gd name="T28" fmla="*/ 719 w 736"/>
                <a:gd name="T29" fmla="*/ 475 h 476"/>
                <a:gd name="T30" fmla="*/ 624 w 736"/>
                <a:gd name="T3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476">
                  <a:moveTo>
                    <a:pt x="624" y="0"/>
                  </a:moveTo>
                  <a:lnTo>
                    <a:pt x="110" y="0"/>
                  </a:lnTo>
                  <a:lnTo>
                    <a:pt x="110" y="0"/>
                  </a:lnTo>
                  <a:cubicBezTo>
                    <a:pt x="110" y="0"/>
                    <a:pt x="0" y="119"/>
                    <a:pt x="16" y="475"/>
                  </a:cubicBezTo>
                  <a:lnTo>
                    <a:pt x="116" y="475"/>
                  </a:lnTo>
                  <a:lnTo>
                    <a:pt x="116" y="475"/>
                  </a:lnTo>
                  <a:cubicBezTo>
                    <a:pt x="116" y="475"/>
                    <a:pt x="127" y="235"/>
                    <a:pt x="194" y="146"/>
                  </a:cubicBezTo>
                  <a:lnTo>
                    <a:pt x="194" y="146"/>
                  </a:lnTo>
                  <a:cubicBezTo>
                    <a:pt x="194" y="146"/>
                    <a:pt x="271" y="131"/>
                    <a:pt x="368" y="126"/>
                  </a:cubicBezTo>
                  <a:lnTo>
                    <a:pt x="368" y="126"/>
                  </a:lnTo>
                  <a:cubicBezTo>
                    <a:pt x="463" y="131"/>
                    <a:pt x="541" y="146"/>
                    <a:pt x="541" y="146"/>
                  </a:cubicBezTo>
                  <a:lnTo>
                    <a:pt x="541" y="146"/>
                  </a:lnTo>
                  <a:cubicBezTo>
                    <a:pt x="607" y="235"/>
                    <a:pt x="619" y="475"/>
                    <a:pt x="619" y="475"/>
                  </a:cubicBezTo>
                  <a:lnTo>
                    <a:pt x="719" y="475"/>
                  </a:lnTo>
                  <a:lnTo>
                    <a:pt x="719" y="475"/>
                  </a:lnTo>
                  <a:cubicBezTo>
                    <a:pt x="735" y="119"/>
                    <a:pt x="624" y="0"/>
                    <a:pt x="624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74">
              <a:extLst>
                <a:ext uri="{FF2B5EF4-FFF2-40B4-BE49-F238E27FC236}">
                  <a16:creationId xmlns:a16="http://schemas.microsoft.com/office/drawing/2014/main" id="{A0128715-3078-B110-C098-36B1B827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5746" y="2028092"/>
              <a:ext cx="383939" cy="378454"/>
            </a:xfrm>
            <a:custGeom>
              <a:avLst/>
              <a:gdLst>
                <a:gd name="T0" fmla="*/ 568 w 619"/>
                <a:gd name="T1" fmla="*/ 236 h 607"/>
                <a:gd name="T2" fmla="*/ 568 w 619"/>
                <a:gd name="T3" fmla="*/ 236 h 607"/>
                <a:gd name="T4" fmla="*/ 309 w 619"/>
                <a:gd name="T5" fmla="*/ 0 h 607"/>
                <a:gd name="T6" fmla="*/ 309 w 619"/>
                <a:gd name="T7" fmla="*/ 0 h 607"/>
                <a:gd name="T8" fmla="*/ 50 w 619"/>
                <a:gd name="T9" fmla="*/ 236 h 607"/>
                <a:gd name="T10" fmla="*/ 50 w 619"/>
                <a:gd name="T11" fmla="*/ 236 h 607"/>
                <a:gd name="T12" fmla="*/ 0 w 619"/>
                <a:gd name="T13" fmla="*/ 284 h 607"/>
                <a:gd name="T14" fmla="*/ 0 w 619"/>
                <a:gd name="T15" fmla="*/ 333 h 607"/>
                <a:gd name="T16" fmla="*/ 0 w 619"/>
                <a:gd name="T17" fmla="*/ 333 h 607"/>
                <a:gd name="T18" fmla="*/ 53 w 619"/>
                <a:gd name="T19" fmla="*/ 380 h 607"/>
                <a:gd name="T20" fmla="*/ 53 w 619"/>
                <a:gd name="T21" fmla="*/ 380 h 607"/>
                <a:gd name="T22" fmla="*/ 309 w 619"/>
                <a:gd name="T23" fmla="*/ 606 h 607"/>
                <a:gd name="T24" fmla="*/ 309 w 619"/>
                <a:gd name="T25" fmla="*/ 606 h 607"/>
                <a:gd name="T26" fmla="*/ 566 w 619"/>
                <a:gd name="T27" fmla="*/ 380 h 607"/>
                <a:gd name="T28" fmla="*/ 566 w 619"/>
                <a:gd name="T29" fmla="*/ 380 h 607"/>
                <a:gd name="T30" fmla="*/ 618 w 619"/>
                <a:gd name="T31" fmla="*/ 333 h 607"/>
                <a:gd name="T32" fmla="*/ 618 w 619"/>
                <a:gd name="T33" fmla="*/ 284 h 607"/>
                <a:gd name="T34" fmla="*/ 618 w 619"/>
                <a:gd name="T35" fmla="*/ 284 h 607"/>
                <a:gd name="T36" fmla="*/ 568 w 619"/>
                <a:gd name="T37" fmla="*/ 23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9" h="607">
                  <a:moveTo>
                    <a:pt x="568" y="236"/>
                  </a:moveTo>
                  <a:lnTo>
                    <a:pt x="568" y="236"/>
                  </a:lnTo>
                  <a:cubicBezTo>
                    <a:pt x="541" y="107"/>
                    <a:pt x="435" y="0"/>
                    <a:pt x="309" y="0"/>
                  </a:cubicBezTo>
                  <a:lnTo>
                    <a:pt x="309" y="0"/>
                  </a:lnTo>
                  <a:cubicBezTo>
                    <a:pt x="183" y="0"/>
                    <a:pt x="78" y="107"/>
                    <a:pt x="50" y="236"/>
                  </a:cubicBezTo>
                  <a:lnTo>
                    <a:pt x="50" y="236"/>
                  </a:lnTo>
                  <a:cubicBezTo>
                    <a:pt x="19" y="236"/>
                    <a:pt x="0" y="259"/>
                    <a:pt x="0" y="284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357"/>
                    <a:pt x="18" y="380"/>
                    <a:pt x="53" y="380"/>
                  </a:cubicBezTo>
                  <a:lnTo>
                    <a:pt x="53" y="380"/>
                  </a:lnTo>
                  <a:cubicBezTo>
                    <a:pt x="84" y="504"/>
                    <a:pt x="187" y="606"/>
                    <a:pt x="309" y="606"/>
                  </a:cubicBezTo>
                  <a:lnTo>
                    <a:pt x="309" y="606"/>
                  </a:lnTo>
                  <a:cubicBezTo>
                    <a:pt x="432" y="606"/>
                    <a:pt x="535" y="504"/>
                    <a:pt x="566" y="380"/>
                  </a:cubicBezTo>
                  <a:lnTo>
                    <a:pt x="566" y="380"/>
                  </a:lnTo>
                  <a:cubicBezTo>
                    <a:pt x="600" y="380"/>
                    <a:pt x="618" y="357"/>
                    <a:pt x="618" y="333"/>
                  </a:cubicBezTo>
                  <a:lnTo>
                    <a:pt x="618" y="284"/>
                  </a:lnTo>
                  <a:lnTo>
                    <a:pt x="618" y="284"/>
                  </a:lnTo>
                  <a:cubicBezTo>
                    <a:pt x="618" y="259"/>
                    <a:pt x="599" y="236"/>
                    <a:pt x="568" y="236"/>
                  </a:cubicBezTo>
                </a:path>
              </a:pathLst>
            </a:custGeom>
            <a:solidFill>
              <a:srgbClr val="FFC3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75">
              <a:extLst>
                <a:ext uri="{FF2B5EF4-FFF2-40B4-BE49-F238E27FC236}">
                  <a16:creationId xmlns:a16="http://schemas.microsoft.com/office/drawing/2014/main" id="{5BB40061-49BE-9FF8-684C-F324E07E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3805" y="1910167"/>
              <a:ext cx="430561" cy="320864"/>
            </a:xfrm>
            <a:custGeom>
              <a:avLst/>
              <a:gdLst>
                <a:gd name="T0" fmla="*/ 346 w 693"/>
                <a:gd name="T1" fmla="*/ 40 h 515"/>
                <a:gd name="T2" fmla="*/ 346 w 693"/>
                <a:gd name="T3" fmla="*/ 40 h 515"/>
                <a:gd name="T4" fmla="*/ 77 w 693"/>
                <a:gd name="T5" fmla="*/ 514 h 515"/>
                <a:gd name="T6" fmla="*/ 107 w 693"/>
                <a:gd name="T7" fmla="*/ 514 h 515"/>
                <a:gd name="T8" fmla="*/ 107 w 693"/>
                <a:gd name="T9" fmla="*/ 514 h 515"/>
                <a:gd name="T10" fmla="*/ 196 w 693"/>
                <a:gd name="T11" fmla="*/ 271 h 515"/>
                <a:gd name="T12" fmla="*/ 346 w 693"/>
                <a:gd name="T13" fmla="*/ 322 h 515"/>
                <a:gd name="T14" fmla="*/ 496 w 693"/>
                <a:gd name="T15" fmla="*/ 271 h 515"/>
                <a:gd name="T16" fmla="*/ 496 w 693"/>
                <a:gd name="T17" fmla="*/ 271 h 515"/>
                <a:gd name="T18" fmla="*/ 585 w 693"/>
                <a:gd name="T19" fmla="*/ 514 h 515"/>
                <a:gd name="T20" fmla="*/ 616 w 693"/>
                <a:gd name="T21" fmla="*/ 514 h 515"/>
                <a:gd name="T22" fmla="*/ 616 w 693"/>
                <a:gd name="T23" fmla="*/ 514 h 515"/>
                <a:gd name="T24" fmla="*/ 346 w 693"/>
                <a:gd name="T25" fmla="*/ 4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3" h="515">
                  <a:moveTo>
                    <a:pt x="346" y="40"/>
                  </a:moveTo>
                  <a:lnTo>
                    <a:pt x="346" y="40"/>
                  </a:lnTo>
                  <a:cubicBezTo>
                    <a:pt x="58" y="0"/>
                    <a:pt x="0" y="215"/>
                    <a:pt x="77" y="514"/>
                  </a:cubicBezTo>
                  <a:lnTo>
                    <a:pt x="107" y="514"/>
                  </a:lnTo>
                  <a:lnTo>
                    <a:pt x="107" y="514"/>
                  </a:lnTo>
                  <a:cubicBezTo>
                    <a:pt x="105" y="428"/>
                    <a:pt x="109" y="293"/>
                    <a:pt x="196" y="271"/>
                  </a:cubicBezTo>
                  <a:lnTo>
                    <a:pt x="346" y="322"/>
                  </a:lnTo>
                  <a:lnTo>
                    <a:pt x="496" y="271"/>
                  </a:lnTo>
                  <a:lnTo>
                    <a:pt x="496" y="271"/>
                  </a:lnTo>
                  <a:cubicBezTo>
                    <a:pt x="583" y="293"/>
                    <a:pt x="587" y="428"/>
                    <a:pt x="585" y="514"/>
                  </a:cubicBezTo>
                  <a:lnTo>
                    <a:pt x="616" y="514"/>
                  </a:lnTo>
                  <a:lnTo>
                    <a:pt x="616" y="514"/>
                  </a:lnTo>
                  <a:cubicBezTo>
                    <a:pt x="692" y="215"/>
                    <a:pt x="634" y="0"/>
                    <a:pt x="346" y="40"/>
                  </a:cubicBezTo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76">
              <a:extLst>
                <a:ext uri="{FF2B5EF4-FFF2-40B4-BE49-F238E27FC236}">
                  <a16:creationId xmlns:a16="http://schemas.microsoft.com/office/drawing/2014/main" id="{2D9D6370-C869-EC7C-3DCF-5F5E80A5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7549" y="2318789"/>
              <a:ext cx="68559" cy="21939"/>
            </a:xfrm>
            <a:custGeom>
              <a:avLst/>
              <a:gdLst>
                <a:gd name="T0" fmla="*/ 108 w 109"/>
                <a:gd name="T1" fmla="*/ 0 h 37"/>
                <a:gd name="T2" fmla="*/ 108 w 109"/>
                <a:gd name="T3" fmla="*/ 0 h 37"/>
                <a:gd name="T4" fmla="*/ 53 w 109"/>
                <a:gd name="T5" fmla="*/ 36 h 37"/>
                <a:gd name="T6" fmla="*/ 53 w 109"/>
                <a:gd name="T7" fmla="*/ 36 h 37"/>
                <a:gd name="T8" fmla="*/ 0 w 109"/>
                <a:gd name="T9" fmla="*/ 0 h 37"/>
                <a:gd name="T10" fmla="*/ 108 w 109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7">
                  <a:moveTo>
                    <a:pt x="108" y="0"/>
                  </a:moveTo>
                  <a:lnTo>
                    <a:pt x="108" y="0"/>
                  </a:lnTo>
                  <a:cubicBezTo>
                    <a:pt x="99" y="21"/>
                    <a:pt x="78" y="36"/>
                    <a:pt x="53" y="36"/>
                  </a:cubicBezTo>
                  <a:lnTo>
                    <a:pt x="53" y="36"/>
                  </a:lnTo>
                  <a:cubicBezTo>
                    <a:pt x="30" y="36"/>
                    <a:pt x="8" y="21"/>
                    <a:pt x="0" y="0"/>
                  </a:cubicBezTo>
                  <a:lnTo>
                    <a:pt x="108" y="0"/>
                  </a:lnTo>
                </a:path>
              </a:pathLst>
            </a:custGeom>
            <a:solidFill>
              <a:srgbClr val="DB1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77">
              <a:extLst>
                <a:ext uri="{FF2B5EF4-FFF2-40B4-BE49-F238E27FC236}">
                  <a16:creationId xmlns:a16="http://schemas.microsoft.com/office/drawing/2014/main" id="{2E02ABF4-6ED5-BC4D-DC55-C92F4BB50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06" y="2305076"/>
              <a:ext cx="74047" cy="13713"/>
            </a:xfrm>
            <a:custGeom>
              <a:avLst/>
              <a:gdLst>
                <a:gd name="T0" fmla="*/ 117 w 118"/>
                <a:gd name="T1" fmla="*/ 0 h 24"/>
                <a:gd name="T2" fmla="*/ 117 w 118"/>
                <a:gd name="T3" fmla="*/ 0 h 24"/>
                <a:gd name="T4" fmla="*/ 113 w 118"/>
                <a:gd name="T5" fmla="*/ 23 h 24"/>
                <a:gd name="T6" fmla="*/ 5 w 118"/>
                <a:gd name="T7" fmla="*/ 23 h 24"/>
                <a:gd name="T8" fmla="*/ 5 w 118"/>
                <a:gd name="T9" fmla="*/ 23 h 24"/>
                <a:gd name="T10" fmla="*/ 0 w 118"/>
                <a:gd name="T11" fmla="*/ 0 h 24"/>
                <a:gd name="T12" fmla="*/ 117 w 11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24">
                  <a:moveTo>
                    <a:pt x="117" y="0"/>
                  </a:moveTo>
                  <a:lnTo>
                    <a:pt x="117" y="0"/>
                  </a:lnTo>
                  <a:cubicBezTo>
                    <a:pt x="117" y="8"/>
                    <a:pt x="116" y="16"/>
                    <a:pt x="113" y="23"/>
                  </a:cubicBezTo>
                  <a:lnTo>
                    <a:pt x="5" y="23"/>
                  </a:lnTo>
                  <a:lnTo>
                    <a:pt x="5" y="23"/>
                  </a:lnTo>
                  <a:cubicBezTo>
                    <a:pt x="2" y="16"/>
                    <a:pt x="0" y="8"/>
                    <a:pt x="0" y="0"/>
                  </a:cubicBezTo>
                  <a:lnTo>
                    <a:pt x="11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 78">
              <a:extLst>
                <a:ext uri="{FF2B5EF4-FFF2-40B4-BE49-F238E27FC236}">
                  <a16:creationId xmlns:a16="http://schemas.microsoft.com/office/drawing/2014/main" id="{43619FAB-4F56-1800-19E5-40BFA81EE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5775" y="2252971"/>
              <a:ext cx="52106" cy="16455"/>
            </a:xfrm>
            <a:custGeom>
              <a:avLst/>
              <a:gdLst>
                <a:gd name="T0" fmla="*/ 41 w 84"/>
                <a:gd name="T1" fmla="*/ 8 h 28"/>
                <a:gd name="T2" fmla="*/ 41 w 84"/>
                <a:gd name="T3" fmla="*/ 8 h 28"/>
                <a:gd name="T4" fmla="*/ 0 w 84"/>
                <a:gd name="T5" fmla="*/ 0 h 28"/>
                <a:gd name="T6" fmla="*/ 0 w 84"/>
                <a:gd name="T7" fmla="*/ 0 h 28"/>
                <a:gd name="T8" fmla="*/ 41 w 84"/>
                <a:gd name="T9" fmla="*/ 27 h 28"/>
                <a:gd name="T10" fmla="*/ 41 w 84"/>
                <a:gd name="T11" fmla="*/ 27 h 28"/>
                <a:gd name="T12" fmla="*/ 83 w 84"/>
                <a:gd name="T13" fmla="*/ 0 h 28"/>
                <a:gd name="T14" fmla="*/ 83 w 84"/>
                <a:gd name="T15" fmla="*/ 0 h 28"/>
                <a:gd name="T16" fmla="*/ 41 w 84"/>
                <a:gd name="T17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8">
                  <a:moveTo>
                    <a:pt x="41" y="8"/>
                  </a:moveTo>
                  <a:lnTo>
                    <a:pt x="41" y="8"/>
                  </a:lnTo>
                  <a:cubicBezTo>
                    <a:pt x="26" y="8"/>
                    <a:pt x="12" y="5"/>
                    <a:pt x="0" y="0"/>
                  </a:cubicBezTo>
                  <a:lnTo>
                    <a:pt x="0" y="0"/>
                  </a:lnTo>
                  <a:cubicBezTo>
                    <a:pt x="5" y="16"/>
                    <a:pt x="22" y="27"/>
                    <a:pt x="41" y="27"/>
                  </a:cubicBezTo>
                  <a:lnTo>
                    <a:pt x="41" y="27"/>
                  </a:lnTo>
                  <a:cubicBezTo>
                    <a:pt x="61" y="27"/>
                    <a:pt x="78" y="16"/>
                    <a:pt x="83" y="0"/>
                  </a:cubicBezTo>
                  <a:lnTo>
                    <a:pt x="83" y="0"/>
                  </a:lnTo>
                  <a:cubicBezTo>
                    <a:pt x="71" y="5"/>
                    <a:pt x="58" y="8"/>
                    <a:pt x="41" y="8"/>
                  </a:cubicBezTo>
                </a:path>
              </a:pathLst>
            </a:custGeom>
            <a:solidFill>
              <a:srgbClr val="FF90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5" name="Freeform 79">
              <a:extLst>
                <a:ext uri="{FF2B5EF4-FFF2-40B4-BE49-F238E27FC236}">
                  <a16:creationId xmlns:a16="http://schemas.microsoft.com/office/drawing/2014/main" id="{9AE60418-4E91-1D04-60AD-8D0705F8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8018" y="2176183"/>
              <a:ext cx="79531" cy="30166"/>
            </a:xfrm>
            <a:custGeom>
              <a:avLst/>
              <a:gdLst>
                <a:gd name="T0" fmla="*/ 126 w 127"/>
                <a:gd name="T1" fmla="*/ 49 h 50"/>
                <a:gd name="T2" fmla="*/ 0 w 127"/>
                <a:gd name="T3" fmla="*/ 49 h 50"/>
                <a:gd name="T4" fmla="*/ 0 w 127"/>
                <a:gd name="T5" fmla="*/ 49 h 50"/>
                <a:gd name="T6" fmla="*/ 63 w 127"/>
                <a:gd name="T7" fmla="*/ 0 h 50"/>
                <a:gd name="T8" fmla="*/ 63 w 127"/>
                <a:gd name="T9" fmla="*/ 0 h 50"/>
                <a:gd name="T10" fmla="*/ 126 w 127"/>
                <a:gd name="T11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50">
                  <a:moveTo>
                    <a:pt x="126" y="49"/>
                  </a:moveTo>
                  <a:lnTo>
                    <a:pt x="0" y="49"/>
                  </a:lnTo>
                  <a:lnTo>
                    <a:pt x="0" y="49"/>
                  </a:lnTo>
                  <a:cubicBezTo>
                    <a:pt x="7" y="21"/>
                    <a:pt x="32" y="0"/>
                    <a:pt x="63" y="0"/>
                  </a:cubicBezTo>
                  <a:lnTo>
                    <a:pt x="63" y="0"/>
                  </a:lnTo>
                  <a:cubicBezTo>
                    <a:pt x="93" y="0"/>
                    <a:pt x="119" y="21"/>
                    <a:pt x="126" y="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B5217B88-6037-CA89-2B0E-74E76390B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216" y="2181667"/>
              <a:ext cx="49364" cy="27425"/>
            </a:xfrm>
            <a:custGeom>
              <a:avLst/>
              <a:gdLst>
                <a:gd name="T0" fmla="*/ 80 w 81"/>
                <a:gd name="T1" fmla="*/ 41 h 42"/>
                <a:gd name="T2" fmla="*/ 0 w 81"/>
                <a:gd name="T3" fmla="*/ 41 h 42"/>
                <a:gd name="T4" fmla="*/ 0 w 81"/>
                <a:gd name="T5" fmla="*/ 41 h 42"/>
                <a:gd name="T6" fmla="*/ 40 w 81"/>
                <a:gd name="T7" fmla="*/ 0 h 42"/>
                <a:gd name="T8" fmla="*/ 40 w 81"/>
                <a:gd name="T9" fmla="*/ 0 h 42"/>
                <a:gd name="T10" fmla="*/ 80 w 81"/>
                <a:gd name="T11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2">
                  <a:moveTo>
                    <a:pt x="80" y="41"/>
                  </a:moveTo>
                  <a:lnTo>
                    <a:pt x="0" y="41"/>
                  </a:lnTo>
                  <a:lnTo>
                    <a:pt x="0" y="41"/>
                  </a:lnTo>
                  <a:cubicBezTo>
                    <a:pt x="1" y="18"/>
                    <a:pt x="19" y="0"/>
                    <a:pt x="40" y="0"/>
                  </a:cubicBezTo>
                  <a:lnTo>
                    <a:pt x="40" y="0"/>
                  </a:lnTo>
                  <a:cubicBezTo>
                    <a:pt x="61" y="0"/>
                    <a:pt x="79" y="18"/>
                    <a:pt x="80" y="41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DA29B207-A819-D28E-4E8F-29703106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216" y="2181667"/>
              <a:ext cx="19196" cy="19196"/>
            </a:xfrm>
            <a:custGeom>
              <a:avLst/>
              <a:gdLst>
                <a:gd name="T0" fmla="*/ 30 w 31"/>
                <a:gd name="T1" fmla="*/ 14 h 31"/>
                <a:gd name="T2" fmla="*/ 30 w 31"/>
                <a:gd name="T3" fmla="*/ 14 h 31"/>
                <a:gd name="T4" fmla="*/ 15 w 31"/>
                <a:gd name="T5" fmla="*/ 30 h 31"/>
                <a:gd name="T6" fmla="*/ 15 w 31"/>
                <a:gd name="T7" fmla="*/ 30 h 31"/>
                <a:gd name="T8" fmla="*/ 0 w 31"/>
                <a:gd name="T9" fmla="*/ 14 h 31"/>
                <a:gd name="T10" fmla="*/ 0 w 31"/>
                <a:gd name="T11" fmla="*/ 14 h 31"/>
                <a:gd name="T12" fmla="*/ 15 w 31"/>
                <a:gd name="T13" fmla="*/ 0 h 31"/>
                <a:gd name="T14" fmla="*/ 15 w 31"/>
                <a:gd name="T15" fmla="*/ 0 h 31"/>
                <a:gd name="T16" fmla="*/ 30 w 31"/>
                <a:gd name="T17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30" y="14"/>
                  </a:moveTo>
                  <a:lnTo>
                    <a:pt x="30" y="14"/>
                  </a:lnTo>
                  <a:cubicBezTo>
                    <a:pt x="30" y="23"/>
                    <a:pt x="23" y="30"/>
                    <a:pt x="15" y="30"/>
                  </a:cubicBezTo>
                  <a:lnTo>
                    <a:pt x="15" y="30"/>
                  </a:lnTo>
                  <a:cubicBezTo>
                    <a:pt x="7" y="30"/>
                    <a:pt x="0" y="23"/>
                    <a:pt x="0" y="14"/>
                  </a:cubicBezTo>
                  <a:lnTo>
                    <a:pt x="0" y="14"/>
                  </a:lnTo>
                  <a:cubicBezTo>
                    <a:pt x="0" y="6"/>
                    <a:pt x="7" y="0"/>
                    <a:pt x="15" y="0"/>
                  </a:cubicBezTo>
                  <a:lnTo>
                    <a:pt x="15" y="0"/>
                  </a:lnTo>
                  <a:cubicBezTo>
                    <a:pt x="23" y="0"/>
                    <a:pt x="30" y="6"/>
                    <a:pt x="30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8" name="Freeform 82">
              <a:extLst>
                <a:ext uri="{FF2B5EF4-FFF2-40B4-BE49-F238E27FC236}">
                  <a16:creationId xmlns:a16="http://schemas.microsoft.com/office/drawing/2014/main" id="{56AB0A30-7199-263E-0FBA-F067BE4A5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8852" y="2176183"/>
              <a:ext cx="79530" cy="30166"/>
            </a:xfrm>
            <a:custGeom>
              <a:avLst/>
              <a:gdLst>
                <a:gd name="T0" fmla="*/ 127 w 128"/>
                <a:gd name="T1" fmla="*/ 49 h 50"/>
                <a:gd name="T2" fmla="*/ 0 w 128"/>
                <a:gd name="T3" fmla="*/ 49 h 50"/>
                <a:gd name="T4" fmla="*/ 0 w 128"/>
                <a:gd name="T5" fmla="*/ 49 h 50"/>
                <a:gd name="T6" fmla="*/ 63 w 128"/>
                <a:gd name="T7" fmla="*/ 0 h 50"/>
                <a:gd name="T8" fmla="*/ 63 w 128"/>
                <a:gd name="T9" fmla="*/ 0 h 50"/>
                <a:gd name="T10" fmla="*/ 127 w 128"/>
                <a:gd name="T11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50">
                  <a:moveTo>
                    <a:pt x="127" y="49"/>
                  </a:moveTo>
                  <a:lnTo>
                    <a:pt x="0" y="49"/>
                  </a:lnTo>
                  <a:lnTo>
                    <a:pt x="0" y="49"/>
                  </a:lnTo>
                  <a:cubicBezTo>
                    <a:pt x="7" y="21"/>
                    <a:pt x="32" y="0"/>
                    <a:pt x="63" y="0"/>
                  </a:cubicBezTo>
                  <a:lnTo>
                    <a:pt x="63" y="0"/>
                  </a:lnTo>
                  <a:cubicBezTo>
                    <a:pt x="94" y="0"/>
                    <a:pt x="120" y="21"/>
                    <a:pt x="127" y="4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83">
              <a:extLst>
                <a:ext uri="{FF2B5EF4-FFF2-40B4-BE49-F238E27FC236}">
                  <a16:creationId xmlns:a16="http://schemas.microsoft.com/office/drawing/2014/main" id="{988C1781-7A31-F557-710F-4D2DD1EF8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0791" y="2181667"/>
              <a:ext cx="49364" cy="27425"/>
            </a:xfrm>
            <a:custGeom>
              <a:avLst/>
              <a:gdLst>
                <a:gd name="T0" fmla="*/ 80 w 81"/>
                <a:gd name="T1" fmla="*/ 41 h 42"/>
                <a:gd name="T2" fmla="*/ 0 w 81"/>
                <a:gd name="T3" fmla="*/ 41 h 42"/>
                <a:gd name="T4" fmla="*/ 0 w 81"/>
                <a:gd name="T5" fmla="*/ 41 h 42"/>
                <a:gd name="T6" fmla="*/ 40 w 81"/>
                <a:gd name="T7" fmla="*/ 0 h 42"/>
                <a:gd name="T8" fmla="*/ 40 w 81"/>
                <a:gd name="T9" fmla="*/ 0 h 42"/>
                <a:gd name="T10" fmla="*/ 80 w 81"/>
                <a:gd name="T11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2">
                  <a:moveTo>
                    <a:pt x="80" y="41"/>
                  </a:moveTo>
                  <a:lnTo>
                    <a:pt x="0" y="41"/>
                  </a:lnTo>
                  <a:lnTo>
                    <a:pt x="0" y="41"/>
                  </a:lnTo>
                  <a:cubicBezTo>
                    <a:pt x="1" y="18"/>
                    <a:pt x="18" y="0"/>
                    <a:pt x="40" y="0"/>
                  </a:cubicBezTo>
                  <a:lnTo>
                    <a:pt x="40" y="0"/>
                  </a:lnTo>
                  <a:cubicBezTo>
                    <a:pt x="61" y="0"/>
                    <a:pt x="78" y="18"/>
                    <a:pt x="80" y="41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0" name="Freeform 84">
              <a:extLst>
                <a:ext uri="{FF2B5EF4-FFF2-40B4-BE49-F238E27FC236}">
                  <a16:creationId xmlns:a16="http://schemas.microsoft.com/office/drawing/2014/main" id="{80991285-3D6F-FA34-19B3-0DF27A59F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0791" y="2181667"/>
              <a:ext cx="19196" cy="19196"/>
            </a:xfrm>
            <a:custGeom>
              <a:avLst/>
              <a:gdLst>
                <a:gd name="T0" fmla="*/ 29 w 30"/>
                <a:gd name="T1" fmla="*/ 14 h 31"/>
                <a:gd name="T2" fmla="*/ 29 w 30"/>
                <a:gd name="T3" fmla="*/ 14 h 31"/>
                <a:gd name="T4" fmla="*/ 15 w 30"/>
                <a:gd name="T5" fmla="*/ 30 h 31"/>
                <a:gd name="T6" fmla="*/ 15 w 30"/>
                <a:gd name="T7" fmla="*/ 30 h 31"/>
                <a:gd name="T8" fmla="*/ 0 w 30"/>
                <a:gd name="T9" fmla="*/ 14 h 31"/>
                <a:gd name="T10" fmla="*/ 0 w 30"/>
                <a:gd name="T11" fmla="*/ 14 h 31"/>
                <a:gd name="T12" fmla="*/ 15 w 30"/>
                <a:gd name="T13" fmla="*/ 0 h 31"/>
                <a:gd name="T14" fmla="*/ 15 w 30"/>
                <a:gd name="T15" fmla="*/ 0 h 31"/>
                <a:gd name="T16" fmla="*/ 29 w 30"/>
                <a:gd name="T17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1">
                  <a:moveTo>
                    <a:pt x="29" y="14"/>
                  </a:moveTo>
                  <a:lnTo>
                    <a:pt x="29" y="14"/>
                  </a:lnTo>
                  <a:cubicBezTo>
                    <a:pt x="29" y="23"/>
                    <a:pt x="23" y="30"/>
                    <a:pt x="15" y="30"/>
                  </a:cubicBezTo>
                  <a:lnTo>
                    <a:pt x="15" y="30"/>
                  </a:lnTo>
                  <a:cubicBezTo>
                    <a:pt x="6" y="30"/>
                    <a:pt x="0" y="23"/>
                    <a:pt x="0" y="14"/>
                  </a:cubicBezTo>
                  <a:lnTo>
                    <a:pt x="0" y="14"/>
                  </a:lnTo>
                  <a:cubicBezTo>
                    <a:pt x="0" y="6"/>
                    <a:pt x="6" y="0"/>
                    <a:pt x="15" y="0"/>
                  </a:cubicBezTo>
                  <a:lnTo>
                    <a:pt x="15" y="0"/>
                  </a:lnTo>
                  <a:cubicBezTo>
                    <a:pt x="23" y="0"/>
                    <a:pt x="29" y="6"/>
                    <a:pt x="29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1" name="Freeform 85">
              <a:extLst>
                <a:ext uri="{FF2B5EF4-FFF2-40B4-BE49-F238E27FC236}">
                  <a16:creationId xmlns:a16="http://schemas.microsoft.com/office/drawing/2014/main" id="{FC3BABE9-0FF6-040B-63EE-DE5697D6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6580" y="2458651"/>
              <a:ext cx="93242" cy="43879"/>
            </a:xfrm>
            <a:custGeom>
              <a:avLst/>
              <a:gdLst>
                <a:gd name="T0" fmla="*/ 150 w 151"/>
                <a:gd name="T1" fmla="*/ 0 h 69"/>
                <a:gd name="T2" fmla="*/ 74 w 151"/>
                <a:gd name="T3" fmla="*/ 68 h 69"/>
                <a:gd name="T4" fmla="*/ 0 w 151"/>
                <a:gd name="T5" fmla="*/ 0 h 69"/>
                <a:gd name="T6" fmla="*/ 150 w 151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69">
                  <a:moveTo>
                    <a:pt x="150" y="0"/>
                  </a:moveTo>
                  <a:lnTo>
                    <a:pt x="74" y="68"/>
                  </a:lnTo>
                  <a:lnTo>
                    <a:pt x="0" y="0"/>
                  </a:lnTo>
                  <a:lnTo>
                    <a:pt x="150" y="0"/>
                  </a:lnTo>
                </a:path>
              </a:pathLst>
            </a:custGeom>
            <a:solidFill>
              <a:srgbClr val="FCAF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3417545-4B56-DE28-136B-8D957B5A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9322" y="2488819"/>
              <a:ext cx="78899" cy="240712"/>
            </a:xfrm>
            <a:custGeom>
              <a:avLst/>
              <a:gdLst>
                <a:gd name="connsiteX0" fmla="*/ 34806 w 131232"/>
                <a:gd name="connsiteY0" fmla="*/ 82106 h 400374"/>
                <a:gd name="connsiteX1" fmla="*/ 96448 w 131232"/>
                <a:gd name="connsiteY1" fmla="*/ 82106 h 400374"/>
                <a:gd name="connsiteX2" fmla="*/ 122132 w 131232"/>
                <a:gd name="connsiteY2" fmla="*/ 312540 h 400374"/>
                <a:gd name="connsiteX3" fmla="*/ 65626 w 131232"/>
                <a:gd name="connsiteY3" fmla="*/ 400374 h 400374"/>
                <a:gd name="connsiteX4" fmla="*/ 9120 w 131232"/>
                <a:gd name="connsiteY4" fmla="*/ 312540 h 400374"/>
                <a:gd name="connsiteX5" fmla="*/ 24146 w 131232"/>
                <a:gd name="connsiteY5" fmla="*/ 0 h 400374"/>
                <a:gd name="connsiteX6" fmla="*/ 107086 w 131232"/>
                <a:gd name="connsiteY6" fmla="*/ 0 h 400374"/>
                <a:gd name="connsiteX7" fmla="*/ 131232 w 131232"/>
                <a:gd name="connsiteY7" fmla="*/ 30410 h 400374"/>
                <a:gd name="connsiteX8" fmla="*/ 96586 w 131232"/>
                <a:gd name="connsiteY8" fmla="*/ 81093 h 400374"/>
                <a:gd name="connsiteX9" fmla="*/ 33594 w 131232"/>
                <a:gd name="connsiteY9" fmla="*/ 81093 h 400374"/>
                <a:gd name="connsiteX10" fmla="*/ 0 w 131232"/>
                <a:gd name="connsiteY10" fmla="*/ 30410 h 40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232" h="400374">
                  <a:moveTo>
                    <a:pt x="34806" y="82106"/>
                  </a:moveTo>
                  <a:lnTo>
                    <a:pt x="96448" y="82106"/>
                  </a:lnTo>
                  <a:lnTo>
                    <a:pt x="122132" y="312540"/>
                  </a:lnTo>
                  <a:lnTo>
                    <a:pt x="65626" y="400374"/>
                  </a:lnTo>
                  <a:lnTo>
                    <a:pt x="9120" y="312540"/>
                  </a:lnTo>
                  <a:close/>
                  <a:moveTo>
                    <a:pt x="24146" y="0"/>
                  </a:moveTo>
                  <a:lnTo>
                    <a:pt x="107086" y="0"/>
                  </a:lnTo>
                  <a:lnTo>
                    <a:pt x="131232" y="30410"/>
                  </a:lnTo>
                  <a:lnTo>
                    <a:pt x="96586" y="81093"/>
                  </a:lnTo>
                  <a:lnTo>
                    <a:pt x="33594" y="81093"/>
                  </a:lnTo>
                  <a:lnTo>
                    <a:pt x="0" y="30410"/>
                  </a:lnTo>
                  <a:close/>
                </a:path>
              </a:pathLst>
            </a:custGeom>
            <a:solidFill>
              <a:srgbClr val="2223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F01A45D-9FC2-AF6D-D28F-C6DC3242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2700" y="2431227"/>
              <a:ext cx="177632" cy="103588"/>
            </a:xfrm>
            <a:custGeom>
              <a:avLst/>
              <a:gdLst>
                <a:gd name="connsiteX0" fmla="*/ 47038 w 295454"/>
                <a:gd name="connsiteY0" fmla="*/ 0 h 172297"/>
                <a:gd name="connsiteX1" fmla="*/ 72126 w 295454"/>
                <a:gd name="connsiteY1" fmla="*/ 22835 h 172297"/>
                <a:gd name="connsiteX2" fmla="*/ 147740 w 295454"/>
                <a:gd name="connsiteY2" fmla="*/ 91826 h 172297"/>
                <a:gd name="connsiteX3" fmla="*/ 224862 w 295454"/>
                <a:gd name="connsiteY3" fmla="*/ 22835 h 172297"/>
                <a:gd name="connsiteX4" fmla="*/ 249776 w 295454"/>
                <a:gd name="connsiteY4" fmla="*/ 0 h 172297"/>
                <a:gd name="connsiteX5" fmla="*/ 287148 w 295454"/>
                <a:gd name="connsiteY5" fmla="*/ 38404 h 172297"/>
                <a:gd name="connsiteX6" fmla="*/ 295454 w 295454"/>
                <a:gd name="connsiteY6" fmla="*/ 46707 h 172297"/>
                <a:gd name="connsiteX7" fmla="*/ 220710 w 295454"/>
                <a:gd name="connsiteY7" fmla="*/ 172297 h 172297"/>
                <a:gd name="connsiteX8" fmla="*/ 147716 w 295454"/>
                <a:gd name="connsiteY8" fmla="*/ 95263 h 172297"/>
                <a:gd name="connsiteX9" fmla="*/ 74218 w 295454"/>
                <a:gd name="connsiteY9" fmla="*/ 172297 h 172297"/>
                <a:gd name="connsiteX10" fmla="*/ 0 w 295454"/>
                <a:gd name="connsiteY10" fmla="*/ 46707 h 172297"/>
                <a:gd name="connsiteX11" fmla="*/ 9406 w 295454"/>
                <a:gd name="connsiteY11" fmla="*/ 37366 h 17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454" h="172297">
                  <a:moveTo>
                    <a:pt x="47038" y="0"/>
                  </a:moveTo>
                  <a:lnTo>
                    <a:pt x="72126" y="22835"/>
                  </a:lnTo>
                  <a:lnTo>
                    <a:pt x="147740" y="91826"/>
                  </a:lnTo>
                  <a:lnTo>
                    <a:pt x="224862" y="22835"/>
                  </a:lnTo>
                  <a:lnTo>
                    <a:pt x="249776" y="0"/>
                  </a:lnTo>
                  <a:lnTo>
                    <a:pt x="287148" y="38404"/>
                  </a:lnTo>
                  <a:lnTo>
                    <a:pt x="295454" y="46707"/>
                  </a:lnTo>
                  <a:lnTo>
                    <a:pt x="220710" y="172297"/>
                  </a:lnTo>
                  <a:lnTo>
                    <a:pt x="147716" y="95263"/>
                  </a:lnTo>
                  <a:lnTo>
                    <a:pt x="74218" y="172297"/>
                  </a:lnTo>
                  <a:lnTo>
                    <a:pt x="0" y="46707"/>
                  </a:lnTo>
                  <a:lnTo>
                    <a:pt x="9406" y="373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4" name="Freeform 90">
              <a:extLst>
                <a:ext uri="{FF2B5EF4-FFF2-40B4-BE49-F238E27FC236}">
                  <a16:creationId xmlns:a16="http://schemas.microsoft.com/office/drawing/2014/main" id="{4F4C72FF-25D4-D829-2A02-346CA217E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39" y="3215560"/>
              <a:ext cx="153576" cy="139864"/>
            </a:xfrm>
            <a:custGeom>
              <a:avLst/>
              <a:gdLst>
                <a:gd name="T0" fmla="*/ 12 w 245"/>
                <a:gd name="T1" fmla="*/ 4 h 225"/>
                <a:gd name="T2" fmla="*/ 12 w 245"/>
                <a:gd name="T3" fmla="*/ 4 h 225"/>
                <a:gd name="T4" fmla="*/ 57 w 245"/>
                <a:gd name="T5" fmla="*/ 21 h 225"/>
                <a:gd name="T6" fmla="*/ 57 w 245"/>
                <a:gd name="T7" fmla="*/ 21 h 225"/>
                <a:gd name="T8" fmla="*/ 123 w 245"/>
                <a:gd name="T9" fmla="*/ 100 h 225"/>
                <a:gd name="T10" fmla="*/ 123 w 245"/>
                <a:gd name="T11" fmla="*/ 100 h 225"/>
                <a:gd name="T12" fmla="*/ 244 w 245"/>
                <a:gd name="T13" fmla="*/ 176 h 225"/>
                <a:gd name="T14" fmla="*/ 143 w 245"/>
                <a:gd name="T15" fmla="*/ 224 h 225"/>
                <a:gd name="T16" fmla="*/ 0 w 245"/>
                <a:gd name="T17" fmla="*/ 13 h 225"/>
                <a:gd name="T18" fmla="*/ 0 w 245"/>
                <a:gd name="T19" fmla="*/ 13 h 225"/>
                <a:gd name="T20" fmla="*/ 12 w 245"/>
                <a:gd name="T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225">
                  <a:moveTo>
                    <a:pt x="12" y="4"/>
                  </a:moveTo>
                  <a:lnTo>
                    <a:pt x="12" y="4"/>
                  </a:lnTo>
                  <a:cubicBezTo>
                    <a:pt x="22" y="0"/>
                    <a:pt x="37" y="0"/>
                    <a:pt x="57" y="21"/>
                  </a:cubicBezTo>
                  <a:lnTo>
                    <a:pt x="57" y="21"/>
                  </a:lnTo>
                  <a:cubicBezTo>
                    <a:pt x="85" y="53"/>
                    <a:pt x="90" y="58"/>
                    <a:pt x="123" y="100"/>
                  </a:cubicBezTo>
                  <a:lnTo>
                    <a:pt x="123" y="100"/>
                  </a:lnTo>
                  <a:cubicBezTo>
                    <a:pt x="123" y="100"/>
                    <a:pt x="186" y="113"/>
                    <a:pt x="244" y="176"/>
                  </a:cubicBezTo>
                  <a:lnTo>
                    <a:pt x="143" y="224"/>
                  </a:ln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4" y="7"/>
                    <a:pt x="12" y="4"/>
                  </a:cubicBezTo>
                </a:path>
              </a:pathLst>
            </a:custGeom>
            <a:solidFill>
              <a:srgbClr val="FCB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5" name="Freeform 91">
              <a:extLst>
                <a:ext uri="{FF2B5EF4-FFF2-40B4-BE49-F238E27FC236}">
                  <a16:creationId xmlns:a16="http://schemas.microsoft.com/office/drawing/2014/main" id="{303C21F5-DCE9-156D-3000-3CFEE64B5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0306" y="3215560"/>
              <a:ext cx="150833" cy="139864"/>
            </a:xfrm>
            <a:custGeom>
              <a:avLst/>
              <a:gdLst>
                <a:gd name="T0" fmla="*/ 231 w 244"/>
                <a:gd name="T1" fmla="*/ 4 h 225"/>
                <a:gd name="T2" fmla="*/ 231 w 244"/>
                <a:gd name="T3" fmla="*/ 4 h 225"/>
                <a:gd name="T4" fmla="*/ 186 w 244"/>
                <a:gd name="T5" fmla="*/ 21 h 225"/>
                <a:gd name="T6" fmla="*/ 186 w 244"/>
                <a:gd name="T7" fmla="*/ 21 h 225"/>
                <a:gd name="T8" fmla="*/ 121 w 244"/>
                <a:gd name="T9" fmla="*/ 100 h 225"/>
                <a:gd name="T10" fmla="*/ 121 w 244"/>
                <a:gd name="T11" fmla="*/ 100 h 225"/>
                <a:gd name="T12" fmla="*/ 0 w 244"/>
                <a:gd name="T13" fmla="*/ 176 h 225"/>
                <a:gd name="T14" fmla="*/ 101 w 244"/>
                <a:gd name="T15" fmla="*/ 224 h 225"/>
                <a:gd name="T16" fmla="*/ 243 w 244"/>
                <a:gd name="T17" fmla="*/ 13 h 225"/>
                <a:gd name="T18" fmla="*/ 243 w 244"/>
                <a:gd name="T19" fmla="*/ 13 h 225"/>
                <a:gd name="T20" fmla="*/ 231 w 244"/>
                <a:gd name="T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225">
                  <a:moveTo>
                    <a:pt x="231" y="4"/>
                  </a:moveTo>
                  <a:lnTo>
                    <a:pt x="231" y="4"/>
                  </a:lnTo>
                  <a:cubicBezTo>
                    <a:pt x="222" y="0"/>
                    <a:pt x="206" y="0"/>
                    <a:pt x="186" y="21"/>
                  </a:cubicBezTo>
                  <a:lnTo>
                    <a:pt x="186" y="21"/>
                  </a:lnTo>
                  <a:cubicBezTo>
                    <a:pt x="158" y="53"/>
                    <a:pt x="154" y="58"/>
                    <a:pt x="121" y="100"/>
                  </a:cubicBezTo>
                  <a:lnTo>
                    <a:pt x="121" y="100"/>
                  </a:lnTo>
                  <a:cubicBezTo>
                    <a:pt x="121" y="100"/>
                    <a:pt x="57" y="113"/>
                    <a:pt x="0" y="176"/>
                  </a:cubicBezTo>
                  <a:lnTo>
                    <a:pt x="101" y="224"/>
                  </a:lnTo>
                  <a:lnTo>
                    <a:pt x="243" y="13"/>
                  </a:lnTo>
                  <a:lnTo>
                    <a:pt x="243" y="13"/>
                  </a:lnTo>
                  <a:cubicBezTo>
                    <a:pt x="243" y="13"/>
                    <a:pt x="239" y="7"/>
                    <a:pt x="231" y="4"/>
                  </a:cubicBezTo>
                </a:path>
              </a:pathLst>
            </a:custGeom>
            <a:solidFill>
              <a:srgbClr val="FCB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6" name="Freeform 92">
              <a:extLst>
                <a:ext uri="{FF2B5EF4-FFF2-40B4-BE49-F238E27FC236}">
                  <a16:creationId xmlns:a16="http://schemas.microsoft.com/office/drawing/2014/main" id="{4F2676FF-8C77-AC94-FD8A-9303C943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3896" y="3322515"/>
              <a:ext cx="729485" cy="778847"/>
            </a:xfrm>
            <a:custGeom>
              <a:avLst/>
              <a:gdLst>
                <a:gd name="T0" fmla="*/ 1172 w 1173"/>
                <a:gd name="T1" fmla="*/ 52 h 1253"/>
                <a:gd name="T2" fmla="*/ 1063 w 1173"/>
                <a:gd name="T3" fmla="*/ 0 h 1253"/>
                <a:gd name="T4" fmla="*/ 724 w 1173"/>
                <a:gd name="T5" fmla="*/ 524 h 1253"/>
                <a:gd name="T6" fmla="*/ 724 w 1173"/>
                <a:gd name="T7" fmla="*/ 524 h 1253"/>
                <a:gd name="T8" fmla="*/ 586 w 1173"/>
                <a:gd name="T9" fmla="*/ 524 h 1253"/>
                <a:gd name="T10" fmla="*/ 447 w 1173"/>
                <a:gd name="T11" fmla="*/ 524 h 1253"/>
                <a:gd name="T12" fmla="*/ 447 w 1173"/>
                <a:gd name="T13" fmla="*/ 524 h 1253"/>
                <a:gd name="T14" fmla="*/ 109 w 1173"/>
                <a:gd name="T15" fmla="*/ 0 h 1253"/>
                <a:gd name="T16" fmla="*/ 0 w 1173"/>
                <a:gd name="T17" fmla="*/ 52 h 1253"/>
                <a:gd name="T18" fmla="*/ 271 w 1173"/>
                <a:gd name="T19" fmla="*/ 602 h 1253"/>
                <a:gd name="T20" fmla="*/ 329 w 1173"/>
                <a:gd name="T21" fmla="*/ 1252 h 1253"/>
                <a:gd name="T22" fmla="*/ 586 w 1173"/>
                <a:gd name="T23" fmla="*/ 1252 h 1253"/>
                <a:gd name="T24" fmla="*/ 843 w 1173"/>
                <a:gd name="T25" fmla="*/ 1252 h 1253"/>
                <a:gd name="T26" fmla="*/ 900 w 1173"/>
                <a:gd name="T27" fmla="*/ 602 h 1253"/>
                <a:gd name="T28" fmla="*/ 1172 w 1173"/>
                <a:gd name="T29" fmla="*/ 52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3" h="1253">
                  <a:moveTo>
                    <a:pt x="1172" y="52"/>
                  </a:moveTo>
                  <a:lnTo>
                    <a:pt x="1063" y="0"/>
                  </a:lnTo>
                  <a:lnTo>
                    <a:pt x="724" y="524"/>
                  </a:lnTo>
                  <a:lnTo>
                    <a:pt x="724" y="524"/>
                  </a:lnTo>
                  <a:lnTo>
                    <a:pt x="586" y="524"/>
                  </a:lnTo>
                  <a:lnTo>
                    <a:pt x="447" y="524"/>
                  </a:lnTo>
                  <a:lnTo>
                    <a:pt x="447" y="524"/>
                  </a:lnTo>
                  <a:lnTo>
                    <a:pt x="109" y="0"/>
                  </a:lnTo>
                  <a:lnTo>
                    <a:pt x="0" y="52"/>
                  </a:lnTo>
                  <a:lnTo>
                    <a:pt x="271" y="602"/>
                  </a:lnTo>
                  <a:lnTo>
                    <a:pt x="329" y="1252"/>
                  </a:lnTo>
                  <a:lnTo>
                    <a:pt x="586" y="1252"/>
                  </a:lnTo>
                  <a:lnTo>
                    <a:pt x="843" y="1252"/>
                  </a:lnTo>
                  <a:lnTo>
                    <a:pt x="900" y="602"/>
                  </a:lnTo>
                  <a:lnTo>
                    <a:pt x="1172" y="5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7" name="Freeform 93">
              <a:extLst>
                <a:ext uri="{FF2B5EF4-FFF2-40B4-BE49-F238E27FC236}">
                  <a16:creationId xmlns:a16="http://schemas.microsoft.com/office/drawing/2014/main" id="{AA6893FE-781D-4DE1-B601-81EBD3C9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048" y="3635151"/>
              <a:ext cx="123410" cy="57590"/>
            </a:xfrm>
            <a:custGeom>
              <a:avLst/>
              <a:gdLst>
                <a:gd name="T0" fmla="*/ 0 w 199"/>
                <a:gd name="T1" fmla="*/ 0 h 91"/>
                <a:gd name="T2" fmla="*/ 198 w 199"/>
                <a:gd name="T3" fmla="*/ 1 h 91"/>
                <a:gd name="T4" fmla="*/ 99 w 199"/>
                <a:gd name="T5" fmla="*/ 90 h 91"/>
                <a:gd name="T6" fmla="*/ 0 w 199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91">
                  <a:moveTo>
                    <a:pt x="0" y="0"/>
                  </a:moveTo>
                  <a:lnTo>
                    <a:pt x="198" y="1"/>
                  </a:lnTo>
                  <a:lnTo>
                    <a:pt x="99" y="90"/>
                  </a:lnTo>
                  <a:lnTo>
                    <a:pt x="0" y="0"/>
                  </a:lnTo>
                </a:path>
              </a:pathLst>
            </a:custGeom>
            <a:solidFill>
              <a:srgbClr val="98DC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8" name="Freeform 94">
              <a:extLst>
                <a:ext uri="{FF2B5EF4-FFF2-40B4-BE49-F238E27FC236}">
                  <a16:creationId xmlns:a16="http://schemas.microsoft.com/office/drawing/2014/main" id="{51AC1606-8FF8-7599-B2CE-DBDAAB3AC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2018" y="3561105"/>
              <a:ext cx="104212" cy="123410"/>
            </a:xfrm>
            <a:custGeom>
              <a:avLst/>
              <a:gdLst>
                <a:gd name="T0" fmla="*/ 1 w 167"/>
                <a:gd name="T1" fmla="*/ 198 h 199"/>
                <a:gd name="T2" fmla="*/ 166 w 167"/>
                <a:gd name="T3" fmla="*/ 197 h 199"/>
                <a:gd name="T4" fmla="*/ 164 w 167"/>
                <a:gd name="T5" fmla="*/ 0 h 199"/>
                <a:gd name="T6" fmla="*/ 0 w 167"/>
                <a:gd name="T7" fmla="*/ 2 h 199"/>
                <a:gd name="T8" fmla="*/ 1 w 167"/>
                <a:gd name="T9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99">
                  <a:moveTo>
                    <a:pt x="1" y="198"/>
                  </a:moveTo>
                  <a:lnTo>
                    <a:pt x="166" y="197"/>
                  </a:lnTo>
                  <a:lnTo>
                    <a:pt x="164" y="0"/>
                  </a:lnTo>
                  <a:lnTo>
                    <a:pt x="0" y="2"/>
                  </a:lnTo>
                  <a:lnTo>
                    <a:pt x="1" y="198"/>
                  </a:lnTo>
                </a:path>
              </a:pathLst>
            </a:custGeom>
            <a:solidFill>
              <a:srgbClr val="FCAF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79" name="Freeform 96">
              <a:extLst>
                <a:ext uri="{FF2B5EF4-FFF2-40B4-BE49-F238E27FC236}">
                  <a16:creationId xmlns:a16="http://schemas.microsoft.com/office/drawing/2014/main" id="{4973C3C0-0775-E849-6EF6-5B0EC4628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1017" y="4101363"/>
              <a:ext cx="457985" cy="296181"/>
            </a:xfrm>
            <a:custGeom>
              <a:avLst/>
              <a:gdLst>
                <a:gd name="T0" fmla="*/ 625 w 736"/>
                <a:gd name="T1" fmla="*/ 0 h 476"/>
                <a:gd name="T2" fmla="*/ 111 w 736"/>
                <a:gd name="T3" fmla="*/ 0 h 476"/>
                <a:gd name="T4" fmla="*/ 111 w 736"/>
                <a:gd name="T5" fmla="*/ 0 h 476"/>
                <a:gd name="T6" fmla="*/ 16 w 736"/>
                <a:gd name="T7" fmla="*/ 475 h 476"/>
                <a:gd name="T8" fmla="*/ 116 w 736"/>
                <a:gd name="T9" fmla="*/ 475 h 476"/>
                <a:gd name="T10" fmla="*/ 116 w 736"/>
                <a:gd name="T11" fmla="*/ 475 h 476"/>
                <a:gd name="T12" fmla="*/ 194 w 736"/>
                <a:gd name="T13" fmla="*/ 145 h 476"/>
                <a:gd name="T14" fmla="*/ 194 w 736"/>
                <a:gd name="T15" fmla="*/ 145 h 476"/>
                <a:gd name="T16" fmla="*/ 368 w 736"/>
                <a:gd name="T17" fmla="*/ 125 h 476"/>
                <a:gd name="T18" fmla="*/ 368 w 736"/>
                <a:gd name="T19" fmla="*/ 125 h 476"/>
                <a:gd name="T20" fmla="*/ 541 w 736"/>
                <a:gd name="T21" fmla="*/ 145 h 476"/>
                <a:gd name="T22" fmla="*/ 541 w 736"/>
                <a:gd name="T23" fmla="*/ 145 h 476"/>
                <a:gd name="T24" fmla="*/ 619 w 736"/>
                <a:gd name="T25" fmla="*/ 475 h 476"/>
                <a:gd name="T26" fmla="*/ 719 w 736"/>
                <a:gd name="T27" fmla="*/ 475 h 476"/>
                <a:gd name="T28" fmla="*/ 719 w 736"/>
                <a:gd name="T29" fmla="*/ 475 h 476"/>
                <a:gd name="T30" fmla="*/ 625 w 736"/>
                <a:gd name="T3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476">
                  <a:moveTo>
                    <a:pt x="625" y="0"/>
                  </a:move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0" y="118"/>
                    <a:pt x="16" y="475"/>
                  </a:cubicBezTo>
                  <a:lnTo>
                    <a:pt x="116" y="475"/>
                  </a:lnTo>
                  <a:lnTo>
                    <a:pt x="116" y="475"/>
                  </a:lnTo>
                  <a:cubicBezTo>
                    <a:pt x="116" y="475"/>
                    <a:pt x="128" y="235"/>
                    <a:pt x="194" y="145"/>
                  </a:cubicBezTo>
                  <a:lnTo>
                    <a:pt x="194" y="145"/>
                  </a:lnTo>
                  <a:cubicBezTo>
                    <a:pt x="194" y="145"/>
                    <a:pt x="271" y="131"/>
                    <a:pt x="368" y="125"/>
                  </a:cubicBezTo>
                  <a:lnTo>
                    <a:pt x="368" y="125"/>
                  </a:lnTo>
                  <a:cubicBezTo>
                    <a:pt x="464" y="131"/>
                    <a:pt x="541" y="145"/>
                    <a:pt x="541" y="145"/>
                  </a:cubicBezTo>
                  <a:lnTo>
                    <a:pt x="541" y="145"/>
                  </a:lnTo>
                  <a:cubicBezTo>
                    <a:pt x="607" y="235"/>
                    <a:pt x="619" y="475"/>
                    <a:pt x="619" y="475"/>
                  </a:cubicBezTo>
                  <a:lnTo>
                    <a:pt x="719" y="475"/>
                  </a:lnTo>
                  <a:lnTo>
                    <a:pt x="719" y="475"/>
                  </a:lnTo>
                  <a:cubicBezTo>
                    <a:pt x="735" y="118"/>
                    <a:pt x="625" y="0"/>
                    <a:pt x="625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133C428-11C6-8F6A-48E1-E87D2E909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2624" y="4397545"/>
              <a:ext cx="531413" cy="29550"/>
            </a:xfrm>
            <a:custGeom>
              <a:avLst/>
              <a:gdLst>
                <a:gd name="connsiteX0" fmla="*/ 702462 w 883894"/>
                <a:gd name="connsiteY0" fmla="*/ 0 h 49151"/>
                <a:gd name="connsiteX1" fmla="*/ 804966 w 883894"/>
                <a:gd name="connsiteY1" fmla="*/ 0 h 49151"/>
                <a:gd name="connsiteX2" fmla="*/ 883894 w 883894"/>
                <a:gd name="connsiteY2" fmla="*/ 29695 h 49151"/>
                <a:gd name="connsiteX3" fmla="*/ 883894 w 883894"/>
                <a:gd name="connsiteY3" fmla="*/ 49151 h 49151"/>
                <a:gd name="connsiteX4" fmla="*/ 796766 w 883894"/>
                <a:gd name="connsiteY4" fmla="*/ 49151 h 49151"/>
                <a:gd name="connsiteX5" fmla="*/ 763964 w 883894"/>
                <a:gd name="connsiteY5" fmla="*/ 36863 h 49151"/>
                <a:gd name="connsiteX6" fmla="*/ 748590 w 883894"/>
                <a:gd name="connsiteY6" fmla="*/ 36863 h 49151"/>
                <a:gd name="connsiteX7" fmla="*/ 748590 w 883894"/>
                <a:gd name="connsiteY7" fmla="*/ 49151 h 49151"/>
                <a:gd name="connsiteX8" fmla="*/ 702462 w 883894"/>
                <a:gd name="connsiteY8" fmla="*/ 49151 h 49151"/>
                <a:gd name="connsiteX9" fmla="*/ 78928 w 883894"/>
                <a:gd name="connsiteY9" fmla="*/ 0 h 49151"/>
                <a:gd name="connsiteX10" fmla="*/ 181432 w 883894"/>
                <a:gd name="connsiteY10" fmla="*/ 0 h 49151"/>
                <a:gd name="connsiteX11" fmla="*/ 181432 w 883894"/>
                <a:gd name="connsiteY11" fmla="*/ 49151 h 49151"/>
                <a:gd name="connsiteX12" fmla="*/ 135304 w 883894"/>
                <a:gd name="connsiteY12" fmla="*/ 49151 h 49151"/>
                <a:gd name="connsiteX13" fmla="*/ 135304 w 883894"/>
                <a:gd name="connsiteY13" fmla="*/ 36863 h 49151"/>
                <a:gd name="connsiteX14" fmla="*/ 119930 w 883894"/>
                <a:gd name="connsiteY14" fmla="*/ 36863 h 49151"/>
                <a:gd name="connsiteX15" fmla="*/ 87128 w 883894"/>
                <a:gd name="connsiteY15" fmla="*/ 49151 h 49151"/>
                <a:gd name="connsiteX16" fmla="*/ 0 w 883894"/>
                <a:gd name="connsiteY16" fmla="*/ 49151 h 49151"/>
                <a:gd name="connsiteX17" fmla="*/ 0 w 883894"/>
                <a:gd name="connsiteY17" fmla="*/ 29695 h 49151"/>
                <a:gd name="connsiteX18" fmla="*/ 78928 w 883894"/>
                <a:gd name="connsiteY18" fmla="*/ 0 h 4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3894" h="49151">
                  <a:moveTo>
                    <a:pt x="702462" y="0"/>
                  </a:moveTo>
                  <a:lnTo>
                    <a:pt x="804966" y="0"/>
                  </a:lnTo>
                  <a:cubicBezTo>
                    <a:pt x="804966" y="0"/>
                    <a:pt x="862370" y="23552"/>
                    <a:pt x="883894" y="29695"/>
                  </a:cubicBezTo>
                  <a:lnTo>
                    <a:pt x="883894" y="49151"/>
                  </a:lnTo>
                  <a:lnTo>
                    <a:pt x="796766" y="49151"/>
                  </a:lnTo>
                  <a:lnTo>
                    <a:pt x="763964" y="36863"/>
                  </a:lnTo>
                  <a:lnTo>
                    <a:pt x="748590" y="36863"/>
                  </a:lnTo>
                  <a:lnTo>
                    <a:pt x="748590" y="49151"/>
                  </a:lnTo>
                  <a:lnTo>
                    <a:pt x="702462" y="49151"/>
                  </a:lnTo>
                  <a:close/>
                  <a:moveTo>
                    <a:pt x="78928" y="0"/>
                  </a:moveTo>
                  <a:lnTo>
                    <a:pt x="181432" y="0"/>
                  </a:lnTo>
                  <a:lnTo>
                    <a:pt x="181432" y="49151"/>
                  </a:lnTo>
                  <a:lnTo>
                    <a:pt x="135304" y="49151"/>
                  </a:lnTo>
                  <a:lnTo>
                    <a:pt x="135304" y="36863"/>
                  </a:lnTo>
                  <a:lnTo>
                    <a:pt x="119930" y="36863"/>
                  </a:lnTo>
                  <a:lnTo>
                    <a:pt x="87128" y="49151"/>
                  </a:lnTo>
                  <a:lnTo>
                    <a:pt x="0" y="49151"/>
                  </a:lnTo>
                  <a:lnTo>
                    <a:pt x="0" y="29695"/>
                  </a:lnTo>
                  <a:cubicBezTo>
                    <a:pt x="22550" y="23552"/>
                    <a:pt x="78928" y="0"/>
                    <a:pt x="7892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1" name="Freeform 98">
              <a:extLst>
                <a:ext uri="{FF2B5EF4-FFF2-40B4-BE49-F238E27FC236}">
                  <a16:creationId xmlns:a16="http://schemas.microsoft.com/office/drawing/2014/main" id="{A087E3F3-2126-CDA4-4B91-CB453306D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6670" y="3232015"/>
              <a:ext cx="383939" cy="375712"/>
            </a:xfrm>
            <a:custGeom>
              <a:avLst/>
              <a:gdLst>
                <a:gd name="T0" fmla="*/ 569 w 619"/>
                <a:gd name="T1" fmla="*/ 235 h 605"/>
                <a:gd name="T2" fmla="*/ 569 w 619"/>
                <a:gd name="T3" fmla="*/ 235 h 605"/>
                <a:gd name="T4" fmla="*/ 309 w 619"/>
                <a:gd name="T5" fmla="*/ 0 h 605"/>
                <a:gd name="T6" fmla="*/ 309 w 619"/>
                <a:gd name="T7" fmla="*/ 0 h 605"/>
                <a:gd name="T8" fmla="*/ 50 w 619"/>
                <a:gd name="T9" fmla="*/ 235 h 605"/>
                <a:gd name="T10" fmla="*/ 50 w 619"/>
                <a:gd name="T11" fmla="*/ 235 h 605"/>
                <a:gd name="T12" fmla="*/ 0 w 619"/>
                <a:gd name="T13" fmla="*/ 283 h 605"/>
                <a:gd name="T14" fmla="*/ 0 w 619"/>
                <a:gd name="T15" fmla="*/ 331 h 605"/>
                <a:gd name="T16" fmla="*/ 0 w 619"/>
                <a:gd name="T17" fmla="*/ 331 h 605"/>
                <a:gd name="T18" fmla="*/ 53 w 619"/>
                <a:gd name="T19" fmla="*/ 378 h 605"/>
                <a:gd name="T20" fmla="*/ 53 w 619"/>
                <a:gd name="T21" fmla="*/ 378 h 605"/>
                <a:gd name="T22" fmla="*/ 309 w 619"/>
                <a:gd name="T23" fmla="*/ 604 h 605"/>
                <a:gd name="T24" fmla="*/ 309 w 619"/>
                <a:gd name="T25" fmla="*/ 604 h 605"/>
                <a:gd name="T26" fmla="*/ 566 w 619"/>
                <a:gd name="T27" fmla="*/ 378 h 605"/>
                <a:gd name="T28" fmla="*/ 566 w 619"/>
                <a:gd name="T29" fmla="*/ 378 h 605"/>
                <a:gd name="T30" fmla="*/ 618 w 619"/>
                <a:gd name="T31" fmla="*/ 331 h 605"/>
                <a:gd name="T32" fmla="*/ 618 w 619"/>
                <a:gd name="T33" fmla="*/ 283 h 605"/>
                <a:gd name="T34" fmla="*/ 618 w 619"/>
                <a:gd name="T35" fmla="*/ 283 h 605"/>
                <a:gd name="T36" fmla="*/ 569 w 619"/>
                <a:gd name="T37" fmla="*/ 23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9" h="605">
                  <a:moveTo>
                    <a:pt x="569" y="235"/>
                  </a:moveTo>
                  <a:lnTo>
                    <a:pt x="569" y="235"/>
                  </a:lnTo>
                  <a:cubicBezTo>
                    <a:pt x="541" y="106"/>
                    <a:pt x="435" y="0"/>
                    <a:pt x="309" y="0"/>
                  </a:cubicBezTo>
                  <a:lnTo>
                    <a:pt x="309" y="0"/>
                  </a:lnTo>
                  <a:cubicBezTo>
                    <a:pt x="184" y="0"/>
                    <a:pt x="78" y="106"/>
                    <a:pt x="50" y="235"/>
                  </a:cubicBezTo>
                  <a:lnTo>
                    <a:pt x="50" y="235"/>
                  </a:lnTo>
                  <a:cubicBezTo>
                    <a:pt x="19" y="235"/>
                    <a:pt x="0" y="257"/>
                    <a:pt x="0" y="283"/>
                  </a:cubicBezTo>
                  <a:lnTo>
                    <a:pt x="0" y="331"/>
                  </a:lnTo>
                  <a:lnTo>
                    <a:pt x="0" y="331"/>
                  </a:lnTo>
                  <a:cubicBezTo>
                    <a:pt x="0" y="356"/>
                    <a:pt x="19" y="378"/>
                    <a:pt x="53" y="378"/>
                  </a:cubicBezTo>
                  <a:lnTo>
                    <a:pt x="53" y="378"/>
                  </a:lnTo>
                  <a:cubicBezTo>
                    <a:pt x="84" y="502"/>
                    <a:pt x="187" y="604"/>
                    <a:pt x="309" y="604"/>
                  </a:cubicBezTo>
                  <a:lnTo>
                    <a:pt x="309" y="604"/>
                  </a:lnTo>
                  <a:cubicBezTo>
                    <a:pt x="432" y="604"/>
                    <a:pt x="535" y="502"/>
                    <a:pt x="566" y="378"/>
                  </a:cubicBezTo>
                  <a:lnTo>
                    <a:pt x="566" y="378"/>
                  </a:lnTo>
                  <a:cubicBezTo>
                    <a:pt x="601" y="378"/>
                    <a:pt x="618" y="356"/>
                    <a:pt x="618" y="331"/>
                  </a:cubicBezTo>
                  <a:lnTo>
                    <a:pt x="618" y="283"/>
                  </a:lnTo>
                  <a:lnTo>
                    <a:pt x="618" y="283"/>
                  </a:lnTo>
                  <a:cubicBezTo>
                    <a:pt x="618" y="257"/>
                    <a:pt x="600" y="235"/>
                    <a:pt x="569" y="235"/>
                  </a:cubicBezTo>
                </a:path>
              </a:pathLst>
            </a:custGeom>
            <a:solidFill>
              <a:srgbClr val="FFC3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2" name="Freeform 99">
              <a:extLst>
                <a:ext uri="{FF2B5EF4-FFF2-40B4-BE49-F238E27FC236}">
                  <a16:creationId xmlns:a16="http://schemas.microsoft.com/office/drawing/2014/main" id="{6CCEDA48-A3E7-524A-A1A8-9A4EC8407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731" y="3111348"/>
              <a:ext cx="430560" cy="318121"/>
            </a:xfrm>
            <a:custGeom>
              <a:avLst/>
              <a:gdLst>
                <a:gd name="T0" fmla="*/ 346 w 694"/>
                <a:gd name="T1" fmla="*/ 39 h 513"/>
                <a:gd name="T2" fmla="*/ 346 w 694"/>
                <a:gd name="T3" fmla="*/ 39 h 513"/>
                <a:gd name="T4" fmla="*/ 77 w 694"/>
                <a:gd name="T5" fmla="*/ 512 h 513"/>
                <a:gd name="T6" fmla="*/ 107 w 694"/>
                <a:gd name="T7" fmla="*/ 512 h 513"/>
                <a:gd name="T8" fmla="*/ 107 w 694"/>
                <a:gd name="T9" fmla="*/ 512 h 513"/>
                <a:gd name="T10" fmla="*/ 197 w 694"/>
                <a:gd name="T11" fmla="*/ 270 h 513"/>
                <a:gd name="T12" fmla="*/ 346 w 694"/>
                <a:gd name="T13" fmla="*/ 320 h 513"/>
                <a:gd name="T14" fmla="*/ 497 w 694"/>
                <a:gd name="T15" fmla="*/ 270 h 513"/>
                <a:gd name="T16" fmla="*/ 497 w 694"/>
                <a:gd name="T17" fmla="*/ 270 h 513"/>
                <a:gd name="T18" fmla="*/ 586 w 694"/>
                <a:gd name="T19" fmla="*/ 512 h 513"/>
                <a:gd name="T20" fmla="*/ 616 w 694"/>
                <a:gd name="T21" fmla="*/ 512 h 513"/>
                <a:gd name="T22" fmla="*/ 616 w 694"/>
                <a:gd name="T23" fmla="*/ 512 h 513"/>
                <a:gd name="T24" fmla="*/ 346 w 694"/>
                <a:gd name="T25" fmla="*/ 3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4" h="513">
                  <a:moveTo>
                    <a:pt x="346" y="39"/>
                  </a:moveTo>
                  <a:lnTo>
                    <a:pt x="346" y="39"/>
                  </a:lnTo>
                  <a:cubicBezTo>
                    <a:pt x="58" y="0"/>
                    <a:pt x="0" y="215"/>
                    <a:pt x="77" y="512"/>
                  </a:cubicBezTo>
                  <a:lnTo>
                    <a:pt x="107" y="512"/>
                  </a:lnTo>
                  <a:lnTo>
                    <a:pt x="107" y="512"/>
                  </a:lnTo>
                  <a:cubicBezTo>
                    <a:pt x="106" y="427"/>
                    <a:pt x="110" y="292"/>
                    <a:pt x="197" y="270"/>
                  </a:cubicBezTo>
                  <a:lnTo>
                    <a:pt x="346" y="320"/>
                  </a:lnTo>
                  <a:lnTo>
                    <a:pt x="497" y="270"/>
                  </a:lnTo>
                  <a:lnTo>
                    <a:pt x="497" y="270"/>
                  </a:lnTo>
                  <a:cubicBezTo>
                    <a:pt x="583" y="292"/>
                    <a:pt x="588" y="427"/>
                    <a:pt x="586" y="512"/>
                  </a:cubicBezTo>
                  <a:lnTo>
                    <a:pt x="616" y="512"/>
                  </a:lnTo>
                  <a:lnTo>
                    <a:pt x="616" y="512"/>
                  </a:lnTo>
                  <a:cubicBezTo>
                    <a:pt x="693" y="215"/>
                    <a:pt x="634" y="0"/>
                    <a:pt x="346" y="39"/>
                  </a:cubicBezTo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3" name="Freeform 100">
              <a:extLst>
                <a:ext uri="{FF2B5EF4-FFF2-40B4-BE49-F238E27FC236}">
                  <a16:creationId xmlns:a16="http://schemas.microsoft.com/office/drawing/2014/main" id="{C385609D-7C5B-77B2-E244-FF7D7B8F8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8472" y="3519970"/>
              <a:ext cx="68562" cy="21939"/>
            </a:xfrm>
            <a:custGeom>
              <a:avLst/>
              <a:gdLst>
                <a:gd name="T0" fmla="*/ 108 w 109"/>
                <a:gd name="T1" fmla="*/ 0 h 37"/>
                <a:gd name="T2" fmla="*/ 108 w 109"/>
                <a:gd name="T3" fmla="*/ 0 h 37"/>
                <a:gd name="T4" fmla="*/ 54 w 109"/>
                <a:gd name="T5" fmla="*/ 36 h 37"/>
                <a:gd name="T6" fmla="*/ 54 w 109"/>
                <a:gd name="T7" fmla="*/ 36 h 37"/>
                <a:gd name="T8" fmla="*/ 0 w 109"/>
                <a:gd name="T9" fmla="*/ 0 h 37"/>
                <a:gd name="T10" fmla="*/ 108 w 109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7">
                  <a:moveTo>
                    <a:pt x="108" y="0"/>
                  </a:moveTo>
                  <a:lnTo>
                    <a:pt x="108" y="0"/>
                  </a:lnTo>
                  <a:cubicBezTo>
                    <a:pt x="99" y="21"/>
                    <a:pt x="78" y="36"/>
                    <a:pt x="54" y="36"/>
                  </a:cubicBezTo>
                  <a:lnTo>
                    <a:pt x="54" y="36"/>
                  </a:lnTo>
                  <a:cubicBezTo>
                    <a:pt x="30" y="36"/>
                    <a:pt x="8" y="21"/>
                    <a:pt x="0" y="0"/>
                  </a:cubicBezTo>
                  <a:lnTo>
                    <a:pt x="108" y="0"/>
                  </a:lnTo>
                </a:path>
              </a:pathLst>
            </a:custGeom>
            <a:solidFill>
              <a:srgbClr val="DB1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4" name="Freeform 101">
              <a:extLst>
                <a:ext uri="{FF2B5EF4-FFF2-40B4-BE49-F238E27FC236}">
                  <a16:creationId xmlns:a16="http://schemas.microsoft.com/office/drawing/2014/main" id="{67BE5ED9-502C-4588-6C56-2BC428C9A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5730" y="3506256"/>
              <a:ext cx="74045" cy="13713"/>
            </a:xfrm>
            <a:custGeom>
              <a:avLst/>
              <a:gdLst>
                <a:gd name="T0" fmla="*/ 118 w 119"/>
                <a:gd name="T1" fmla="*/ 0 h 24"/>
                <a:gd name="T2" fmla="*/ 118 w 119"/>
                <a:gd name="T3" fmla="*/ 0 h 24"/>
                <a:gd name="T4" fmla="*/ 113 w 119"/>
                <a:gd name="T5" fmla="*/ 23 h 24"/>
                <a:gd name="T6" fmla="*/ 5 w 119"/>
                <a:gd name="T7" fmla="*/ 23 h 24"/>
                <a:gd name="T8" fmla="*/ 5 w 119"/>
                <a:gd name="T9" fmla="*/ 23 h 24"/>
                <a:gd name="T10" fmla="*/ 0 w 119"/>
                <a:gd name="T11" fmla="*/ 0 h 24"/>
                <a:gd name="T12" fmla="*/ 118 w 11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">
                  <a:moveTo>
                    <a:pt x="118" y="0"/>
                  </a:moveTo>
                  <a:lnTo>
                    <a:pt x="118" y="0"/>
                  </a:lnTo>
                  <a:cubicBezTo>
                    <a:pt x="117" y="8"/>
                    <a:pt x="116" y="16"/>
                    <a:pt x="113" y="23"/>
                  </a:cubicBezTo>
                  <a:lnTo>
                    <a:pt x="5" y="23"/>
                  </a:lnTo>
                  <a:lnTo>
                    <a:pt x="5" y="23"/>
                  </a:lnTo>
                  <a:cubicBezTo>
                    <a:pt x="2" y="16"/>
                    <a:pt x="0" y="8"/>
                    <a:pt x="0" y="0"/>
                  </a:cubicBezTo>
                  <a:lnTo>
                    <a:pt x="1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5" name="Freeform 102">
              <a:extLst>
                <a:ext uri="{FF2B5EF4-FFF2-40B4-BE49-F238E27FC236}">
                  <a16:creationId xmlns:a16="http://schemas.microsoft.com/office/drawing/2014/main" id="{44D5CC00-3BD1-26A1-F81A-7DFACC2E5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6700" y="3456893"/>
              <a:ext cx="52105" cy="19197"/>
            </a:xfrm>
            <a:custGeom>
              <a:avLst/>
              <a:gdLst>
                <a:gd name="T0" fmla="*/ 42 w 84"/>
                <a:gd name="T1" fmla="*/ 8 h 29"/>
                <a:gd name="T2" fmla="*/ 42 w 84"/>
                <a:gd name="T3" fmla="*/ 8 h 29"/>
                <a:gd name="T4" fmla="*/ 0 w 84"/>
                <a:gd name="T5" fmla="*/ 0 h 29"/>
                <a:gd name="T6" fmla="*/ 0 w 84"/>
                <a:gd name="T7" fmla="*/ 0 h 29"/>
                <a:gd name="T8" fmla="*/ 42 w 84"/>
                <a:gd name="T9" fmla="*/ 28 h 29"/>
                <a:gd name="T10" fmla="*/ 42 w 84"/>
                <a:gd name="T11" fmla="*/ 28 h 29"/>
                <a:gd name="T12" fmla="*/ 83 w 84"/>
                <a:gd name="T13" fmla="*/ 0 h 29"/>
                <a:gd name="T14" fmla="*/ 83 w 84"/>
                <a:gd name="T15" fmla="*/ 0 h 29"/>
                <a:gd name="T16" fmla="*/ 42 w 84"/>
                <a:gd name="T17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29">
                  <a:moveTo>
                    <a:pt x="42" y="8"/>
                  </a:moveTo>
                  <a:lnTo>
                    <a:pt x="42" y="8"/>
                  </a:lnTo>
                  <a:cubicBezTo>
                    <a:pt x="26" y="8"/>
                    <a:pt x="12" y="5"/>
                    <a:pt x="0" y="0"/>
                  </a:cubicBezTo>
                  <a:lnTo>
                    <a:pt x="0" y="0"/>
                  </a:lnTo>
                  <a:cubicBezTo>
                    <a:pt x="5" y="16"/>
                    <a:pt x="22" y="28"/>
                    <a:pt x="42" y="28"/>
                  </a:cubicBezTo>
                  <a:lnTo>
                    <a:pt x="42" y="28"/>
                  </a:lnTo>
                  <a:cubicBezTo>
                    <a:pt x="61" y="28"/>
                    <a:pt x="79" y="16"/>
                    <a:pt x="83" y="0"/>
                  </a:cubicBezTo>
                  <a:lnTo>
                    <a:pt x="83" y="0"/>
                  </a:lnTo>
                  <a:cubicBezTo>
                    <a:pt x="72" y="5"/>
                    <a:pt x="58" y="8"/>
                    <a:pt x="42" y="8"/>
                  </a:cubicBezTo>
                </a:path>
              </a:pathLst>
            </a:custGeom>
            <a:solidFill>
              <a:srgbClr val="FF90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A88BDC5D-DE4A-3C52-24B1-CC156E29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8943" y="3380105"/>
              <a:ext cx="79530" cy="30167"/>
            </a:xfrm>
            <a:custGeom>
              <a:avLst/>
              <a:gdLst>
                <a:gd name="T0" fmla="*/ 126 w 127"/>
                <a:gd name="T1" fmla="*/ 48 h 49"/>
                <a:gd name="T2" fmla="*/ 0 w 127"/>
                <a:gd name="T3" fmla="*/ 48 h 49"/>
                <a:gd name="T4" fmla="*/ 0 w 127"/>
                <a:gd name="T5" fmla="*/ 48 h 49"/>
                <a:gd name="T6" fmla="*/ 63 w 127"/>
                <a:gd name="T7" fmla="*/ 0 h 49"/>
                <a:gd name="T8" fmla="*/ 63 w 127"/>
                <a:gd name="T9" fmla="*/ 0 h 49"/>
                <a:gd name="T10" fmla="*/ 126 w 127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49">
                  <a:moveTo>
                    <a:pt x="126" y="48"/>
                  </a:moveTo>
                  <a:lnTo>
                    <a:pt x="0" y="48"/>
                  </a:lnTo>
                  <a:lnTo>
                    <a:pt x="0" y="48"/>
                  </a:lnTo>
                  <a:cubicBezTo>
                    <a:pt x="7" y="20"/>
                    <a:pt x="32" y="0"/>
                    <a:pt x="63" y="0"/>
                  </a:cubicBezTo>
                  <a:lnTo>
                    <a:pt x="63" y="0"/>
                  </a:lnTo>
                  <a:cubicBezTo>
                    <a:pt x="93" y="0"/>
                    <a:pt x="119" y="20"/>
                    <a:pt x="126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DF906179-7536-9CF8-8BF2-545AAF348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38" y="3382849"/>
              <a:ext cx="49364" cy="27425"/>
            </a:xfrm>
            <a:custGeom>
              <a:avLst/>
              <a:gdLst>
                <a:gd name="T0" fmla="*/ 80 w 81"/>
                <a:gd name="T1" fmla="*/ 41 h 42"/>
                <a:gd name="T2" fmla="*/ 0 w 81"/>
                <a:gd name="T3" fmla="*/ 41 h 42"/>
                <a:gd name="T4" fmla="*/ 0 w 81"/>
                <a:gd name="T5" fmla="*/ 41 h 42"/>
                <a:gd name="T6" fmla="*/ 40 w 81"/>
                <a:gd name="T7" fmla="*/ 0 h 42"/>
                <a:gd name="T8" fmla="*/ 40 w 81"/>
                <a:gd name="T9" fmla="*/ 0 h 42"/>
                <a:gd name="T10" fmla="*/ 80 w 81"/>
                <a:gd name="T11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2">
                  <a:moveTo>
                    <a:pt x="80" y="41"/>
                  </a:moveTo>
                  <a:lnTo>
                    <a:pt x="0" y="41"/>
                  </a:lnTo>
                  <a:lnTo>
                    <a:pt x="0" y="41"/>
                  </a:lnTo>
                  <a:cubicBezTo>
                    <a:pt x="2" y="19"/>
                    <a:pt x="19" y="0"/>
                    <a:pt x="40" y="0"/>
                  </a:cubicBezTo>
                  <a:lnTo>
                    <a:pt x="40" y="0"/>
                  </a:lnTo>
                  <a:cubicBezTo>
                    <a:pt x="61" y="0"/>
                    <a:pt x="79" y="19"/>
                    <a:pt x="80" y="41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1B235421-EBB1-5832-9A7C-B142DD8A7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38" y="3382849"/>
              <a:ext cx="19197" cy="19196"/>
            </a:xfrm>
            <a:custGeom>
              <a:avLst/>
              <a:gdLst>
                <a:gd name="T0" fmla="*/ 30 w 31"/>
                <a:gd name="T1" fmla="*/ 15 h 31"/>
                <a:gd name="T2" fmla="*/ 30 w 31"/>
                <a:gd name="T3" fmla="*/ 15 h 31"/>
                <a:gd name="T4" fmla="*/ 15 w 31"/>
                <a:gd name="T5" fmla="*/ 30 h 31"/>
                <a:gd name="T6" fmla="*/ 15 w 31"/>
                <a:gd name="T7" fmla="*/ 30 h 31"/>
                <a:gd name="T8" fmla="*/ 0 w 31"/>
                <a:gd name="T9" fmla="*/ 15 h 31"/>
                <a:gd name="T10" fmla="*/ 0 w 31"/>
                <a:gd name="T11" fmla="*/ 15 h 31"/>
                <a:gd name="T12" fmla="*/ 15 w 31"/>
                <a:gd name="T13" fmla="*/ 0 h 31"/>
                <a:gd name="T14" fmla="*/ 15 w 31"/>
                <a:gd name="T15" fmla="*/ 0 h 31"/>
                <a:gd name="T16" fmla="*/ 30 w 31"/>
                <a:gd name="T1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30" y="15"/>
                  </a:moveTo>
                  <a:lnTo>
                    <a:pt x="30" y="15"/>
                  </a:lnTo>
                  <a:cubicBezTo>
                    <a:pt x="30" y="23"/>
                    <a:pt x="24" y="30"/>
                    <a:pt x="15" y="30"/>
                  </a:cubicBezTo>
                  <a:lnTo>
                    <a:pt x="15" y="30"/>
                  </a:lnTo>
                  <a:cubicBezTo>
                    <a:pt x="7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15" y="0"/>
                  </a:lnTo>
                  <a:cubicBezTo>
                    <a:pt x="24" y="0"/>
                    <a:pt x="30" y="7"/>
                    <a:pt x="3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9FBBB428-EC71-ADA3-891E-411DEC4F1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9775" y="3380105"/>
              <a:ext cx="79531" cy="30167"/>
            </a:xfrm>
            <a:custGeom>
              <a:avLst/>
              <a:gdLst>
                <a:gd name="T0" fmla="*/ 126 w 127"/>
                <a:gd name="T1" fmla="*/ 48 h 49"/>
                <a:gd name="T2" fmla="*/ 0 w 127"/>
                <a:gd name="T3" fmla="*/ 48 h 49"/>
                <a:gd name="T4" fmla="*/ 0 w 127"/>
                <a:gd name="T5" fmla="*/ 48 h 49"/>
                <a:gd name="T6" fmla="*/ 63 w 127"/>
                <a:gd name="T7" fmla="*/ 0 h 49"/>
                <a:gd name="T8" fmla="*/ 63 w 127"/>
                <a:gd name="T9" fmla="*/ 0 h 49"/>
                <a:gd name="T10" fmla="*/ 126 w 127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49">
                  <a:moveTo>
                    <a:pt x="126" y="48"/>
                  </a:moveTo>
                  <a:lnTo>
                    <a:pt x="0" y="48"/>
                  </a:lnTo>
                  <a:lnTo>
                    <a:pt x="0" y="48"/>
                  </a:lnTo>
                  <a:cubicBezTo>
                    <a:pt x="6" y="20"/>
                    <a:pt x="32" y="0"/>
                    <a:pt x="63" y="0"/>
                  </a:cubicBezTo>
                  <a:lnTo>
                    <a:pt x="63" y="0"/>
                  </a:lnTo>
                  <a:cubicBezTo>
                    <a:pt x="93" y="0"/>
                    <a:pt x="119" y="20"/>
                    <a:pt x="126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0" name="Freeform 107">
              <a:extLst>
                <a:ext uri="{FF2B5EF4-FFF2-40B4-BE49-F238E27FC236}">
                  <a16:creationId xmlns:a16="http://schemas.microsoft.com/office/drawing/2014/main" id="{50CD84EA-5223-79E4-C0D2-4B17E10AF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1714" y="3382849"/>
              <a:ext cx="49364" cy="27425"/>
            </a:xfrm>
            <a:custGeom>
              <a:avLst/>
              <a:gdLst>
                <a:gd name="T0" fmla="*/ 80 w 81"/>
                <a:gd name="T1" fmla="*/ 41 h 42"/>
                <a:gd name="T2" fmla="*/ 0 w 81"/>
                <a:gd name="T3" fmla="*/ 41 h 42"/>
                <a:gd name="T4" fmla="*/ 0 w 81"/>
                <a:gd name="T5" fmla="*/ 41 h 42"/>
                <a:gd name="T6" fmla="*/ 40 w 81"/>
                <a:gd name="T7" fmla="*/ 0 h 42"/>
                <a:gd name="T8" fmla="*/ 40 w 81"/>
                <a:gd name="T9" fmla="*/ 0 h 42"/>
                <a:gd name="T10" fmla="*/ 80 w 81"/>
                <a:gd name="T11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2">
                  <a:moveTo>
                    <a:pt x="80" y="41"/>
                  </a:moveTo>
                  <a:lnTo>
                    <a:pt x="0" y="41"/>
                  </a:lnTo>
                  <a:lnTo>
                    <a:pt x="0" y="41"/>
                  </a:lnTo>
                  <a:cubicBezTo>
                    <a:pt x="1" y="19"/>
                    <a:pt x="18" y="0"/>
                    <a:pt x="40" y="0"/>
                  </a:cubicBezTo>
                  <a:lnTo>
                    <a:pt x="40" y="0"/>
                  </a:lnTo>
                  <a:cubicBezTo>
                    <a:pt x="61" y="0"/>
                    <a:pt x="78" y="19"/>
                    <a:pt x="80" y="41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1" name="Freeform 108">
              <a:extLst>
                <a:ext uri="{FF2B5EF4-FFF2-40B4-BE49-F238E27FC236}">
                  <a16:creationId xmlns:a16="http://schemas.microsoft.com/office/drawing/2014/main" id="{562CDE20-626D-1155-A596-88DE4FFC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1714" y="3382849"/>
              <a:ext cx="19197" cy="19196"/>
            </a:xfrm>
            <a:custGeom>
              <a:avLst/>
              <a:gdLst>
                <a:gd name="T0" fmla="*/ 30 w 31"/>
                <a:gd name="T1" fmla="*/ 15 h 31"/>
                <a:gd name="T2" fmla="*/ 30 w 31"/>
                <a:gd name="T3" fmla="*/ 15 h 31"/>
                <a:gd name="T4" fmla="*/ 15 w 31"/>
                <a:gd name="T5" fmla="*/ 30 h 31"/>
                <a:gd name="T6" fmla="*/ 15 w 31"/>
                <a:gd name="T7" fmla="*/ 30 h 31"/>
                <a:gd name="T8" fmla="*/ 0 w 31"/>
                <a:gd name="T9" fmla="*/ 15 h 31"/>
                <a:gd name="T10" fmla="*/ 0 w 31"/>
                <a:gd name="T11" fmla="*/ 15 h 31"/>
                <a:gd name="T12" fmla="*/ 15 w 31"/>
                <a:gd name="T13" fmla="*/ 0 h 31"/>
                <a:gd name="T14" fmla="*/ 15 w 31"/>
                <a:gd name="T15" fmla="*/ 0 h 31"/>
                <a:gd name="T16" fmla="*/ 30 w 31"/>
                <a:gd name="T1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30" y="15"/>
                  </a:moveTo>
                  <a:lnTo>
                    <a:pt x="30" y="15"/>
                  </a:lnTo>
                  <a:cubicBezTo>
                    <a:pt x="30" y="23"/>
                    <a:pt x="23" y="30"/>
                    <a:pt x="15" y="30"/>
                  </a:cubicBezTo>
                  <a:lnTo>
                    <a:pt x="15" y="30"/>
                  </a:lnTo>
                  <a:cubicBezTo>
                    <a:pt x="6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6" y="0"/>
                    <a:pt x="15" y="0"/>
                  </a:cubicBezTo>
                  <a:lnTo>
                    <a:pt x="15" y="0"/>
                  </a:lnTo>
                  <a:cubicBezTo>
                    <a:pt x="23" y="0"/>
                    <a:pt x="30" y="7"/>
                    <a:pt x="3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2" name="Freeform 109">
              <a:extLst>
                <a:ext uri="{FF2B5EF4-FFF2-40B4-BE49-F238E27FC236}">
                  <a16:creationId xmlns:a16="http://schemas.microsoft.com/office/drawing/2014/main" id="{CE95B6FC-1F05-25CA-10D4-825A8875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7502" y="3659832"/>
              <a:ext cx="93242" cy="43879"/>
            </a:xfrm>
            <a:custGeom>
              <a:avLst/>
              <a:gdLst>
                <a:gd name="T0" fmla="*/ 149 w 150"/>
                <a:gd name="T1" fmla="*/ 0 h 69"/>
                <a:gd name="T2" fmla="*/ 74 w 150"/>
                <a:gd name="T3" fmla="*/ 68 h 69"/>
                <a:gd name="T4" fmla="*/ 0 w 150"/>
                <a:gd name="T5" fmla="*/ 0 h 69"/>
                <a:gd name="T6" fmla="*/ 149 w 150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69">
                  <a:moveTo>
                    <a:pt x="149" y="0"/>
                  </a:moveTo>
                  <a:lnTo>
                    <a:pt x="74" y="68"/>
                  </a:lnTo>
                  <a:lnTo>
                    <a:pt x="0" y="0"/>
                  </a:lnTo>
                  <a:lnTo>
                    <a:pt x="149" y="0"/>
                  </a:lnTo>
                </a:path>
              </a:pathLst>
            </a:custGeom>
            <a:solidFill>
              <a:srgbClr val="FCAF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708B82A-4A0A-08EA-AA96-68DB3E88A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987" y="3689999"/>
              <a:ext cx="76174" cy="240711"/>
            </a:xfrm>
            <a:custGeom>
              <a:avLst/>
              <a:gdLst>
                <a:gd name="connsiteX0" fmla="*/ 22480 w 126700"/>
                <a:gd name="connsiteY0" fmla="*/ 0 h 400372"/>
                <a:gd name="connsiteX1" fmla="*/ 103200 w 126700"/>
                <a:gd name="connsiteY1" fmla="*/ 0 h 400372"/>
                <a:gd name="connsiteX2" fmla="*/ 126700 w 126700"/>
                <a:gd name="connsiteY2" fmla="*/ 32764 h 400372"/>
                <a:gd name="connsiteX3" fmla="*/ 94004 w 126700"/>
                <a:gd name="connsiteY3" fmla="*/ 85609 h 400372"/>
                <a:gd name="connsiteX4" fmla="*/ 92512 w 126700"/>
                <a:gd name="connsiteY4" fmla="*/ 85609 h 400372"/>
                <a:gd name="connsiteX5" fmla="*/ 117578 w 126700"/>
                <a:gd name="connsiteY5" fmla="*/ 312253 h 400372"/>
                <a:gd name="connsiteX6" fmla="*/ 60562 w 126700"/>
                <a:gd name="connsiteY6" fmla="*/ 400372 h 400372"/>
                <a:gd name="connsiteX7" fmla="*/ 4564 w 126700"/>
                <a:gd name="connsiteY7" fmla="*/ 312253 h 400372"/>
                <a:gd name="connsiteX8" fmla="*/ 29950 w 126700"/>
                <a:gd name="connsiteY8" fmla="*/ 82729 h 400372"/>
                <a:gd name="connsiteX9" fmla="*/ 0 w 126700"/>
                <a:gd name="connsiteY9" fmla="*/ 32764 h 40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700" h="400372">
                  <a:moveTo>
                    <a:pt x="22480" y="0"/>
                  </a:moveTo>
                  <a:lnTo>
                    <a:pt x="103200" y="0"/>
                  </a:lnTo>
                  <a:lnTo>
                    <a:pt x="126700" y="32764"/>
                  </a:lnTo>
                  <a:lnTo>
                    <a:pt x="94004" y="85609"/>
                  </a:lnTo>
                  <a:lnTo>
                    <a:pt x="92512" y="85609"/>
                  </a:lnTo>
                  <a:lnTo>
                    <a:pt x="117578" y="312253"/>
                  </a:lnTo>
                  <a:lnTo>
                    <a:pt x="60562" y="400372"/>
                  </a:lnTo>
                  <a:lnTo>
                    <a:pt x="4564" y="312253"/>
                  </a:lnTo>
                  <a:lnTo>
                    <a:pt x="29950" y="82729"/>
                  </a:lnTo>
                  <a:lnTo>
                    <a:pt x="0" y="32764"/>
                  </a:lnTo>
                  <a:close/>
                </a:path>
              </a:pathLst>
            </a:custGeom>
            <a:solidFill>
              <a:srgbClr val="2223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58A0F84-F15B-31BC-BBAB-553479D2C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624" y="3635151"/>
              <a:ext cx="180375" cy="103588"/>
            </a:xfrm>
            <a:custGeom>
              <a:avLst/>
              <a:gdLst>
                <a:gd name="connsiteX0" fmla="*/ 253302 w 300016"/>
                <a:gd name="connsiteY0" fmla="*/ 0 h 172297"/>
                <a:gd name="connsiteX1" fmla="*/ 290674 w 300016"/>
                <a:gd name="connsiteY1" fmla="*/ 37366 h 172297"/>
                <a:gd name="connsiteX2" fmla="*/ 300016 w 300016"/>
                <a:gd name="connsiteY2" fmla="*/ 46707 h 172297"/>
                <a:gd name="connsiteX3" fmla="*/ 224234 w 300016"/>
                <a:gd name="connsiteY3" fmla="*/ 172297 h 172297"/>
                <a:gd name="connsiteX4" fmla="*/ 150528 w 300016"/>
                <a:gd name="connsiteY4" fmla="*/ 93414 h 172297"/>
                <a:gd name="connsiteX5" fmla="*/ 228386 w 300016"/>
                <a:gd name="connsiteY5" fmla="*/ 22835 h 172297"/>
                <a:gd name="connsiteX6" fmla="*/ 47754 w 300016"/>
                <a:gd name="connsiteY6" fmla="*/ 0 h 172297"/>
                <a:gd name="connsiteX7" fmla="*/ 72668 w 300016"/>
                <a:gd name="connsiteY7" fmla="*/ 23873 h 172297"/>
                <a:gd name="connsiteX8" fmla="*/ 149490 w 300016"/>
                <a:gd name="connsiteY8" fmla="*/ 94452 h 172297"/>
                <a:gd name="connsiteX9" fmla="*/ 74744 w 300016"/>
                <a:gd name="connsiteY9" fmla="*/ 172297 h 172297"/>
                <a:gd name="connsiteX10" fmla="*/ 0 w 300016"/>
                <a:gd name="connsiteY10" fmla="*/ 46707 h 172297"/>
                <a:gd name="connsiteX11" fmla="*/ 10380 w 300016"/>
                <a:gd name="connsiteY11" fmla="*/ 37366 h 17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16" h="172297">
                  <a:moveTo>
                    <a:pt x="253302" y="0"/>
                  </a:moveTo>
                  <a:lnTo>
                    <a:pt x="290674" y="37366"/>
                  </a:lnTo>
                  <a:lnTo>
                    <a:pt x="300016" y="46707"/>
                  </a:lnTo>
                  <a:lnTo>
                    <a:pt x="224234" y="172297"/>
                  </a:lnTo>
                  <a:lnTo>
                    <a:pt x="150528" y="93414"/>
                  </a:lnTo>
                  <a:lnTo>
                    <a:pt x="228386" y="22835"/>
                  </a:lnTo>
                  <a:close/>
                  <a:moveTo>
                    <a:pt x="47754" y="0"/>
                  </a:moveTo>
                  <a:lnTo>
                    <a:pt x="72668" y="23873"/>
                  </a:lnTo>
                  <a:lnTo>
                    <a:pt x="149490" y="94452"/>
                  </a:lnTo>
                  <a:lnTo>
                    <a:pt x="74744" y="172297"/>
                  </a:lnTo>
                  <a:lnTo>
                    <a:pt x="0" y="46707"/>
                  </a:lnTo>
                  <a:lnTo>
                    <a:pt x="10380" y="373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5" name="Freeform 114">
              <a:extLst>
                <a:ext uri="{FF2B5EF4-FFF2-40B4-BE49-F238E27FC236}">
                  <a16:creationId xmlns:a16="http://schemas.microsoft.com/office/drawing/2014/main" id="{887F5E8E-CE67-8AF6-1656-1B76F9466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3321" y="3215560"/>
              <a:ext cx="150834" cy="139864"/>
            </a:xfrm>
            <a:custGeom>
              <a:avLst/>
              <a:gdLst>
                <a:gd name="T0" fmla="*/ 12 w 244"/>
                <a:gd name="T1" fmla="*/ 4 h 225"/>
                <a:gd name="T2" fmla="*/ 12 w 244"/>
                <a:gd name="T3" fmla="*/ 4 h 225"/>
                <a:gd name="T4" fmla="*/ 57 w 244"/>
                <a:gd name="T5" fmla="*/ 21 h 225"/>
                <a:gd name="T6" fmla="*/ 57 w 244"/>
                <a:gd name="T7" fmla="*/ 21 h 225"/>
                <a:gd name="T8" fmla="*/ 123 w 244"/>
                <a:gd name="T9" fmla="*/ 100 h 225"/>
                <a:gd name="T10" fmla="*/ 123 w 244"/>
                <a:gd name="T11" fmla="*/ 100 h 225"/>
                <a:gd name="T12" fmla="*/ 243 w 244"/>
                <a:gd name="T13" fmla="*/ 176 h 225"/>
                <a:gd name="T14" fmla="*/ 143 w 244"/>
                <a:gd name="T15" fmla="*/ 224 h 225"/>
                <a:gd name="T16" fmla="*/ 0 w 244"/>
                <a:gd name="T17" fmla="*/ 13 h 225"/>
                <a:gd name="T18" fmla="*/ 0 w 244"/>
                <a:gd name="T19" fmla="*/ 13 h 225"/>
                <a:gd name="T20" fmla="*/ 12 w 244"/>
                <a:gd name="T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225">
                  <a:moveTo>
                    <a:pt x="12" y="4"/>
                  </a:moveTo>
                  <a:lnTo>
                    <a:pt x="12" y="4"/>
                  </a:lnTo>
                  <a:cubicBezTo>
                    <a:pt x="21" y="0"/>
                    <a:pt x="37" y="0"/>
                    <a:pt x="57" y="21"/>
                  </a:cubicBezTo>
                  <a:lnTo>
                    <a:pt x="57" y="21"/>
                  </a:lnTo>
                  <a:cubicBezTo>
                    <a:pt x="85" y="53"/>
                    <a:pt x="90" y="58"/>
                    <a:pt x="123" y="100"/>
                  </a:cubicBezTo>
                  <a:lnTo>
                    <a:pt x="123" y="100"/>
                  </a:lnTo>
                  <a:cubicBezTo>
                    <a:pt x="123" y="100"/>
                    <a:pt x="186" y="113"/>
                    <a:pt x="243" y="176"/>
                  </a:cubicBezTo>
                  <a:lnTo>
                    <a:pt x="143" y="224"/>
                  </a:ln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4" y="7"/>
                    <a:pt x="12" y="4"/>
                  </a:cubicBezTo>
                </a:path>
              </a:pathLst>
            </a:custGeom>
            <a:solidFill>
              <a:srgbClr val="FCB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6" name="Freeform 115">
              <a:extLst>
                <a:ext uri="{FF2B5EF4-FFF2-40B4-BE49-F238E27FC236}">
                  <a16:creationId xmlns:a16="http://schemas.microsoft.com/office/drawing/2014/main" id="{4A377D3C-E0D0-85DD-D74C-B2026ACB9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7488" y="3215560"/>
              <a:ext cx="150833" cy="139864"/>
            </a:xfrm>
            <a:custGeom>
              <a:avLst/>
              <a:gdLst>
                <a:gd name="T0" fmla="*/ 232 w 244"/>
                <a:gd name="T1" fmla="*/ 4 h 225"/>
                <a:gd name="T2" fmla="*/ 232 w 244"/>
                <a:gd name="T3" fmla="*/ 4 h 225"/>
                <a:gd name="T4" fmla="*/ 186 w 244"/>
                <a:gd name="T5" fmla="*/ 21 h 225"/>
                <a:gd name="T6" fmla="*/ 186 w 244"/>
                <a:gd name="T7" fmla="*/ 21 h 225"/>
                <a:gd name="T8" fmla="*/ 121 w 244"/>
                <a:gd name="T9" fmla="*/ 100 h 225"/>
                <a:gd name="T10" fmla="*/ 121 w 244"/>
                <a:gd name="T11" fmla="*/ 100 h 225"/>
                <a:gd name="T12" fmla="*/ 0 w 244"/>
                <a:gd name="T13" fmla="*/ 176 h 225"/>
                <a:gd name="T14" fmla="*/ 101 w 244"/>
                <a:gd name="T15" fmla="*/ 224 h 225"/>
                <a:gd name="T16" fmla="*/ 243 w 244"/>
                <a:gd name="T17" fmla="*/ 13 h 225"/>
                <a:gd name="T18" fmla="*/ 243 w 244"/>
                <a:gd name="T19" fmla="*/ 13 h 225"/>
                <a:gd name="T20" fmla="*/ 232 w 244"/>
                <a:gd name="T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225">
                  <a:moveTo>
                    <a:pt x="232" y="4"/>
                  </a:moveTo>
                  <a:lnTo>
                    <a:pt x="232" y="4"/>
                  </a:lnTo>
                  <a:cubicBezTo>
                    <a:pt x="222" y="0"/>
                    <a:pt x="206" y="0"/>
                    <a:pt x="186" y="21"/>
                  </a:cubicBezTo>
                  <a:lnTo>
                    <a:pt x="186" y="21"/>
                  </a:lnTo>
                  <a:cubicBezTo>
                    <a:pt x="158" y="53"/>
                    <a:pt x="153" y="58"/>
                    <a:pt x="121" y="100"/>
                  </a:cubicBezTo>
                  <a:lnTo>
                    <a:pt x="121" y="100"/>
                  </a:lnTo>
                  <a:cubicBezTo>
                    <a:pt x="121" y="100"/>
                    <a:pt x="58" y="113"/>
                    <a:pt x="0" y="176"/>
                  </a:cubicBezTo>
                  <a:lnTo>
                    <a:pt x="101" y="224"/>
                  </a:lnTo>
                  <a:lnTo>
                    <a:pt x="243" y="13"/>
                  </a:lnTo>
                  <a:lnTo>
                    <a:pt x="243" y="13"/>
                  </a:lnTo>
                  <a:cubicBezTo>
                    <a:pt x="243" y="13"/>
                    <a:pt x="239" y="7"/>
                    <a:pt x="232" y="4"/>
                  </a:cubicBezTo>
                </a:path>
              </a:pathLst>
            </a:custGeom>
            <a:solidFill>
              <a:srgbClr val="FCB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7" name="Freeform 116">
              <a:extLst>
                <a:ext uri="{FF2B5EF4-FFF2-40B4-BE49-F238E27FC236}">
                  <a16:creationId xmlns:a16="http://schemas.microsoft.com/office/drawing/2014/main" id="{26726415-24B9-332A-AECB-D929B89B3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079" y="3322515"/>
              <a:ext cx="729485" cy="778847"/>
            </a:xfrm>
            <a:custGeom>
              <a:avLst/>
              <a:gdLst>
                <a:gd name="T0" fmla="*/ 1172 w 1173"/>
                <a:gd name="T1" fmla="*/ 52 h 1253"/>
                <a:gd name="T2" fmla="*/ 1063 w 1173"/>
                <a:gd name="T3" fmla="*/ 0 h 1253"/>
                <a:gd name="T4" fmla="*/ 724 w 1173"/>
                <a:gd name="T5" fmla="*/ 524 h 1253"/>
                <a:gd name="T6" fmla="*/ 724 w 1173"/>
                <a:gd name="T7" fmla="*/ 524 h 1253"/>
                <a:gd name="T8" fmla="*/ 586 w 1173"/>
                <a:gd name="T9" fmla="*/ 524 h 1253"/>
                <a:gd name="T10" fmla="*/ 447 w 1173"/>
                <a:gd name="T11" fmla="*/ 524 h 1253"/>
                <a:gd name="T12" fmla="*/ 447 w 1173"/>
                <a:gd name="T13" fmla="*/ 524 h 1253"/>
                <a:gd name="T14" fmla="*/ 109 w 1173"/>
                <a:gd name="T15" fmla="*/ 0 h 1253"/>
                <a:gd name="T16" fmla="*/ 0 w 1173"/>
                <a:gd name="T17" fmla="*/ 52 h 1253"/>
                <a:gd name="T18" fmla="*/ 271 w 1173"/>
                <a:gd name="T19" fmla="*/ 602 h 1253"/>
                <a:gd name="T20" fmla="*/ 329 w 1173"/>
                <a:gd name="T21" fmla="*/ 1252 h 1253"/>
                <a:gd name="T22" fmla="*/ 586 w 1173"/>
                <a:gd name="T23" fmla="*/ 1252 h 1253"/>
                <a:gd name="T24" fmla="*/ 843 w 1173"/>
                <a:gd name="T25" fmla="*/ 1252 h 1253"/>
                <a:gd name="T26" fmla="*/ 900 w 1173"/>
                <a:gd name="T27" fmla="*/ 602 h 1253"/>
                <a:gd name="T28" fmla="*/ 1172 w 1173"/>
                <a:gd name="T29" fmla="*/ 52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3" h="1253">
                  <a:moveTo>
                    <a:pt x="1172" y="52"/>
                  </a:moveTo>
                  <a:lnTo>
                    <a:pt x="1063" y="0"/>
                  </a:lnTo>
                  <a:lnTo>
                    <a:pt x="724" y="524"/>
                  </a:lnTo>
                  <a:lnTo>
                    <a:pt x="724" y="524"/>
                  </a:lnTo>
                  <a:lnTo>
                    <a:pt x="586" y="524"/>
                  </a:lnTo>
                  <a:lnTo>
                    <a:pt x="447" y="524"/>
                  </a:lnTo>
                  <a:lnTo>
                    <a:pt x="447" y="524"/>
                  </a:lnTo>
                  <a:lnTo>
                    <a:pt x="109" y="0"/>
                  </a:lnTo>
                  <a:lnTo>
                    <a:pt x="0" y="52"/>
                  </a:lnTo>
                  <a:lnTo>
                    <a:pt x="271" y="602"/>
                  </a:lnTo>
                  <a:lnTo>
                    <a:pt x="329" y="1252"/>
                  </a:lnTo>
                  <a:lnTo>
                    <a:pt x="586" y="1252"/>
                  </a:lnTo>
                  <a:lnTo>
                    <a:pt x="843" y="1252"/>
                  </a:lnTo>
                  <a:lnTo>
                    <a:pt x="900" y="602"/>
                  </a:lnTo>
                  <a:lnTo>
                    <a:pt x="1172" y="5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8" name="Freeform 117">
              <a:extLst>
                <a:ext uri="{FF2B5EF4-FFF2-40B4-BE49-F238E27FC236}">
                  <a16:creationId xmlns:a16="http://schemas.microsoft.com/office/drawing/2014/main" id="{855A8F6A-709C-9406-D408-5F4D72982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8230" y="3635151"/>
              <a:ext cx="123410" cy="57590"/>
            </a:xfrm>
            <a:custGeom>
              <a:avLst/>
              <a:gdLst>
                <a:gd name="T0" fmla="*/ 0 w 199"/>
                <a:gd name="T1" fmla="*/ 0 h 91"/>
                <a:gd name="T2" fmla="*/ 198 w 199"/>
                <a:gd name="T3" fmla="*/ 1 h 91"/>
                <a:gd name="T4" fmla="*/ 99 w 199"/>
                <a:gd name="T5" fmla="*/ 90 h 91"/>
                <a:gd name="T6" fmla="*/ 0 w 199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" h="91">
                  <a:moveTo>
                    <a:pt x="0" y="0"/>
                  </a:moveTo>
                  <a:lnTo>
                    <a:pt x="198" y="1"/>
                  </a:lnTo>
                  <a:lnTo>
                    <a:pt x="99" y="90"/>
                  </a:lnTo>
                  <a:lnTo>
                    <a:pt x="0" y="0"/>
                  </a:lnTo>
                </a:path>
              </a:pathLst>
            </a:custGeom>
            <a:solidFill>
              <a:srgbClr val="98DC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9" name="Freeform 118">
              <a:extLst>
                <a:ext uri="{FF2B5EF4-FFF2-40B4-BE49-F238E27FC236}">
                  <a16:creationId xmlns:a16="http://schemas.microsoft.com/office/drawing/2014/main" id="{ECC708DF-36B9-0E7F-FC7B-AB689A1BA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9200" y="3561105"/>
              <a:ext cx="104212" cy="123410"/>
            </a:xfrm>
            <a:custGeom>
              <a:avLst/>
              <a:gdLst>
                <a:gd name="T0" fmla="*/ 2 w 167"/>
                <a:gd name="T1" fmla="*/ 198 h 199"/>
                <a:gd name="T2" fmla="*/ 166 w 167"/>
                <a:gd name="T3" fmla="*/ 197 h 199"/>
                <a:gd name="T4" fmla="*/ 164 w 167"/>
                <a:gd name="T5" fmla="*/ 0 h 199"/>
                <a:gd name="T6" fmla="*/ 0 w 167"/>
                <a:gd name="T7" fmla="*/ 2 h 199"/>
                <a:gd name="T8" fmla="*/ 2 w 167"/>
                <a:gd name="T9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99">
                  <a:moveTo>
                    <a:pt x="2" y="198"/>
                  </a:moveTo>
                  <a:lnTo>
                    <a:pt x="166" y="197"/>
                  </a:lnTo>
                  <a:lnTo>
                    <a:pt x="164" y="0"/>
                  </a:lnTo>
                  <a:lnTo>
                    <a:pt x="0" y="2"/>
                  </a:lnTo>
                  <a:lnTo>
                    <a:pt x="2" y="198"/>
                  </a:lnTo>
                </a:path>
              </a:pathLst>
            </a:custGeom>
            <a:solidFill>
              <a:srgbClr val="FCAF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7E75B3C-068B-C510-07DA-4F8A8502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9806" y="4397545"/>
              <a:ext cx="531415" cy="29550"/>
            </a:xfrm>
            <a:custGeom>
              <a:avLst/>
              <a:gdLst>
                <a:gd name="connsiteX0" fmla="*/ 702465 w 883897"/>
                <a:gd name="connsiteY0" fmla="*/ 0 h 49151"/>
                <a:gd name="connsiteX1" fmla="*/ 804969 w 883897"/>
                <a:gd name="connsiteY1" fmla="*/ 0 h 49151"/>
                <a:gd name="connsiteX2" fmla="*/ 883897 w 883897"/>
                <a:gd name="connsiteY2" fmla="*/ 29695 h 49151"/>
                <a:gd name="connsiteX3" fmla="*/ 883897 w 883897"/>
                <a:gd name="connsiteY3" fmla="*/ 49151 h 49151"/>
                <a:gd name="connsiteX4" fmla="*/ 796769 w 883897"/>
                <a:gd name="connsiteY4" fmla="*/ 49151 h 49151"/>
                <a:gd name="connsiteX5" fmla="*/ 763967 w 883897"/>
                <a:gd name="connsiteY5" fmla="*/ 36863 h 49151"/>
                <a:gd name="connsiteX6" fmla="*/ 748591 w 883897"/>
                <a:gd name="connsiteY6" fmla="*/ 36863 h 49151"/>
                <a:gd name="connsiteX7" fmla="*/ 748591 w 883897"/>
                <a:gd name="connsiteY7" fmla="*/ 49151 h 49151"/>
                <a:gd name="connsiteX8" fmla="*/ 702465 w 883897"/>
                <a:gd name="connsiteY8" fmla="*/ 49151 h 49151"/>
                <a:gd name="connsiteX9" fmla="*/ 78928 w 883897"/>
                <a:gd name="connsiteY9" fmla="*/ 0 h 49151"/>
                <a:gd name="connsiteX10" fmla="*/ 181433 w 883897"/>
                <a:gd name="connsiteY10" fmla="*/ 0 h 49151"/>
                <a:gd name="connsiteX11" fmla="*/ 181433 w 883897"/>
                <a:gd name="connsiteY11" fmla="*/ 49151 h 49151"/>
                <a:gd name="connsiteX12" fmla="*/ 135306 w 883897"/>
                <a:gd name="connsiteY12" fmla="*/ 49151 h 49151"/>
                <a:gd name="connsiteX13" fmla="*/ 135306 w 883897"/>
                <a:gd name="connsiteY13" fmla="*/ 36863 h 49151"/>
                <a:gd name="connsiteX14" fmla="*/ 119930 w 883897"/>
                <a:gd name="connsiteY14" fmla="*/ 36863 h 49151"/>
                <a:gd name="connsiteX15" fmla="*/ 87129 w 883897"/>
                <a:gd name="connsiteY15" fmla="*/ 49151 h 49151"/>
                <a:gd name="connsiteX16" fmla="*/ 0 w 883897"/>
                <a:gd name="connsiteY16" fmla="*/ 49151 h 49151"/>
                <a:gd name="connsiteX17" fmla="*/ 0 w 883897"/>
                <a:gd name="connsiteY17" fmla="*/ 29695 h 49151"/>
                <a:gd name="connsiteX18" fmla="*/ 78928 w 883897"/>
                <a:gd name="connsiteY18" fmla="*/ 0 h 4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3897" h="49151">
                  <a:moveTo>
                    <a:pt x="702465" y="0"/>
                  </a:moveTo>
                  <a:lnTo>
                    <a:pt x="804969" y="0"/>
                  </a:lnTo>
                  <a:cubicBezTo>
                    <a:pt x="804969" y="0"/>
                    <a:pt x="861345" y="23552"/>
                    <a:pt x="883897" y="29695"/>
                  </a:cubicBezTo>
                  <a:lnTo>
                    <a:pt x="883897" y="49151"/>
                  </a:lnTo>
                  <a:lnTo>
                    <a:pt x="796769" y="49151"/>
                  </a:lnTo>
                  <a:lnTo>
                    <a:pt x="763967" y="36863"/>
                  </a:lnTo>
                  <a:lnTo>
                    <a:pt x="748591" y="36863"/>
                  </a:lnTo>
                  <a:lnTo>
                    <a:pt x="748591" y="49151"/>
                  </a:lnTo>
                  <a:lnTo>
                    <a:pt x="702465" y="49151"/>
                  </a:lnTo>
                  <a:close/>
                  <a:moveTo>
                    <a:pt x="78928" y="0"/>
                  </a:moveTo>
                  <a:lnTo>
                    <a:pt x="181433" y="0"/>
                  </a:lnTo>
                  <a:lnTo>
                    <a:pt x="181433" y="49151"/>
                  </a:lnTo>
                  <a:lnTo>
                    <a:pt x="135306" y="49151"/>
                  </a:lnTo>
                  <a:lnTo>
                    <a:pt x="135306" y="36863"/>
                  </a:lnTo>
                  <a:lnTo>
                    <a:pt x="119930" y="36863"/>
                  </a:lnTo>
                  <a:lnTo>
                    <a:pt x="87129" y="49151"/>
                  </a:lnTo>
                  <a:lnTo>
                    <a:pt x="0" y="49151"/>
                  </a:lnTo>
                  <a:lnTo>
                    <a:pt x="0" y="29695"/>
                  </a:lnTo>
                  <a:cubicBezTo>
                    <a:pt x="22551" y="23552"/>
                    <a:pt x="78928" y="0"/>
                    <a:pt x="7892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1" name="Freeform 120">
              <a:extLst>
                <a:ext uri="{FF2B5EF4-FFF2-40B4-BE49-F238E27FC236}">
                  <a16:creationId xmlns:a16="http://schemas.microsoft.com/office/drawing/2014/main" id="{4E117024-60C7-BB8E-7053-A8B9D345C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8200" y="4101363"/>
              <a:ext cx="457985" cy="296181"/>
            </a:xfrm>
            <a:custGeom>
              <a:avLst/>
              <a:gdLst>
                <a:gd name="T0" fmla="*/ 625 w 736"/>
                <a:gd name="T1" fmla="*/ 0 h 476"/>
                <a:gd name="T2" fmla="*/ 111 w 736"/>
                <a:gd name="T3" fmla="*/ 0 h 476"/>
                <a:gd name="T4" fmla="*/ 111 w 736"/>
                <a:gd name="T5" fmla="*/ 0 h 476"/>
                <a:gd name="T6" fmla="*/ 16 w 736"/>
                <a:gd name="T7" fmla="*/ 475 h 476"/>
                <a:gd name="T8" fmla="*/ 116 w 736"/>
                <a:gd name="T9" fmla="*/ 475 h 476"/>
                <a:gd name="T10" fmla="*/ 116 w 736"/>
                <a:gd name="T11" fmla="*/ 475 h 476"/>
                <a:gd name="T12" fmla="*/ 194 w 736"/>
                <a:gd name="T13" fmla="*/ 145 h 476"/>
                <a:gd name="T14" fmla="*/ 194 w 736"/>
                <a:gd name="T15" fmla="*/ 145 h 476"/>
                <a:gd name="T16" fmla="*/ 368 w 736"/>
                <a:gd name="T17" fmla="*/ 125 h 476"/>
                <a:gd name="T18" fmla="*/ 368 w 736"/>
                <a:gd name="T19" fmla="*/ 125 h 476"/>
                <a:gd name="T20" fmla="*/ 541 w 736"/>
                <a:gd name="T21" fmla="*/ 145 h 476"/>
                <a:gd name="T22" fmla="*/ 541 w 736"/>
                <a:gd name="T23" fmla="*/ 145 h 476"/>
                <a:gd name="T24" fmla="*/ 619 w 736"/>
                <a:gd name="T25" fmla="*/ 475 h 476"/>
                <a:gd name="T26" fmla="*/ 719 w 736"/>
                <a:gd name="T27" fmla="*/ 475 h 476"/>
                <a:gd name="T28" fmla="*/ 719 w 736"/>
                <a:gd name="T29" fmla="*/ 475 h 476"/>
                <a:gd name="T30" fmla="*/ 625 w 736"/>
                <a:gd name="T3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476">
                  <a:moveTo>
                    <a:pt x="625" y="0"/>
                  </a:move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0" y="118"/>
                    <a:pt x="16" y="475"/>
                  </a:cubicBezTo>
                  <a:lnTo>
                    <a:pt x="116" y="475"/>
                  </a:lnTo>
                  <a:lnTo>
                    <a:pt x="116" y="475"/>
                  </a:lnTo>
                  <a:cubicBezTo>
                    <a:pt x="116" y="475"/>
                    <a:pt x="128" y="235"/>
                    <a:pt x="194" y="145"/>
                  </a:cubicBezTo>
                  <a:lnTo>
                    <a:pt x="194" y="145"/>
                  </a:lnTo>
                  <a:cubicBezTo>
                    <a:pt x="194" y="145"/>
                    <a:pt x="272" y="131"/>
                    <a:pt x="368" y="125"/>
                  </a:cubicBezTo>
                  <a:lnTo>
                    <a:pt x="368" y="125"/>
                  </a:lnTo>
                  <a:cubicBezTo>
                    <a:pt x="464" y="131"/>
                    <a:pt x="541" y="145"/>
                    <a:pt x="541" y="145"/>
                  </a:cubicBezTo>
                  <a:lnTo>
                    <a:pt x="541" y="145"/>
                  </a:lnTo>
                  <a:cubicBezTo>
                    <a:pt x="607" y="235"/>
                    <a:pt x="619" y="475"/>
                    <a:pt x="619" y="475"/>
                  </a:cubicBezTo>
                  <a:lnTo>
                    <a:pt x="719" y="475"/>
                  </a:lnTo>
                  <a:lnTo>
                    <a:pt x="719" y="475"/>
                  </a:lnTo>
                  <a:cubicBezTo>
                    <a:pt x="735" y="118"/>
                    <a:pt x="625" y="0"/>
                    <a:pt x="625" y="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2" name="Freeform 122">
              <a:extLst>
                <a:ext uri="{FF2B5EF4-FFF2-40B4-BE49-F238E27FC236}">
                  <a16:creationId xmlns:a16="http://schemas.microsoft.com/office/drawing/2014/main" id="{530906E8-6E87-15B7-8679-29A2B2B03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3852" y="3232015"/>
              <a:ext cx="383939" cy="375712"/>
            </a:xfrm>
            <a:custGeom>
              <a:avLst/>
              <a:gdLst>
                <a:gd name="T0" fmla="*/ 569 w 619"/>
                <a:gd name="T1" fmla="*/ 235 h 605"/>
                <a:gd name="T2" fmla="*/ 569 w 619"/>
                <a:gd name="T3" fmla="*/ 235 h 605"/>
                <a:gd name="T4" fmla="*/ 309 w 619"/>
                <a:gd name="T5" fmla="*/ 0 h 605"/>
                <a:gd name="T6" fmla="*/ 309 w 619"/>
                <a:gd name="T7" fmla="*/ 0 h 605"/>
                <a:gd name="T8" fmla="*/ 50 w 619"/>
                <a:gd name="T9" fmla="*/ 235 h 605"/>
                <a:gd name="T10" fmla="*/ 50 w 619"/>
                <a:gd name="T11" fmla="*/ 235 h 605"/>
                <a:gd name="T12" fmla="*/ 0 w 619"/>
                <a:gd name="T13" fmla="*/ 283 h 605"/>
                <a:gd name="T14" fmla="*/ 0 w 619"/>
                <a:gd name="T15" fmla="*/ 331 h 605"/>
                <a:gd name="T16" fmla="*/ 0 w 619"/>
                <a:gd name="T17" fmla="*/ 331 h 605"/>
                <a:gd name="T18" fmla="*/ 53 w 619"/>
                <a:gd name="T19" fmla="*/ 378 h 605"/>
                <a:gd name="T20" fmla="*/ 53 w 619"/>
                <a:gd name="T21" fmla="*/ 378 h 605"/>
                <a:gd name="T22" fmla="*/ 309 w 619"/>
                <a:gd name="T23" fmla="*/ 604 h 605"/>
                <a:gd name="T24" fmla="*/ 309 w 619"/>
                <a:gd name="T25" fmla="*/ 604 h 605"/>
                <a:gd name="T26" fmla="*/ 566 w 619"/>
                <a:gd name="T27" fmla="*/ 378 h 605"/>
                <a:gd name="T28" fmla="*/ 566 w 619"/>
                <a:gd name="T29" fmla="*/ 378 h 605"/>
                <a:gd name="T30" fmla="*/ 618 w 619"/>
                <a:gd name="T31" fmla="*/ 331 h 605"/>
                <a:gd name="T32" fmla="*/ 618 w 619"/>
                <a:gd name="T33" fmla="*/ 283 h 605"/>
                <a:gd name="T34" fmla="*/ 618 w 619"/>
                <a:gd name="T35" fmla="*/ 283 h 605"/>
                <a:gd name="T36" fmla="*/ 569 w 619"/>
                <a:gd name="T37" fmla="*/ 23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9" h="605">
                  <a:moveTo>
                    <a:pt x="569" y="235"/>
                  </a:moveTo>
                  <a:lnTo>
                    <a:pt x="569" y="235"/>
                  </a:lnTo>
                  <a:cubicBezTo>
                    <a:pt x="541" y="106"/>
                    <a:pt x="436" y="0"/>
                    <a:pt x="309" y="0"/>
                  </a:cubicBezTo>
                  <a:lnTo>
                    <a:pt x="309" y="0"/>
                  </a:lnTo>
                  <a:cubicBezTo>
                    <a:pt x="184" y="0"/>
                    <a:pt x="78" y="106"/>
                    <a:pt x="50" y="235"/>
                  </a:cubicBezTo>
                  <a:lnTo>
                    <a:pt x="50" y="235"/>
                  </a:lnTo>
                  <a:cubicBezTo>
                    <a:pt x="19" y="235"/>
                    <a:pt x="0" y="257"/>
                    <a:pt x="0" y="283"/>
                  </a:cubicBezTo>
                  <a:lnTo>
                    <a:pt x="0" y="331"/>
                  </a:lnTo>
                  <a:lnTo>
                    <a:pt x="0" y="331"/>
                  </a:lnTo>
                  <a:cubicBezTo>
                    <a:pt x="0" y="356"/>
                    <a:pt x="18" y="378"/>
                    <a:pt x="53" y="378"/>
                  </a:cubicBezTo>
                  <a:lnTo>
                    <a:pt x="53" y="378"/>
                  </a:lnTo>
                  <a:cubicBezTo>
                    <a:pt x="84" y="502"/>
                    <a:pt x="187" y="604"/>
                    <a:pt x="309" y="604"/>
                  </a:cubicBezTo>
                  <a:lnTo>
                    <a:pt x="309" y="604"/>
                  </a:lnTo>
                  <a:cubicBezTo>
                    <a:pt x="432" y="604"/>
                    <a:pt x="535" y="502"/>
                    <a:pt x="566" y="378"/>
                  </a:cubicBezTo>
                  <a:lnTo>
                    <a:pt x="566" y="378"/>
                  </a:lnTo>
                  <a:cubicBezTo>
                    <a:pt x="601" y="378"/>
                    <a:pt x="618" y="356"/>
                    <a:pt x="618" y="331"/>
                  </a:cubicBezTo>
                  <a:lnTo>
                    <a:pt x="618" y="283"/>
                  </a:lnTo>
                  <a:lnTo>
                    <a:pt x="618" y="283"/>
                  </a:lnTo>
                  <a:cubicBezTo>
                    <a:pt x="618" y="257"/>
                    <a:pt x="600" y="235"/>
                    <a:pt x="569" y="235"/>
                  </a:cubicBezTo>
                </a:path>
              </a:pathLst>
            </a:custGeom>
            <a:solidFill>
              <a:srgbClr val="FFC37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3" name="Freeform 123">
              <a:extLst>
                <a:ext uri="{FF2B5EF4-FFF2-40B4-BE49-F238E27FC236}">
                  <a16:creationId xmlns:a16="http://schemas.microsoft.com/office/drawing/2014/main" id="{C8130B9D-F1BC-C4E0-4A9F-E3501F5E5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1913" y="3111348"/>
              <a:ext cx="430560" cy="318121"/>
            </a:xfrm>
            <a:custGeom>
              <a:avLst/>
              <a:gdLst>
                <a:gd name="T0" fmla="*/ 347 w 694"/>
                <a:gd name="T1" fmla="*/ 39 h 513"/>
                <a:gd name="T2" fmla="*/ 347 w 694"/>
                <a:gd name="T3" fmla="*/ 39 h 513"/>
                <a:gd name="T4" fmla="*/ 77 w 694"/>
                <a:gd name="T5" fmla="*/ 512 h 513"/>
                <a:gd name="T6" fmla="*/ 107 w 694"/>
                <a:gd name="T7" fmla="*/ 512 h 513"/>
                <a:gd name="T8" fmla="*/ 107 w 694"/>
                <a:gd name="T9" fmla="*/ 512 h 513"/>
                <a:gd name="T10" fmla="*/ 196 w 694"/>
                <a:gd name="T11" fmla="*/ 270 h 513"/>
                <a:gd name="T12" fmla="*/ 347 w 694"/>
                <a:gd name="T13" fmla="*/ 320 h 513"/>
                <a:gd name="T14" fmla="*/ 497 w 694"/>
                <a:gd name="T15" fmla="*/ 270 h 513"/>
                <a:gd name="T16" fmla="*/ 497 w 694"/>
                <a:gd name="T17" fmla="*/ 270 h 513"/>
                <a:gd name="T18" fmla="*/ 586 w 694"/>
                <a:gd name="T19" fmla="*/ 512 h 513"/>
                <a:gd name="T20" fmla="*/ 616 w 694"/>
                <a:gd name="T21" fmla="*/ 512 h 513"/>
                <a:gd name="T22" fmla="*/ 616 w 694"/>
                <a:gd name="T23" fmla="*/ 512 h 513"/>
                <a:gd name="T24" fmla="*/ 347 w 694"/>
                <a:gd name="T25" fmla="*/ 3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4" h="513">
                  <a:moveTo>
                    <a:pt x="347" y="39"/>
                  </a:moveTo>
                  <a:lnTo>
                    <a:pt x="347" y="39"/>
                  </a:lnTo>
                  <a:cubicBezTo>
                    <a:pt x="59" y="0"/>
                    <a:pt x="0" y="215"/>
                    <a:pt x="77" y="512"/>
                  </a:cubicBezTo>
                  <a:lnTo>
                    <a:pt x="107" y="512"/>
                  </a:lnTo>
                  <a:lnTo>
                    <a:pt x="107" y="512"/>
                  </a:lnTo>
                  <a:cubicBezTo>
                    <a:pt x="105" y="427"/>
                    <a:pt x="110" y="292"/>
                    <a:pt x="196" y="270"/>
                  </a:cubicBezTo>
                  <a:lnTo>
                    <a:pt x="347" y="320"/>
                  </a:lnTo>
                  <a:lnTo>
                    <a:pt x="497" y="270"/>
                  </a:lnTo>
                  <a:lnTo>
                    <a:pt x="497" y="270"/>
                  </a:lnTo>
                  <a:cubicBezTo>
                    <a:pt x="584" y="292"/>
                    <a:pt x="588" y="427"/>
                    <a:pt x="586" y="512"/>
                  </a:cubicBezTo>
                  <a:lnTo>
                    <a:pt x="616" y="512"/>
                  </a:lnTo>
                  <a:lnTo>
                    <a:pt x="616" y="512"/>
                  </a:lnTo>
                  <a:cubicBezTo>
                    <a:pt x="693" y="215"/>
                    <a:pt x="634" y="0"/>
                    <a:pt x="347" y="39"/>
                  </a:cubicBezTo>
                </a:path>
              </a:pathLst>
            </a:custGeom>
            <a:solidFill>
              <a:schemeClr val="tx2">
                <a:lumMod val="85000"/>
                <a:lumOff val="1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4" name="Freeform 124">
              <a:extLst>
                <a:ext uri="{FF2B5EF4-FFF2-40B4-BE49-F238E27FC236}">
                  <a16:creationId xmlns:a16="http://schemas.microsoft.com/office/drawing/2014/main" id="{448B0A0C-BA2E-588D-B618-14F981909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8398" y="3519970"/>
              <a:ext cx="68559" cy="21939"/>
            </a:xfrm>
            <a:custGeom>
              <a:avLst/>
              <a:gdLst>
                <a:gd name="T0" fmla="*/ 108 w 109"/>
                <a:gd name="T1" fmla="*/ 0 h 37"/>
                <a:gd name="T2" fmla="*/ 108 w 109"/>
                <a:gd name="T3" fmla="*/ 0 h 37"/>
                <a:gd name="T4" fmla="*/ 54 w 109"/>
                <a:gd name="T5" fmla="*/ 36 h 37"/>
                <a:gd name="T6" fmla="*/ 54 w 109"/>
                <a:gd name="T7" fmla="*/ 36 h 37"/>
                <a:gd name="T8" fmla="*/ 0 w 109"/>
                <a:gd name="T9" fmla="*/ 0 h 37"/>
                <a:gd name="T10" fmla="*/ 108 w 109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7">
                  <a:moveTo>
                    <a:pt x="108" y="0"/>
                  </a:moveTo>
                  <a:lnTo>
                    <a:pt x="108" y="0"/>
                  </a:lnTo>
                  <a:cubicBezTo>
                    <a:pt x="99" y="21"/>
                    <a:pt x="78" y="36"/>
                    <a:pt x="54" y="36"/>
                  </a:cubicBezTo>
                  <a:lnTo>
                    <a:pt x="54" y="36"/>
                  </a:lnTo>
                  <a:cubicBezTo>
                    <a:pt x="29" y="36"/>
                    <a:pt x="9" y="21"/>
                    <a:pt x="0" y="0"/>
                  </a:cubicBezTo>
                  <a:lnTo>
                    <a:pt x="108" y="0"/>
                  </a:lnTo>
                </a:path>
              </a:pathLst>
            </a:custGeom>
            <a:solidFill>
              <a:srgbClr val="DB1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5" name="Freeform 125">
              <a:extLst>
                <a:ext uri="{FF2B5EF4-FFF2-40B4-BE49-F238E27FC236}">
                  <a16:creationId xmlns:a16="http://schemas.microsoft.com/office/drawing/2014/main" id="{F310929E-E1EB-DCC9-64F2-7F4FCCF8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913" y="3506256"/>
              <a:ext cx="74045" cy="13713"/>
            </a:xfrm>
            <a:custGeom>
              <a:avLst/>
              <a:gdLst>
                <a:gd name="T0" fmla="*/ 118 w 119"/>
                <a:gd name="T1" fmla="*/ 0 h 24"/>
                <a:gd name="T2" fmla="*/ 118 w 119"/>
                <a:gd name="T3" fmla="*/ 0 h 24"/>
                <a:gd name="T4" fmla="*/ 113 w 119"/>
                <a:gd name="T5" fmla="*/ 23 h 24"/>
                <a:gd name="T6" fmla="*/ 5 w 119"/>
                <a:gd name="T7" fmla="*/ 23 h 24"/>
                <a:gd name="T8" fmla="*/ 5 w 119"/>
                <a:gd name="T9" fmla="*/ 23 h 24"/>
                <a:gd name="T10" fmla="*/ 0 w 119"/>
                <a:gd name="T11" fmla="*/ 0 h 24"/>
                <a:gd name="T12" fmla="*/ 118 w 11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">
                  <a:moveTo>
                    <a:pt x="118" y="0"/>
                  </a:moveTo>
                  <a:lnTo>
                    <a:pt x="118" y="0"/>
                  </a:lnTo>
                  <a:cubicBezTo>
                    <a:pt x="118" y="8"/>
                    <a:pt x="116" y="16"/>
                    <a:pt x="113" y="23"/>
                  </a:cubicBezTo>
                  <a:lnTo>
                    <a:pt x="5" y="23"/>
                  </a:lnTo>
                  <a:lnTo>
                    <a:pt x="5" y="23"/>
                  </a:lnTo>
                  <a:cubicBezTo>
                    <a:pt x="2" y="16"/>
                    <a:pt x="0" y="8"/>
                    <a:pt x="0" y="0"/>
                  </a:cubicBezTo>
                  <a:lnTo>
                    <a:pt x="1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6" name="Freeform 126">
              <a:extLst>
                <a:ext uri="{FF2B5EF4-FFF2-40B4-BE49-F238E27FC236}">
                  <a16:creationId xmlns:a16="http://schemas.microsoft.com/office/drawing/2014/main" id="{EBAF89C3-DC58-3A07-2A34-E864C29FB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3883" y="3456893"/>
              <a:ext cx="52105" cy="19197"/>
            </a:xfrm>
            <a:custGeom>
              <a:avLst/>
              <a:gdLst>
                <a:gd name="T0" fmla="*/ 42 w 85"/>
                <a:gd name="T1" fmla="*/ 8 h 29"/>
                <a:gd name="T2" fmla="*/ 42 w 85"/>
                <a:gd name="T3" fmla="*/ 8 h 29"/>
                <a:gd name="T4" fmla="*/ 0 w 85"/>
                <a:gd name="T5" fmla="*/ 0 h 29"/>
                <a:gd name="T6" fmla="*/ 0 w 85"/>
                <a:gd name="T7" fmla="*/ 0 h 29"/>
                <a:gd name="T8" fmla="*/ 42 w 85"/>
                <a:gd name="T9" fmla="*/ 28 h 29"/>
                <a:gd name="T10" fmla="*/ 42 w 85"/>
                <a:gd name="T11" fmla="*/ 28 h 29"/>
                <a:gd name="T12" fmla="*/ 84 w 85"/>
                <a:gd name="T13" fmla="*/ 0 h 29"/>
                <a:gd name="T14" fmla="*/ 84 w 85"/>
                <a:gd name="T15" fmla="*/ 0 h 29"/>
                <a:gd name="T16" fmla="*/ 42 w 85"/>
                <a:gd name="T17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29">
                  <a:moveTo>
                    <a:pt x="42" y="8"/>
                  </a:moveTo>
                  <a:lnTo>
                    <a:pt x="42" y="8"/>
                  </a:lnTo>
                  <a:cubicBezTo>
                    <a:pt x="26" y="8"/>
                    <a:pt x="12" y="5"/>
                    <a:pt x="0" y="0"/>
                  </a:cubicBezTo>
                  <a:lnTo>
                    <a:pt x="0" y="0"/>
                  </a:lnTo>
                  <a:cubicBezTo>
                    <a:pt x="6" y="16"/>
                    <a:pt x="22" y="28"/>
                    <a:pt x="42" y="28"/>
                  </a:cubicBezTo>
                  <a:lnTo>
                    <a:pt x="42" y="28"/>
                  </a:lnTo>
                  <a:cubicBezTo>
                    <a:pt x="62" y="28"/>
                    <a:pt x="78" y="16"/>
                    <a:pt x="84" y="0"/>
                  </a:cubicBezTo>
                  <a:lnTo>
                    <a:pt x="84" y="0"/>
                  </a:lnTo>
                  <a:cubicBezTo>
                    <a:pt x="72" y="5"/>
                    <a:pt x="57" y="8"/>
                    <a:pt x="42" y="8"/>
                  </a:cubicBezTo>
                </a:path>
              </a:pathLst>
            </a:custGeom>
            <a:solidFill>
              <a:srgbClr val="FF90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7" name="Freeform 127">
              <a:extLst>
                <a:ext uri="{FF2B5EF4-FFF2-40B4-BE49-F238E27FC236}">
                  <a16:creationId xmlns:a16="http://schemas.microsoft.com/office/drawing/2014/main" id="{D00693C0-3262-0432-2478-D387EB1D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6125" y="3380105"/>
              <a:ext cx="79530" cy="30167"/>
            </a:xfrm>
            <a:custGeom>
              <a:avLst/>
              <a:gdLst>
                <a:gd name="T0" fmla="*/ 126 w 127"/>
                <a:gd name="T1" fmla="*/ 48 h 49"/>
                <a:gd name="T2" fmla="*/ 0 w 127"/>
                <a:gd name="T3" fmla="*/ 48 h 49"/>
                <a:gd name="T4" fmla="*/ 0 w 127"/>
                <a:gd name="T5" fmla="*/ 48 h 49"/>
                <a:gd name="T6" fmla="*/ 64 w 127"/>
                <a:gd name="T7" fmla="*/ 0 h 49"/>
                <a:gd name="T8" fmla="*/ 64 w 127"/>
                <a:gd name="T9" fmla="*/ 0 h 49"/>
                <a:gd name="T10" fmla="*/ 126 w 127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49">
                  <a:moveTo>
                    <a:pt x="126" y="48"/>
                  </a:moveTo>
                  <a:lnTo>
                    <a:pt x="0" y="48"/>
                  </a:lnTo>
                  <a:lnTo>
                    <a:pt x="0" y="48"/>
                  </a:lnTo>
                  <a:cubicBezTo>
                    <a:pt x="7" y="20"/>
                    <a:pt x="32" y="0"/>
                    <a:pt x="64" y="0"/>
                  </a:cubicBezTo>
                  <a:lnTo>
                    <a:pt x="64" y="0"/>
                  </a:lnTo>
                  <a:cubicBezTo>
                    <a:pt x="94" y="0"/>
                    <a:pt x="119" y="20"/>
                    <a:pt x="126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8" name="Freeform 128">
              <a:extLst>
                <a:ext uri="{FF2B5EF4-FFF2-40B4-BE49-F238E27FC236}">
                  <a16:creationId xmlns:a16="http://schemas.microsoft.com/office/drawing/2014/main" id="{55C2375D-E31C-BD2C-26A4-E8E995E95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064" y="3382849"/>
              <a:ext cx="49364" cy="27425"/>
            </a:xfrm>
            <a:custGeom>
              <a:avLst/>
              <a:gdLst>
                <a:gd name="T0" fmla="*/ 79 w 80"/>
                <a:gd name="T1" fmla="*/ 41 h 42"/>
                <a:gd name="T2" fmla="*/ 0 w 80"/>
                <a:gd name="T3" fmla="*/ 41 h 42"/>
                <a:gd name="T4" fmla="*/ 0 w 80"/>
                <a:gd name="T5" fmla="*/ 41 h 42"/>
                <a:gd name="T6" fmla="*/ 40 w 80"/>
                <a:gd name="T7" fmla="*/ 0 h 42"/>
                <a:gd name="T8" fmla="*/ 40 w 80"/>
                <a:gd name="T9" fmla="*/ 0 h 42"/>
                <a:gd name="T10" fmla="*/ 79 w 80"/>
                <a:gd name="T11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42">
                  <a:moveTo>
                    <a:pt x="79" y="41"/>
                  </a:moveTo>
                  <a:lnTo>
                    <a:pt x="0" y="41"/>
                  </a:lnTo>
                  <a:lnTo>
                    <a:pt x="0" y="41"/>
                  </a:lnTo>
                  <a:cubicBezTo>
                    <a:pt x="1" y="19"/>
                    <a:pt x="18" y="0"/>
                    <a:pt x="40" y="0"/>
                  </a:cubicBezTo>
                  <a:lnTo>
                    <a:pt x="40" y="0"/>
                  </a:lnTo>
                  <a:cubicBezTo>
                    <a:pt x="61" y="0"/>
                    <a:pt x="78" y="19"/>
                    <a:pt x="79" y="41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9" name="Freeform 129">
              <a:extLst>
                <a:ext uri="{FF2B5EF4-FFF2-40B4-BE49-F238E27FC236}">
                  <a16:creationId xmlns:a16="http://schemas.microsoft.com/office/drawing/2014/main" id="{1244AB22-99A4-4A65-5088-021EDBC4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8064" y="3382849"/>
              <a:ext cx="19196" cy="19196"/>
            </a:xfrm>
            <a:custGeom>
              <a:avLst/>
              <a:gdLst>
                <a:gd name="T0" fmla="*/ 30 w 31"/>
                <a:gd name="T1" fmla="*/ 15 h 31"/>
                <a:gd name="T2" fmla="*/ 30 w 31"/>
                <a:gd name="T3" fmla="*/ 15 h 31"/>
                <a:gd name="T4" fmla="*/ 14 w 31"/>
                <a:gd name="T5" fmla="*/ 30 h 31"/>
                <a:gd name="T6" fmla="*/ 14 w 31"/>
                <a:gd name="T7" fmla="*/ 30 h 31"/>
                <a:gd name="T8" fmla="*/ 0 w 31"/>
                <a:gd name="T9" fmla="*/ 15 h 31"/>
                <a:gd name="T10" fmla="*/ 0 w 31"/>
                <a:gd name="T11" fmla="*/ 15 h 31"/>
                <a:gd name="T12" fmla="*/ 14 w 31"/>
                <a:gd name="T13" fmla="*/ 0 h 31"/>
                <a:gd name="T14" fmla="*/ 14 w 31"/>
                <a:gd name="T15" fmla="*/ 0 h 31"/>
                <a:gd name="T16" fmla="*/ 30 w 31"/>
                <a:gd name="T1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30" y="15"/>
                  </a:moveTo>
                  <a:lnTo>
                    <a:pt x="30" y="15"/>
                  </a:lnTo>
                  <a:cubicBezTo>
                    <a:pt x="30" y="23"/>
                    <a:pt x="23" y="30"/>
                    <a:pt x="14" y="30"/>
                  </a:cubicBezTo>
                  <a:lnTo>
                    <a:pt x="14" y="30"/>
                  </a:lnTo>
                  <a:cubicBezTo>
                    <a:pt x="6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6" y="0"/>
                    <a:pt x="14" y="0"/>
                  </a:cubicBezTo>
                  <a:lnTo>
                    <a:pt x="14" y="0"/>
                  </a:lnTo>
                  <a:cubicBezTo>
                    <a:pt x="23" y="0"/>
                    <a:pt x="30" y="7"/>
                    <a:pt x="3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10" name="Freeform 130">
              <a:extLst>
                <a:ext uri="{FF2B5EF4-FFF2-40B4-BE49-F238E27FC236}">
                  <a16:creationId xmlns:a16="http://schemas.microsoft.com/office/drawing/2014/main" id="{0D2466AA-C2E6-4ABC-92FA-2FE4CD52D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6958" y="3380105"/>
              <a:ext cx="79531" cy="30167"/>
            </a:xfrm>
            <a:custGeom>
              <a:avLst/>
              <a:gdLst>
                <a:gd name="T0" fmla="*/ 126 w 127"/>
                <a:gd name="T1" fmla="*/ 48 h 49"/>
                <a:gd name="T2" fmla="*/ 0 w 127"/>
                <a:gd name="T3" fmla="*/ 48 h 49"/>
                <a:gd name="T4" fmla="*/ 0 w 127"/>
                <a:gd name="T5" fmla="*/ 48 h 49"/>
                <a:gd name="T6" fmla="*/ 63 w 127"/>
                <a:gd name="T7" fmla="*/ 0 h 49"/>
                <a:gd name="T8" fmla="*/ 63 w 127"/>
                <a:gd name="T9" fmla="*/ 0 h 49"/>
                <a:gd name="T10" fmla="*/ 126 w 127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49">
                  <a:moveTo>
                    <a:pt x="126" y="48"/>
                  </a:moveTo>
                  <a:lnTo>
                    <a:pt x="0" y="48"/>
                  </a:lnTo>
                  <a:lnTo>
                    <a:pt x="0" y="48"/>
                  </a:lnTo>
                  <a:cubicBezTo>
                    <a:pt x="7" y="20"/>
                    <a:pt x="32" y="0"/>
                    <a:pt x="63" y="0"/>
                  </a:cubicBezTo>
                  <a:lnTo>
                    <a:pt x="63" y="0"/>
                  </a:lnTo>
                  <a:cubicBezTo>
                    <a:pt x="93" y="0"/>
                    <a:pt x="119" y="20"/>
                    <a:pt x="126" y="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11" name="Freeform 131">
              <a:extLst>
                <a:ext uri="{FF2B5EF4-FFF2-40B4-BE49-F238E27FC236}">
                  <a16:creationId xmlns:a16="http://schemas.microsoft.com/office/drawing/2014/main" id="{BA9DBBB9-3874-2779-F788-6ACB18A1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8897" y="3382849"/>
              <a:ext cx="49364" cy="27425"/>
            </a:xfrm>
            <a:custGeom>
              <a:avLst/>
              <a:gdLst>
                <a:gd name="T0" fmla="*/ 80 w 81"/>
                <a:gd name="T1" fmla="*/ 41 h 42"/>
                <a:gd name="T2" fmla="*/ 0 w 81"/>
                <a:gd name="T3" fmla="*/ 41 h 42"/>
                <a:gd name="T4" fmla="*/ 0 w 81"/>
                <a:gd name="T5" fmla="*/ 41 h 42"/>
                <a:gd name="T6" fmla="*/ 40 w 81"/>
                <a:gd name="T7" fmla="*/ 0 h 42"/>
                <a:gd name="T8" fmla="*/ 40 w 81"/>
                <a:gd name="T9" fmla="*/ 0 h 42"/>
                <a:gd name="T10" fmla="*/ 80 w 81"/>
                <a:gd name="T11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2">
                  <a:moveTo>
                    <a:pt x="80" y="41"/>
                  </a:moveTo>
                  <a:lnTo>
                    <a:pt x="0" y="41"/>
                  </a:lnTo>
                  <a:lnTo>
                    <a:pt x="0" y="41"/>
                  </a:lnTo>
                  <a:cubicBezTo>
                    <a:pt x="2" y="19"/>
                    <a:pt x="19" y="0"/>
                    <a:pt x="40" y="0"/>
                  </a:cubicBezTo>
                  <a:lnTo>
                    <a:pt x="40" y="0"/>
                  </a:lnTo>
                  <a:cubicBezTo>
                    <a:pt x="61" y="0"/>
                    <a:pt x="78" y="19"/>
                    <a:pt x="80" y="41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12" name="Freeform 132">
              <a:extLst>
                <a:ext uri="{FF2B5EF4-FFF2-40B4-BE49-F238E27FC236}">
                  <a16:creationId xmlns:a16="http://schemas.microsoft.com/office/drawing/2014/main" id="{1991C831-A486-3663-34A6-8878C148C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8897" y="3382849"/>
              <a:ext cx="19197" cy="19196"/>
            </a:xfrm>
            <a:custGeom>
              <a:avLst/>
              <a:gdLst>
                <a:gd name="T0" fmla="*/ 30 w 31"/>
                <a:gd name="T1" fmla="*/ 15 h 31"/>
                <a:gd name="T2" fmla="*/ 30 w 31"/>
                <a:gd name="T3" fmla="*/ 15 h 31"/>
                <a:gd name="T4" fmla="*/ 15 w 31"/>
                <a:gd name="T5" fmla="*/ 30 h 31"/>
                <a:gd name="T6" fmla="*/ 15 w 31"/>
                <a:gd name="T7" fmla="*/ 30 h 31"/>
                <a:gd name="T8" fmla="*/ 0 w 31"/>
                <a:gd name="T9" fmla="*/ 15 h 31"/>
                <a:gd name="T10" fmla="*/ 0 w 31"/>
                <a:gd name="T11" fmla="*/ 15 h 31"/>
                <a:gd name="T12" fmla="*/ 15 w 31"/>
                <a:gd name="T13" fmla="*/ 0 h 31"/>
                <a:gd name="T14" fmla="*/ 15 w 31"/>
                <a:gd name="T15" fmla="*/ 0 h 31"/>
                <a:gd name="T16" fmla="*/ 30 w 31"/>
                <a:gd name="T1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1">
                  <a:moveTo>
                    <a:pt x="30" y="15"/>
                  </a:moveTo>
                  <a:lnTo>
                    <a:pt x="30" y="15"/>
                  </a:lnTo>
                  <a:cubicBezTo>
                    <a:pt x="30" y="23"/>
                    <a:pt x="23" y="30"/>
                    <a:pt x="15" y="30"/>
                  </a:cubicBezTo>
                  <a:lnTo>
                    <a:pt x="15" y="30"/>
                  </a:lnTo>
                  <a:cubicBezTo>
                    <a:pt x="7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7" y="0"/>
                    <a:pt x="15" y="0"/>
                  </a:cubicBezTo>
                  <a:lnTo>
                    <a:pt x="15" y="0"/>
                  </a:lnTo>
                  <a:cubicBezTo>
                    <a:pt x="23" y="0"/>
                    <a:pt x="30" y="7"/>
                    <a:pt x="3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13" name="Freeform 133">
              <a:extLst>
                <a:ext uri="{FF2B5EF4-FFF2-40B4-BE49-F238E27FC236}">
                  <a16:creationId xmlns:a16="http://schemas.microsoft.com/office/drawing/2014/main" id="{5EC066BB-4E23-5402-29C2-F29E6EEE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4685" y="3659832"/>
              <a:ext cx="93242" cy="43879"/>
            </a:xfrm>
            <a:custGeom>
              <a:avLst/>
              <a:gdLst>
                <a:gd name="T0" fmla="*/ 150 w 151"/>
                <a:gd name="T1" fmla="*/ 0 h 69"/>
                <a:gd name="T2" fmla="*/ 75 w 151"/>
                <a:gd name="T3" fmla="*/ 68 h 69"/>
                <a:gd name="T4" fmla="*/ 0 w 151"/>
                <a:gd name="T5" fmla="*/ 0 h 69"/>
                <a:gd name="T6" fmla="*/ 150 w 151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69">
                  <a:moveTo>
                    <a:pt x="150" y="0"/>
                  </a:moveTo>
                  <a:lnTo>
                    <a:pt x="75" y="68"/>
                  </a:lnTo>
                  <a:lnTo>
                    <a:pt x="0" y="0"/>
                  </a:lnTo>
                  <a:lnTo>
                    <a:pt x="150" y="0"/>
                  </a:lnTo>
                </a:path>
              </a:pathLst>
            </a:custGeom>
            <a:solidFill>
              <a:srgbClr val="FCAF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396498E-6518-7F18-21B2-9B613D80A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170" y="3689999"/>
              <a:ext cx="76169" cy="240711"/>
            </a:xfrm>
            <a:custGeom>
              <a:avLst/>
              <a:gdLst>
                <a:gd name="connsiteX0" fmla="*/ 22660 w 126691"/>
                <a:gd name="connsiteY0" fmla="*/ 0 h 400372"/>
                <a:gd name="connsiteX1" fmla="*/ 104031 w 126691"/>
                <a:gd name="connsiteY1" fmla="*/ 0 h 400372"/>
                <a:gd name="connsiteX2" fmla="*/ 126691 w 126691"/>
                <a:gd name="connsiteY2" fmla="*/ 32764 h 400372"/>
                <a:gd name="connsiteX3" fmla="*/ 94761 w 126691"/>
                <a:gd name="connsiteY3" fmla="*/ 85609 h 400372"/>
                <a:gd name="connsiteX4" fmla="*/ 92277 w 126691"/>
                <a:gd name="connsiteY4" fmla="*/ 85609 h 400372"/>
                <a:gd name="connsiteX5" fmla="*/ 117569 w 126691"/>
                <a:gd name="connsiteY5" fmla="*/ 312253 h 400372"/>
                <a:gd name="connsiteX6" fmla="*/ 61066 w 126691"/>
                <a:gd name="connsiteY6" fmla="*/ 400372 h 400372"/>
                <a:gd name="connsiteX7" fmla="*/ 4563 w 126691"/>
                <a:gd name="connsiteY7" fmla="*/ 312253 h 400372"/>
                <a:gd name="connsiteX8" fmla="*/ 30246 w 126691"/>
                <a:gd name="connsiteY8" fmla="*/ 82107 h 400372"/>
                <a:gd name="connsiteX9" fmla="*/ 30776 w 126691"/>
                <a:gd name="connsiteY9" fmla="*/ 82107 h 400372"/>
                <a:gd name="connsiteX10" fmla="*/ 0 w 126691"/>
                <a:gd name="connsiteY10" fmla="*/ 32764 h 40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691" h="400372">
                  <a:moveTo>
                    <a:pt x="22660" y="0"/>
                  </a:moveTo>
                  <a:lnTo>
                    <a:pt x="104031" y="0"/>
                  </a:lnTo>
                  <a:lnTo>
                    <a:pt x="126691" y="32764"/>
                  </a:lnTo>
                  <a:lnTo>
                    <a:pt x="94761" y="85609"/>
                  </a:lnTo>
                  <a:lnTo>
                    <a:pt x="92277" y="85609"/>
                  </a:lnTo>
                  <a:lnTo>
                    <a:pt x="117569" y="312253"/>
                  </a:lnTo>
                  <a:lnTo>
                    <a:pt x="61066" y="400372"/>
                  </a:lnTo>
                  <a:lnTo>
                    <a:pt x="4563" y="312253"/>
                  </a:lnTo>
                  <a:lnTo>
                    <a:pt x="30246" y="82107"/>
                  </a:lnTo>
                  <a:lnTo>
                    <a:pt x="30776" y="82107"/>
                  </a:lnTo>
                  <a:lnTo>
                    <a:pt x="0" y="32764"/>
                  </a:lnTo>
                  <a:close/>
                </a:path>
              </a:pathLst>
            </a:custGeom>
            <a:solidFill>
              <a:srgbClr val="2223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DBDCC716-FB7F-207C-B337-462C7FE6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0806" y="3635151"/>
              <a:ext cx="180372" cy="103588"/>
            </a:xfrm>
            <a:custGeom>
              <a:avLst/>
              <a:gdLst>
                <a:gd name="connsiteX0" fmla="*/ 254017 w 300011"/>
                <a:gd name="connsiteY0" fmla="*/ 0 h 172297"/>
                <a:gd name="connsiteX1" fmla="*/ 291649 w 300011"/>
                <a:gd name="connsiteY1" fmla="*/ 37366 h 172297"/>
                <a:gd name="connsiteX2" fmla="*/ 300011 w 300011"/>
                <a:gd name="connsiteY2" fmla="*/ 46707 h 172297"/>
                <a:gd name="connsiteX3" fmla="*/ 225793 w 300011"/>
                <a:gd name="connsiteY3" fmla="*/ 172297 h 172297"/>
                <a:gd name="connsiteX4" fmla="*/ 150529 w 300011"/>
                <a:gd name="connsiteY4" fmla="*/ 93414 h 172297"/>
                <a:gd name="connsiteX5" fmla="*/ 228929 w 300011"/>
                <a:gd name="connsiteY5" fmla="*/ 22835 h 172297"/>
                <a:gd name="connsiteX6" fmla="*/ 46716 w 300011"/>
                <a:gd name="connsiteY6" fmla="*/ 0 h 172297"/>
                <a:gd name="connsiteX7" fmla="*/ 71631 w 300011"/>
                <a:gd name="connsiteY7" fmla="*/ 23873 h 172297"/>
                <a:gd name="connsiteX8" fmla="*/ 149491 w 300011"/>
                <a:gd name="connsiteY8" fmla="*/ 94452 h 172297"/>
                <a:gd name="connsiteX9" fmla="*/ 74745 w 300011"/>
                <a:gd name="connsiteY9" fmla="*/ 172297 h 172297"/>
                <a:gd name="connsiteX10" fmla="*/ 0 w 300011"/>
                <a:gd name="connsiteY10" fmla="*/ 46707 h 172297"/>
                <a:gd name="connsiteX11" fmla="*/ 10381 w 300011"/>
                <a:gd name="connsiteY11" fmla="*/ 37366 h 17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11" h="172297">
                  <a:moveTo>
                    <a:pt x="254017" y="0"/>
                  </a:moveTo>
                  <a:lnTo>
                    <a:pt x="291649" y="37366"/>
                  </a:lnTo>
                  <a:lnTo>
                    <a:pt x="300011" y="46707"/>
                  </a:lnTo>
                  <a:lnTo>
                    <a:pt x="225793" y="172297"/>
                  </a:lnTo>
                  <a:lnTo>
                    <a:pt x="150529" y="93414"/>
                  </a:lnTo>
                  <a:lnTo>
                    <a:pt x="228929" y="22835"/>
                  </a:lnTo>
                  <a:close/>
                  <a:moveTo>
                    <a:pt x="46716" y="0"/>
                  </a:moveTo>
                  <a:lnTo>
                    <a:pt x="71631" y="23873"/>
                  </a:lnTo>
                  <a:lnTo>
                    <a:pt x="149491" y="94452"/>
                  </a:lnTo>
                  <a:lnTo>
                    <a:pt x="74745" y="172297"/>
                  </a:lnTo>
                  <a:lnTo>
                    <a:pt x="0" y="46707"/>
                  </a:lnTo>
                  <a:lnTo>
                    <a:pt x="10381" y="373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16" name="Subtitle 2">
            <a:extLst>
              <a:ext uri="{FF2B5EF4-FFF2-40B4-BE49-F238E27FC236}">
                <a16:creationId xmlns:a16="http://schemas.microsoft.com/office/drawing/2014/main" id="{398CFDE0-A8CF-71A3-4D70-598EE88DF648}"/>
              </a:ext>
            </a:extLst>
          </p:cNvPr>
          <p:cNvSpPr txBox="1">
            <a:spLocks/>
          </p:cNvSpPr>
          <p:nvPr/>
        </p:nvSpPr>
        <p:spPr>
          <a:xfrm>
            <a:off x="378176" y="5799323"/>
            <a:ext cx="4401815" cy="769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80D0FC-742D-42A6-29C7-E24380D6C564}"/>
              </a:ext>
            </a:extLst>
          </p:cNvPr>
          <p:cNvSpPr txBox="1"/>
          <p:nvPr/>
        </p:nvSpPr>
        <p:spPr>
          <a:xfrm>
            <a:off x="378176" y="5383383"/>
            <a:ext cx="4292144" cy="400110"/>
          </a:xfrm>
          <a:prstGeom prst="rect">
            <a:avLst/>
          </a:prstGeom>
          <a:solidFill>
            <a:srgbClr val="80CDD9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A06A090-33B4-2975-F535-CC4ADE162FB0}"/>
              </a:ext>
            </a:extLst>
          </p:cNvPr>
          <p:cNvGrpSpPr/>
          <p:nvPr/>
        </p:nvGrpSpPr>
        <p:grpSpPr>
          <a:xfrm>
            <a:off x="5244327" y="1812319"/>
            <a:ext cx="6711412" cy="4869759"/>
            <a:chOff x="0" y="1877267"/>
            <a:chExt cx="6711412" cy="486975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1BFCD6A-3BCC-0F69-443C-8035A9230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496526"/>
              <a:ext cx="546731" cy="218692"/>
            </a:xfrm>
            <a:custGeom>
              <a:avLst/>
              <a:gdLst>
                <a:gd name="T0" fmla="*/ 990 w 991"/>
                <a:gd name="T1" fmla="*/ 396 h 397"/>
                <a:gd name="T2" fmla="*/ 0 w 991"/>
                <a:gd name="T3" fmla="*/ 396 h 397"/>
                <a:gd name="T4" fmla="*/ 0 w 991"/>
                <a:gd name="T5" fmla="*/ 0 h 397"/>
                <a:gd name="T6" fmla="*/ 990 w 991"/>
                <a:gd name="T7" fmla="*/ 0 h 397"/>
                <a:gd name="T8" fmla="*/ 990 w 991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7">
                  <a:moveTo>
                    <a:pt x="990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6"/>
                  </a:lnTo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A0EA9D9-2917-5532-6438-8ED104D2A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26618"/>
              <a:ext cx="546731" cy="218692"/>
            </a:xfrm>
            <a:custGeom>
              <a:avLst/>
              <a:gdLst>
                <a:gd name="T0" fmla="*/ 990 w 991"/>
                <a:gd name="T1" fmla="*/ 395 h 396"/>
                <a:gd name="T2" fmla="*/ 0 w 991"/>
                <a:gd name="T3" fmla="*/ 395 h 396"/>
                <a:gd name="T4" fmla="*/ 0 w 991"/>
                <a:gd name="T5" fmla="*/ 0 h 396"/>
                <a:gd name="T6" fmla="*/ 990 w 991"/>
                <a:gd name="T7" fmla="*/ 0 h 396"/>
                <a:gd name="T8" fmla="*/ 990 w 991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6">
                  <a:moveTo>
                    <a:pt x="990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5"/>
                  </a:lnTo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75EEFB2-E41B-B961-36F1-396D8365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840450"/>
              <a:ext cx="546731" cy="663366"/>
            </a:xfrm>
            <a:custGeom>
              <a:avLst/>
              <a:gdLst>
                <a:gd name="T0" fmla="*/ 990 w 991"/>
                <a:gd name="T1" fmla="*/ 1201 h 1202"/>
                <a:gd name="T2" fmla="*/ 0 w 991"/>
                <a:gd name="T3" fmla="*/ 1201 h 1202"/>
                <a:gd name="T4" fmla="*/ 0 w 991"/>
                <a:gd name="T5" fmla="*/ 0 h 1202"/>
                <a:gd name="T6" fmla="*/ 990 w 991"/>
                <a:gd name="T7" fmla="*/ 0 h 1202"/>
                <a:gd name="T8" fmla="*/ 990 w 991"/>
                <a:gd name="T9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202">
                  <a:moveTo>
                    <a:pt x="990" y="1201"/>
                  </a:moveTo>
                  <a:lnTo>
                    <a:pt x="0" y="1201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1201"/>
                  </a:lnTo>
                </a:path>
              </a:pathLst>
            </a:custGeom>
            <a:solidFill>
              <a:srgbClr val="FFCB2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F0D9A44-2EB8-4F3F-8578-DF6BC2481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310" y="6496526"/>
              <a:ext cx="546729" cy="218692"/>
            </a:xfrm>
            <a:custGeom>
              <a:avLst/>
              <a:gdLst>
                <a:gd name="T0" fmla="*/ 990 w 991"/>
                <a:gd name="T1" fmla="*/ 396 h 397"/>
                <a:gd name="T2" fmla="*/ 0 w 991"/>
                <a:gd name="T3" fmla="*/ 396 h 397"/>
                <a:gd name="T4" fmla="*/ 0 w 991"/>
                <a:gd name="T5" fmla="*/ 0 h 397"/>
                <a:gd name="T6" fmla="*/ 990 w 991"/>
                <a:gd name="T7" fmla="*/ 0 h 397"/>
                <a:gd name="T8" fmla="*/ 990 w 991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7">
                  <a:moveTo>
                    <a:pt x="990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6"/>
                  </a:lnTo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9ADFB45-1E18-5DEA-B191-822C36ABB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310" y="5626618"/>
              <a:ext cx="546729" cy="218692"/>
            </a:xfrm>
            <a:custGeom>
              <a:avLst/>
              <a:gdLst>
                <a:gd name="T0" fmla="*/ 990 w 991"/>
                <a:gd name="T1" fmla="*/ 395 h 396"/>
                <a:gd name="T2" fmla="*/ 0 w 991"/>
                <a:gd name="T3" fmla="*/ 395 h 396"/>
                <a:gd name="T4" fmla="*/ 0 w 991"/>
                <a:gd name="T5" fmla="*/ 0 h 396"/>
                <a:gd name="T6" fmla="*/ 990 w 991"/>
                <a:gd name="T7" fmla="*/ 0 h 396"/>
                <a:gd name="T8" fmla="*/ 990 w 991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6">
                  <a:moveTo>
                    <a:pt x="990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5"/>
                  </a:lnTo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1FAC6BD-C7A0-D047-E5CC-819CAD9AF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310" y="5840450"/>
              <a:ext cx="546729" cy="663366"/>
            </a:xfrm>
            <a:custGeom>
              <a:avLst/>
              <a:gdLst>
                <a:gd name="T0" fmla="*/ 990 w 991"/>
                <a:gd name="T1" fmla="*/ 1201 h 1202"/>
                <a:gd name="T2" fmla="*/ 0 w 991"/>
                <a:gd name="T3" fmla="*/ 1201 h 1202"/>
                <a:gd name="T4" fmla="*/ 0 w 991"/>
                <a:gd name="T5" fmla="*/ 0 h 1202"/>
                <a:gd name="T6" fmla="*/ 990 w 991"/>
                <a:gd name="T7" fmla="*/ 0 h 1202"/>
                <a:gd name="T8" fmla="*/ 990 w 991"/>
                <a:gd name="T9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202">
                  <a:moveTo>
                    <a:pt x="990" y="1201"/>
                  </a:moveTo>
                  <a:lnTo>
                    <a:pt x="0" y="1201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1201"/>
                  </a:lnTo>
                </a:path>
              </a:pathLst>
            </a:custGeom>
            <a:solidFill>
              <a:srgbClr val="FFCB2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8070EE-33C1-EBE1-E521-4985A1CF8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89" y="6496526"/>
              <a:ext cx="546729" cy="218692"/>
            </a:xfrm>
            <a:custGeom>
              <a:avLst/>
              <a:gdLst>
                <a:gd name="T0" fmla="*/ 990 w 991"/>
                <a:gd name="T1" fmla="*/ 396 h 397"/>
                <a:gd name="T2" fmla="*/ 0 w 991"/>
                <a:gd name="T3" fmla="*/ 396 h 397"/>
                <a:gd name="T4" fmla="*/ 0 w 991"/>
                <a:gd name="T5" fmla="*/ 0 h 397"/>
                <a:gd name="T6" fmla="*/ 990 w 991"/>
                <a:gd name="T7" fmla="*/ 0 h 397"/>
                <a:gd name="T8" fmla="*/ 990 w 991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7">
                  <a:moveTo>
                    <a:pt x="990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6"/>
                  </a:lnTo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84E8C5-6BB8-D7E4-39A1-CA70DF200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89" y="5626618"/>
              <a:ext cx="546729" cy="218692"/>
            </a:xfrm>
            <a:custGeom>
              <a:avLst/>
              <a:gdLst>
                <a:gd name="T0" fmla="*/ 990 w 991"/>
                <a:gd name="T1" fmla="*/ 395 h 396"/>
                <a:gd name="T2" fmla="*/ 0 w 991"/>
                <a:gd name="T3" fmla="*/ 395 h 396"/>
                <a:gd name="T4" fmla="*/ 0 w 991"/>
                <a:gd name="T5" fmla="*/ 0 h 396"/>
                <a:gd name="T6" fmla="*/ 990 w 991"/>
                <a:gd name="T7" fmla="*/ 0 h 396"/>
                <a:gd name="T8" fmla="*/ 990 w 991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6">
                  <a:moveTo>
                    <a:pt x="990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5"/>
                  </a:lnTo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A20BF2C-0184-8D6B-2923-25E04EEBD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89" y="5840450"/>
              <a:ext cx="546729" cy="663366"/>
            </a:xfrm>
            <a:custGeom>
              <a:avLst/>
              <a:gdLst>
                <a:gd name="T0" fmla="*/ 990 w 991"/>
                <a:gd name="T1" fmla="*/ 1201 h 1202"/>
                <a:gd name="T2" fmla="*/ 0 w 991"/>
                <a:gd name="T3" fmla="*/ 1201 h 1202"/>
                <a:gd name="T4" fmla="*/ 0 w 991"/>
                <a:gd name="T5" fmla="*/ 0 h 1202"/>
                <a:gd name="T6" fmla="*/ 990 w 991"/>
                <a:gd name="T7" fmla="*/ 0 h 1202"/>
                <a:gd name="T8" fmla="*/ 990 w 991"/>
                <a:gd name="T9" fmla="*/ 1201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202">
                  <a:moveTo>
                    <a:pt x="990" y="1201"/>
                  </a:moveTo>
                  <a:lnTo>
                    <a:pt x="0" y="1201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1201"/>
                  </a:lnTo>
                </a:path>
              </a:pathLst>
            </a:custGeom>
            <a:solidFill>
              <a:srgbClr val="FFCB2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980E326-7576-F517-1197-B0FC05E8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15" y="4219701"/>
              <a:ext cx="835340" cy="1267862"/>
            </a:xfrm>
            <a:custGeom>
              <a:avLst/>
              <a:gdLst>
                <a:gd name="connsiteX0" fmla="*/ 690954 w 1389413"/>
                <a:gd name="connsiteY0" fmla="*/ 242056 h 2108824"/>
                <a:gd name="connsiteX1" fmla="*/ 265623 w 1389413"/>
                <a:gd name="connsiteY1" fmla="*/ 668406 h 2108824"/>
                <a:gd name="connsiteX2" fmla="*/ 690954 w 1389413"/>
                <a:gd name="connsiteY2" fmla="*/ 1094755 h 2108824"/>
                <a:gd name="connsiteX3" fmla="*/ 1117202 w 1389413"/>
                <a:gd name="connsiteY3" fmla="*/ 668406 h 2108824"/>
                <a:gd name="connsiteX4" fmla="*/ 690954 w 1389413"/>
                <a:gd name="connsiteY4" fmla="*/ 242056 h 2108824"/>
                <a:gd name="connsiteX5" fmla="*/ 690954 w 1389413"/>
                <a:gd name="connsiteY5" fmla="*/ 0 h 2108824"/>
                <a:gd name="connsiteX6" fmla="*/ 1354618 w 1389413"/>
                <a:gd name="connsiteY6" fmla="*/ 760094 h 2108824"/>
                <a:gd name="connsiteX7" fmla="*/ 1260946 w 1389413"/>
                <a:gd name="connsiteY7" fmla="*/ 1083395 h 2108824"/>
                <a:gd name="connsiteX8" fmla="*/ 1257515 w 1389413"/>
                <a:gd name="connsiteY8" fmla="*/ 1091214 h 2108824"/>
                <a:gd name="connsiteX9" fmla="*/ 1282196 w 1389413"/>
                <a:gd name="connsiteY9" fmla="*/ 1194743 h 2108824"/>
                <a:gd name="connsiteX10" fmla="*/ 1389413 w 1389413"/>
                <a:gd name="connsiteY10" fmla="*/ 1846115 h 2108824"/>
                <a:gd name="connsiteX11" fmla="*/ 944734 w 1389413"/>
                <a:gd name="connsiteY11" fmla="*/ 1713261 h 2108824"/>
                <a:gd name="connsiteX12" fmla="*/ 940451 w 1389413"/>
                <a:gd name="connsiteY12" fmla="*/ 1711767 h 2108824"/>
                <a:gd name="connsiteX13" fmla="*/ 879729 w 1389413"/>
                <a:gd name="connsiteY13" fmla="*/ 1813890 h 2108824"/>
                <a:gd name="connsiteX14" fmla="*/ 689121 w 1389413"/>
                <a:gd name="connsiteY14" fmla="*/ 2108824 h 2108824"/>
                <a:gd name="connsiteX15" fmla="*/ 486539 w 1389413"/>
                <a:gd name="connsiteY15" fmla="*/ 1792945 h 2108824"/>
                <a:gd name="connsiteX16" fmla="*/ 440776 w 1389413"/>
                <a:gd name="connsiteY16" fmla="*/ 1714681 h 2108824"/>
                <a:gd name="connsiteX17" fmla="*/ 283054 w 1389413"/>
                <a:gd name="connsiteY17" fmla="*/ 1765399 h 2108824"/>
                <a:gd name="connsiteX18" fmla="*/ 0 w 1389413"/>
                <a:gd name="connsiteY18" fmla="*/ 1846115 h 2108824"/>
                <a:gd name="connsiteX19" fmla="*/ 107988 w 1389413"/>
                <a:gd name="connsiteY19" fmla="*/ 1194743 h 2108824"/>
                <a:gd name="connsiteX20" fmla="*/ 130167 w 1389413"/>
                <a:gd name="connsiteY20" fmla="*/ 1101951 h 2108824"/>
                <a:gd name="connsiteX21" fmla="*/ 107499 w 1389413"/>
                <a:gd name="connsiteY21" fmla="*/ 1048065 h 2108824"/>
                <a:gd name="connsiteX22" fmla="*/ 24541 w 1389413"/>
                <a:gd name="connsiteY22" fmla="*/ 731670 h 2108824"/>
                <a:gd name="connsiteX23" fmla="*/ 690954 w 1389413"/>
                <a:gd name="connsiteY23" fmla="*/ 0 h 210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9413" h="2108824">
                  <a:moveTo>
                    <a:pt x="690954" y="242056"/>
                  </a:moveTo>
                  <a:cubicBezTo>
                    <a:pt x="456289" y="242056"/>
                    <a:pt x="265623" y="432767"/>
                    <a:pt x="265623" y="668406"/>
                  </a:cubicBezTo>
                  <a:cubicBezTo>
                    <a:pt x="265623" y="903127"/>
                    <a:pt x="456289" y="1094755"/>
                    <a:pt x="690954" y="1094755"/>
                  </a:cubicBezTo>
                  <a:cubicBezTo>
                    <a:pt x="926536" y="1094755"/>
                    <a:pt x="1117202" y="903127"/>
                    <a:pt x="1117202" y="668406"/>
                  </a:cubicBezTo>
                  <a:cubicBezTo>
                    <a:pt x="1117202" y="432767"/>
                    <a:pt x="926536" y="242056"/>
                    <a:pt x="690954" y="242056"/>
                  </a:cubicBezTo>
                  <a:close/>
                  <a:moveTo>
                    <a:pt x="690954" y="0"/>
                  </a:moveTo>
                  <a:cubicBezTo>
                    <a:pt x="1096119" y="0"/>
                    <a:pt x="1409618" y="357583"/>
                    <a:pt x="1354618" y="760094"/>
                  </a:cubicBezTo>
                  <a:cubicBezTo>
                    <a:pt x="1342243" y="853845"/>
                    <a:pt x="1308326" y="964730"/>
                    <a:pt x="1260946" y="1083395"/>
                  </a:cubicBezTo>
                  <a:lnTo>
                    <a:pt x="1257515" y="1091214"/>
                  </a:lnTo>
                  <a:lnTo>
                    <a:pt x="1282196" y="1194743"/>
                  </a:lnTo>
                  <a:cubicBezTo>
                    <a:pt x="1332848" y="1429925"/>
                    <a:pt x="1368844" y="1665880"/>
                    <a:pt x="1389413" y="1846115"/>
                  </a:cubicBezTo>
                  <a:cubicBezTo>
                    <a:pt x="1268055" y="1814470"/>
                    <a:pt x="1111216" y="1768896"/>
                    <a:pt x="944734" y="1713261"/>
                  </a:cubicBezTo>
                  <a:lnTo>
                    <a:pt x="940451" y="1711767"/>
                  </a:lnTo>
                  <a:lnTo>
                    <a:pt x="879729" y="1813890"/>
                  </a:lnTo>
                  <a:cubicBezTo>
                    <a:pt x="810808" y="1926251"/>
                    <a:pt x="744579" y="2027680"/>
                    <a:pt x="689121" y="2108824"/>
                  </a:cubicBezTo>
                  <a:cubicBezTo>
                    <a:pt x="627934" y="2019199"/>
                    <a:pt x="557809" y="1910778"/>
                    <a:pt x="486539" y="1792945"/>
                  </a:cubicBezTo>
                  <a:lnTo>
                    <a:pt x="440776" y="1714681"/>
                  </a:lnTo>
                  <a:lnTo>
                    <a:pt x="283054" y="1765399"/>
                  </a:lnTo>
                  <a:cubicBezTo>
                    <a:pt x="178266" y="1797731"/>
                    <a:pt x="81362" y="1825019"/>
                    <a:pt x="0" y="1846115"/>
                  </a:cubicBezTo>
                  <a:cubicBezTo>
                    <a:pt x="20569" y="1665880"/>
                    <a:pt x="57080" y="1429925"/>
                    <a:pt x="107988" y="1194743"/>
                  </a:cubicBezTo>
                  <a:lnTo>
                    <a:pt x="130167" y="1101951"/>
                  </a:lnTo>
                  <a:lnTo>
                    <a:pt x="107499" y="1048065"/>
                  </a:lnTo>
                  <a:cubicBezTo>
                    <a:pt x="62811" y="930117"/>
                    <a:pt x="32561" y="821524"/>
                    <a:pt x="24541" y="731670"/>
                  </a:cubicBezTo>
                  <a:cubicBezTo>
                    <a:pt x="-12126" y="341996"/>
                    <a:pt x="294956" y="0"/>
                    <a:pt x="690954" y="0"/>
                  </a:cubicBezTo>
                  <a:close/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F1210C-4270-408D-AEF1-6365AC28E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498" y="6496526"/>
              <a:ext cx="546731" cy="218692"/>
            </a:xfrm>
            <a:custGeom>
              <a:avLst/>
              <a:gdLst>
                <a:gd name="T0" fmla="*/ 989 w 990"/>
                <a:gd name="T1" fmla="*/ 396 h 397"/>
                <a:gd name="T2" fmla="*/ 0 w 990"/>
                <a:gd name="T3" fmla="*/ 396 h 397"/>
                <a:gd name="T4" fmla="*/ 0 w 990"/>
                <a:gd name="T5" fmla="*/ 0 h 397"/>
                <a:gd name="T6" fmla="*/ 989 w 990"/>
                <a:gd name="T7" fmla="*/ 0 h 397"/>
                <a:gd name="T8" fmla="*/ 989 w 990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397">
                  <a:moveTo>
                    <a:pt x="989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396"/>
                  </a:lnTo>
                </a:path>
              </a:pathLst>
            </a:custGeom>
            <a:solidFill>
              <a:srgbClr val="3D4F9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DDC8CC9-EDD1-0733-D481-7150BFDA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498" y="4863626"/>
              <a:ext cx="546731" cy="218692"/>
            </a:xfrm>
            <a:custGeom>
              <a:avLst/>
              <a:gdLst>
                <a:gd name="T0" fmla="*/ 989 w 990"/>
                <a:gd name="T1" fmla="*/ 395 h 396"/>
                <a:gd name="T2" fmla="*/ 0 w 990"/>
                <a:gd name="T3" fmla="*/ 395 h 396"/>
                <a:gd name="T4" fmla="*/ 0 w 990"/>
                <a:gd name="T5" fmla="*/ 0 h 396"/>
                <a:gd name="T6" fmla="*/ 989 w 990"/>
                <a:gd name="T7" fmla="*/ 0 h 396"/>
                <a:gd name="T8" fmla="*/ 989 w 990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396">
                  <a:moveTo>
                    <a:pt x="989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395"/>
                  </a:lnTo>
                </a:path>
              </a:pathLst>
            </a:custGeom>
            <a:solidFill>
              <a:srgbClr val="3D4F9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C5F7897-B054-1D9E-17C1-104DC93AC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498" y="5075029"/>
              <a:ext cx="546731" cy="1426357"/>
            </a:xfrm>
            <a:custGeom>
              <a:avLst/>
              <a:gdLst>
                <a:gd name="T0" fmla="*/ 989 w 990"/>
                <a:gd name="T1" fmla="*/ 2588 h 2589"/>
                <a:gd name="T2" fmla="*/ 0 w 990"/>
                <a:gd name="T3" fmla="*/ 2588 h 2589"/>
                <a:gd name="T4" fmla="*/ 0 w 990"/>
                <a:gd name="T5" fmla="*/ 0 h 2589"/>
                <a:gd name="T6" fmla="*/ 989 w 990"/>
                <a:gd name="T7" fmla="*/ 0 h 2589"/>
                <a:gd name="T8" fmla="*/ 989 w 990"/>
                <a:gd name="T9" fmla="*/ 2588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2589">
                  <a:moveTo>
                    <a:pt x="989" y="2588"/>
                  </a:moveTo>
                  <a:lnTo>
                    <a:pt x="0" y="2588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2588"/>
                  </a:lnTo>
                </a:path>
              </a:pathLst>
            </a:custGeom>
            <a:solidFill>
              <a:srgbClr val="3D4F91">
                <a:alpha val="4992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783B71-8F98-737F-13AF-49B3E2F0F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377" y="6496526"/>
              <a:ext cx="546731" cy="218692"/>
            </a:xfrm>
            <a:custGeom>
              <a:avLst/>
              <a:gdLst>
                <a:gd name="T0" fmla="*/ 991 w 992"/>
                <a:gd name="T1" fmla="*/ 396 h 397"/>
                <a:gd name="T2" fmla="*/ 0 w 992"/>
                <a:gd name="T3" fmla="*/ 396 h 397"/>
                <a:gd name="T4" fmla="*/ 0 w 992"/>
                <a:gd name="T5" fmla="*/ 0 h 397"/>
                <a:gd name="T6" fmla="*/ 991 w 992"/>
                <a:gd name="T7" fmla="*/ 0 h 397"/>
                <a:gd name="T8" fmla="*/ 991 w 992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397">
                  <a:moveTo>
                    <a:pt x="991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396"/>
                  </a:lnTo>
                </a:path>
              </a:pathLst>
            </a:custGeom>
            <a:solidFill>
              <a:srgbClr val="3D4F9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4F1FCEB-1678-C12B-2AC4-C7699196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377" y="4863626"/>
              <a:ext cx="546731" cy="218692"/>
            </a:xfrm>
            <a:custGeom>
              <a:avLst/>
              <a:gdLst>
                <a:gd name="T0" fmla="*/ 991 w 992"/>
                <a:gd name="T1" fmla="*/ 395 h 396"/>
                <a:gd name="T2" fmla="*/ 0 w 992"/>
                <a:gd name="T3" fmla="*/ 395 h 396"/>
                <a:gd name="T4" fmla="*/ 0 w 992"/>
                <a:gd name="T5" fmla="*/ 0 h 396"/>
                <a:gd name="T6" fmla="*/ 991 w 992"/>
                <a:gd name="T7" fmla="*/ 0 h 396"/>
                <a:gd name="T8" fmla="*/ 991 w 992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396">
                  <a:moveTo>
                    <a:pt x="991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395"/>
                  </a:lnTo>
                </a:path>
              </a:pathLst>
            </a:custGeom>
            <a:solidFill>
              <a:srgbClr val="3D4F9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053D040-6848-D241-3737-F37075BD9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377" y="5075029"/>
              <a:ext cx="546731" cy="1426357"/>
            </a:xfrm>
            <a:custGeom>
              <a:avLst/>
              <a:gdLst>
                <a:gd name="T0" fmla="*/ 991 w 992"/>
                <a:gd name="T1" fmla="*/ 2588 h 2589"/>
                <a:gd name="T2" fmla="*/ 0 w 992"/>
                <a:gd name="T3" fmla="*/ 2588 h 2589"/>
                <a:gd name="T4" fmla="*/ 0 w 992"/>
                <a:gd name="T5" fmla="*/ 0 h 2589"/>
                <a:gd name="T6" fmla="*/ 991 w 992"/>
                <a:gd name="T7" fmla="*/ 0 h 2589"/>
                <a:gd name="T8" fmla="*/ 991 w 992"/>
                <a:gd name="T9" fmla="*/ 2588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2589">
                  <a:moveTo>
                    <a:pt x="991" y="2588"/>
                  </a:moveTo>
                  <a:lnTo>
                    <a:pt x="0" y="2588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2588"/>
                  </a:lnTo>
                </a:path>
              </a:pathLst>
            </a:custGeom>
            <a:solidFill>
              <a:srgbClr val="3D4F91">
                <a:alpha val="4992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1AAC088-CDC6-2CA0-B532-1C691677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687" y="6496526"/>
              <a:ext cx="546729" cy="218692"/>
            </a:xfrm>
            <a:custGeom>
              <a:avLst/>
              <a:gdLst>
                <a:gd name="T0" fmla="*/ 991 w 992"/>
                <a:gd name="T1" fmla="*/ 396 h 397"/>
                <a:gd name="T2" fmla="*/ 0 w 992"/>
                <a:gd name="T3" fmla="*/ 396 h 397"/>
                <a:gd name="T4" fmla="*/ 0 w 992"/>
                <a:gd name="T5" fmla="*/ 0 h 397"/>
                <a:gd name="T6" fmla="*/ 991 w 992"/>
                <a:gd name="T7" fmla="*/ 0 h 397"/>
                <a:gd name="T8" fmla="*/ 991 w 992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397">
                  <a:moveTo>
                    <a:pt x="991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396"/>
                  </a:lnTo>
                </a:path>
              </a:pathLst>
            </a:custGeom>
            <a:solidFill>
              <a:srgbClr val="3D4F9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9F8F3A2-BE25-1FA2-4BF2-BE542D29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687" y="4863626"/>
              <a:ext cx="546729" cy="218692"/>
            </a:xfrm>
            <a:custGeom>
              <a:avLst/>
              <a:gdLst>
                <a:gd name="T0" fmla="*/ 991 w 992"/>
                <a:gd name="T1" fmla="*/ 395 h 396"/>
                <a:gd name="T2" fmla="*/ 0 w 992"/>
                <a:gd name="T3" fmla="*/ 395 h 396"/>
                <a:gd name="T4" fmla="*/ 0 w 992"/>
                <a:gd name="T5" fmla="*/ 0 h 396"/>
                <a:gd name="T6" fmla="*/ 991 w 992"/>
                <a:gd name="T7" fmla="*/ 0 h 396"/>
                <a:gd name="T8" fmla="*/ 991 w 992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396">
                  <a:moveTo>
                    <a:pt x="991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395"/>
                  </a:lnTo>
                </a:path>
              </a:pathLst>
            </a:custGeom>
            <a:solidFill>
              <a:srgbClr val="3D4F9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191BD3C-DEAF-3989-09D7-FE67222DB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687" y="5075029"/>
              <a:ext cx="546729" cy="1426357"/>
            </a:xfrm>
            <a:custGeom>
              <a:avLst/>
              <a:gdLst>
                <a:gd name="T0" fmla="*/ 991 w 992"/>
                <a:gd name="T1" fmla="*/ 2588 h 2589"/>
                <a:gd name="T2" fmla="*/ 0 w 992"/>
                <a:gd name="T3" fmla="*/ 2588 h 2589"/>
                <a:gd name="T4" fmla="*/ 0 w 992"/>
                <a:gd name="T5" fmla="*/ 0 h 2589"/>
                <a:gd name="T6" fmla="*/ 991 w 992"/>
                <a:gd name="T7" fmla="*/ 0 h 2589"/>
                <a:gd name="T8" fmla="*/ 991 w 992"/>
                <a:gd name="T9" fmla="*/ 2588 h 2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2589">
                  <a:moveTo>
                    <a:pt x="991" y="2588"/>
                  </a:moveTo>
                  <a:lnTo>
                    <a:pt x="0" y="2588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2588"/>
                  </a:lnTo>
                </a:path>
              </a:pathLst>
            </a:custGeom>
            <a:solidFill>
              <a:srgbClr val="3D4F91">
                <a:alpha val="4992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9F36AC0-ED0F-4932-1087-82F3A2318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013" y="3456709"/>
              <a:ext cx="837766" cy="1267862"/>
            </a:xfrm>
            <a:custGeom>
              <a:avLst/>
              <a:gdLst>
                <a:gd name="connsiteX0" fmla="*/ 690953 w 1393448"/>
                <a:gd name="connsiteY0" fmla="*/ 242161 h 2108824"/>
                <a:gd name="connsiteX1" fmla="*/ 265622 w 1393448"/>
                <a:gd name="connsiteY1" fmla="*/ 667779 h 2108824"/>
                <a:gd name="connsiteX2" fmla="*/ 690953 w 1393448"/>
                <a:gd name="connsiteY2" fmla="*/ 1094314 h 2108824"/>
                <a:gd name="connsiteX3" fmla="*/ 1117201 w 1393448"/>
                <a:gd name="connsiteY3" fmla="*/ 667779 h 2108824"/>
                <a:gd name="connsiteX4" fmla="*/ 690953 w 1393448"/>
                <a:gd name="connsiteY4" fmla="*/ 242161 h 2108824"/>
                <a:gd name="connsiteX5" fmla="*/ 691870 w 1393448"/>
                <a:gd name="connsiteY5" fmla="*/ 0 h 2108824"/>
                <a:gd name="connsiteX6" fmla="*/ 1355533 w 1393448"/>
                <a:gd name="connsiteY6" fmla="*/ 759507 h 2108824"/>
                <a:gd name="connsiteX7" fmla="*/ 1261461 w 1393448"/>
                <a:gd name="connsiteY7" fmla="*/ 1082948 h 2108824"/>
                <a:gd name="connsiteX8" fmla="*/ 1258612 w 1393448"/>
                <a:gd name="connsiteY8" fmla="*/ 1089439 h 2108824"/>
                <a:gd name="connsiteX9" fmla="*/ 1284783 w 1393448"/>
                <a:gd name="connsiteY9" fmla="*/ 1198495 h 2108824"/>
                <a:gd name="connsiteX10" fmla="*/ 1393448 w 1393448"/>
                <a:gd name="connsiteY10" fmla="*/ 1850157 h 2108824"/>
                <a:gd name="connsiteX11" fmla="*/ 945606 w 1393448"/>
                <a:gd name="connsiteY11" fmla="*/ 1717165 h 2108824"/>
                <a:gd name="connsiteX12" fmla="*/ 938943 w 1393448"/>
                <a:gd name="connsiteY12" fmla="*/ 1714851 h 2108824"/>
                <a:gd name="connsiteX13" fmla="*/ 880129 w 1393448"/>
                <a:gd name="connsiteY13" fmla="*/ 1813761 h 2108824"/>
                <a:gd name="connsiteX14" fmla="*/ 689120 w 1393448"/>
                <a:gd name="connsiteY14" fmla="*/ 2108824 h 2108824"/>
                <a:gd name="connsiteX15" fmla="*/ 486538 w 1393448"/>
                <a:gd name="connsiteY15" fmla="*/ 1792821 h 2108824"/>
                <a:gd name="connsiteX16" fmla="*/ 442729 w 1393448"/>
                <a:gd name="connsiteY16" fmla="*/ 1717881 h 2108824"/>
                <a:gd name="connsiteX17" fmla="*/ 282675 w 1393448"/>
                <a:gd name="connsiteY17" fmla="*/ 1769358 h 2108824"/>
                <a:gd name="connsiteX18" fmla="*/ 0 w 1393448"/>
                <a:gd name="connsiteY18" fmla="*/ 1850157 h 2108824"/>
                <a:gd name="connsiteX19" fmla="*/ 106990 w 1393448"/>
                <a:gd name="connsiteY19" fmla="*/ 1198495 h 2108824"/>
                <a:gd name="connsiteX20" fmla="*/ 129979 w 1393448"/>
                <a:gd name="connsiteY20" fmla="*/ 1101407 h 2108824"/>
                <a:gd name="connsiteX21" fmla="*/ 107498 w 1393448"/>
                <a:gd name="connsiteY21" fmla="*/ 1047991 h 2108824"/>
                <a:gd name="connsiteX22" fmla="*/ 24540 w 1393448"/>
                <a:gd name="connsiteY22" fmla="*/ 731988 h 2108824"/>
                <a:gd name="connsiteX23" fmla="*/ 691870 w 1393448"/>
                <a:gd name="connsiteY23" fmla="*/ 0 h 210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3448" h="2108824">
                  <a:moveTo>
                    <a:pt x="690953" y="242161"/>
                  </a:moveTo>
                  <a:cubicBezTo>
                    <a:pt x="456288" y="242161"/>
                    <a:pt x="265622" y="432955"/>
                    <a:pt x="265622" y="667779"/>
                  </a:cubicBezTo>
                  <a:cubicBezTo>
                    <a:pt x="265622" y="903519"/>
                    <a:pt x="456288" y="1094314"/>
                    <a:pt x="690953" y="1094314"/>
                  </a:cubicBezTo>
                  <a:cubicBezTo>
                    <a:pt x="926535" y="1094314"/>
                    <a:pt x="1117201" y="903519"/>
                    <a:pt x="1117201" y="667779"/>
                  </a:cubicBezTo>
                  <a:cubicBezTo>
                    <a:pt x="1117201" y="432955"/>
                    <a:pt x="926535" y="242161"/>
                    <a:pt x="690953" y="242161"/>
                  </a:cubicBezTo>
                  <a:close/>
                  <a:moveTo>
                    <a:pt x="691870" y="0"/>
                  </a:moveTo>
                  <a:cubicBezTo>
                    <a:pt x="1097035" y="0"/>
                    <a:pt x="1409617" y="357738"/>
                    <a:pt x="1355533" y="759507"/>
                  </a:cubicBezTo>
                  <a:cubicBezTo>
                    <a:pt x="1342929" y="853299"/>
                    <a:pt x="1308898" y="964232"/>
                    <a:pt x="1261461" y="1082948"/>
                  </a:cubicBezTo>
                  <a:lnTo>
                    <a:pt x="1258612" y="1089439"/>
                  </a:lnTo>
                  <a:lnTo>
                    <a:pt x="1284783" y="1198495"/>
                  </a:lnTo>
                  <a:cubicBezTo>
                    <a:pt x="1335735" y="1433534"/>
                    <a:pt x="1372086" y="1669735"/>
                    <a:pt x="1393448" y="1850157"/>
                  </a:cubicBezTo>
                  <a:cubicBezTo>
                    <a:pt x="1270785" y="1818480"/>
                    <a:pt x="1112976" y="1772858"/>
                    <a:pt x="945606" y="1717165"/>
                  </a:cubicBezTo>
                  <a:lnTo>
                    <a:pt x="938943" y="1714851"/>
                  </a:lnTo>
                  <a:lnTo>
                    <a:pt x="880129" y="1813761"/>
                  </a:lnTo>
                  <a:cubicBezTo>
                    <a:pt x="811150" y="1926171"/>
                    <a:pt x="744807" y="2027645"/>
                    <a:pt x="689120" y="2108824"/>
                  </a:cubicBezTo>
                  <a:cubicBezTo>
                    <a:pt x="627933" y="2019160"/>
                    <a:pt x="557808" y="1910692"/>
                    <a:pt x="486538" y="1792821"/>
                  </a:cubicBezTo>
                  <a:lnTo>
                    <a:pt x="442729" y="1717881"/>
                  </a:lnTo>
                  <a:lnTo>
                    <a:pt x="282675" y="1769358"/>
                  </a:lnTo>
                  <a:cubicBezTo>
                    <a:pt x="177845" y="1801723"/>
                    <a:pt x="81026" y="1829039"/>
                    <a:pt x="0" y="1850157"/>
                  </a:cubicBezTo>
                  <a:cubicBezTo>
                    <a:pt x="20600" y="1669735"/>
                    <a:pt x="56650" y="1433534"/>
                    <a:pt x="106990" y="1198495"/>
                  </a:cubicBezTo>
                  <a:lnTo>
                    <a:pt x="129979" y="1101407"/>
                  </a:lnTo>
                  <a:lnTo>
                    <a:pt x="107498" y="1047991"/>
                  </a:lnTo>
                  <a:cubicBezTo>
                    <a:pt x="62810" y="930120"/>
                    <a:pt x="32561" y="821652"/>
                    <a:pt x="24540" y="731988"/>
                  </a:cubicBezTo>
                  <a:cubicBezTo>
                    <a:pt x="-12127" y="341227"/>
                    <a:pt x="295872" y="0"/>
                    <a:pt x="691870" y="0"/>
                  </a:cubicBezTo>
                  <a:close/>
                </a:path>
              </a:pathLst>
            </a:custGeom>
            <a:solidFill>
              <a:srgbClr val="3D4F9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9748AED-2E9B-1612-3950-B2D0AE4CE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996" y="6496526"/>
              <a:ext cx="546731" cy="218692"/>
            </a:xfrm>
            <a:custGeom>
              <a:avLst/>
              <a:gdLst>
                <a:gd name="T0" fmla="*/ 990 w 991"/>
                <a:gd name="T1" fmla="*/ 396 h 397"/>
                <a:gd name="T2" fmla="*/ 0 w 991"/>
                <a:gd name="T3" fmla="*/ 396 h 397"/>
                <a:gd name="T4" fmla="*/ 0 w 991"/>
                <a:gd name="T5" fmla="*/ 0 h 397"/>
                <a:gd name="T6" fmla="*/ 990 w 991"/>
                <a:gd name="T7" fmla="*/ 0 h 397"/>
                <a:gd name="T8" fmla="*/ 990 w 991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7">
                  <a:moveTo>
                    <a:pt x="990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6"/>
                  </a:lnTo>
                </a:path>
              </a:pathLst>
            </a:custGeom>
            <a:solidFill>
              <a:srgbClr val="C2386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E1B1F90-6F5E-D777-2299-5798D0AAF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996" y="3991289"/>
              <a:ext cx="546731" cy="218692"/>
            </a:xfrm>
            <a:custGeom>
              <a:avLst/>
              <a:gdLst>
                <a:gd name="T0" fmla="*/ 990 w 991"/>
                <a:gd name="T1" fmla="*/ 395 h 396"/>
                <a:gd name="T2" fmla="*/ 0 w 991"/>
                <a:gd name="T3" fmla="*/ 395 h 396"/>
                <a:gd name="T4" fmla="*/ 0 w 991"/>
                <a:gd name="T5" fmla="*/ 0 h 396"/>
                <a:gd name="T6" fmla="*/ 990 w 991"/>
                <a:gd name="T7" fmla="*/ 0 h 396"/>
                <a:gd name="T8" fmla="*/ 990 w 991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6">
                  <a:moveTo>
                    <a:pt x="990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5"/>
                  </a:lnTo>
                </a:path>
              </a:pathLst>
            </a:custGeom>
            <a:solidFill>
              <a:srgbClr val="C2386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9A8E2F0-8ED3-3810-08A9-608EB9293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996" y="4205121"/>
              <a:ext cx="546731" cy="2296264"/>
            </a:xfrm>
            <a:custGeom>
              <a:avLst/>
              <a:gdLst>
                <a:gd name="T0" fmla="*/ 990 w 991"/>
                <a:gd name="T1" fmla="*/ 4168 h 4169"/>
                <a:gd name="T2" fmla="*/ 0 w 991"/>
                <a:gd name="T3" fmla="*/ 4168 h 4169"/>
                <a:gd name="T4" fmla="*/ 0 w 991"/>
                <a:gd name="T5" fmla="*/ 0 h 4169"/>
                <a:gd name="T6" fmla="*/ 990 w 991"/>
                <a:gd name="T7" fmla="*/ 0 h 4169"/>
                <a:gd name="T8" fmla="*/ 990 w 991"/>
                <a:gd name="T9" fmla="*/ 4168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4169">
                  <a:moveTo>
                    <a:pt x="990" y="4168"/>
                  </a:moveTo>
                  <a:lnTo>
                    <a:pt x="0" y="4168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4168"/>
                  </a:lnTo>
                </a:path>
              </a:pathLst>
            </a:custGeom>
            <a:solidFill>
              <a:srgbClr val="C23864">
                <a:alpha val="50024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737C071-8B55-5C67-821F-B497B010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6" y="6496526"/>
              <a:ext cx="546729" cy="218692"/>
            </a:xfrm>
            <a:custGeom>
              <a:avLst/>
              <a:gdLst>
                <a:gd name="T0" fmla="*/ 990 w 991"/>
                <a:gd name="T1" fmla="*/ 396 h 397"/>
                <a:gd name="T2" fmla="*/ 0 w 991"/>
                <a:gd name="T3" fmla="*/ 396 h 397"/>
                <a:gd name="T4" fmla="*/ 0 w 991"/>
                <a:gd name="T5" fmla="*/ 0 h 397"/>
                <a:gd name="T6" fmla="*/ 990 w 991"/>
                <a:gd name="T7" fmla="*/ 0 h 397"/>
                <a:gd name="T8" fmla="*/ 990 w 991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7">
                  <a:moveTo>
                    <a:pt x="990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6"/>
                  </a:lnTo>
                </a:path>
              </a:pathLst>
            </a:custGeom>
            <a:solidFill>
              <a:srgbClr val="C2386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29D3F68-4A04-709C-CBDB-7CD18DFBA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6" y="3991289"/>
              <a:ext cx="546729" cy="218692"/>
            </a:xfrm>
            <a:custGeom>
              <a:avLst/>
              <a:gdLst>
                <a:gd name="T0" fmla="*/ 990 w 991"/>
                <a:gd name="T1" fmla="*/ 395 h 396"/>
                <a:gd name="T2" fmla="*/ 0 w 991"/>
                <a:gd name="T3" fmla="*/ 395 h 396"/>
                <a:gd name="T4" fmla="*/ 0 w 991"/>
                <a:gd name="T5" fmla="*/ 0 h 396"/>
                <a:gd name="T6" fmla="*/ 990 w 991"/>
                <a:gd name="T7" fmla="*/ 0 h 396"/>
                <a:gd name="T8" fmla="*/ 990 w 991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6">
                  <a:moveTo>
                    <a:pt x="990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5"/>
                  </a:lnTo>
                </a:path>
              </a:pathLst>
            </a:custGeom>
            <a:solidFill>
              <a:srgbClr val="C2386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96909F4-E77D-357F-2E10-9A1755B5D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6" y="4205121"/>
              <a:ext cx="546729" cy="2296264"/>
            </a:xfrm>
            <a:custGeom>
              <a:avLst/>
              <a:gdLst>
                <a:gd name="T0" fmla="*/ 990 w 991"/>
                <a:gd name="T1" fmla="*/ 4168 h 4169"/>
                <a:gd name="T2" fmla="*/ 0 w 991"/>
                <a:gd name="T3" fmla="*/ 4168 h 4169"/>
                <a:gd name="T4" fmla="*/ 0 w 991"/>
                <a:gd name="T5" fmla="*/ 0 h 4169"/>
                <a:gd name="T6" fmla="*/ 990 w 991"/>
                <a:gd name="T7" fmla="*/ 0 h 4169"/>
                <a:gd name="T8" fmla="*/ 990 w 991"/>
                <a:gd name="T9" fmla="*/ 4168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4169">
                  <a:moveTo>
                    <a:pt x="990" y="4168"/>
                  </a:moveTo>
                  <a:lnTo>
                    <a:pt x="0" y="4168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4168"/>
                  </a:lnTo>
                </a:path>
              </a:pathLst>
            </a:custGeom>
            <a:solidFill>
              <a:srgbClr val="C23864">
                <a:alpha val="50024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A09F6C9-265E-BDD3-C7AC-CB24C55F1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85" y="6496526"/>
              <a:ext cx="546729" cy="218692"/>
            </a:xfrm>
            <a:custGeom>
              <a:avLst/>
              <a:gdLst>
                <a:gd name="T0" fmla="*/ 989 w 990"/>
                <a:gd name="T1" fmla="*/ 396 h 397"/>
                <a:gd name="T2" fmla="*/ 0 w 990"/>
                <a:gd name="T3" fmla="*/ 396 h 397"/>
                <a:gd name="T4" fmla="*/ 0 w 990"/>
                <a:gd name="T5" fmla="*/ 0 h 397"/>
                <a:gd name="T6" fmla="*/ 989 w 990"/>
                <a:gd name="T7" fmla="*/ 0 h 397"/>
                <a:gd name="T8" fmla="*/ 989 w 990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397">
                  <a:moveTo>
                    <a:pt x="989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396"/>
                  </a:lnTo>
                </a:path>
              </a:pathLst>
            </a:custGeom>
            <a:solidFill>
              <a:srgbClr val="C2386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B83943-4597-A409-DA8B-E6C4F884E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85" y="3991289"/>
              <a:ext cx="546729" cy="218692"/>
            </a:xfrm>
            <a:custGeom>
              <a:avLst/>
              <a:gdLst>
                <a:gd name="T0" fmla="*/ 989 w 990"/>
                <a:gd name="T1" fmla="*/ 395 h 396"/>
                <a:gd name="T2" fmla="*/ 0 w 990"/>
                <a:gd name="T3" fmla="*/ 395 h 396"/>
                <a:gd name="T4" fmla="*/ 0 w 990"/>
                <a:gd name="T5" fmla="*/ 0 h 396"/>
                <a:gd name="T6" fmla="*/ 989 w 990"/>
                <a:gd name="T7" fmla="*/ 0 h 396"/>
                <a:gd name="T8" fmla="*/ 989 w 990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396">
                  <a:moveTo>
                    <a:pt x="989" y="395"/>
                  </a:moveTo>
                  <a:lnTo>
                    <a:pt x="0" y="395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395"/>
                  </a:lnTo>
                </a:path>
              </a:pathLst>
            </a:custGeom>
            <a:solidFill>
              <a:srgbClr val="C2386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7E45435-7910-444E-0608-8612302B6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85" y="4205121"/>
              <a:ext cx="546729" cy="2296264"/>
            </a:xfrm>
            <a:custGeom>
              <a:avLst/>
              <a:gdLst>
                <a:gd name="T0" fmla="*/ 989 w 990"/>
                <a:gd name="T1" fmla="*/ 4168 h 4169"/>
                <a:gd name="T2" fmla="*/ 0 w 990"/>
                <a:gd name="T3" fmla="*/ 4168 h 4169"/>
                <a:gd name="T4" fmla="*/ 0 w 990"/>
                <a:gd name="T5" fmla="*/ 0 h 4169"/>
                <a:gd name="T6" fmla="*/ 989 w 990"/>
                <a:gd name="T7" fmla="*/ 0 h 4169"/>
                <a:gd name="T8" fmla="*/ 989 w 990"/>
                <a:gd name="T9" fmla="*/ 4168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" h="4169">
                  <a:moveTo>
                    <a:pt x="989" y="4168"/>
                  </a:moveTo>
                  <a:lnTo>
                    <a:pt x="0" y="4168"/>
                  </a:lnTo>
                  <a:lnTo>
                    <a:pt x="0" y="0"/>
                  </a:lnTo>
                  <a:lnTo>
                    <a:pt x="989" y="0"/>
                  </a:lnTo>
                  <a:lnTo>
                    <a:pt x="989" y="4168"/>
                  </a:lnTo>
                </a:path>
              </a:pathLst>
            </a:custGeom>
            <a:solidFill>
              <a:srgbClr val="C23864">
                <a:alpha val="50024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C96E6B7-E8A7-976B-FD3B-6D395B1ED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511" y="2581941"/>
              <a:ext cx="835340" cy="1265432"/>
            </a:xfrm>
            <a:custGeom>
              <a:avLst/>
              <a:gdLst>
                <a:gd name="connsiteX0" fmla="*/ 691871 w 1389413"/>
                <a:gd name="connsiteY0" fmla="*/ 241802 h 2104781"/>
                <a:gd name="connsiteX1" fmla="*/ 265623 w 1389413"/>
                <a:gd name="connsiteY1" fmla="*/ 667704 h 2104781"/>
                <a:gd name="connsiteX2" fmla="*/ 691871 w 1389413"/>
                <a:gd name="connsiteY2" fmla="*/ 1092691 h 2104781"/>
                <a:gd name="connsiteX3" fmla="*/ 1118119 w 1389413"/>
                <a:gd name="connsiteY3" fmla="*/ 667704 h 2104781"/>
                <a:gd name="connsiteX4" fmla="*/ 691871 w 1389413"/>
                <a:gd name="connsiteY4" fmla="*/ 241802 h 2104781"/>
                <a:gd name="connsiteX5" fmla="*/ 691871 w 1389413"/>
                <a:gd name="connsiteY5" fmla="*/ 0 h 2104781"/>
                <a:gd name="connsiteX6" fmla="*/ 1354618 w 1389413"/>
                <a:gd name="connsiteY6" fmla="*/ 759296 h 2104781"/>
                <a:gd name="connsiteX7" fmla="*/ 1261476 w 1389413"/>
                <a:gd name="connsiteY7" fmla="*/ 1081715 h 2104781"/>
                <a:gd name="connsiteX8" fmla="*/ 1256673 w 1389413"/>
                <a:gd name="connsiteY8" fmla="*/ 1092659 h 2104781"/>
                <a:gd name="connsiteX9" fmla="*/ 1281810 w 1389413"/>
                <a:gd name="connsiteY9" fmla="*/ 1198882 h 2104781"/>
                <a:gd name="connsiteX10" fmla="*/ 1389413 w 1389413"/>
                <a:gd name="connsiteY10" fmla="*/ 1850156 h 2104781"/>
                <a:gd name="connsiteX11" fmla="*/ 944348 w 1389413"/>
                <a:gd name="connsiteY11" fmla="*/ 1717035 h 2104781"/>
                <a:gd name="connsiteX12" fmla="*/ 937791 w 1389413"/>
                <a:gd name="connsiteY12" fmla="*/ 1714745 h 2104781"/>
                <a:gd name="connsiteX13" fmla="*/ 880631 w 1389413"/>
                <a:gd name="connsiteY13" fmla="*/ 1810700 h 2104781"/>
                <a:gd name="connsiteX14" fmla="*/ 690037 w 1389413"/>
                <a:gd name="connsiteY14" fmla="*/ 2104781 h 2104781"/>
                <a:gd name="connsiteX15" fmla="*/ 487054 w 1389413"/>
                <a:gd name="connsiteY15" fmla="*/ 1789390 h 2104781"/>
                <a:gd name="connsiteX16" fmla="*/ 444666 w 1389413"/>
                <a:gd name="connsiteY16" fmla="*/ 1717080 h 2104781"/>
                <a:gd name="connsiteX17" fmla="*/ 282711 w 1389413"/>
                <a:gd name="connsiteY17" fmla="*/ 1769012 h 2104781"/>
                <a:gd name="connsiteX18" fmla="*/ 0 w 1389413"/>
                <a:gd name="connsiteY18" fmla="*/ 1850156 h 2104781"/>
                <a:gd name="connsiteX19" fmla="*/ 107603 w 1389413"/>
                <a:gd name="connsiteY19" fmla="*/ 1198882 h 2104781"/>
                <a:gd name="connsiteX20" fmla="*/ 130847 w 1389413"/>
                <a:gd name="connsiteY20" fmla="*/ 1100658 h 2104781"/>
                <a:gd name="connsiteX21" fmla="*/ 107899 w 1389413"/>
                <a:gd name="connsiteY21" fmla="*/ 1046294 h 2104781"/>
                <a:gd name="connsiteX22" fmla="*/ 24541 w 1389413"/>
                <a:gd name="connsiteY22" fmla="*/ 730903 h 2104781"/>
                <a:gd name="connsiteX23" fmla="*/ 691871 w 1389413"/>
                <a:gd name="connsiteY23" fmla="*/ 0 h 21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9413" h="2104781">
                  <a:moveTo>
                    <a:pt x="691871" y="241802"/>
                  </a:moveTo>
                  <a:cubicBezTo>
                    <a:pt x="456288" y="241802"/>
                    <a:pt x="265623" y="432313"/>
                    <a:pt x="265623" y="667704"/>
                  </a:cubicBezTo>
                  <a:cubicBezTo>
                    <a:pt x="265623" y="902180"/>
                    <a:pt x="456288" y="1092691"/>
                    <a:pt x="691871" y="1092691"/>
                  </a:cubicBezTo>
                  <a:cubicBezTo>
                    <a:pt x="927453" y="1092691"/>
                    <a:pt x="1118119" y="902180"/>
                    <a:pt x="1118119" y="667704"/>
                  </a:cubicBezTo>
                  <a:cubicBezTo>
                    <a:pt x="1118119" y="432313"/>
                    <a:pt x="927453" y="241802"/>
                    <a:pt x="691871" y="241802"/>
                  </a:cubicBezTo>
                  <a:close/>
                  <a:moveTo>
                    <a:pt x="691871" y="0"/>
                  </a:moveTo>
                  <a:cubicBezTo>
                    <a:pt x="1097036" y="0"/>
                    <a:pt x="1409617" y="358124"/>
                    <a:pt x="1354618" y="759296"/>
                  </a:cubicBezTo>
                  <a:cubicBezTo>
                    <a:pt x="1342472" y="852720"/>
                    <a:pt x="1308727" y="963317"/>
                    <a:pt x="1261476" y="1081715"/>
                  </a:cubicBezTo>
                  <a:lnTo>
                    <a:pt x="1256673" y="1092659"/>
                  </a:lnTo>
                  <a:lnTo>
                    <a:pt x="1281810" y="1198882"/>
                  </a:lnTo>
                  <a:cubicBezTo>
                    <a:pt x="1332333" y="1434050"/>
                    <a:pt x="1368844" y="1669734"/>
                    <a:pt x="1389413" y="1850156"/>
                  </a:cubicBezTo>
                  <a:cubicBezTo>
                    <a:pt x="1268055" y="1817790"/>
                    <a:pt x="1110701" y="1772513"/>
                    <a:pt x="944348" y="1717035"/>
                  </a:cubicBezTo>
                  <a:lnTo>
                    <a:pt x="937791" y="1714745"/>
                  </a:lnTo>
                  <a:lnTo>
                    <a:pt x="880631" y="1810700"/>
                  </a:lnTo>
                  <a:cubicBezTo>
                    <a:pt x="811724" y="1922800"/>
                    <a:pt x="745495" y="2023952"/>
                    <a:pt x="690037" y="2104781"/>
                  </a:cubicBezTo>
                  <a:cubicBezTo>
                    <a:pt x="628621" y="2015250"/>
                    <a:pt x="558382" y="1907000"/>
                    <a:pt x="487054" y="1789390"/>
                  </a:cubicBezTo>
                  <a:lnTo>
                    <a:pt x="444666" y="1717080"/>
                  </a:lnTo>
                  <a:lnTo>
                    <a:pt x="282711" y="1769012"/>
                  </a:lnTo>
                  <a:cubicBezTo>
                    <a:pt x="178037" y="1801263"/>
                    <a:pt x="81363" y="1828579"/>
                    <a:pt x="0" y="1850156"/>
                  </a:cubicBezTo>
                  <a:cubicBezTo>
                    <a:pt x="20569" y="1669734"/>
                    <a:pt x="57080" y="1434050"/>
                    <a:pt x="107603" y="1198882"/>
                  </a:cubicBezTo>
                  <a:lnTo>
                    <a:pt x="130847" y="1100658"/>
                  </a:lnTo>
                  <a:lnTo>
                    <a:pt x="107899" y="1046294"/>
                  </a:lnTo>
                  <a:cubicBezTo>
                    <a:pt x="63155" y="928684"/>
                    <a:pt x="32791" y="820434"/>
                    <a:pt x="24541" y="730903"/>
                  </a:cubicBezTo>
                  <a:cubicBezTo>
                    <a:pt x="-12126" y="341637"/>
                    <a:pt x="295873" y="0"/>
                    <a:pt x="691871" y="0"/>
                  </a:cubicBezTo>
                  <a:close/>
                </a:path>
              </a:pathLst>
            </a:custGeom>
            <a:solidFill>
              <a:srgbClr val="C2386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D5D9939-C2A8-71E2-379A-D78F7B836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493" y="6496526"/>
              <a:ext cx="546731" cy="218692"/>
            </a:xfrm>
            <a:custGeom>
              <a:avLst/>
              <a:gdLst>
                <a:gd name="T0" fmla="*/ 990 w 991"/>
                <a:gd name="T1" fmla="*/ 396 h 397"/>
                <a:gd name="T2" fmla="*/ 0 w 991"/>
                <a:gd name="T3" fmla="*/ 396 h 397"/>
                <a:gd name="T4" fmla="*/ 0 w 991"/>
                <a:gd name="T5" fmla="*/ 0 h 397"/>
                <a:gd name="T6" fmla="*/ 990 w 991"/>
                <a:gd name="T7" fmla="*/ 0 h 397"/>
                <a:gd name="T8" fmla="*/ 990 w 991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7">
                  <a:moveTo>
                    <a:pt x="990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6"/>
                  </a:lnTo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5A1CC6A-ADB1-AC95-B7C0-8CD41CC4D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493" y="3313344"/>
              <a:ext cx="546731" cy="182815"/>
            </a:xfrm>
            <a:custGeom>
              <a:avLst/>
              <a:gdLst>
                <a:gd name="T0" fmla="*/ 990 w 991"/>
                <a:gd name="T1" fmla="*/ 394 h 395"/>
                <a:gd name="T2" fmla="*/ 0 w 991"/>
                <a:gd name="T3" fmla="*/ 394 h 395"/>
                <a:gd name="T4" fmla="*/ 0 w 991"/>
                <a:gd name="T5" fmla="*/ 0 h 395"/>
                <a:gd name="T6" fmla="*/ 990 w 991"/>
                <a:gd name="T7" fmla="*/ 0 h 395"/>
                <a:gd name="T8" fmla="*/ 990 w 991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5">
                  <a:moveTo>
                    <a:pt x="990" y="394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4"/>
                  </a:lnTo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A1DC4CC-4C55-823C-F8E3-6C566B0E7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493" y="3524747"/>
              <a:ext cx="546731" cy="2976640"/>
            </a:xfrm>
            <a:custGeom>
              <a:avLst/>
              <a:gdLst>
                <a:gd name="T0" fmla="*/ 990 w 991"/>
                <a:gd name="T1" fmla="*/ 5402 h 5403"/>
                <a:gd name="T2" fmla="*/ 0 w 991"/>
                <a:gd name="T3" fmla="*/ 5402 h 5403"/>
                <a:gd name="T4" fmla="*/ 0 w 991"/>
                <a:gd name="T5" fmla="*/ 0 h 5403"/>
                <a:gd name="T6" fmla="*/ 990 w 991"/>
                <a:gd name="T7" fmla="*/ 0 h 5403"/>
                <a:gd name="T8" fmla="*/ 990 w 991"/>
                <a:gd name="T9" fmla="*/ 5402 h 5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5403">
                  <a:moveTo>
                    <a:pt x="990" y="5402"/>
                  </a:moveTo>
                  <a:lnTo>
                    <a:pt x="0" y="5402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5402"/>
                  </a:lnTo>
                </a:path>
              </a:pathLst>
            </a:custGeom>
            <a:solidFill>
              <a:srgbClr val="FF8826">
                <a:alpha val="49546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E587B8F-7BE0-6E2B-4D49-92147EDC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372" y="6496526"/>
              <a:ext cx="546731" cy="218692"/>
            </a:xfrm>
            <a:custGeom>
              <a:avLst/>
              <a:gdLst>
                <a:gd name="T0" fmla="*/ 990 w 991"/>
                <a:gd name="T1" fmla="*/ 396 h 397"/>
                <a:gd name="T2" fmla="*/ 0 w 991"/>
                <a:gd name="T3" fmla="*/ 396 h 397"/>
                <a:gd name="T4" fmla="*/ 0 w 991"/>
                <a:gd name="T5" fmla="*/ 0 h 397"/>
                <a:gd name="T6" fmla="*/ 990 w 991"/>
                <a:gd name="T7" fmla="*/ 0 h 397"/>
                <a:gd name="T8" fmla="*/ 990 w 991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7">
                  <a:moveTo>
                    <a:pt x="990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6"/>
                  </a:lnTo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E8D08A9-1C1F-3CE0-AE79-81755D89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372" y="3313344"/>
              <a:ext cx="546731" cy="182815"/>
            </a:xfrm>
            <a:custGeom>
              <a:avLst/>
              <a:gdLst>
                <a:gd name="T0" fmla="*/ 990 w 991"/>
                <a:gd name="T1" fmla="*/ 394 h 395"/>
                <a:gd name="T2" fmla="*/ 0 w 991"/>
                <a:gd name="T3" fmla="*/ 394 h 395"/>
                <a:gd name="T4" fmla="*/ 0 w 991"/>
                <a:gd name="T5" fmla="*/ 0 h 395"/>
                <a:gd name="T6" fmla="*/ 990 w 991"/>
                <a:gd name="T7" fmla="*/ 0 h 395"/>
                <a:gd name="T8" fmla="*/ 990 w 991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395">
                  <a:moveTo>
                    <a:pt x="990" y="394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394"/>
                  </a:lnTo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354C720-3573-2D79-290B-EC4216BCA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372" y="3524747"/>
              <a:ext cx="546731" cy="2976640"/>
            </a:xfrm>
            <a:custGeom>
              <a:avLst/>
              <a:gdLst>
                <a:gd name="T0" fmla="*/ 990 w 991"/>
                <a:gd name="T1" fmla="*/ 5402 h 5403"/>
                <a:gd name="T2" fmla="*/ 0 w 991"/>
                <a:gd name="T3" fmla="*/ 5402 h 5403"/>
                <a:gd name="T4" fmla="*/ 0 w 991"/>
                <a:gd name="T5" fmla="*/ 0 h 5403"/>
                <a:gd name="T6" fmla="*/ 990 w 991"/>
                <a:gd name="T7" fmla="*/ 0 h 5403"/>
                <a:gd name="T8" fmla="*/ 990 w 991"/>
                <a:gd name="T9" fmla="*/ 5402 h 5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5403">
                  <a:moveTo>
                    <a:pt x="990" y="5402"/>
                  </a:moveTo>
                  <a:lnTo>
                    <a:pt x="0" y="5402"/>
                  </a:lnTo>
                  <a:lnTo>
                    <a:pt x="0" y="0"/>
                  </a:lnTo>
                  <a:lnTo>
                    <a:pt x="990" y="0"/>
                  </a:lnTo>
                  <a:lnTo>
                    <a:pt x="990" y="5402"/>
                  </a:lnTo>
                </a:path>
              </a:pathLst>
            </a:custGeom>
            <a:solidFill>
              <a:srgbClr val="FF8826">
                <a:alpha val="49546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D1A4971-C540-4EE7-E901-96A9300C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683" y="6496526"/>
              <a:ext cx="546729" cy="218692"/>
            </a:xfrm>
            <a:custGeom>
              <a:avLst/>
              <a:gdLst>
                <a:gd name="T0" fmla="*/ 991 w 992"/>
                <a:gd name="T1" fmla="*/ 396 h 397"/>
                <a:gd name="T2" fmla="*/ 0 w 992"/>
                <a:gd name="T3" fmla="*/ 396 h 397"/>
                <a:gd name="T4" fmla="*/ 0 w 992"/>
                <a:gd name="T5" fmla="*/ 0 h 397"/>
                <a:gd name="T6" fmla="*/ 991 w 992"/>
                <a:gd name="T7" fmla="*/ 0 h 397"/>
                <a:gd name="T8" fmla="*/ 991 w 992"/>
                <a:gd name="T9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397">
                  <a:moveTo>
                    <a:pt x="991" y="396"/>
                  </a:moveTo>
                  <a:lnTo>
                    <a:pt x="0" y="396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396"/>
                  </a:lnTo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9EEF909-CAC9-AAC7-74B9-48F666073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683" y="3313344"/>
              <a:ext cx="546729" cy="182815"/>
            </a:xfrm>
            <a:custGeom>
              <a:avLst/>
              <a:gdLst>
                <a:gd name="T0" fmla="*/ 991 w 992"/>
                <a:gd name="T1" fmla="*/ 394 h 395"/>
                <a:gd name="T2" fmla="*/ 0 w 992"/>
                <a:gd name="T3" fmla="*/ 394 h 395"/>
                <a:gd name="T4" fmla="*/ 0 w 992"/>
                <a:gd name="T5" fmla="*/ 0 h 395"/>
                <a:gd name="T6" fmla="*/ 991 w 992"/>
                <a:gd name="T7" fmla="*/ 0 h 395"/>
                <a:gd name="T8" fmla="*/ 991 w 992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395">
                  <a:moveTo>
                    <a:pt x="991" y="394"/>
                  </a:moveTo>
                  <a:lnTo>
                    <a:pt x="0" y="394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394"/>
                  </a:lnTo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A03C1D6-E1EE-17CE-709B-D9726159F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683" y="3524747"/>
              <a:ext cx="546729" cy="2976640"/>
            </a:xfrm>
            <a:custGeom>
              <a:avLst/>
              <a:gdLst>
                <a:gd name="T0" fmla="*/ 991 w 992"/>
                <a:gd name="T1" fmla="*/ 5402 h 5403"/>
                <a:gd name="T2" fmla="*/ 0 w 992"/>
                <a:gd name="T3" fmla="*/ 5402 h 5403"/>
                <a:gd name="T4" fmla="*/ 0 w 992"/>
                <a:gd name="T5" fmla="*/ 0 h 5403"/>
                <a:gd name="T6" fmla="*/ 991 w 992"/>
                <a:gd name="T7" fmla="*/ 0 h 5403"/>
                <a:gd name="T8" fmla="*/ 991 w 992"/>
                <a:gd name="T9" fmla="*/ 5402 h 5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5403">
                  <a:moveTo>
                    <a:pt x="991" y="5402"/>
                  </a:moveTo>
                  <a:lnTo>
                    <a:pt x="0" y="5402"/>
                  </a:lnTo>
                  <a:lnTo>
                    <a:pt x="0" y="0"/>
                  </a:lnTo>
                  <a:lnTo>
                    <a:pt x="991" y="0"/>
                  </a:lnTo>
                  <a:lnTo>
                    <a:pt x="991" y="5402"/>
                  </a:lnTo>
                </a:path>
              </a:pathLst>
            </a:custGeom>
            <a:solidFill>
              <a:srgbClr val="FF8826">
                <a:alpha val="49546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FFF992B-950A-A340-ED4A-7FC17B63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578" y="1877267"/>
              <a:ext cx="835340" cy="1267862"/>
            </a:xfrm>
            <a:custGeom>
              <a:avLst/>
              <a:gdLst>
                <a:gd name="connsiteX0" fmla="*/ 691420 w 1389413"/>
                <a:gd name="connsiteY0" fmla="*/ 241244 h 2108824"/>
                <a:gd name="connsiteX1" fmla="*/ 265447 w 1389413"/>
                <a:gd name="connsiteY1" fmla="*/ 667779 h 2108824"/>
                <a:gd name="connsiteX2" fmla="*/ 691420 w 1389413"/>
                <a:gd name="connsiteY2" fmla="*/ 1094314 h 2108824"/>
                <a:gd name="connsiteX3" fmla="*/ 1117394 w 1389413"/>
                <a:gd name="connsiteY3" fmla="*/ 667779 h 2108824"/>
                <a:gd name="connsiteX4" fmla="*/ 691420 w 1389413"/>
                <a:gd name="connsiteY4" fmla="*/ 241244 h 2108824"/>
                <a:gd name="connsiteX5" fmla="*/ 691420 w 1389413"/>
                <a:gd name="connsiteY5" fmla="*/ 0 h 2108824"/>
                <a:gd name="connsiteX6" fmla="*/ 1354657 w 1389413"/>
                <a:gd name="connsiteY6" fmla="*/ 759507 h 2108824"/>
                <a:gd name="connsiteX7" fmla="*/ 1261046 w 1389413"/>
                <a:gd name="connsiteY7" fmla="*/ 1082948 h 2108824"/>
                <a:gd name="connsiteX8" fmla="*/ 1256882 w 1389413"/>
                <a:gd name="connsiteY8" fmla="*/ 1092447 h 2108824"/>
                <a:gd name="connsiteX9" fmla="*/ 1282196 w 1389413"/>
                <a:gd name="connsiteY9" fmla="*/ 1198496 h 2108824"/>
                <a:gd name="connsiteX10" fmla="*/ 1389413 w 1389413"/>
                <a:gd name="connsiteY10" fmla="*/ 1850157 h 2108824"/>
                <a:gd name="connsiteX11" fmla="*/ 944734 w 1389413"/>
                <a:gd name="connsiteY11" fmla="*/ 1717165 h 2108824"/>
                <a:gd name="connsiteX12" fmla="*/ 938699 w 1389413"/>
                <a:gd name="connsiteY12" fmla="*/ 1715058 h 2108824"/>
                <a:gd name="connsiteX13" fmla="*/ 880074 w 1389413"/>
                <a:gd name="connsiteY13" fmla="*/ 1813761 h 2108824"/>
                <a:gd name="connsiteX14" fmla="*/ 689588 w 1389413"/>
                <a:gd name="connsiteY14" fmla="*/ 2108824 h 2108824"/>
                <a:gd name="connsiteX15" fmla="*/ 486735 w 1389413"/>
                <a:gd name="connsiteY15" fmla="*/ 1792291 h 2108824"/>
                <a:gd name="connsiteX16" fmla="*/ 443234 w 1389413"/>
                <a:gd name="connsiteY16" fmla="*/ 1717796 h 2108824"/>
                <a:gd name="connsiteX17" fmla="*/ 283054 w 1389413"/>
                <a:gd name="connsiteY17" fmla="*/ 1769358 h 2108824"/>
                <a:gd name="connsiteX18" fmla="*/ 0 w 1389413"/>
                <a:gd name="connsiteY18" fmla="*/ 1850157 h 2108824"/>
                <a:gd name="connsiteX19" fmla="*/ 107602 w 1389413"/>
                <a:gd name="connsiteY19" fmla="*/ 1198496 h 2108824"/>
                <a:gd name="connsiteX20" fmla="*/ 130640 w 1389413"/>
                <a:gd name="connsiteY20" fmla="*/ 1101308 h 2108824"/>
                <a:gd name="connsiteX21" fmla="*/ 107825 w 1389413"/>
                <a:gd name="connsiteY21" fmla="*/ 1047088 h 2108824"/>
                <a:gd name="connsiteX22" fmla="*/ 24520 w 1389413"/>
                <a:gd name="connsiteY22" fmla="*/ 731071 h 2108824"/>
                <a:gd name="connsiteX23" fmla="*/ 691420 w 1389413"/>
                <a:gd name="connsiteY23" fmla="*/ 0 h 210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89413" h="2108824">
                  <a:moveTo>
                    <a:pt x="691420" y="241244"/>
                  </a:moveTo>
                  <a:cubicBezTo>
                    <a:pt x="456906" y="241244"/>
                    <a:pt x="265447" y="432038"/>
                    <a:pt x="265447" y="667779"/>
                  </a:cubicBezTo>
                  <a:cubicBezTo>
                    <a:pt x="265447" y="902602"/>
                    <a:pt x="456906" y="1094314"/>
                    <a:pt x="691420" y="1094314"/>
                  </a:cubicBezTo>
                  <a:cubicBezTo>
                    <a:pt x="926851" y="1094314"/>
                    <a:pt x="1117394" y="902602"/>
                    <a:pt x="1117394" y="667779"/>
                  </a:cubicBezTo>
                  <a:cubicBezTo>
                    <a:pt x="1117394" y="432038"/>
                    <a:pt x="926851" y="241244"/>
                    <a:pt x="691420" y="241244"/>
                  </a:cubicBezTo>
                  <a:close/>
                  <a:moveTo>
                    <a:pt x="691420" y="0"/>
                  </a:moveTo>
                  <a:cubicBezTo>
                    <a:pt x="1096324" y="0"/>
                    <a:pt x="1409621" y="357738"/>
                    <a:pt x="1354657" y="759507"/>
                  </a:cubicBezTo>
                  <a:cubicBezTo>
                    <a:pt x="1342290" y="853299"/>
                    <a:pt x="1308395" y="964232"/>
                    <a:pt x="1261046" y="1082948"/>
                  </a:cubicBezTo>
                  <a:lnTo>
                    <a:pt x="1256882" y="1092447"/>
                  </a:lnTo>
                  <a:lnTo>
                    <a:pt x="1282196" y="1198496"/>
                  </a:lnTo>
                  <a:cubicBezTo>
                    <a:pt x="1332847" y="1433535"/>
                    <a:pt x="1368843" y="1669735"/>
                    <a:pt x="1389413" y="1850157"/>
                  </a:cubicBezTo>
                  <a:cubicBezTo>
                    <a:pt x="1268055" y="1818480"/>
                    <a:pt x="1111215" y="1772858"/>
                    <a:pt x="944734" y="1717165"/>
                  </a:cubicBezTo>
                  <a:lnTo>
                    <a:pt x="938699" y="1715058"/>
                  </a:lnTo>
                  <a:lnTo>
                    <a:pt x="880074" y="1813761"/>
                  </a:lnTo>
                  <a:cubicBezTo>
                    <a:pt x="811197" y="1926171"/>
                    <a:pt x="745011" y="2027645"/>
                    <a:pt x="689588" y="2108824"/>
                  </a:cubicBezTo>
                  <a:cubicBezTo>
                    <a:pt x="628211" y="2018931"/>
                    <a:pt x="558017" y="1910291"/>
                    <a:pt x="486735" y="1792291"/>
                  </a:cubicBezTo>
                  <a:lnTo>
                    <a:pt x="443234" y="1717796"/>
                  </a:lnTo>
                  <a:lnTo>
                    <a:pt x="283054" y="1769358"/>
                  </a:lnTo>
                  <a:cubicBezTo>
                    <a:pt x="178266" y="1801723"/>
                    <a:pt x="81363" y="1829039"/>
                    <a:pt x="0" y="1850157"/>
                  </a:cubicBezTo>
                  <a:cubicBezTo>
                    <a:pt x="20569" y="1669735"/>
                    <a:pt x="57079" y="1433535"/>
                    <a:pt x="107602" y="1198496"/>
                  </a:cubicBezTo>
                  <a:lnTo>
                    <a:pt x="130640" y="1101308"/>
                  </a:lnTo>
                  <a:lnTo>
                    <a:pt x="107825" y="1047088"/>
                  </a:lnTo>
                  <a:cubicBezTo>
                    <a:pt x="63109" y="929203"/>
                    <a:pt x="32765" y="820735"/>
                    <a:pt x="24520" y="731071"/>
                  </a:cubicBezTo>
                  <a:cubicBezTo>
                    <a:pt x="-12123" y="341227"/>
                    <a:pt x="295677" y="0"/>
                    <a:pt x="691420" y="0"/>
                  </a:cubicBezTo>
                  <a:close/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66763A-13CD-11ED-5EDA-CBB380DA9BDD}"/>
                </a:ext>
              </a:extLst>
            </p:cNvPr>
            <p:cNvSpPr txBox="1"/>
            <p:nvPr/>
          </p:nvSpPr>
          <p:spPr>
            <a:xfrm>
              <a:off x="35157" y="6485416"/>
              <a:ext cx="476412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JAN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F344A06-3A2D-8F35-7B37-DB445130EC4A}"/>
                </a:ext>
              </a:extLst>
            </p:cNvPr>
            <p:cNvSpPr txBox="1"/>
            <p:nvPr/>
          </p:nvSpPr>
          <p:spPr>
            <a:xfrm>
              <a:off x="616478" y="6485416"/>
              <a:ext cx="4315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FEB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A09934C-B518-2811-611A-95C9909239D8}"/>
                </a:ext>
              </a:extLst>
            </p:cNvPr>
            <p:cNvSpPr txBox="1"/>
            <p:nvPr/>
          </p:nvSpPr>
          <p:spPr>
            <a:xfrm>
              <a:off x="1138514" y="6485416"/>
              <a:ext cx="51007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MAR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4518441-B9C1-9D93-11EC-FDDD97CB18E9}"/>
                </a:ext>
              </a:extLst>
            </p:cNvPr>
            <p:cNvSpPr txBox="1"/>
            <p:nvPr/>
          </p:nvSpPr>
          <p:spPr>
            <a:xfrm>
              <a:off x="1719448" y="6485416"/>
              <a:ext cx="46839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APR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494BB2-245A-3A38-7952-2B5F18D38A00}"/>
                </a:ext>
              </a:extLst>
            </p:cNvPr>
            <p:cNvSpPr txBox="1"/>
            <p:nvPr/>
          </p:nvSpPr>
          <p:spPr>
            <a:xfrm>
              <a:off x="2255886" y="6485416"/>
              <a:ext cx="513282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MAY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C63DC39-723A-4F4F-9C45-EC3F42622B3A}"/>
                </a:ext>
              </a:extLst>
            </p:cNvPr>
            <p:cNvSpPr txBox="1"/>
            <p:nvPr/>
          </p:nvSpPr>
          <p:spPr>
            <a:xfrm>
              <a:off x="2838034" y="6485416"/>
              <a:ext cx="47160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JUN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3760CF6-A298-5EDC-122C-FC6D85EED2EF}"/>
                </a:ext>
              </a:extLst>
            </p:cNvPr>
            <p:cNvSpPr txBox="1"/>
            <p:nvPr/>
          </p:nvSpPr>
          <p:spPr>
            <a:xfrm>
              <a:off x="3419793" y="6485416"/>
              <a:ext cx="433132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JUL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F87E820-06EB-0D8C-A0CD-911E600FC1DF}"/>
                </a:ext>
              </a:extLst>
            </p:cNvPr>
            <p:cNvSpPr txBox="1"/>
            <p:nvPr/>
          </p:nvSpPr>
          <p:spPr>
            <a:xfrm>
              <a:off x="3947416" y="6485416"/>
              <a:ext cx="49564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AUG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645510B-0110-DAB3-D936-C7B1D41E118A}"/>
                </a:ext>
              </a:extLst>
            </p:cNvPr>
            <p:cNvSpPr txBox="1"/>
            <p:nvPr/>
          </p:nvSpPr>
          <p:spPr>
            <a:xfrm>
              <a:off x="4538380" y="6485416"/>
              <a:ext cx="43633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SEP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E0C08E-BB6C-DB19-CD5B-4912EEF89C1A}"/>
                </a:ext>
              </a:extLst>
            </p:cNvPr>
            <p:cNvSpPr txBox="1"/>
            <p:nvPr/>
          </p:nvSpPr>
          <p:spPr>
            <a:xfrm>
              <a:off x="5073583" y="6485416"/>
              <a:ext cx="486030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OCT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7FB519-06B0-9B92-9406-8C06091C784E}"/>
                </a:ext>
              </a:extLst>
            </p:cNvPr>
            <p:cNvSpPr txBox="1"/>
            <p:nvPr/>
          </p:nvSpPr>
          <p:spPr>
            <a:xfrm>
              <a:off x="5623646" y="6485416"/>
              <a:ext cx="503664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NOV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7BD5CB5-364D-D898-D7D8-84AEBC21B543}"/>
                </a:ext>
              </a:extLst>
            </p:cNvPr>
            <p:cNvSpPr txBox="1"/>
            <p:nvPr/>
          </p:nvSpPr>
          <p:spPr>
            <a:xfrm>
              <a:off x="6218617" y="6485416"/>
              <a:ext cx="43633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DIC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86692D4-D6A9-E24D-5185-CBE280A374B1}"/>
                </a:ext>
              </a:extLst>
            </p:cNvPr>
            <p:cNvSpPr txBox="1"/>
            <p:nvPr/>
          </p:nvSpPr>
          <p:spPr>
            <a:xfrm>
              <a:off x="592434" y="4477981"/>
              <a:ext cx="47961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CB2E"/>
                  </a:solidFill>
                  <a:latin typeface="Poppins" pitchFamily="2" charset="77"/>
                  <a:cs typeface="Poppins" pitchFamily="2" charset="77"/>
                </a:rPr>
                <a:t>25%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EA627DD-CE3E-0646-74F2-079D3D6AF937}"/>
                </a:ext>
              </a:extLst>
            </p:cNvPr>
            <p:cNvSpPr txBox="1"/>
            <p:nvPr/>
          </p:nvSpPr>
          <p:spPr>
            <a:xfrm>
              <a:off x="2274244" y="3716566"/>
              <a:ext cx="490840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3D4F91"/>
                  </a:solidFill>
                  <a:latin typeface="Poppins" pitchFamily="2" charset="77"/>
                  <a:cs typeface="Poppins" pitchFamily="2" charset="77"/>
                </a:rPr>
                <a:t>50%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A1B6CCB-1C38-6BBD-E37D-5B2F4C1E0A8F}"/>
                </a:ext>
              </a:extLst>
            </p:cNvPr>
            <p:cNvSpPr txBox="1"/>
            <p:nvPr/>
          </p:nvSpPr>
          <p:spPr>
            <a:xfrm>
              <a:off x="3960726" y="2849526"/>
              <a:ext cx="47480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C23864"/>
                  </a:solidFill>
                  <a:latin typeface="Poppins" pitchFamily="2" charset="77"/>
                  <a:cs typeface="Poppins" pitchFamily="2" charset="77"/>
                </a:rPr>
                <a:t>75%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3C20A67-91EF-9FDD-148B-987FE2D06044}"/>
                </a:ext>
              </a:extLst>
            </p:cNvPr>
            <p:cNvSpPr txBox="1"/>
            <p:nvPr/>
          </p:nvSpPr>
          <p:spPr>
            <a:xfrm>
              <a:off x="5603376" y="2147033"/>
              <a:ext cx="54373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8826"/>
                  </a:solidFill>
                  <a:latin typeface="Poppins" pitchFamily="2" charset="77"/>
                  <a:cs typeface="Poppins" pitchFamily="2" charset="77"/>
                </a:rPr>
                <a:t>100%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EBCD7037-E4B5-4F05-6D14-21BCA500FCEC}"/>
              </a:ext>
            </a:extLst>
          </p:cNvPr>
          <p:cNvSpPr txBox="1"/>
          <p:nvPr/>
        </p:nvSpPr>
        <p:spPr>
          <a:xfrm>
            <a:off x="5174947" y="2866104"/>
            <a:ext cx="1314980" cy="261610"/>
          </a:xfrm>
          <a:prstGeom prst="rect">
            <a:avLst/>
          </a:prstGeom>
          <a:solidFill>
            <a:srgbClr val="FFCB2E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33CC2C42-2C41-34F0-6094-EC668C982A93}"/>
              </a:ext>
            </a:extLst>
          </p:cNvPr>
          <p:cNvSpPr txBox="1">
            <a:spLocks/>
          </p:cNvSpPr>
          <p:nvPr/>
        </p:nvSpPr>
        <p:spPr>
          <a:xfrm>
            <a:off x="5179760" y="3140594"/>
            <a:ext cx="1412658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AC4CC1B-EFE3-8065-292C-55BA0209621F}"/>
              </a:ext>
            </a:extLst>
          </p:cNvPr>
          <p:cNvSpPr txBox="1"/>
          <p:nvPr/>
        </p:nvSpPr>
        <p:spPr>
          <a:xfrm>
            <a:off x="6851541" y="2103111"/>
            <a:ext cx="1314980" cy="261610"/>
          </a:xfrm>
          <a:prstGeom prst="rect">
            <a:avLst/>
          </a:prstGeom>
          <a:solidFill>
            <a:srgbClr val="3D4F91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8096288F-687A-3561-ABA8-CB5D2B4EB4E9}"/>
              </a:ext>
            </a:extLst>
          </p:cNvPr>
          <p:cNvSpPr txBox="1">
            <a:spLocks/>
          </p:cNvSpPr>
          <p:nvPr/>
        </p:nvSpPr>
        <p:spPr>
          <a:xfrm>
            <a:off x="6856354" y="2377601"/>
            <a:ext cx="1412658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E38B7E1-D88B-CFAB-29CB-43454A0E320F}"/>
              </a:ext>
            </a:extLst>
          </p:cNvPr>
          <p:cNvSpPr txBox="1"/>
          <p:nvPr/>
        </p:nvSpPr>
        <p:spPr>
          <a:xfrm>
            <a:off x="8543198" y="1221918"/>
            <a:ext cx="1314980" cy="261610"/>
          </a:xfrm>
          <a:prstGeom prst="rect">
            <a:avLst/>
          </a:prstGeom>
          <a:solidFill>
            <a:srgbClr val="C23864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A197F186-9D07-E83A-FAE4-143BB2E43BC6}"/>
              </a:ext>
            </a:extLst>
          </p:cNvPr>
          <p:cNvSpPr txBox="1">
            <a:spLocks/>
          </p:cNvSpPr>
          <p:nvPr/>
        </p:nvSpPr>
        <p:spPr>
          <a:xfrm>
            <a:off x="8548011" y="1496409"/>
            <a:ext cx="1412658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F8D7A2D-9468-D0A0-0BBF-38BB63014B9D}"/>
              </a:ext>
            </a:extLst>
          </p:cNvPr>
          <p:cNvSpPr txBox="1"/>
          <p:nvPr/>
        </p:nvSpPr>
        <p:spPr>
          <a:xfrm>
            <a:off x="10231827" y="486652"/>
            <a:ext cx="1314980" cy="261610"/>
          </a:xfrm>
          <a:prstGeom prst="rect">
            <a:avLst/>
          </a:prstGeom>
          <a:solidFill>
            <a:srgbClr val="FF8826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52C63DCA-9C5B-9D72-1E41-F53BB3C29F7D}"/>
              </a:ext>
            </a:extLst>
          </p:cNvPr>
          <p:cNvSpPr txBox="1">
            <a:spLocks/>
          </p:cNvSpPr>
          <p:nvPr/>
        </p:nvSpPr>
        <p:spPr>
          <a:xfrm>
            <a:off x="10236640" y="761142"/>
            <a:ext cx="1412658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67213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50CA9E8-FF4F-8298-09D4-6940DBE4C6B4}"/>
              </a:ext>
            </a:extLst>
          </p:cNvPr>
          <p:cNvSpPr/>
          <p:nvPr/>
        </p:nvSpPr>
        <p:spPr>
          <a:xfrm>
            <a:off x="9939064" y="3823709"/>
            <a:ext cx="1690161" cy="3034291"/>
          </a:xfrm>
          <a:prstGeom prst="rect">
            <a:avLst/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4ECD15-D5AB-81E9-264F-A61C97848928}"/>
              </a:ext>
            </a:extLst>
          </p:cNvPr>
          <p:cNvSpPr/>
          <p:nvPr/>
        </p:nvSpPr>
        <p:spPr>
          <a:xfrm>
            <a:off x="7735510" y="4243434"/>
            <a:ext cx="1690161" cy="2614566"/>
          </a:xfrm>
          <a:prstGeom prst="rect">
            <a:avLst/>
          </a:prstGeom>
          <a:solidFill>
            <a:srgbClr val="3D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7F7D97-9BC7-5899-E989-4720BCB31E5D}"/>
              </a:ext>
            </a:extLst>
          </p:cNvPr>
          <p:cNvSpPr/>
          <p:nvPr/>
        </p:nvSpPr>
        <p:spPr>
          <a:xfrm>
            <a:off x="5576927" y="4768090"/>
            <a:ext cx="1690161" cy="2089910"/>
          </a:xfrm>
          <a:prstGeom prst="rect">
            <a:avLst/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BC93C3-D573-68DA-0440-CC070338D84A}"/>
              </a:ext>
            </a:extLst>
          </p:cNvPr>
          <p:cNvSpPr/>
          <p:nvPr/>
        </p:nvSpPr>
        <p:spPr>
          <a:xfrm>
            <a:off x="3433333" y="5232785"/>
            <a:ext cx="1690161" cy="1625215"/>
          </a:xfrm>
          <a:prstGeom prst="rect">
            <a:avLst/>
          </a:prstGeom>
          <a:solidFill>
            <a:srgbClr val="A1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DC6A8D-9568-8EE5-1E9C-AF6CD170AAFB}"/>
              </a:ext>
            </a:extLst>
          </p:cNvPr>
          <p:cNvSpPr/>
          <p:nvPr/>
        </p:nvSpPr>
        <p:spPr>
          <a:xfrm>
            <a:off x="1214789" y="5682491"/>
            <a:ext cx="1690161" cy="1175510"/>
          </a:xfrm>
          <a:prstGeom prst="rect">
            <a:avLst/>
          </a:prstGeom>
          <a:solidFill>
            <a:srgbClr val="E3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0317CEF6-8D0C-743F-8E1E-119119C1D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591" y="4682378"/>
            <a:ext cx="283280" cy="281624"/>
          </a:xfrm>
          <a:custGeom>
            <a:avLst/>
            <a:gdLst>
              <a:gd name="T0" fmla="*/ 0 w 753"/>
              <a:gd name="T1" fmla="*/ 750 h 751"/>
              <a:gd name="T2" fmla="*/ 752 w 753"/>
              <a:gd name="T3" fmla="*/ 750 h 751"/>
              <a:gd name="T4" fmla="*/ 752 w 753"/>
              <a:gd name="T5" fmla="*/ 0 h 751"/>
              <a:gd name="T6" fmla="*/ 749 w 753"/>
              <a:gd name="T7" fmla="*/ 0 h 751"/>
              <a:gd name="T8" fmla="*/ 0 w 753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3" h="751">
                <a:moveTo>
                  <a:pt x="0" y="750"/>
                </a:moveTo>
                <a:lnTo>
                  <a:pt x="752" y="750"/>
                </a:lnTo>
                <a:lnTo>
                  <a:pt x="752" y="0"/>
                </a:lnTo>
                <a:lnTo>
                  <a:pt x="749" y="0"/>
                </a:lnTo>
                <a:lnTo>
                  <a:pt x="0" y="750"/>
                </a:lnTo>
              </a:path>
            </a:pathLst>
          </a:custGeom>
          <a:solidFill>
            <a:srgbClr val="E34D5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91EDC5AA-E009-AB21-6D2B-AB1DEF8D5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689" y="4213557"/>
            <a:ext cx="283281" cy="281624"/>
          </a:xfrm>
          <a:custGeom>
            <a:avLst/>
            <a:gdLst>
              <a:gd name="T0" fmla="*/ 0 w 755"/>
              <a:gd name="T1" fmla="*/ 750 h 751"/>
              <a:gd name="T2" fmla="*/ 754 w 755"/>
              <a:gd name="T3" fmla="*/ 750 h 751"/>
              <a:gd name="T4" fmla="*/ 754 w 755"/>
              <a:gd name="T5" fmla="*/ 0 h 751"/>
              <a:gd name="T6" fmla="*/ 750 w 755"/>
              <a:gd name="T7" fmla="*/ 0 h 751"/>
              <a:gd name="T8" fmla="*/ 0 w 755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5" h="751">
                <a:moveTo>
                  <a:pt x="0" y="750"/>
                </a:moveTo>
                <a:lnTo>
                  <a:pt x="754" y="750"/>
                </a:lnTo>
                <a:lnTo>
                  <a:pt x="754" y="0"/>
                </a:lnTo>
                <a:lnTo>
                  <a:pt x="750" y="0"/>
                </a:lnTo>
                <a:lnTo>
                  <a:pt x="0" y="750"/>
                </a:lnTo>
              </a:path>
            </a:pathLst>
          </a:custGeom>
          <a:solidFill>
            <a:srgbClr val="A12D5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89D2990E-01F0-8680-3843-24BF527A4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384" y="3778697"/>
            <a:ext cx="283280" cy="281624"/>
          </a:xfrm>
          <a:custGeom>
            <a:avLst/>
            <a:gdLst>
              <a:gd name="T0" fmla="*/ 0 w 753"/>
              <a:gd name="T1" fmla="*/ 750 h 751"/>
              <a:gd name="T2" fmla="*/ 752 w 753"/>
              <a:gd name="T3" fmla="*/ 750 h 751"/>
              <a:gd name="T4" fmla="*/ 752 w 753"/>
              <a:gd name="T5" fmla="*/ 0 h 751"/>
              <a:gd name="T6" fmla="*/ 749 w 753"/>
              <a:gd name="T7" fmla="*/ 0 h 751"/>
              <a:gd name="T8" fmla="*/ 0 w 753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3" h="751">
                <a:moveTo>
                  <a:pt x="0" y="750"/>
                </a:moveTo>
                <a:lnTo>
                  <a:pt x="752" y="750"/>
                </a:lnTo>
                <a:lnTo>
                  <a:pt x="752" y="0"/>
                </a:lnTo>
                <a:lnTo>
                  <a:pt x="749" y="0"/>
                </a:lnTo>
                <a:lnTo>
                  <a:pt x="0" y="750"/>
                </a:lnTo>
              </a:path>
            </a:pathLst>
          </a:custGeom>
          <a:solidFill>
            <a:srgbClr val="FF88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ADE46FC-1584-2604-4D4D-6B9A5A504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443" y="2832722"/>
            <a:ext cx="310750" cy="197245"/>
          </a:xfrm>
          <a:custGeom>
            <a:avLst/>
            <a:gdLst>
              <a:gd name="connsiteX0" fmla="*/ 408053 w 620659"/>
              <a:gd name="connsiteY0" fmla="*/ 0 h 393956"/>
              <a:gd name="connsiteX1" fmla="*/ 403544 w 620659"/>
              <a:gd name="connsiteY1" fmla="*/ 60159 h 393956"/>
              <a:gd name="connsiteX2" fmla="*/ 290070 w 620659"/>
              <a:gd name="connsiteY2" fmla="*/ 141373 h 393956"/>
              <a:gd name="connsiteX3" fmla="*/ 369751 w 620659"/>
              <a:gd name="connsiteY3" fmla="*/ 152477 h 393956"/>
              <a:gd name="connsiteX4" fmla="*/ 372034 w 620659"/>
              <a:gd name="connsiteY4" fmla="*/ 152509 h 393956"/>
              <a:gd name="connsiteX5" fmla="*/ 571766 w 620659"/>
              <a:gd name="connsiteY5" fmla="*/ 136109 h 393956"/>
              <a:gd name="connsiteX6" fmla="*/ 577036 w 620659"/>
              <a:gd name="connsiteY6" fmla="*/ 192508 h 393956"/>
              <a:gd name="connsiteX7" fmla="*/ 383978 w 620659"/>
              <a:gd name="connsiteY7" fmla="*/ 208361 h 393956"/>
              <a:gd name="connsiteX8" fmla="*/ 384005 w 620659"/>
              <a:gd name="connsiteY8" fmla="*/ 209417 h 393956"/>
              <a:gd name="connsiteX9" fmla="*/ 383837 w 620659"/>
              <a:gd name="connsiteY9" fmla="*/ 215064 h 393956"/>
              <a:gd name="connsiteX10" fmla="*/ 590715 w 620659"/>
              <a:gd name="connsiteY10" fmla="*/ 205889 h 393956"/>
              <a:gd name="connsiteX11" fmla="*/ 593716 w 620659"/>
              <a:gd name="connsiteY11" fmla="*/ 262672 h 393956"/>
              <a:gd name="connsiteX12" fmla="*/ 382070 w 620659"/>
              <a:gd name="connsiteY12" fmla="*/ 272745 h 393956"/>
              <a:gd name="connsiteX13" fmla="*/ 381393 w 620659"/>
              <a:gd name="connsiteY13" fmla="*/ 277934 h 393956"/>
              <a:gd name="connsiteX14" fmla="*/ 580287 w 620659"/>
              <a:gd name="connsiteY14" fmla="*/ 277934 h 393956"/>
              <a:gd name="connsiteX15" fmla="*/ 580287 w 620659"/>
              <a:gd name="connsiteY15" fmla="*/ 333444 h 393956"/>
              <a:gd name="connsiteX16" fmla="*/ 374150 w 620659"/>
              <a:gd name="connsiteY16" fmla="*/ 333444 h 393956"/>
              <a:gd name="connsiteX17" fmla="*/ 374048 w 620659"/>
              <a:gd name="connsiteY17" fmla="*/ 334223 h 393956"/>
              <a:gd name="connsiteX18" fmla="*/ 372905 w 620659"/>
              <a:gd name="connsiteY18" fmla="*/ 337820 h 393956"/>
              <a:gd name="connsiteX19" fmla="*/ 527826 w 620659"/>
              <a:gd name="connsiteY19" fmla="*/ 339683 h 393956"/>
              <a:gd name="connsiteX20" fmla="*/ 527826 w 620659"/>
              <a:gd name="connsiteY20" fmla="*/ 385665 h 393956"/>
              <a:gd name="connsiteX21" fmla="*/ 358134 w 620659"/>
              <a:gd name="connsiteY21" fmla="*/ 384306 h 393956"/>
              <a:gd name="connsiteX22" fmla="*/ 356952 w 620659"/>
              <a:gd name="connsiteY22" fmla="*/ 388026 h 393956"/>
              <a:gd name="connsiteX23" fmla="*/ 130757 w 620659"/>
              <a:gd name="connsiteY23" fmla="*/ 360954 h 393956"/>
              <a:gd name="connsiteX24" fmla="*/ 0 w 620659"/>
              <a:gd name="connsiteY24" fmla="*/ 360954 h 393956"/>
              <a:gd name="connsiteX25" fmla="*/ 12775 w 620659"/>
              <a:gd name="connsiteY25" fmla="*/ 170701 h 393956"/>
              <a:gd name="connsiteX26" fmla="*/ 136017 w 620659"/>
              <a:gd name="connsiteY26" fmla="*/ 157917 h 393956"/>
              <a:gd name="connsiteX27" fmla="*/ 350189 w 620659"/>
              <a:gd name="connsiteY27" fmla="*/ 30079 h 393956"/>
              <a:gd name="connsiteX28" fmla="*/ 408053 w 620659"/>
              <a:gd name="connsiteY28" fmla="*/ 0 h 39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0659" h="393956">
                <a:moveTo>
                  <a:pt x="408053" y="0"/>
                </a:moveTo>
                <a:cubicBezTo>
                  <a:pt x="408053" y="0"/>
                  <a:pt x="442621" y="27823"/>
                  <a:pt x="403544" y="60159"/>
                </a:cubicBezTo>
                <a:cubicBezTo>
                  <a:pt x="365970" y="93246"/>
                  <a:pt x="267526" y="120318"/>
                  <a:pt x="290070" y="141373"/>
                </a:cubicBezTo>
                <a:cubicBezTo>
                  <a:pt x="299088" y="149833"/>
                  <a:pt x="346573" y="151948"/>
                  <a:pt x="369751" y="152477"/>
                </a:cubicBezTo>
                <a:lnTo>
                  <a:pt x="372034" y="152509"/>
                </a:lnTo>
                <a:lnTo>
                  <a:pt x="571766" y="136109"/>
                </a:lnTo>
                <a:cubicBezTo>
                  <a:pt x="609403" y="132349"/>
                  <a:pt x="614672" y="189500"/>
                  <a:pt x="577036" y="192508"/>
                </a:cubicBezTo>
                <a:lnTo>
                  <a:pt x="383978" y="208361"/>
                </a:lnTo>
                <a:lnTo>
                  <a:pt x="384005" y="209417"/>
                </a:lnTo>
                <a:lnTo>
                  <a:pt x="383837" y="215064"/>
                </a:lnTo>
                <a:lnTo>
                  <a:pt x="590715" y="205889"/>
                </a:lnTo>
                <a:cubicBezTo>
                  <a:pt x="628970" y="205142"/>
                  <a:pt x="631220" y="261178"/>
                  <a:pt x="593716" y="262672"/>
                </a:cubicBezTo>
                <a:lnTo>
                  <a:pt x="382070" y="272745"/>
                </a:lnTo>
                <a:lnTo>
                  <a:pt x="381393" y="277934"/>
                </a:lnTo>
                <a:lnTo>
                  <a:pt x="580287" y="277934"/>
                </a:lnTo>
                <a:cubicBezTo>
                  <a:pt x="617981" y="277934"/>
                  <a:pt x="617981" y="333444"/>
                  <a:pt x="580287" y="333444"/>
                </a:cubicBezTo>
                <a:lnTo>
                  <a:pt x="374150" y="333444"/>
                </a:lnTo>
                <a:lnTo>
                  <a:pt x="374048" y="334223"/>
                </a:lnTo>
                <a:lnTo>
                  <a:pt x="372905" y="337820"/>
                </a:lnTo>
                <a:lnTo>
                  <a:pt x="527826" y="339683"/>
                </a:lnTo>
                <a:cubicBezTo>
                  <a:pt x="558432" y="339683"/>
                  <a:pt x="557685" y="386395"/>
                  <a:pt x="527826" y="385665"/>
                </a:cubicBezTo>
                <a:lnTo>
                  <a:pt x="358134" y="384306"/>
                </a:lnTo>
                <a:lnTo>
                  <a:pt x="356952" y="388026"/>
                </a:lnTo>
                <a:cubicBezTo>
                  <a:pt x="356952" y="388026"/>
                  <a:pt x="141278" y="412841"/>
                  <a:pt x="130757" y="360954"/>
                </a:cubicBezTo>
                <a:cubicBezTo>
                  <a:pt x="97692" y="360954"/>
                  <a:pt x="21793" y="360954"/>
                  <a:pt x="0" y="360954"/>
                </a:cubicBezTo>
                <a:lnTo>
                  <a:pt x="12775" y="170701"/>
                </a:lnTo>
                <a:cubicBezTo>
                  <a:pt x="59367" y="166189"/>
                  <a:pt x="99946" y="163181"/>
                  <a:pt x="136017" y="157917"/>
                </a:cubicBezTo>
                <a:cubicBezTo>
                  <a:pt x="168331" y="72191"/>
                  <a:pt x="284810" y="64671"/>
                  <a:pt x="350189" y="30079"/>
                </a:cubicBezTo>
                <a:cubicBezTo>
                  <a:pt x="382503" y="14288"/>
                  <a:pt x="408053" y="0"/>
                  <a:pt x="408053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F3B8E76D-9830-5781-EE4C-57782AF1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870" y="2577604"/>
            <a:ext cx="697434" cy="603006"/>
          </a:xfrm>
          <a:custGeom>
            <a:avLst/>
            <a:gdLst>
              <a:gd name="T0" fmla="*/ 283 w 1858"/>
              <a:gd name="T1" fmla="*/ 0 h 1605"/>
              <a:gd name="T2" fmla="*/ 753 w 1858"/>
              <a:gd name="T3" fmla="*/ 991 h 1605"/>
              <a:gd name="T4" fmla="*/ 1779 w 1858"/>
              <a:gd name="T5" fmla="*/ 805 h 1605"/>
              <a:gd name="T6" fmla="*/ 1857 w 1858"/>
              <a:gd name="T7" fmla="*/ 1258 h 1605"/>
              <a:gd name="T8" fmla="*/ 461 w 1858"/>
              <a:gd name="T9" fmla="*/ 1604 h 1605"/>
              <a:gd name="T10" fmla="*/ 0 w 1858"/>
              <a:gd name="T11" fmla="*/ 752 h 1605"/>
              <a:gd name="T12" fmla="*/ 283 w 1858"/>
              <a:gd name="T13" fmla="*/ 0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8" h="1605">
                <a:moveTo>
                  <a:pt x="283" y="0"/>
                </a:moveTo>
                <a:lnTo>
                  <a:pt x="753" y="991"/>
                </a:lnTo>
                <a:lnTo>
                  <a:pt x="1779" y="805"/>
                </a:lnTo>
                <a:lnTo>
                  <a:pt x="1857" y="1258"/>
                </a:lnTo>
                <a:lnTo>
                  <a:pt x="461" y="1604"/>
                </a:lnTo>
                <a:lnTo>
                  <a:pt x="0" y="752"/>
                </a:lnTo>
                <a:lnTo>
                  <a:pt x="283" y="0"/>
                </a:ln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2B34AB73-13B0-0918-1B23-EF0572C4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25" y="2874137"/>
            <a:ext cx="654362" cy="727251"/>
          </a:xfrm>
          <a:custGeom>
            <a:avLst/>
            <a:gdLst>
              <a:gd name="T0" fmla="*/ 1740 w 1741"/>
              <a:gd name="T1" fmla="*/ 1467 h 1936"/>
              <a:gd name="T2" fmla="*/ 1166 w 1741"/>
              <a:gd name="T3" fmla="*/ 1906 h 1936"/>
              <a:gd name="T4" fmla="*/ 1166 w 1741"/>
              <a:gd name="T5" fmla="*/ 1906 h 1936"/>
              <a:gd name="T6" fmla="*/ 1049 w 1741"/>
              <a:gd name="T7" fmla="*/ 1890 h 1936"/>
              <a:gd name="T8" fmla="*/ 29 w 1741"/>
              <a:gd name="T9" fmla="*/ 557 h 1936"/>
              <a:gd name="T10" fmla="*/ 29 w 1741"/>
              <a:gd name="T11" fmla="*/ 557 h 1936"/>
              <a:gd name="T12" fmla="*/ 45 w 1741"/>
              <a:gd name="T13" fmla="*/ 439 h 1936"/>
              <a:gd name="T14" fmla="*/ 619 w 1741"/>
              <a:gd name="T15" fmla="*/ 0 h 1936"/>
              <a:gd name="T16" fmla="*/ 619 w 1741"/>
              <a:gd name="T17" fmla="*/ 0 h 1936"/>
              <a:gd name="T18" fmla="*/ 603 w 1741"/>
              <a:gd name="T19" fmla="*/ 119 h 1936"/>
              <a:gd name="T20" fmla="*/ 1621 w 1741"/>
              <a:gd name="T21" fmla="*/ 1452 h 1936"/>
              <a:gd name="T22" fmla="*/ 1621 w 1741"/>
              <a:gd name="T23" fmla="*/ 1452 h 1936"/>
              <a:gd name="T24" fmla="*/ 1740 w 1741"/>
              <a:gd name="T25" fmla="*/ 1467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41" h="1936">
                <a:moveTo>
                  <a:pt x="1740" y="1467"/>
                </a:moveTo>
                <a:lnTo>
                  <a:pt x="1166" y="1906"/>
                </a:lnTo>
                <a:lnTo>
                  <a:pt x="1166" y="1906"/>
                </a:lnTo>
                <a:cubicBezTo>
                  <a:pt x="1130" y="1935"/>
                  <a:pt x="1076" y="1928"/>
                  <a:pt x="1049" y="1890"/>
                </a:cubicBezTo>
                <a:lnTo>
                  <a:pt x="29" y="557"/>
                </a:lnTo>
                <a:lnTo>
                  <a:pt x="29" y="557"/>
                </a:lnTo>
                <a:cubicBezTo>
                  <a:pt x="0" y="520"/>
                  <a:pt x="8" y="468"/>
                  <a:pt x="45" y="439"/>
                </a:cubicBezTo>
                <a:lnTo>
                  <a:pt x="619" y="0"/>
                </a:lnTo>
                <a:lnTo>
                  <a:pt x="619" y="0"/>
                </a:lnTo>
                <a:cubicBezTo>
                  <a:pt x="582" y="29"/>
                  <a:pt x="574" y="82"/>
                  <a:pt x="603" y="119"/>
                </a:cubicBezTo>
                <a:lnTo>
                  <a:pt x="1621" y="1452"/>
                </a:lnTo>
                <a:lnTo>
                  <a:pt x="1621" y="1452"/>
                </a:lnTo>
                <a:cubicBezTo>
                  <a:pt x="1650" y="1489"/>
                  <a:pt x="1703" y="1496"/>
                  <a:pt x="1740" y="1467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73DEAF7-8707-1418-CA66-E2B8FED7A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977" y="2740832"/>
            <a:ext cx="610753" cy="690364"/>
          </a:xfrm>
          <a:custGeom>
            <a:avLst/>
            <a:gdLst>
              <a:gd name="connsiteX0" fmla="*/ 827635 w 1219852"/>
              <a:gd name="connsiteY0" fmla="*/ 347519 h 1378859"/>
              <a:gd name="connsiteX1" fmla="*/ 811843 w 1219852"/>
              <a:gd name="connsiteY1" fmla="*/ 351753 h 1378859"/>
              <a:gd name="connsiteX2" fmla="*/ 736429 w 1219852"/>
              <a:gd name="connsiteY2" fmla="*/ 409315 h 1378859"/>
              <a:gd name="connsiteX3" fmla="*/ 914342 w 1219852"/>
              <a:gd name="connsiteY3" fmla="*/ 642867 h 1378859"/>
              <a:gd name="connsiteX4" fmla="*/ 990065 w 1219852"/>
              <a:gd name="connsiteY4" fmla="*/ 585069 h 1378859"/>
              <a:gd name="connsiteX5" fmla="*/ 994577 w 1219852"/>
              <a:gd name="connsiteY5" fmla="*/ 554964 h 1378859"/>
              <a:gd name="connsiteX6" fmla="*/ 841171 w 1219852"/>
              <a:gd name="connsiteY6" fmla="*/ 356269 h 1378859"/>
              <a:gd name="connsiteX7" fmla="*/ 827635 w 1219852"/>
              <a:gd name="connsiteY7" fmla="*/ 347519 h 1378859"/>
              <a:gd name="connsiteX8" fmla="*/ 400856 w 1219852"/>
              <a:gd name="connsiteY8" fmla="*/ 628 h 1378859"/>
              <a:gd name="connsiteX9" fmla="*/ 443392 w 1219852"/>
              <a:gd name="connsiteY9" fmla="*/ 24637 h 1378859"/>
              <a:gd name="connsiteX10" fmla="*/ 693116 w 1219852"/>
              <a:gd name="connsiteY10" fmla="*/ 352458 h 1378859"/>
              <a:gd name="connsiteX11" fmla="*/ 768980 w 1219852"/>
              <a:gd name="connsiteY11" fmla="*/ 294553 h 1378859"/>
              <a:gd name="connsiteX12" fmla="*/ 899074 w 1219852"/>
              <a:gd name="connsiteY12" fmla="*/ 311863 h 1378859"/>
              <a:gd name="connsiteX13" fmla="*/ 1052480 w 1219852"/>
              <a:gd name="connsiteY13" fmla="*/ 511311 h 1378859"/>
              <a:gd name="connsiteX14" fmla="*/ 1034432 w 1219852"/>
              <a:gd name="connsiteY14" fmla="*/ 643022 h 1378859"/>
              <a:gd name="connsiteX15" fmla="*/ 958570 w 1219852"/>
              <a:gd name="connsiteY15" fmla="*/ 700926 h 1378859"/>
              <a:gd name="connsiteX16" fmla="*/ 1206410 w 1219852"/>
              <a:gd name="connsiteY16" fmla="*/ 1026273 h 1378859"/>
              <a:gd name="connsiteX17" fmla="*/ 1195167 w 1219852"/>
              <a:gd name="connsiteY17" fmla="*/ 1113307 h 1378859"/>
              <a:gd name="connsiteX18" fmla="*/ 865376 w 1219852"/>
              <a:gd name="connsiteY18" fmla="*/ 1365404 h 1378859"/>
              <a:gd name="connsiteX19" fmla="*/ 776182 w 1219852"/>
              <a:gd name="connsiteY19" fmla="*/ 1354149 h 1378859"/>
              <a:gd name="connsiteX20" fmla="*/ 13163 w 1219852"/>
              <a:gd name="connsiteY20" fmla="*/ 354015 h 1378859"/>
              <a:gd name="connsiteX21" fmla="*/ 25156 w 1219852"/>
              <a:gd name="connsiteY21" fmla="*/ 264730 h 1378859"/>
              <a:gd name="connsiteX22" fmla="*/ 354947 w 1219852"/>
              <a:gd name="connsiteY22" fmla="*/ 12633 h 1378859"/>
              <a:gd name="connsiteX23" fmla="*/ 400856 w 1219852"/>
              <a:gd name="connsiteY23" fmla="*/ 628 h 137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852" h="1378859">
                <a:moveTo>
                  <a:pt x="827635" y="347519"/>
                </a:moveTo>
                <a:cubicBezTo>
                  <a:pt x="822183" y="346673"/>
                  <a:pt x="816355" y="347990"/>
                  <a:pt x="811843" y="351753"/>
                </a:cubicBezTo>
                <a:lnTo>
                  <a:pt x="736429" y="409315"/>
                </a:lnTo>
                <a:lnTo>
                  <a:pt x="914342" y="642867"/>
                </a:lnTo>
                <a:lnTo>
                  <a:pt x="990065" y="585069"/>
                </a:lnTo>
                <a:cubicBezTo>
                  <a:pt x="999840" y="579048"/>
                  <a:pt x="1001344" y="564748"/>
                  <a:pt x="994577" y="554964"/>
                </a:cubicBezTo>
                <a:lnTo>
                  <a:pt x="841171" y="356269"/>
                </a:lnTo>
                <a:cubicBezTo>
                  <a:pt x="838163" y="351377"/>
                  <a:pt x="833087" y="348366"/>
                  <a:pt x="827635" y="347519"/>
                </a:cubicBezTo>
                <a:close/>
                <a:moveTo>
                  <a:pt x="400856" y="628"/>
                </a:moveTo>
                <a:cubicBezTo>
                  <a:pt x="416971" y="2879"/>
                  <a:pt x="432524" y="11132"/>
                  <a:pt x="443392" y="24637"/>
                </a:cubicBezTo>
                <a:lnTo>
                  <a:pt x="693116" y="352458"/>
                </a:lnTo>
                <a:lnTo>
                  <a:pt x="768980" y="294553"/>
                </a:lnTo>
                <a:cubicBezTo>
                  <a:pt x="809587" y="262942"/>
                  <a:pt x="867491" y="271221"/>
                  <a:pt x="899074" y="311863"/>
                </a:cubicBezTo>
                <a:lnTo>
                  <a:pt x="1052480" y="511311"/>
                </a:lnTo>
                <a:cubicBezTo>
                  <a:pt x="1082559" y="553458"/>
                  <a:pt x="1075039" y="610658"/>
                  <a:pt x="1034432" y="643022"/>
                </a:cubicBezTo>
                <a:lnTo>
                  <a:pt x="958570" y="700926"/>
                </a:lnTo>
                <a:lnTo>
                  <a:pt x="1206410" y="1026273"/>
                </a:lnTo>
                <a:cubicBezTo>
                  <a:pt x="1228147" y="1052533"/>
                  <a:pt x="1222900" y="1093049"/>
                  <a:pt x="1195167" y="1113307"/>
                </a:cubicBezTo>
                <a:lnTo>
                  <a:pt x="865376" y="1365404"/>
                </a:lnTo>
                <a:cubicBezTo>
                  <a:pt x="837643" y="1387162"/>
                  <a:pt x="797918" y="1381910"/>
                  <a:pt x="776182" y="1354149"/>
                </a:cubicBezTo>
                <a:lnTo>
                  <a:pt x="13163" y="354015"/>
                </a:lnTo>
                <a:cubicBezTo>
                  <a:pt x="-8573" y="326254"/>
                  <a:pt x="-2577" y="286489"/>
                  <a:pt x="25156" y="264730"/>
                </a:cubicBezTo>
                <a:lnTo>
                  <a:pt x="354947" y="12633"/>
                </a:lnTo>
                <a:cubicBezTo>
                  <a:pt x="368064" y="2129"/>
                  <a:pt x="384741" y="-1623"/>
                  <a:pt x="400856" y="628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E0A6A9D-C8F6-C072-1503-4FC3C6CE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917" y="2648838"/>
            <a:ext cx="565258" cy="391303"/>
          </a:xfrm>
          <a:custGeom>
            <a:avLst/>
            <a:gdLst>
              <a:gd name="connsiteX0" fmla="*/ 869451 w 1128985"/>
              <a:gd name="connsiteY0" fmla="*/ 0 h 781547"/>
              <a:gd name="connsiteX1" fmla="*/ 1128985 w 1128985"/>
              <a:gd name="connsiteY1" fmla="*/ 139041 h 781547"/>
              <a:gd name="connsiteX2" fmla="*/ 373635 w 1128985"/>
              <a:gd name="connsiteY2" fmla="*/ 541882 h 781547"/>
              <a:gd name="connsiteX3" fmla="*/ 372915 w 1128985"/>
              <a:gd name="connsiteY3" fmla="*/ 540159 h 781547"/>
              <a:gd name="connsiteX4" fmla="*/ 370525 w 1128985"/>
              <a:gd name="connsiteY4" fmla="*/ 541496 h 781547"/>
              <a:gd name="connsiteX5" fmla="*/ 308363 w 1128985"/>
              <a:gd name="connsiteY5" fmla="*/ 760258 h 781547"/>
              <a:gd name="connsiteX6" fmla="*/ 268576 w 1128985"/>
              <a:gd name="connsiteY6" fmla="*/ 736766 h 781547"/>
              <a:gd name="connsiteX7" fmla="*/ 260481 w 1128985"/>
              <a:gd name="connsiteY7" fmla="*/ 726745 h 781547"/>
              <a:gd name="connsiteX8" fmla="*/ 253821 w 1128985"/>
              <a:gd name="connsiteY8" fmla="*/ 732495 h 781547"/>
              <a:gd name="connsiteX9" fmla="*/ 178622 w 1128985"/>
              <a:gd name="connsiteY9" fmla="*/ 774827 h 781547"/>
              <a:gd name="connsiteX10" fmla="*/ 101002 w 1128985"/>
              <a:gd name="connsiteY10" fmla="*/ 716467 h 781547"/>
              <a:gd name="connsiteX11" fmla="*/ 101849 w 1128985"/>
              <a:gd name="connsiteY11" fmla="*/ 714699 h 781547"/>
              <a:gd name="connsiteX12" fmla="*/ 73316 w 1128985"/>
              <a:gd name="connsiteY12" fmla="*/ 690524 h 781547"/>
              <a:gd name="connsiteX13" fmla="*/ 67006 w 1128985"/>
              <a:gd name="connsiteY13" fmla="*/ 653281 h 781547"/>
              <a:gd name="connsiteX14" fmla="*/ 68249 w 1128985"/>
              <a:gd name="connsiteY14" fmla="*/ 650682 h 781547"/>
              <a:gd name="connsiteX15" fmla="*/ 41233 w 1128985"/>
              <a:gd name="connsiteY15" fmla="*/ 628118 h 781547"/>
              <a:gd name="connsiteX16" fmla="*/ 34504 w 1128985"/>
              <a:gd name="connsiteY16" fmla="*/ 590723 h 781547"/>
              <a:gd name="connsiteX17" fmla="*/ 35223 w 1128985"/>
              <a:gd name="connsiteY17" fmla="*/ 589185 h 781547"/>
              <a:gd name="connsiteX18" fmla="*/ 7701 w 1128985"/>
              <a:gd name="connsiteY18" fmla="*/ 566199 h 781547"/>
              <a:gd name="connsiteX19" fmla="*/ 27763 w 1128985"/>
              <a:gd name="connsiteY19" fmla="*/ 495873 h 781547"/>
              <a:gd name="connsiteX20" fmla="*/ 101664 w 1128985"/>
              <a:gd name="connsiteY20" fmla="*/ 455419 h 781547"/>
              <a:gd name="connsiteX21" fmla="*/ 112337 w 1128985"/>
              <a:gd name="connsiteY21" fmla="*/ 451846 h 781547"/>
              <a:gd name="connsiteX22" fmla="*/ 110643 w 1128985"/>
              <a:gd name="connsiteY22" fmla="*/ 448278 h 781547"/>
              <a:gd name="connsiteX23" fmla="*/ 305011 w 1128985"/>
              <a:gd name="connsiteY23" fmla="*/ 340504 h 78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28985" h="781547">
                <a:moveTo>
                  <a:pt x="869451" y="0"/>
                </a:moveTo>
                <a:lnTo>
                  <a:pt x="1128985" y="139041"/>
                </a:lnTo>
                <a:lnTo>
                  <a:pt x="373635" y="541882"/>
                </a:lnTo>
                <a:lnTo>
                  <a:pt x="372915" y="540159"/>
                </a:lnTo>
                <a:lnTo>
                  <a:pt x="370525" y="541496"/>
                </a:lnTo>
                <a:cubicBezTo>
                  <a:pt x="497845" y="675309"/>
                  <a:pt x="336074" y="744471"/>
                  <a:pt x="308363" y="760258"/>
                </a:cubicBezTo>
                <a:cubicBezTo>
                  <a:pt x="308363" y="760258"/>
                  <a:pt x="285520" y="750109"/>
                  <a:pt x="268576" y="736766"/>
                </a:cubicBezTo>
                <a:lnTo>
                  <a:pt x="260481" y="726745"/>
                </a:lnTo>
                <a:lnTo>
                  <a:pt x="253821" y="732495"/>
                </a:lnTo>
                <a:lnTo>
                  <a:pt x="178622" y="774827"/>
                </a:lnTo>
                <a:cubicBezTo>
                  <a:pt x="135194" y="798639"/>
                  <a:pt x="92613" y="754417"/>
                  <a:pt x="101002" y="716467"/>
                </a:cubicBezTo>
                <a:lnTo>
                  <a:pt x="101849" y="714699"/>
                </a:lnTo>
                <a:lnTo>
                  <a:pt x="73316" y="690524"/>
                </a:lnTo>
                <a:cubicBezTo>
                  <a:pt x="66831" y="679275"/>
                  <a:pt x="64148" y="665931"/>
                  <a:pt x="67006" y="653281"/>
                </a:cubicBezTo>
                <a:lnTo>
                  <a:pt x="68249" y="650682"/>
                </a:lnTo>
                <a:lnTo>
                  <a:pt x="41233" y="628118"/>
                </a:lnTo>
                <a:cubicBezTo>
                  <a:pt x="34586" y="616874"/>
                  <a:pt x="31734" y="603503"/>
                  <a:pt x="34504" y="590723"/>
                </a:cubicBezTo>
                <a:lnTo>
                  <a:pt x="35223" y="589185"/>
                </a:lnTo>
                <a:lnTo>
                  <a:pt x="7701" y="566199"/>
                </a:lnTo>
                <a:cubicBezTo>
                  <a:pt x="-5456" y="544006"/>
                  <a:pt x="-3590" y="513478"/>
                  <a:pt x="27763" y="495873"/>
                </a:cubicBezTo>
                <a:lnTo>
                  <a:pt x="101664" y="455419"/>
                </a:lnTo>
                <a:lnTo>
                  <a:pt x="112337" y="451846"/>
                </a:lnTo>
                <a:lnTo>
                  <a:pt x="110643" y="448278"/>
                </a:lnTo>
                <a:lnTo>
                  <a:pt x="305011" y="34050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A94BA304-9E26-DD06-CB30-CF30072A2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135" y="2420226"/>
            <a:ext cx="803457" cy="1045321"/>
          </a:xfrm>
          <a:custGeom>
            <a:avLst/>
            <a:gdLst>
              <a:gd name="T0" fmla="*/ 0 w 2138"/>
              <a:gd name="T1" fmla="*/ 2511 h 2783"/>
              <a:gd name="T2" fmla="*/ 0 w 2138"/>
              <a:gd name="T3" fmla="*/ 2511 h 2783"/>
              <a:gd name="T4" fmla="*/ 1037 w 2138"/>
              <a:gd name="T5" fmla="*/ 311 h 2783"/>
              <a:gd name="T6" fmla="*/ 1688 w 2138"/>
              <a:gd name="T7" fmla="*/ 0 h 2783"/>
              <a:gd name="T8" fmla="*/ 2137 w 2138"/>
              <a:gd name="T9" fmla="*/ 396 h 2783"/>
              <a:gd name="T10" fmla="*/ 2137 w 2138"/>
              <a:gd name="T11" fmla="*/ 396 h 2783"/>
              <a:gd name="T12" fmla="*/ 1916 w 2138"/>
              <a:gd name="T13" fmla="*/ 1261 h 2783"/>
              <a:gd name="T14" fmla="*/ 1181 w 2138"/>
              <a:gd name="T15" fmla="*/ 2782 h 2783"/>
              <a:gd name="T16" fmla="*/ 0 w 2138"/>
              <a:gd name="T17" fmla="*/ 2511 h 2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8" h="2783">
                <a:moveTo>
                  <a:pt x="0" y="2511"/>
                </a:moveTo>
                <a:lnTo>
                  <a:pt x="0" y="2511"/>
                </a:lnTo>
                <a:cubicBezTo>
                  <a:pt x="0" y="2511"/>
                  <a:pt x="778" y="571"/>
                  <a:pt x="1037" y="311"/>
                </a:cubicBezTo>
                <a:lnTo>
                  <a:pt x="1688" y="0"/>
                </a:lnTo>
                <a:lnTo>
                  <a:pt x="2137" y="396"/>
                </a:lnTo>
                <a:lnTo>
                  <a:pt x="2137" y="396"/>
                </a:lnTo>
                <a:cubicBezTo>
                  <a:pt x="2137" y="396"/>
                  <a:pt x="2011" y="1066"/>
                  <a:pt x="1916" y="1261"/>
                </a:cubicBezTo>
                <a:lnTo>
                  <a:pt x="1181" y="2782"/>
                </a:lnTo>
                <a:lnTo>
                  <a:pt x="0" y="2511"/>
                </a:ln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30452829-91E7-90DE-9CF5-ACF1D7DB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425" y="1832129"/>
            <a:ext cx="581472" cy="793517"/>
          </a:xfrm>
          <a:custGeom>
            <a:avLst/>
            <a:gdLst>
              <a:gd name="T0" fmla="*/ 6 w 1549"/>
              <a:gd name="T1" fmla="*/ 889 h 2112"/>
              <a:gd name="T2" fmla="*/ 6 w 1549"/>
              <a:gd name="T3" fmla="*/ 889 h 2112"/>
              <a:gd name="T4" fmla="*/ 137 w 1549"/>
              <a:gd name="T5" fmla="*/ 1347 h 2112"/>
              <a:gd name="T6" fmla="*/ 137 w 1549"/>
              <a:gd name="T7" fmla="*/ 1347 h 2112"/>
              <a:gd name="T8" fmla="*/ 64 w 1549"/>
              <a:gd name="T9" fmla="*/ 1562 h 2112"/>
              <a:gd name="T10" fmla="*/ 480 w 1549"/>
              <a:gd name="T11" fmla="*/ 2111 h 2112"/>
              <a:gd name="T12" fmla="*/ 618 w 1549"/>
              <a:gd name="T13" fmla="*/ 1707 h 2112"/>
              <a:gd name="T14" fmla="*/ 618 w 1549"/>
              <a:gd name="T15" fmla="*/ 1707 h 2112"/>
              <a:gd name="T16" fmla="*/ 799 w 1549"/>
              <a:gd name="T17" fmla="*/ 1819 h 2112"/>
              <a:gd name="T18" fmla="*/ 799 w 1549"/>
              <a:gd name="T19" fmla="*/ 1819 h 2112"/>
              <a:gd name="T20" fmla="*/ 996 w 1549"/>
              <a:gd name="T21" fmla="*/ 1811 h 2112"/>
              <a:gd name="T22" fmla="*/ 996 w 1549"/>
              <a:gd name="T23" fmla="*/ 1811 h 2112"/>
              <a:gd name="T24" fmla="*/ 1138 w 1549"/>
              <a:gd name="T25" fmla="*/ 1444 h 2112"/>
              <a:gd name="T26" fmla="*/ 1138 w 1549"/>
              <a:gd name="T27" fmla="*/ 1444 h 2112"/>
              <a:gd name="T28" fmla="*/ 1181 w 1549"/>
              <a:gd name="T29" fmla="*/ 1213 h 2112"/>
              <a:gd name="T30" fmla="*/ 1181 w 1549"/>
              <a:gd name="T31" fmla="*/ 1213 h 2112"/>
              <a:gd name="T32" fmla="*/ 6 w 1549"/>
              <a:gd name="T33" fmla="*/ 889 h 2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9" h="2112">
                <a:moveTo>
                  <a:pt x="6" y="889"/>
                </a:moveTo>
                <a:lnTo>
                  <a:pt x="6" y="889"/>
                </a:lnTo>
                <a:cubicBezTo>
                  <a:pt x="7" y="1108"/>
                  <a:pt x="138" y="1283"/>
                  <a:pt x="137" y="1347"/>
                </a:cubicBezTo>
                <a:lnTo>
                  <a:pt x="137" y="1347"/>
                </a:lnTo>
                <a:cubicBezTo>
                  <a:pt x="135" y="1386"/>
                  <a:pt x="64" y="1562"/>
                  <a:pt x="64" y="1562"/>
                </a:cubicBezTo>
                <a:lnTo>
                  <a:pt x="480" y="2111"/>
                </a:lnTo>
                <a:lnTo>
                  <a:pt x="618" y="1707"/>
                </a:lnTo>
                <a:lnTo>
                  <a:pt x="618" y="1707"/>
                </a:lnTo>
                <a:cubicBezTo>
                  <a:pt x="618" y="1707"/>
                  <a:pt x="715" y="1790"/>
                  <a:pt x="799" y="1819"/>
                </a:cubicBezTo>
                <a:lnTo>
                  <a:pt x="799" y="1819"/>
                </a:lnTo>
                <a:cubicBezTo>
                  <a:pt x="799" y="1819"/>
                  <a:pt x="944" y="1887"/>
                  <a:pt x="996" y="1811"/>
                </a:cubicBezTo>
                <a:lnTo>
                  <a:pt x="996" y="1811"/>
                </a:lnTo>
                <a:cubicBezTo>
                  <a:pt x="1064" y="1589"/>
                  <a:pt x="1084" y="1565"/>
                  <a:pt x="1138" y="1444"/>
                </a:cubicBezTo>
                <a:lnTo>
                  <a:pt x="1138" y="1444"/>
                </a:lnTo>
                <a:cubicBezTo>
                  <a:pt x="1259" y="1427"/>
                  <a:pt x="1293" y="1359"/>
                  <a:pt x="1181" y="1213"/>
                </a:cubicBezTo>
                <a:lnTo>
                  <a:pt x="1181" y="1213"/>
                </a:lnTo>
                <a:cubicBezTo>
                  <a:pt x="1548" y="238"/>
                  <a:pt x="0" y="0"/>
                  <a:pt x="6" y="889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id="{3A009B73-2FCD-79E4-1048-25BF3FF3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83" y="3569915"/>
            <a:ext cx="1214297" cy="1090050"/>
          </a:xfrm>
          <a:custGeom>
            <a:avLst/>
            <a:gdLst>
              <a:gd name="T0" fmla="*/ 2265 w 3234"/>
              <a:gd name="T1" fmla="*/ 0 h 2903"/>
              <a:gd name="T2" fmla="*/ 2265 w 3234"/>
              <a:gd name="T3" fmla="*/ 0 h 2903"/>
              <a:gd name="T4" fmla="*/ 2010 w 3234"/>
              <a:gd name="T5" fmla="*/ 1351 h 2903"/>
              <a:gd name="T6" fmla="*/ 0 w 3234"/>
              <a:gd name="T7" fmla="*/ 2433 h 2903"/>
              <a:gd name="T8" fmla="*/ 145 w 3234"/>
              <a:gd name="T9" fmla="*/ 2902 h 2903"/>
              <a:gd name="T10" fmla="*/ 145 w 3234"/>
              <a:gd name="T11" fmla="*/ 2902 h 2903"/>
              <a:gd name="T12" fmla="*/ 2933 w 3234"/>
              <a:gd name="T13" fmla="*/ 1681 h 2903"/>
              <a:gd name="T14" fmla="*/ 3233 w 3234"/>
              <a:gd name="T15" fmla="*/ 265 h 2903"/>
              <a:gd name="T16" fmla="*/ 2265 w 3234"/>
              <a:gd name="T17" fmla="*/ 0 h 2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4" h="2903">
                <a:moveTo>
                  <a:pt x="2265" y="0"/>
                </a:moveTo>
                <a:lnTo>
                  <a:pt x="2265" y="0"/>
                </a:lnTo>
                <a:cubicBezTo>
                  <a:pt x="2288" y="50"/>
                  <a:pt x="2010" y="1351"/>
                  <a:pt x="2010" y="1351"/>
                </a:cubicBezTo>
                <a:lnTo>
                  <a:pt x="0" y="2433"/>
                </a:lnTo>
                <a:lnTo>
                  <a:pt x="145" y="2902"/>
                </a:lnTo>
                <a:lnTo>
                  <a:pt x="145" y="2902"/>
                </a:lnTo>
                <a:cubicBezTo>
                  <a:pt x="145" y="2902"/>
                  <a:pt x="2750" y="1882"/>
                  <a:pt x="2933" y="1681"/>
                </a:cubicBezTo>
                <a:lnTo>
                  <a:pt x="3233" y="265"/>
                </a:lnTo>
                <a:lnTo>
                  <a:pt x="2265" y="0"/>
                </a:ln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F462AEE0-B032-A398-906D-D665EC78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998" y="2463298"/>
            <a:ext cx="965805" cy="371081"/>
          </a:xfrm>
          <a:custGeom>
            <a:avLst/>
            <a:gdLst>
              <a:gd name="T0" fmla="*/ 0 w 2569"/>
              <a:gd name="T1" fmla="*/ 609 h 986"/>
              <a:gd name="T2" fmla="*/ 613 w 2569"/>
              <a:gd name="T3" fmla="*/ 171 h 986"/>
              <a:gd name="T4" fmla="*/ 613 w 2569"/>
              <a:gd name="T5" fmla="*/ 171 h 986"/>
              <a:gd name="T6" fmla="*/ 1461 w 2569"/>
              <a:gd name="T7" fmla="*/ 80 h 986"/>
              <a:gd name="T8" fmla="*/ 1461 w 2569"/>
              <a:gd name="T9" fmla="*/ 80 h 986"/>
              <a:gd name="T10" fmla="*/ 2171 w 2569"/>
              <a:gd name="T11" fmla="*/ 690 h 986"/>
              <a:gd name="T12" fmla="*/ 748 w 2569"/>
              <a:gd name="T13" fmla="*/ 708 h 986"/>
              <a:gd name="T14" fmla="*/ 211 w 2569"/>
              <a:gd name="T15" fmla="*/ 985 h 986"/>
              <a:gd name="T16" fmla="*/ 0 w 2569"/>
              <a:gd name="T17" fmla="*/ 60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69" h="986">
                <a:moveTo>
                  <a:pt x="0" y="609"/>
                </a:moveTo>
                <a:lnTo>
                  <a:pt x="613" y="171"/>
                </a:lnTo>
                <a:lnTo>
                  <a:pt x="613" y="171"/>
                </a:lnTo>
                <a:cubicBezTo>
                  <a:pt x="613" y="171"/>
                  <a:pt x="1046" y="110"/>
                  <a:pt x="1461" y="80"/>
                </a:cubicBezTo>
                <a:lnTo>
                  <a:pt x="1461" y="80"/>
                </a:lnTo>
                <a:cubicBezTo>
                  <a:pt x="2568" y="0"/>
                  <a:pt x="2360" y="688"/>
                  <a:pt x="2171" y="690"/>
                </a:cubicBezTo>
                <a:lnTo>
                  <a:pt x="748" y="708"/>
                </a:lnTo>
                <a:lnTo>
                  <a:pt x="211" y="985"/>
                </a:lnTo>
                <a:lnTo>
                  <a:pt x="0" y="609"/>
                </a:lnTo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7" name="Freeform 30">
            <a:extLst>
              <a:ext uri="{FF2B5EF4-FFF2-40B4-BE49-F238E27FC236}">
                <a16:creationId xmlns:a16="http://schemas.microsoft.com/office/drawing/2014/main" id="{5C8C407D-91EF-FB88-0998-91AC3321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412" y="1900051"/>
            <a:ext cx="564905" cy="439001"/>
          </a:xfrm>
          <a:custGeom>
            <a:avLst/>
            <a:gdLst>
              <a:gd name="T0" fmla="*/ 1443 w 1503"/>
              <a:gd name="T1" fmla="*/ 766 h 1167"/>
              <a:gd name="T2" fmla="*/ 883 w 1503"/>
              <a:gd name="T3" fmla="*/ 649 h 1167"/>
              <a:gd name="T4" fmla="*/ 883 w 1503"/>
              <a:gd name="T5" fmla="*/ 649 h 1167"/>
              <a:gd name="T6" fmla="*/ 275 w 1503"/>
              <a:gd name="T7" fmla="*/ 1166 h 1167"/>
              <a:gd name="T8" fmla="*/ 275 w 1503"/>
              <a:gd name="T9" fmla="*/ 1166 h 1167"/>
              <a:gd name="T10" fmla="*/ 236 w 1503"/>
              <a:gd name="T11" fmla="*/ 380 h 1167"/>
              <a:gd name="T12" fmla="*/ 236 w 1503"/>
              <a:gd name="T13" fmla="*/ 380 h 1167"/>
              <a:gd name="T14" fmla="*/ 940 w 1503"/>
              <a:gd name="T15" fmla="*/ 101 h 1167"/>
              <a:gd name="T16" fmla="*/ 880 w 1503"/>
              <a:gd name="T17" fmla="*/ 171 h 1167"/>
              <a:gd name="T18" fmla="*/ 880 w 1503"/>
              <a:gd name="T19" fmla="*/ 171 h 1167"/>
              <a:gd name="T20" fmla="*/ 1176 w 1503"/>
              <a:gd name="T21" fmla="*/ 210 h 1167"/>
              <a:gd name="T22" fmla="*/ 1176 w 1503"/>
              <a:gd name="T23" fmla="*/ 210 h 1167"/>
              <a:gd name="T24" fmla="*/ 1443 w 1503"/>
              <a:gd name="T25" fmla="*/ 7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3" h="1167">
                <a:moveTo>
                  <a:pt x="1443" y="766"/>
                </a:moveTo>
                <a:lnTo>
                  <a:pt x="883" y="649"/>
                </a:lnTo>
                <a:lnTo>
                  <a:pt x="883" y="649"/>
                </a:lnTo>
                <a:cubicBezTo>
                  <a:pt x="883" y="649"/>
                  <a:pt x="678" y="971"/>
                  <a:pt x="275" y="1166"/>
                </a:cubicBezTo>
                <a:lnTo>
                  <a:pt x="275" y="1166"/>
                </a:lnTo>
                <a:cubicBezTo>
                  <a:pt x="275" y="1166"/>
                  <a:pt x="0" y="799"/>
                  <a:pt x="236" y="380"/>
                </a:cubicBezTo>
                <a:lnTo>
                  <a:pt x="236" y="380"/>
                </a:lnTo>
                <a:cubicBezTo>
                  <a:pt x="236" y="380"/>
                  <a:pt x="434" y="0"/>
                  <a:pt x="940" y="101"/>
                </a:cubicBezTo>
                <a:lnTo>
                  <a:pt x="880" y="171"/>
                </a:lnTo>
                <a:lnTo>
                  <a:pt x="880" y="171"/>
                </a:lnTo>
                <a:cubicBezTo>
                  <a:pt x="880" y="171"/>
                  <a:pt x="867" y="64"/>
                  <a:pt x="1176" y="210"/>
                </a:cubicBezTo>
                <a:lnTo>
                  <a:pt x="1176" y="210"/>
                </a:lnTo>
                <a:cubicBezTo>
                  <a:pt x="1176" y="210"/>
                  <a:pt x="1502" y="386"/>
                  <a:pt x="1443" y="766"/>
                </a:cubicBezTo>
              </a:path>
            </a:pathLst>
          </a:custGeom>
          <a:solidFill>
            <a:srgbClr val="3A3A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0A894449-5645-3779-965C-3AC5346A0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135" y="2181675"/>
            <a:ext cx="102710" cy="127558"/>
          </a:xfrm>
          <a:custGeom>
            <a:avLst/>
            <a:gdLst>
              <a:gd name="T0" fmla="*/ 273 w 274"/>
              <a:gd name="T1" fmla="*/ 140 h 340"/>
              <a:gd name="T2" fmla="*/ 273 w 274"/>
              <a:gd name="T3" fmla="*/ 140 h 340"/>
              <a:gd name="T4" fmla="*/ 135 w 274"/>
              <a:gd name="T5" fmla="*/ 3 h 340"/>
              <a:gd name="T6" fmla="*/ 135 w 274"/>
              <a:gd name="T7" fmla="*/ 3 h 340"/>
              <a:gd name="T8" fmla="*/ 176 w 274"/>
              <a:gd name="T9" fmla="*/ 339 h 340"/>
              <a:gd name="T10" fmla="*/ 273 w 274"/>
              <a:gd name="T11" fmla="*/ 1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" h="340">
                <a:moveTo>
                  <a:pt x="273" y="140"/>
                </a:moveTo>
                <a:lnTo>
                  <a:pt x="273" y="140"/>
                </a:lnTo>
                <a:cubicBezTo>
                  <a:pt x="273" y="140"/>
                  <a:pt x="239" y="6"/>
                  <a:pt x="135" y="3"/>
                </a:cubicBezTo>
                <a:lnTo>
                  <a:pt x="135" y="3"/>
                </a:lnTo>
                <a:cubicBezTo>
                  <a:pt x="0" y="0"/>
                  <a:pt x="105" y="335"/>
                  <a:pt x="176" y="339"/>
                </a:cubicBezTo>
                <a:lnTo>
                  <a:pt x="273" y="14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9" name="Freeform 32">
            <a:extLst>
              <a:ext uri="{FF2B5EF4-FFF2-40B4-BE49-F238E27FC236}">
                <a16:creationId xmlns:a16="http://schemas.microsoft.com/office/drawing/2014/main" id="{F3D49812-9636-8F18-1C05-415B2F7D3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792" y="2526250"/>
            <a:ext cx="74547" cy="258431"/>
          </a:xfrm>
          <a:custGeom>
            <a:avLst/>
            <a:gdLst>
              <a:gd name="T0" fmla="*/ 0 w 199"/>
              <a:gd name="T1" fmla="*/ 0 h 689"/>
              <a:gd name="T2" fmla="*/ 102 w 199"/>
              <a:gd name="T3" fmla="*/ 688 h 689"/>
              <a:gd name="T4" fmla="*/ 198 w 199"/>
              <a:gd name="T5" fmla="*/ 263 h 689"/>
              <a:gd name="T6" fmla="*/ 0 w 199"/>
              <a:gd name="T7" fmla="*/ 0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" h="689">
                <a:moveTo>
                  <a:pt x="0" y="0"/>
                </a:moveTo>
                <a:lnTo>
                  <a:pt x="102" y="688"/>
                </a:lnTo>
                <a:lnTo>
                  <a:pt x="198" y="263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0" name="Freeform 33">
            <a:extLst>
              <a:ext uri="{FF2B5EF4-FFF2-40B4-BE49-F238E27FC236}">
                <a16:creationId xmlns:a16="http://schemas.microsoft.com/office/drawing/2014/main" id="{7B889CEF-B663-230D-2A06-77A39B87D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13" y="4476080"/>
            <a:ext cx="439003" cy="195480"/>
          </a:xfrm>
          <a:custGeom>
            <a:avLst/>
            <a:gdLst>
              <a:gd name="T0" fmla="*/ 5 w 1167"/>
              <a:gd name="T1" fmla="*/ 161 h 521"/>
              <a:gd name="T2" fmla="*/ 5 w 1167"/>
              <a:gd name="T3" fmla="*/ 161 h 521"/>
              <a:gd name="T4" fmla="*/ 149 w 1167"/>
              <a:gd name="T5" fmla="*/ 520 h 521"/>
              <a:gd name="T6" fmla="*/ 1148 w 1167"/>
              <a:gd name="T7" fmla="*/ 230 h 521"/>
              <a:gd name="T8" fmla="*/ 1148 w 1167"/>
              <a:gd name="T9" fmla="*/ 230 h 521"/>
              <a:gd name="T10" fmla="*/ 913 w 1167"/>
              <a:gd name="T11" fmla="*/ 54 h 521"/>
              <a:gd name="T12" fmla="*/ 460 w 1167"/>
              <a:gd name="T13" fmla="*/ 94 h 521"/>
              <a:gd name="T14" fmla="*/ 336 w 1167"/>
              <a:gd name="T15" fmla="*/ 42 h 521"/>
              <a:gd name="T16" fmla="*/ 5 w 1167"/>
              <a:gd name="T17" fmla="*/ 16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7" h="521">
                <a:moveTo>
                  <a:pt x="5" y="161"/>
                </a:moveTo>
                <a:lnTo>
                  <a:pt x="5" y="161"/>
                </a:lnTo>
                <a:cubicBezTo>
                  <a:pt x="5" y="161"/>
                  <a:pt x="0" y="369"/>
                  <a:pt x="149" y="520"/>
                </a:cubicBezTo>
                <a:lnTo>
                  <a:pt x="1148" y="230"/>
                </a:lnTo>
                <a:lnTo>
                  <a:pt x="1148" y="230"/>
                </a:lnTo>
                <a:cubicBezTo>
                  <a:pt x="1148" y="230"/>
                  <a:pt x="1166" y="0"/>
                  <a:pt x="913" y="54"/>
                </a:cubicBezTo>
                <a:lnTo>
                  <a:pt x="460" y="94"/>
                </a:lnTo>
                <a:lnTo>
                  <a:pt x="336" y="42"/>
                </a:lnTo>
                <a:lnTo>
                  <a:pt x="5" y="16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34">
            <a:extLst>
              <a:ext uri="{FF2B5EF4-FFF2-40B4-BE49-F238E27FC236}">
                <a16:creationId xmlns:a16="http://schemas.microsoft.com/office/drawing/2014/main" id="{D0160880-8FDD-DE27-BD6A-DAB8EE041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97" y="4510870"/>
            <a:ext cx="210390" cy="439001"/>
          </a:xfrm>
          <a:custGeom>
            <a:avLst/>
            <a:gdLst>
              <a:gd name="T0" fmla="*/ 380 w 559"/>
              <a:gd name="T1" fmla="*/ 0 h 1169"/>
              <a:gd name="T2" fmla="*/ 380 w 559"/>
              <a:gd name="T3" fmla="*/ 0 h 1169"/>
              <a:gd name="T4" fmla="*/ 0 w 559"/>
              <a:gd name="T5" fmla="*/ 172 h 1169"/>
              <a:gd name="T6" fmla="*/ 327 w 559"/>
              <a:gd name="T7" fmla="*/ 1159 h 1169"/>
              <a:gd name="T8" fmla="*/ 327 w 559"/>
              <a:gd name="T9" fmla="*/ 1159 h 1169"/>
              <a:gd name="T10" fmla="*/ 494 w 559"/>
              <a:gd name="T11" fmla="*/ 918 h 1169"/>
              <a:gd name="T12" fmla="*/ 438 w 559"/>
              <a:gd name="T13" fmla="*/ 467 h 1169"/>
              <a:gd name="T14" fmla="*/ 485 w 559"/>
              <a:gd name="T15" fmla="*/ 340 h 1169"/>
              <a:gd name="T16" fmla="*/ 380 w 559"/>
              <a:gd name="T17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9" h="1169">
                <a:moveTo>
                  <a:pt x="380" y="0"/>
                </a:moveTo>
                <a:lnTo>
                  <a:pt x="380" y="0"/>
                </a:lnTo>
                <a:cubicBezTo>
                  <a:pt x="380" y="0"/>
                  <a:pt x="146" y="17"/>
                  <a:pt x="0" y="172"/>
                </a:cubicBezTo>
                <a:lnTo>
                  <a:pt x="327" y="1159"/>
                </a:lnTo>
                <a:lnTo>
                  <a:pt x="327" y="1159"/>
                </a:lnTo>
                <a:cubicBezTo>
                  <a:pt x="327" y="1159"/>
                  <a:pt x="558" y="1168"/>
                  <a:pt x="494" y="918"/>
                </a:cubicBezTo>
                <a:lnTo>
                  <a:pt x="438" y="467"/>
                </a:lnTo>
                <a:lnTo>
                  <a:pt x="485" y="340"/>
                </a:lnTo>
                <a:lnTo>
                  <a:pt x="380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2" name="Freeform 35">
            <a:extLst>
              <a:ext uri="{FF2B5EF4-FFF2-40B4-BE49-F238E27FC236}">
                <a16:creationId xmlns:a16="http://schemas.microsoft.com/office/drawing/2014/main" id="{DFE48A2A-037E-7EB9-67F7-1441B9AF6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893" y="2577604"/>
            <a:ext cx="46385" cy="86144"/>
          </a:xfrm>
          <a:custGeom>
            <a:avLst/>
            <a:gdLst>
              <a:gd name="T0" fmla="*/ 0 w 122"/>
              <a:gd name="T1" fmla="*/ 0 h 230"/>
              <a:gd name="T2" fmla="*/ 121 w 122"/>
              <a:gd name="T3" fmla="*/ 67 h 230"/>
              <a:gd name="T4" fmla="*/ 86 w 122"/>
              <a:gd name="T5" fmla="*/ 229 h 230"/>
              <a:gd name="T6" fmla="*/ 0 w 12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" h="230">
                <a:moveTo>
                  <a:pt x="0" y="0"/>
                </a:moveTo>
                <a:lnTo>
                  <a:pt x="121" y="67"/>
                </a:lnTo>
                <a:lnTo>
                  <a:pt x="86" y="229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83F30420-CBF0-DF9B-2533-552BE077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54" y="2623990"/>
            <a:ext cx="129216" cy="447285"/>
          </a:xfrm>
          <a:custGeom>
            <a:avLst/>
            <a:gdLst>
              <a:gd name="T0" fmla="*/ 308 w 346"/>
              <a:gd name="T1" fmla="*/ 0 h 1190"/>
              <a:gd name="T2" fmla="*/ 0 w 346"/>
              <a:gd name="T3" fmla="*/ 935 h 1190"/>
              <a:gd name="T4" fmla="*/ 83 w 346"/>
              <a:gd name="T5" fmla="*/ 1189 h 1190"/>
              <a:gd name="T6" fmla="*/ 215 w 346"/>
              <a:gd name="T7" fmla="*/ 1076 h 1190"/>
              <a:gd name="T8" fmla="*/ 345 w 346"/>
              <a:gd name="T9" fmla="*/ 102 h 1190"/>
              <a:gd name="T10" fmla="*/ 308 w 346"/>
              <a:gd name="T11" fmla="*/ 0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" h="1190">
                <a:moveTo>
                  <a:pt x="308" y="0"/>
                </a:moveTo>
                <a:lnTo>
                  <a:pt x="0" y="935"/>
                </a:lnTo>
                <a:lnTo>
                  <a:pt x="83" y="1189"/>
                </a:lnTo>
                <a:lnTo>
                  <a:pt x="215" y="1076"/>
                </a:lnTo>
                <a:lnTo>
                  <a:pt x="345" y="102"/>
                </a:lnTo>
                <a:lnTo>
                  <a:pt x="30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id="{078AB8C2-797B-9441-1A97-6EBBF47CF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405" y="3362837"/>
            <a:ext cx="1187792" cy="1197730"/>
          </a:xfrm>
          <a:custGeom>
            <a:avLst/>
            <a:gdLst>
              <a:gd name="T0" fmla="*/ 118 w 3160"/>
              <a:gd name="T1" fmla="*/ 0 h 3189"/>
              <a:gd name="T2" fmla="*/ 118 w 3160"/>
              <a:gd name="T3" fmla="*/ 0 h 3189"/>
              <a:gd name="T4" fmla="*/ 209 w 3160"/>
              <a:gd name="T5" fmla="*/ 747 h 3189"/>
              <a:gd name="T6" fmla="*/ 209 w 3160"/>
              <a:gd name="T7" fmla="*/ 747 h 3189"/>
              <a:gd name="T8" fmla="*/ 2340 w 3160"/>
              <a:gd name="T9" fmla="*/ 853 h 3189"/>
              <a:gd name="T10" fmla="*/ 2340 w 3160"/>
              <a:gd name="T11" fmla="*/ 853 h 3189"/>
              <a:gd name="T12" fmla="*/ 2604 w 3160"/>
              <a:gd name="T13" fmla="*/ 3188 h 3189"/>
              <a:gd name="T14" fmla="*/ 3159 w 3160"/>
              <a:gd name="T15" fmla="*/ 3006 h 3189"/>
              <a:gd name="T16" fmla="*/ 3159 w 3160"/>
              <a:gd name="T17" fmla="*/ 3006 h 3189"/>
              <a:gd name="T18" fmla="*/ 2861 w 3160"/>
              <a:gd name="T19" fmla="*/ 101 h 3189"/>
              <a:gd name="T20" fmla="*/ 118 w 3160"/>
              <a:gd name="T21" fmla="*/ 0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60" h="3189">
                <a:moveTo>
                  <a:pt x="118" y="0"/>
                </a:moveTo>
                <a:lnTo>
                  <a:pt x="118" y="0"/>
                </a:lnTo>
                <a:cubicBezTo>
                  <a:pt x="0" y="240"/>
                  <a:pt x="13" y="553"/>
                  <a:pt x="209" y="747"/>
                </a:cubicBezTo>
                <a:lnTo>
                  <a:pt x="209" y="747"/>
                </a:lnTo>
                <a:cubicBezTo>
                  <a:pt x="496" y="1029"/>
                  <a:pt x="2340" y="853"/>
                  <a:pt x="2340" y="853"/>
                </a:cubicBezTo>
                <a:lnTo>
                  <a:pt x="2340" y="853"/>
                </a:lnTo>
                <a:cubicBezTo>
                  <a:pt x="2340" y="853"/>
                  <a:pt x="2455" y="2614"/>
                  <a:pt x="2604" y="3188"/>
                </a:cubicBezTo>
                <a:lnTo>
                  <a:pt x="3159" y="3006"/>
                </a:lnTo>
                <a:lnTo>
                  <a:pt x="3159" y="3006"/>
                </a:lnTo>
                <a:cubicBezTo>
                  <a:pt x="3159" y="3006"/>
                  <a:pt x="3068" y="234"/>
                  <a:pt x="2861" y="101"/>
                </a:cubicBezTo>
                <a:lnTo>
                  <a:pt x="118" y="0"/>
                </a:ln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BB14AD-8E44-5A8A-A176-002734BEE4EF}"/>
              </a:ext>
            </a:extLst>
          </p:cNvPr>
          <p:cNvGrpSpPr/>
          <p:nvPr/>
        </p:nvGrpSpPr>
        <p:grpSpPr>
          <a:xfrm>
            <a:off x="9837859" y="1740237"/>
            <a:ext cx="1618511" cy="1394866"/>
            <a:chOff x="17261039" y="3816403"/>
            <a:chExt cx="2814057" cy="2425214"/>
          </a:xfrm>
        </p:grpSpPr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0FADCA4-C27A-EFA6-522D-6D4D330A1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342" y="3853845"/>
              <a:ext cx="1088754" cy="1244291"/>
            </a:xfrm>
            <a:custGeom>
              <a:avLst/>
              <a:gdLst>
                <a:gd name="T0" fmla="*/ 8 w 1666"/>
                <a:gd name="T1" fmla="*/ 1906 h 1907"/>
                <a:gd name="T2" fmla="*/ 8 w 1666"/>
                <a:gd name="T3" fmla="*/ 1906 h 1907"/>
                <a:gd name="T4" fmla="*/ 864 w 1666"/>
                <a:gd name="T5" fmla="*/ 1584 h 1907"/>
                <a:gd name="T6" fmla="*/ 864 w 1666"/>
                <a:gd name="T7" fmla="*/ 1584 h 1907"/>
                <a:gd name="T8" fmla="*/ 1665 w 1666"/>
                <a:gd name="T9" fmla="*/ 0 h 1907"/>
                <a:gd name="T10" fmla="*/ 568 w 1666"/>
                <a:gd name="T11" fmla="*/ 107 h 1907"/>
                <a:gd name="T12" fmla="*/ 568 w 1666"/>
                <a:gd name="T13" fmla="*/ 107 h 1907"/>
                <a:gd name="T14" fmla="*/ 679 w 1666"/>
                <a:gd name="T15" fmla="*/ 428 h 1907"/>
                <a:gd name="T16" fmla="*/ 679 w 1666"/>
                <a:gd name="T17" fmla="*/ 428 h 1907"/>
                <a:gd name="T18" fmla="*/ 796 w 1666"/>
                <a:gd name="T19" fmla="*/ 384 h 1907"/>
                <a:gd name="T20" fmla="*/ 796 w 1666"/>
                <a:gd name="T21" fmla="*/ 384 h 1907"/>
                <a:gd name="T22" fmla="*/ 762 w 1666"/>
                <a:gd name="T23" fmla="*/ 287 h 1907"/>
                <a:gd name="T24" fmla="*/ 762 w 1666"/>
                <a:gd name="T25" fmla="*/ 287 h 1907"/>
                <a:gd name="T26" fmla="*/ 722 w 1666"/>
                <a:gd name="T27" fmla="*/ 255 h 1907"/>
                <a:gd name="T28" fmla="*/ 1471 w 1666"/>
                <a:gd name="T29" fmla="*/ 181 h 1907"/>
                <a:gd name="T30" fmla="*/ 1471 w 1666"/>
                <a:gd name="T31" fmla="*/ 181 h 1907"/>
                <a:gd name="T32" fmla="*/ 1215 w 1666"/>
                <a:gd name="T33" fmla="*/ 895 h 1907"/>
                <a:gd name="T34" fmla="*/ 1215 w 1666"/>
                <a:gd name="T35" fmla="*/ 895 h 1907"/>
                <a:gd name="T36" fmla="*/ 0 w 1666"/>
                <a:gd name="T37" fmla="*/ 1744 h 1907"/>
                <a:gd name="T38" fmla="*/ 8 w 1666"/>
                <a:gd name="T39" fmla="*/ 1906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6" h="1907">
                  <a:moveTo>
                    <a:pt x="8" y="1906"/>
                  </a:moveTo>
                  <a:lnTo>
                    <a:pt x="8" y="1906"/>
                  </a:lnTo>
                  <a:cubicBezTo>
                    <a:pt x="330" y="1888"/>
                    <a:pt x="619" y="1779"/>
                    <a:pt x="864" y="1584"/>
                  </a:cubicBezTo>
                  <a:lnTo>
                    <a:pt x="864" y="1584"/>
                  </a:lnTo>
                  <a:cubicBezTo>
                    <a:pt x="1323" y="1220"/>
                    <a:pt x="1583" y="589"/>
                    <a:pt x="1665" y="0"/>
                  </a:cubicBezTo>
                  <a:lnTo>
                    <a:pt x="568" y="107"/>
                  </a:lnTo>
                  <a:lnTo>
                    <a:pt x="568" y="107"/>
                  </a:lnTo>
                  <a:cubicBezTo>
                    <a:pt x="517" y="260"/>
                    <a:pt x="565" y="362"/>
                    <a:pt x="679" y="428"/>
                  </a:cubicBezTo>
                  <a:lnTo>
                    <a:pt x="679" y="428"/>
                  </a:lnTo>
                  <a:cubicBezTo>
                    <a:pt x="723" y="453"/>
                    <a:pt x="780" y="432"/>
                    <a:pt x="796" y="384"/>
                  </a:cubicBezTo>
                  <a:lnTo>
                    <a:pt x="796" y="384"/>
                  </a:lnTo>
                  <a:cubicBezTo>
                    <a:pt x="809" y="348"/>
                    <a:pt x="794" y="308"/>
                    <a:pt x="762" y="287"/>
                  </a:cubicBezTo>
                  <a:lnTo>
                    <a:pt x="762" y="287"/>
                  </a:lnTo>
                  <a:cubicBezTo>
                    <a:pt x="742" y="277"/>
                    <a:pt x="730" y="265"/>
                    <a:pt x="722" y="255"/>
                  </a:cubicBezTo>
                  <a:lnTo>
                    <a:pt x="1471" y="181"/>
                  </a:lnTo>
                  <a:lnTo>
                    <a:pt x="1471" y="181"/>
                  </a:lnTo>
                  <a:cubicBezTo>
                    <a:pt x="1440" y="328"/>
                    <a:pt x="1365" y="611"/>
                    <a:pt x="1215" y="895"/>
                  </a:cubicBezTo>
                  <a:lnTo>
                    <a:pt x="1215" y="895"/>
                  </a:lnTo>
                  <a:cubicBezTo>
                    <a:pt x="931" y="1428"/>
                    <a:pt x="522" y="1714"/>
                    <a:pt x="0" y="1744"/>
                  </a:cubicBezTo>
                  <a:lnTo>
                    <a:pt x="8" y="1906"/>
                  </a:lnTo>
                </a:path>
              </a:pathLst>
            </a:custGeom>
            <a:solidFill>
              <a:srgbClr val="FFA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8CD3D37-528E-06CF-A2C9-DF0E53EE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1039" y="3816403"/>
              <a:ext cx="1057072" cy="1275973"/>
            </a:xfrm>
            <a:custGeom>
              <a:avLst/>
              <a:gdLst>
                <a:gd name="T0" fmla="*/ 1602 w 1618"/>
                <a:gd name="T1" fmla="*/ 1951 h 1952"/>
                <a:gd name="T2" fmla="*/ 1602 w 1618"/>
                <a:gd name="T3" fmla="*/ 1951 h 1952"/>
                <a:gd name="T4" fmla="*/ 758 w 1618"/>
                <a:gd name="T5" fmla="*/ 1605 h 1952"/>
                <a:gd name="T6" fmla="*/ 758 w 1618"/>
                <a:gd name="T7" fmla="*/ 1605 h 1952"/>
                <a:gd name="T8" fmla="*/ 0 w 1618"/>
                <a:gd name="T9" fmla="*/ 0 h 1952"/>
                <a:gd name="T10" fmla="*/ 1092 w 1618"/>
                <a:gd name="T11" fmla="*/ 138 h 1952"/>
                <a:gd name="T12" fmla="*/ 1092 w 1618"/>
                <a:gd name="T13" fmla="*/ 138 h 1952"/>
                <a:gd name="T14" fmla="*/ 974 w 1618"/>
                <a:gd name="T15" fmla="*/ 454 h 1952"/>
                <a:gd name="T16" fmla="*/ 974 w 1618"/>
                <a:gd name="T17" fmla="*/ 454 h 1952"/>
                <a:gd name="T18" fmla="*/ 857 w 1618"/>
                <a:gd name="T19" fmla="*/ 407 h 1952"/>
                <a:gd name="T20" fmla="*/ 857 w 1618"/>
                <a:gd name="T21" fmla="*/ 407 h 1952"/>
                <a:gd name="T22" fmla="*/ 894 w 1618"/>
                <a:gd name="T23" fmla="*/ 312 h 1952"/>
                <a:gd name="T24" fmla="*/ 894 w 1618"/>
                <a:gd name="T25" fmla="*/ 312 h 1952"/>
                <a:gd name="T26" fmla="*/ 936 w 1618"/>
                <a:gd name="T27" fmla="*/ 280 h 1952"/>
                <a:gd name="T28" fmla="*/ 189 w 1618"/>
                <a:gd name="T29" fmla="*/ 186 h 1952"/>
                <a:gd name="T30" fmla="*/ 189 w 1618"/>
                <a:gd name="T31" fmla="*/ 186 h 1952"/>
                <a:gd name="T32" fmla="*/ 424 w 1618"/>
                <a:gd name="T33" fmla="*/ 905 h 1952"/>
                <a:gd name="T34" fmla="*/ 424 w 1618"/>
                <a:gd name="T35" fmla="*/ 905 h 1952"/>
                <a:gd name="T36" fmla="*/ 1617 w 1618"/>
                <a:gd name="T37" fmla="*/ 1789 h 1952"/>
                <a:gd name="T38" fmla="*/ 1602 w 1618"/>
                <a:gd name="T39" fmla="*/ 1951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18" h="1952">
                  <a:moveTo>
                    <a:pt x="1602" y="1951"/>
                  </a:moveTo>
                  <a:lnTo>
                    <a:pt x="1602" y="1951"/>
                  </a:lnTo>
                  <a:cubicBezTo>
                    <a:pt x="1282" y="1924"/>
                    <a:pt x="997" y="1807"/>
                    <a:pt x="758" y="1605"/>
                  </a:cubicBezTo>
                  <a:lnTo>
                    <a:pt x="758" y="1605"/>
                  </a:lnTo>
                  <a:cubicBezTo>
                    <a:pt x="308" y="1227"/>
                    <a:pt x="65" y="591"/>
                    <a:pt x="0" y="0"/>
                  </a:cubicBezTo>
                  <a:lnTo>
                    <a:pt x="1092" y="138"/>
                  </a:lnTo>
                  <a:lnTo>
                    <a:pt x="1092" y="138"/>
                  </a:lnTo>
                  <a:cubicBezTo>
                    <a:pt x="1141" y="292"/>
                    <a:pt x="1088" y="393"/>
                    <a:pt x="974" y="454"/>
                  </a:cubicBezTo>
                  <a:lnTo>
                    <a:pt x="974" y="454"/>
                  </a:lnTo>
                  <a:cubicBezTo>
                    <a:pt x="929" y="478"/>
                    <a:pt x="873" y="455"/>
                    <a:pt x="857" y="407"/>
                  </a:cubicBezTo>
                  <a:lnTo>
                    <a:pt x="857" y="407"/>
                  </a:lnTo>
                  <a:cubicBezTo>
                    <a:pt x="846" y="370"/>
                    <a:pt x="862" y="330"/>
                    <a:pt x="894" y="312"/>
                  </a:cubicBezTo>
                  <a:lnTo>
                    <a:pt x="894" y="312"/>
                  </a:lnTo>
                  <a:cubicBezTo>
                    <a:pt x="914" y="302"/>
                    <a:pt x="927" y="290"/>
                    <a:pt x="936" y="280"/>
                  </a:cubicBezTo>
                  <a:lnTo>
                    <a:pt x="189" y="186"/>
                  </a:lnTo>
                  <a:lnTo>
                    <a:pt x="189" y="186"/>
                  </a:lnTo>
                  <a:cubicBezTo>
                    <a:pt x="215" y="333"/>
                    <a:pt x="282" y="618"/>
                    <a:pt x="424" y="905"/>
                  </a:cubicBezTo>
                  <a:lnTo>
                    <a:pt x="424" y="905"/>
                  </a:lnTo>
                  <a:cubicBezTo>
                    <a:pt x="694" y="1447"/>
                    <a:pt x="1095" y="1744"/>
                    <a:pt x="1617" y="1789"/>
                  </a:cubicBezTo>
                  <a:lnTo>
                    <a:pt x="1602" y="1951"/>
                  </a:lnTo>
                </a:path>
              </a:pathLst>
            </a:custGeom>
            <a:solidFill>
              <a:srgbClr val="FFA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5C4B2554-244B-4E84-060E-DF415CBD0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8920" y="5201827"/>
              <a:ext cx="429166" cy="1036909"/>
            </a:xfrm>
            <a:custGeom>
              <a:avLst/>
              <a:gdLst>
                <a:gd name="T0" fmla="*/ 0 w 659"/>
                <a:gd name="T1" fmla="*/ 1577 h 1588"/>
                <a:gd name="T2" fmla="*/ 658 w 659"/>
                <a:gd name="T3" fmla="*/ 1587 h 1588"/>
                <a:gd name="T4" fmla="*/ 544 w 659"/>
                <a:gd name="T5" fmla="*/ 4 h 1588"/>
                <a:gd name="T6" fmla="*/ 156 w 659"/>
                <a:gd name="T7" fmla="*/ 0 h 1588"/>
                <a:gd name="T8" fmla="*/ 1 w 659"/>
                <a:gd name="T9" fmla="*/ 1575 h 1588"/>
                <a:gd name="T10" fmla="*/ 0 w 659"/>
                <a:gd name="T11" fmla="*/ 1577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9" h="1588">
                  <a:moveTo>
                    <a:pt x="0" y="1577"/>
                  </a:moveTo>
                  <a:lnTo>
                    <a:pt x="658" y="1587"/>
                  </a:lnTo>
                  <a:lnTo>
                    <a:pt x="544" y="4"/>
                  </a:lnTo>
                  <a:lnTo>
                    <a:pt x="156" y="0"/>
                  </a:lnTo>
                  <a:lnTo>
                    <a:pt x="1" y="1575"/>
                  </a:lnTo>
                  <a:lnTo>
                    <a:pt x="0" y="1577"/>
                  </a:lnTo>
                </a:path>
              </a:pathLst>
            </a:custGeom>
            <a:solidFill>
              <a:srgbClr val="FCC2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359DDFB9-BCB5-F18A-86A2-3216E5AA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8920" y="5201828"/>
              <a:ext cx="230424" cy="1031148"/>
            </a:xfrm>
            <a:custGeom>
              <a:avLst/>
              <a:gdLst>
                <a:gd name="T0" fmla="*/ 0 w 354"/>
                <a:gd name="T1" fmla="*/ 1575 h 1580"/>
                <a:gd name="T2" fmla="*/ 332 w 354"/>
                <a:gd name="T3" fmla="*/ 1579 h 1580"/>
                <a:gd name="T4" fmla="*/ 353 w 354"/>
                <a:gd name="T5" fmla="*/ 1 h 1580"/>
                <a:gd name="T6" fmla="*/ 156 w 354"/>
                <a:gd name="T7" fmla="*/ 0 h 1580"/>
                <a:gd name="T8" fmla="*/ 0 w 354"/>
                <a:gd name="T9" fmla="*/ 1575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1580">
                  <a:moveTo>
                    <a:pt x="0" y="1575"/>
                  </a:moveTo>
                  <a:lnTo>
                    <a:pt x="332" y="1579"/>
                  </a:lnTo>
                  <a:lnTo>
                    <a:pt x="353" y="1"/>
                  </a:lnTo>
                  <a:lnTo>
                    <a:pt x="156" y="0"/>
                  </a:lnTo>
                  <a:lnTo>
                    <a:pt x="0" y="1575"/>
                  </a:lnTo>
                </a:path>
              </a:pathLst>
            </a:custGeom>
            <a:solidFill>
              <a:srgbClr val="FF9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C71435F4-16CD-421F-DE8C-945D9E58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67" y="6103362"/>
              <a:ext cx="708554" cy="138255"/>
            </a:xfrm>
            <a:custGeom>
              <a:avLst/>
              <a:gdLst>
                <a:gd name="T0" fmla="*/ 97 w 1085"/>
                <a:gd name="T1" fmla="*/ 197 h 210"/>
                <a:gd name="T2" fmla="*/ 986 w 1085"/>
                <a:gd name="T3" fmla="*/ 208 h 210"/>
                <a:gd name="T4" fmla="*/ 986 w 1085"/>
                <a:gd name="T5" fmla="*/ 208 h 210"/>
                <a:gd name="T6" fmla="*/ 1084 w 1085"/>
                <a:gd name="T7" fmla="*/ 112 h 210"/>
                <a:gd name="T8" fmla="*/ 1084 w 1085"/>
                <a:gd name="T9" fmla="*/ 14 h 210"/>
                <a:gd name="T10" fmla="*/ 3 w 1085"/>
                <a:gd name="T11" fmla="*/ 0 h 210"/>
                <a:gd name="T12" fmla="*/ 1 w 1085"/>
                <a:gd name="T13" fmla="*/ 98 h 210"/>
                <a:gd name="T14" fmla="*/ 1 w 1085"/>
                <a:gd name="T15" fmla="*/ 98 h 210"/>
                <a:gd name="T16" fmla="*/ 97 w 1085"/>
                <a:gd name="T17" fmla="*/ 19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5" h="210">
                  <a:moveTo>
                    <a:pt x="97" y="197"/>
                  </a:moveTo>
                  <a:lnTo>
                    <a:pt x="986" y="208"/>
                  </a:lnTo>
                  <a:lnTo>
                    <a:pt x="986" y="208"/>
                  </a:lnTo>
                  <a:cubicBezTo>
                    <a:pt x="1040" y="209"/>
                    <a:pt x="1082" y="167"/>
                    <a:pt x="1084" y="112"/>
                  </a:cubicBezTo>
                  <a:lnTo>
                    <a:pt x="1084" y="14"/>
                  </a:lnTo>
                  <a:lnTo>
                    <a:pt x="3" y="0"/>
                  </a:lnTo>
                  <a:lnTo>
                    <a:pt x="1" y="98"/>
                  </a:lnTo>
                  <a:lnTo>
                    <a:pt x="1" y="98"/>
                  </a:lnTo>
                  <a:cubicBezTo>
                    <a:pt x="0" y="151"/>
                    <a:pt x="43" y="195"/>
                    <a:pt x="97" y="197"/>
                  </a:cubicBezTo>
                </a:path>
              </a:pathLst>
            </a:custGeom>
            <a:solidFill>
              <a:srgbClr val="F9A3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B0ACE1F-DBA7-BFC3-AF31-5CB171684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65" y="5979510"/>
              <a:ext cx="705675" cy="132494"/>
            </a:xfrm>
            <a:custGeom>
              <a:avLst/>
              <a:gdLst>
                <a:gd name="T0" fmla="*/ 0 w 1082"/>
                <a:gd name="T1" fmla="*/ 189 h 204"/>
                <a:gd name="T2" fmla="*/ 1081 w 1082"/>
                <a:gd name="T3" fmla="*/ 203 h 204"/>
                <a:gd name="T4" fmla="*/ 829 w 1082"/>
                <a:gd name="T5" fmla="*/ 8 h 204"/>
                <a:gd name="T6" fmla="*/ 238 w 1082"/>
                <a:gd name="T7" fmla="*/ 0 h 204"/>
                <a:gd name="T8" fmla="*/ 0 w 1082"/>
                <a:gd name="T9" fmla="*/ 18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2" h="204">
                  <a:moveTo>
                    <a:pt x="0" y="189"/>
                  </a:moveTo>
                  <a:lnTo>
                    <a:pt x="1081" y="203"/>
                  </a:lnTo>
                  <a:lnTo>
                    <a:pt x="829" y="8"/>
                  </a:lnTo>
                  <a:lnTo>
                    <a:pt x="238" y="0"/>
                  </a:lnTo>
                  <a:lnTo>
                    <a:pt x="0" y="189"/>
                  </a:lnTo>
                </a:path>
              </a:pathLst>
            </a:custGeom>
            <a:solidFill>
              <a:srgbClr val="F5E2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9D01B826-34DF-F898-5CEF-69FC96E1F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6226" y="3819282"/>
              <a:ext cx="1520800" cy="288030"/>
            </a:xfrm>
            <a:custGeom>
              <a:avLst/>
              <a:gdLst>
                <a:gd name="T0" fmla="*/ 6 w 2327"/>
                <a:gd name="T1" fmla="*/ 0 h 443"/>
                <a:gd name="T2" fmla="*/ 2326 w 2327"/>
                <a:gd name="T3" fmla="*/ 32 h 443"/>
                <a:gd name="T4" fmla="*/ 2320 w 2327"/>
                <a:gd name="T5" fmla="*/ 442 h 443"/>
                <a:gd name="T6" fmla="*/ 0 w 2327"/>
                <a:gd name="T7" fmla="*/ 411 h 443"/>
                <a:gd name="T8" fmla="*/ 6 w 2327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7" h="443">
                  <a:moveTo>
                    <a:pt x="6" y="0"/>
                  </a:moveTo>
                  <a:lnTo>
                    <a:pt x="2326" y="32"/>
                  </a:lnTo>
                  <a:lnTo>
                    <a:pt x="2320" y="442"/>
                  </a:lnTo>
                  <a:lnTo>
                    <a:pt x="0" y="411"/>
                  </a:lnTo>
                  <a:lnTo>
                    <a:pt x="6" y="0"/>
                  </a:lnTo>
                </a:path>
              </a:pathLst>
            </a:custGeom>
            <a:solidFill>
              <a:srgbClr val="FFC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7A336D4A-D184-77D4-914C-A397F6A38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8147" y="4098672"/>
              <a:ext cx="740239" cy="1080112"/>
            </a:xfrm>
            <a:custGeom>
              <a:avLst/>
              <a:gdLst>
                <a:gd name="T0" fmla="*/ 25 w 1135"/>
                <a:gd name="T1" fmla="*/ 0 h 1654"/>
                <a:gd name="T2" fmla="*/ 0 w 1135"/>
                <a:gd name="T3" fmla="*/ 1648 h 1654"/>
                <a:gd name="T4" fmla="*/ 351 w 1135"/>
                <a:gd name="T5" fmla="*/ 1653 h 1654"/>
                <a:gd name="T6" fmla="*/ 351 w 1135"/>
                <a:gd name="T7" fmla="*/ 1653 h 1654"/>
                <a:gd name="T8" fmla="*/ 1134 w 1135"/>
                <a:gd name="T9" fmla="*/ 14 h 1654"/>
                <a:gd name="T10" fmla="*/ 25 w 1135"/>
                <a:gd name="T11" fmla="*/ 0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5" h="1654">
                  <a:moveTo>
                    <a:pt x="25" y="0"/>
                  </a:moveTo>
                  <a:lnTo>
                    <a:pt x="0" y="1648"/>
                  </a:lnTo>
                  <a:lnTo>
                    <a:pt x="351" y="1653"/>
                  </a:lnTo>
                  <a:lnTo>
                    <a:pt x="351" y="1653"/>
                  </a:lnTo>
                  <a:cubicBezTo>
                    <a:pt x="774" y="1408"/>
                    <a:pt x="1090" y="776"/>
                    <a:pt x="1134" y="14"/>
                  </a:cubicBezTo>
                  <a:lnTo>
                    <a:pt x="25" y="0"/>
                  </a:lnTo>
                </a:path>
              </a:pathLst>
            </a:custGeom>
            <a:solidFill>
              <a:srgbClr val="FFC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DD838AB-3C4E-82F2-58A8-0916CF1DC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6227" y="4087152"/>
              <a:ext cx="792084" cy="1088754"/>
            </a:xfrm>
            <a:custGeom>
              <a:avLst/>
              <a:gdLst>
                <a:gd name="T0" fmla="*/ 0 w 1212"/>
                <a:gd name="T1" fmla="*/ 0 h 1666"/>
                <a:gd name="T2" fmla="*/ 0 w 1212"/>
                <a:gd name="T3" fmla="*/ 0 h 1666"/>
                <a:gd name="T4" fmla="*/ 738 w 1212"/>
                <a:gd name="T5" fmla="*/ 1659 h 1666"/>
                <a:gd name="T6" fmla="*/ 1186 w 1212"/>
                <a:gd name="T7" fmla="*/ 1665 h 1666"/>
                <a:gd name="T8" fmla="*/ 1211 w 1212"/>
                <a:gd name="T9" fmla="*/ 17 h 1666"/>
                <a:gd name="T10" fmla="*/ 0 w 1212"/>
                <a:gd name="T11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2" h="1666">
                  <a:moveTo>
                    <a:pt x="0" y="0"/>
                  </a:moveTo>
                  <a:lnTo>
                    <a:pt x="0" y="0"/>
                  </a:lnTo>
                  <a:cubicBezTo>
                    <a:pt x="23" y="762"/>
                    <a:pt x="322" y="1402"/>
                    <a:pt x="738" y="1659"/>
                  </a:cubicBezTo>
                  <a:lnTo>
                    <a:pt x="1186" y="1665"/>
                  </a:lnTo>
                  <a:lnTo>
                    <a:pt x="1211" y="17"/>
                  </a:lnTo>
                  <a:lnTo>
                    <a:pt x="0" y="0"/>
                  </a:lnTo>
                </a:path>
              </a:pathLst>
            </a:custGeom>
            <a:solidFill>
              <a:srgbClr val="FFA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04327D9-4ACC-3B80-11C2-195ABC98D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7150" y="4254209"/>
              <a:ext cx="129615" cy="132494"/>
            </a:xfrm>
            <a:custGeom>
              <a:avLst/>
              <a:gdLst>
                <a:gd name="T0" fmla="*/ 0 w 200"/>
                <a:gd name="T1" fmla="*/ 99 h 201"/>
                <a:gd name="T2" fmla="*/ 0 w 200"/>
                <a:gd name="T3" fmla="*/ 99 h 201"/>
                <a:gd name="T4" fmla="*/ 98 w 200"/>
                <a:gd name="T5" fmla="*/ 198 h 201"/>
                <a:gd name="T6" fmla="*/ 98 w 200"/>
                <a:gd name="T7" fmla="*/ 198 h 201"/>
                <a:gd name="T8" fmla="*/ 198 w 200"/>
                <a:gd name="T9" fmla="*/ 102 h 201"/>
                <a:gd name="T10" fmla="*/ 198 w 200"/>
                <a:gd name="T11" fmla="*/ 102 h 201"/>
                <a:gd name="T12" fmla="*/ 101 w 200"/>
                <a:gd name="T13" fmla="*/ 0 h 201"/>
                <a:gd name="T14" fmla="*/ 101 w 200"/>
                <a:gd name="T15" fmla="*/ 0 h 201"/>
                <a:gd name="T16" fmla="*/ 0 w 200"/>
                <a:gd name="T17" fmla="*/ 9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01">
                  <a:moveTo>
                    <a:pt x="0" y="99"/>
                  </a:moveTo>
                  <a:lnTo>
                    <a:pt x="0" y="99"/>
                  </a:lnTo>
                  <a:cubicBezTo>
                    <a:pt x="0" y="154"/>
                    <a:pt x="44" y="198"/>
                    <a:pt x="98" y="198"/>
                  </a:cubicBezTo>
                  <a:lnTo>
                    <a:pt x="98" y="198"/>
                  </a:lnTo>
                  <a:cubicBezTo>
                    <a:pt x="154" y="200"/>
                    <a:pt x="198" y="157"/>
                    <a:pt x="198" y="102"/>
                  </a:cubicBezTo>
                  <a:lnTo>
                    <a:pt x="198" y="102"/>
                  </a:lnTo>
                  <a:cubicBezTo>
                    <a:pt x="199" y="47"/>
                    <a:pt x="155" y="2"/>
                    <a:pt x="101" y="0"/>
                  </a:cubicBezTo>
                  <a:lnTo>
                    <a:pt x="101" y="0"/>
                  </a:lnTo>
                  <a:cubicBezTo>
                    <a:pt x="45" y="0"/>
                    <a:pt x="1" y="45"/>
                    <a:pt x="0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3803F3BC-BB2C-C141-0C86-67565C37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9145" y="5170145"/>
              <a:ext cx="754639" cy="198740"/>
            </a:xfrm>
            <a:custGeom>
              <a:avLst/>
              <a:gdLst>
                <a:gd name="T0" fmla="*/ 1 w 1157"/>
                <a:gd name="T1" fmla="*/ 187 h 305"/>
                <a:gd name="T2" fmla="*/ 1 w 1157"/>
                <a:gd name="T3" fmla="*/ 187 h 305"/>
                <a:gd name="T4" fmla="*/ 101 w 1157"/>
                <a:gd name="T5" fmla="*/ 290 h 305"/>
                <a:gd name="T6" fmla="*/ 1051 w 1157"/>
                <a:gd name="T7" fmla="*/ 304 h 305"/>
                <a:gd name="T8" fmla="*/ 1051 w 1157"/>
                <a:gd name="T9" fmla="*/ 304 h 305"/>
                <a:gd name="T10" fmla="*/ 1155 w 1157"/>
                <a:gd name="T11" fmla="*/ 203 h 305"/>
                <a:gd name="T12" fmla="*/ 1156 w 1157"/>
                <a:gd name="T13" fmla="*/ 117 h 305"/>
                <a:gd name="T14" fmla="*/ 1156 w 1157"/>
                <a:gd name="T15" fmla="*/ 117 h 305"/>
                <a:gd name="T16" fmla="*/ 1055 w 1157"/>
                <a:gd name="T17" fmla="*/ 15 h 305"/>
                <a:gd name="T18" fmla="*/ 105 w 1157"/>
                <a:gd name="T19" fmla="*/ 2 h 305"/>
                <a:gd name="T20" fmla="*/ 105 w 1157"/>
                <a:gd name="T21" fmla="*/ 2 h 305"/>
                <a:gd name="T22" fmla="*/ 1 w 1157"/>
                <a:gd name="T23" fmla="*/ 102 h 305"/>
                <a:gd name="T24" fmla="*/ 1 w 1157"/>
                <a:gd name="T25" fmla="*/ 18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7" h="305">
                  <a:moveTo>
                    <a:pt x="1" y="187"/>
                  </a:moveTo>
                  <a:lnTo>
                    <a:pt x="1" y="187"/>
                  </a:lnTo>
                  <a:cubicBezTo>
                    <a:pt x="0" y="244"/>
                    <a:pt x="45" y="290"/>
                    <a:pt x="101" y="290"/>
                  </a:cubicBezTo>
                  <a:lnTo>
                    <a:pt x="1051" y="304"/>
                  </a:lnTo>
                  <a:lnTo>
                    <a:pt x="1051" y="304"/>
                  </a:lnTo>
                  <a:cubicBezTo>
                    <a:pt x="1108" y="304"/>
                    <a:pt x="1154" y="260"/>
                    <a:pt x="1155" y="203"/>
                  </a:cubicBezTo>
                  <a:lnTo>
                    <a:pt x="1156" y="117"/>
                  </a:lnTo>
                  <a:lnTo>
                    <a:pt x="1156" y="117"/>
                  </a:lnTo>
                  <a:cubicBezTo>
                    <a:pt x="1156" y="62"/>
                    <a:pt x="1111" y="15"/>
                    <a:pt x="1055" y="15"/>
                  </a:cubicBezTo>
                  <a:lnTo>
                    <a:pt x="105" y="2"/>
                  </a:lnTo>
                  <a:lnTo>
                    <a:pt x="105" y="2"/>
                  </a:lnTo>
                  <a:cubicBezTo>
                    <a:pt x="48" y="0"/>
                    <a:pt x="3" y="46"/>
                    <a:pt x="1" y="102"/>
                  </a:cubicBezTo>
                  <a:lnTo>
                    <a:pt x="1" y="187"/>
                  </a:lnTo>
                </a:path>
              </a:pathLst>
            </a:custGeom>
            <a:solidFill>
              <a:srgbClr val="FFC2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0" name="L-Shape 58">
            <a:extLst>
              <a:ext uri="{FF2B5EF4-FFF2-40B4-BE49-F238E27FC236}">
                <a16:creationId xmlns:a16="http://schemas.microsoft.com/office/drawing/2014/main" id="{F4A38D8F-6ECB-FCEA-4756-E727D1B318D0}"/>
              </a:ext>
            </a:extLst>
          </p:cNvPr>
          <p:cNvSpPr/>
          <p:nvPr/>
        </p:nvSpPr>
        <p:spPr>
          <a:xfrm rot="10800000" flipH="1">
            <a:off x="948123" y="5116410"/>
            <a:ext cx="1964221" cy="1146374"/>
          </a:xfrm>
          <a:prstGeom prst="corner">
            <a:avLst>
              <a:gd name="adj1" fmla="val 17009"/>
              <a:gd name="adj2" fmla="val 16638"/>
            </a:avLst>
          </a:prstGeom>
          <a:solidFill>
            <a:srgbClr val="E3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Lato Light" panose="020F0502020204030203" pitchFamily="34" charset="0"/>
            </a:endParaRPr>
          </a:p>
        </p:txBody>
      </p:sp>
      <p:sp>
        <p:nvSpPr>
          <p:cNvPr id="31" name="L-Shape 59">
            <a:extLst>
              <a:ext uri="{FF2B5EF4-FFF2-40B4-BE49-F238E27FC236}">
                <a16:creationId xmlns:a16="http://schemas.microsoft.com/office/drawing/2014/main" id="{B45B1949-AC46-DBA4-6E77-C8C210099475}"/>
              </a:ext>
            </a:extLst>
          </p:cNvPr>
          <p:cNvSpPr/>
          <p:nvPr/>
        </p:nvSpPr>
        <p:spPr>
          <a:xfrm rot="10800000" flipH="1">
            <a:off x="3140570" y="4671400"/>
            <a:ext cx="1964221" cy="1146374"/>
          </a:xfrm>
          <a:prstGeom prst="corner">
            <a:avLst>
              <a:gd name="adj1" fmla="val 17009"/>
              <a:gd name="adj2" fmla="val 16638"/>
            </a:avLst>
          </a:prstGeom>
          <a:solidFill>
            <a:srgbClr val="A1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Lato Light" panose="020F0502020204030203" pitchFamily="34" charset="0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13C84A7-B81A-33FC-1AF0-C9066765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025" y="3269289"/>
            <a:ext cx="283280" cy="281624"/>
          </a:xfrm>
          <a:custGeom>
            <a:avLst/>
            <a:gdLst>
              <a:gd name="T0" fmla="*/ 0 w 753"/>
              <a:gd name="T1" fmla="*/ 750 h 751"/>
              <a:gd name="T2" fmla="*/ 752 w 753"/>
              <a:gd name="T3" fmla="*/ 750 h 751"/>
              <a:gd name="T4" fmla="*/ 752 w 753"/>
              <a:gd name="T5" fmla="*/ 0 h 751"/>
              <a:gd name="T6" fmla="*/ 749 w 753"/>
              <a:gd name="T7" fmla="*/ 0 h 751"/>
              <a:gd name="T8" fmla="*/ 0 w 753"/>
              <a:gd name="T9" fmla="*/ 75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3" h="751">
                <a:moveTo>
                  <a:pt x="0" y="750"/>
                </a:moveTo>
                <a:lnTo>
                  <a:pt x="752" y="750"/>
                </a:lnTo>
                <a:lnTo>
                  <a:pt x="752" y="0"/>
                </a:lnTo>
                <a:lnTo>
                  <a:pt x="749" y="0"/>
                </a:lnTo>
                <a:lnTo>
                  <a:pt x="0" y="750"/>
                </a:lnTo>
              </a:path>
            </a:pathLst>
          </a:custGeom>
          <a:solidFill>
            <a:srgbClr val="3D4F9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3" name="L-Shape 62">
            <a:extLst>
              <a:ext uri="{FF2B5EF4-FFF2-40B4-BE49-F238E27FC236}">
                <a16:creationId xmlns:a16="http://schemas.microsoft.com/office/drawing/2014/main" id="{40AD5E27-D006-F8FE-FBF8-1D6EE5F9786E}"/>
              </a:ext>
            </a:extLst>
          </p:cNvPr>
          <p:cNvSpPr/>
          <p:nvPr/>
        </p:nvSpPr>
        <p:spPr>
          <a:xfrm rot="10800000" flipH="1">
            <a:off x="7472557" y="3703321"/>
            <a:ext cx="1964221" cy="1146374"/>
          </a:xfrm>
          <a:prstGeom prst="corner">
            <a:avLst>
              <a:gd name="adj1" fmla="val 17009"/>
              <a:gd name="adj2" fmla="val 16638"/>
            </a:avLst>
          </a:prstGeom>
          <a:solidFill>
            <a:srgbClr val="3D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Lato Light" panose="020F0502020204030203" pitchFamily="34" charset="0"/>
            </a:endParaRPr>
          </a:p>
        </p:txBody>
      </p:sp>
      <p:sp>
        <p:nvSpPr>
          <p:cNvPr id="34" name="L-Shape 63">
            <a:extLst>
              <a:ext uri="{FF2B5EF4-FFF2-40B4-BE49-F238E27FC236}">
                <a16:creationId xmlns:a16="http://schemas.microsoft.com/office/drawing/2014/main" id="{1BEE58A7-13AB-4E4F-2244-CA5176AD1CC5}"/>
              </a:ext>
            </a:extLst>
          </p:cNvPr>
          <p:cNvSpPr/>
          <p:nvPr/>
        </p:nvSpPr>
        <p:spPr>
          <a:xfrm rot="10800000" flipH="1">
            <a:off x="9665004" y="3258311"/>
            <a:ext cx="1964221" cy="1146374"/>
          </a:xfrm>
          <a:prstGeom prst="corner">
            <a:avLst>
              <a:gd name="adj1" fmla="val 17009"/>
              <a:gd name="adj2" fmla="val 16638"/>
            </a:avLst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Lato Light" panose="020F0502020204030203" pitchFamily="34" charset="0"/>
            </a:endParaRPr>
          </a:p>
        </p:txBody>
      </p:sp>
      <p:sp>
        <p:nvSpPr>
          <p:cNvPr id="35" name="L-Shape 64">
            <a:extLst>
              <a:ext uri="{FF2B5EF4-FFF2-40B4-BE49-F238E27FC236}">
                <a16:creationId xmlns:a16="http://schemas.microsoft.com/office/drawing/2014/main" id="{8913CE0B-E0FE-3BA9-1803-48AA8553D4DC}"/>
              </a:ext>
            </a:extLst>
          </p:cNvPr>
          <p:cNvSpPr/>
          <p:nvPr/>
        </p:nvSpPr>
        <p:spPr>
          <a:xfrm rot="10800000" flipH="1">
            <a:off x="5316869" y="4213557"/>
            <a:ext cx="1964221" cy="1146374"/>
          </a:xfrm>
          <a:prstGeom prst="corner">
            <a:avLst>
              <a:gd name="adj1" fmla="val 17009"/>
              <a:gd name="adj2" fmla="val 16638"/>
            </a:avLst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C23760-35EE-FC8B-EFEB-4C95B331A684}"/>
              </a:ext>
            </a:extLst>
          </p:cNvPr>
          <p:cNvSpPr txBox="1"/>
          <p:nvPr/>
        </p:nvSpPr>
        <p:spPr>
          <a:xfrm>
            <a:off x="1217709" y="5368263"/>
            <a:ext cx="1398140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E34D5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5109527-F317-CEEC-CBBD-25D88A646372}"/>
              </a:ext>
            </a:extLst>
          </p:cNvPr>
          <p:cNvSpPr txBox="1">
            <a:spLocks/>
          </p:cNvSpPr>
          <p:nvPr/>
        </p:nvSpPr>
        <p:spPr>
          <a:xfrm>
            <a:off x="1228533" y="5882645"/>
            <a:ext cx="1690161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7B8E4A-8BC7-3757-EB0C-547CCC94E536}"/>
              </a:ext>
            </a:extLst>
          </p:cNvPr>
          <p:cNvSpPr txBox="1"/>
          <p:nvPr/>
        </p:nvSpPr>
        <p:spPr>
          <a:xfrm>
            <a:off x="3414630" y="4913700"/>
            <a:ext cx="143340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A12D5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DD3CB16-A8E1-5F7F-6524-785475E7401D}"/>
              </a:ext>
            </a:extLst>
          </p:cNvPr>
          <p:cNvSpPr txBox="1">
            <a:spLocks/>
          </p:cNvSpPr>
          <p:nvPr/>
        </p:nvSpPr>
        <p:spPr>
          <a:xfrm>
            <a:off x="3425454" y="5428083"/>
            <a:ext cx="1690161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5A7578-B6E1-08C8-33E0-0B0706047FED}"/>
              </a:ext>
            </a:extLst>
          </p:cNvPr>
          <p:cNvSpPr txBox="1"/>
          <p:nvPr/>
        </p:nvSpPr>
        <p:spPr>
          <a:xfrm>
            <a:off x="5578868" y="4457036"/>
            <a:ext cx="143981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34ED13BC-F309-6583-B30F-23B61E6CC67A}"/>
              </a:ext>
            </a:extLst>
          </p:cNvPr>
          <p:cNvSpPr txBox="1">
            <a:spLocks/>
          </p:cNvSpPr>
          <p:nvPr/>
        </p:nvSpPr>
        <p:spPr>
          <a:xfrm>
            <a:off x="5589692" y="4971419"/>
            <a:ext cx="1690161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884C68-E4AB-B1DD-6D68-453A5DDFB16D}"/>
              </a:ext>
            </a:extLst>
          </p:cNvPr>
          <p:cNvSpPr txBox="1"/>
          <p:nvPr/>
        </p:nvSpPr>
        <p:spPr>
          <a:xfrm>
            <a:off x="7742143" y="3948959"/>
            <a:ext cx="145264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3D4F9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DEB606C-DE33-F367-F4B7-3DDDA58D1FE5}"/>
              </a:ext>
            </a:extLst>
          </p:cNvPr>
          <p:cNvSpPr txBox="1">
            <a:spLocks/>
          </p:cNvSpPr>
          <p:nvPr/>
        </p:nvSpPr>
        <p:spPr>
          <a:xfrm>
            <a:off x="7752967" y="4463342"/>
            <a:ext cx="1690161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D7CFB1-8649-AED6-4C2A-5AB216200F65}"/>
              </a:ext>
            </a:extLst>
          </p:cNvPr>
          <p:cNvSpPr txBox="1"/>
          <p:nvPr/>
        </p:nvSpPr>
        <p:spPr>
          <a:xfrm>
            <a:off x="9939064" y="3505697"/>
            <a:ext cx="144783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80CDD9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FB249EA7-E062-F4E8-63A1-F9100A00CB92}"/>
              </a:ext>
            </a:extLst>
          </p:cNvPr>
          <p:cNvSpPr txBox="1">
            <a:spLocks/>
          </p:cNvSpPr>
          <p:nvPr/>
        </p:nvSpPr>
        <p:spPr>
          <a:xfrm>
            <a:off x="9949888" y="4020080"/>
            <a:ext cx="1690161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6" name="Freeform 18">
            <a:extLst>
              <a:ext uri="{FF2B5EF4-FFF2-40B4-BE49-F238E27FC236}">
                <a16:creationId xmlns:a16="http://schemas.microsoft.com/office/drawing/2014/main" id="{48A33FF8-3B1A-FE4A-B1A8-E3861F2E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304" y="3079558"/>
            <a:ext cx="170631" cy="177256"/>
          </a:xfrm>
          <a:custGeom>
            <a:avLst/>
            <a:gdLst>
              <a:gd name="T0" fmla="*/ 248 w 453"/>
              <a:gd name="T1" fmla="*/ 462 h 471"/>
              <a:gd name="T2" fmla="*/ 248 w 453"/>
              <a:gd name="T3" fmla="*/ 462 h 471"/>
              <a:gd name="T4" fmla="*/ 215 w 453"/>
              <a:gd name="T5" fmla="*/ 457 h 471"/>
              <a:gd name="T6" fmla="*/ 9 w 453"/>
              <a:gd name="T7" fmla="*/ 188 h 471"/>
              <a:gd name="T8" fmla="*/ 9 w 453"/>
              <a:gd name="T9" fmla="*/ 188 h 471"/>
              <a:gd name="T10" fmla="*/ 13 w 453"/>
              <a:gd name="T11" fmla="*/ 155 h 471"/>
              <a:gd name="T12" fmla="*/ 204 w 453"/>
              <a:gd name="T13" fmla="*/ 9 h 471"/>
              <a:gd name="T14" fmla="*/ 204 w 453"/>
              <a:gd name="T15" fmla="*/ 9 h 471"/>
              <a:gd name="T16" fmla="*/ 237 w 453"/>
              <a:gd name="T17" fmla="*/ 13 h 471"/>
              <a:gd name="T18" fmla="*/ 443 w 453"/>
              <a:gd name="T19" fmla="*/ 282 h 471"/>
              <a:gd name="T20" fmla="*/ 443 w 453"/>
              <a:gd name="T21" fmla="*/ 282 h 471"/>
              <a:gd name="T22" fmla="*/ 439 w 453"/>
              <a:gd name="T23" fmla="*/ 315 h 471"/>
              <a:gd name="T24" fmla="*/ 248 w 453"/>
              <a:gd name="T25" fmla="*/ 46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471">
                <a:moveTo>
                  <a:pt x="248" y="462"/>
                </a:moveTo>
                <a:lnTo>
                  <a:pt x="248" y="462"/>
                </a:lnTo>
                <a:cubicBezTo>
                  <a:pt x="237" y="470"/>
                  <a:pt x="223" y="469"/>
                  <a:pt x="215" y="457"/>
                </a:cubicBezTo>
                <a:lnTo>
                  <a:pt x="9" y="188"/>
                </a:lnTo>
                <a:lnTo>
                  <a:pt x="9" y="188"/>
                </a:lnTo>
                <a:cubicBezTo>
                  <a:pt x="0" y="178"/>
                  <a:pt x="3" y="163"/>
                  <a:pt x="13" y="155"/>
                </a:cubicBezTo>
                <a:lnTo>
                  <a:pt x="204" y="9"/>
                </a:lnTo>
                <a:lnTo>
                  <a:pt x="204" y="9"/>
                </a:lnTo>
                <a:cubicBezTo>
                  <a:pt x="215" y="0"/>
                  <a:pt x="230" y="3"/>
                  <a:pt x="237" y="13"/>
                </a:cubicBezTo>
                <a:lnTo>
                  <a:pt x="443" y="282"/>
                </a:lnTo>
                <a:lnTo>
                  <a:pt x="443" y="282"/>
                </a:lnTo>
                <a:cubicBezTo>
                  <a:pt x="452" y="294"/>
                  <a:pt x="449" y="308"/>
                  <a:pt x="439" y="315"/>
                </a:cubicBezTo>
                <a:lnTo>
                  <a:pt x="248" y="462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58" name="Chevron 57">
            <a:extLst>
              <a:ext uri="{FF2B5EF4-FFF2-40B4-BE49-F238E27FC236}">
                <a16:creationId xmlns:a16="http://schemas.microsoft.com/office/drawing/2014/main" id="{6F4A1C97-AD4A-87F1-29B9-6B84E23172B3}"/>
              </a:ext>
            </a:extLst>
          </p:cNvPr>
          <p:cNvSpPr/>
          <p:nvPr/>
        </p:nvSpPr>
        <p:spPr>
          <a:xfrm rot="20848496">
            <a:off x="4421559" y="3190850"/>
            <a:ext cx="318373" cy="528457"/>
          </a:xfrm>
          <a:prstGeom prst="chevron">
            <a:avLst/>
          </a:prstGeom>
          <a:solidFill>
            <a:srgbClr val="A1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95D65CEA-D4B0-730D-351D-89B9EC8E74AC}"/>
              </a:ext>
            </a:extLst>
          </p:cNvPr>
          <p:cNvSpPr/>
          <p:nvPr/>
        </p:nvSpPr>
        <p:spPr>
          <a:xfrm rot="20848496">
            <a:off x="5848751" y="2856731"/>
            <a:ext cx="318373" cy="528457"/>
          </a:xfrm>
          <a:prstGeom prst="chevron">
            <a:avLst/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46AF8F22-7EEE-5695-2382-5A6B13B0D4E6}"/>
              </a:ext>
            </a:extLst>
          </p:cNvPr>
          <p:cNvSpPr/>
          <p:nvPr/>
        </p:nvSpPr>
        <p:spPr>
          <a:xfrm rot="20848496">
            <a:off x="7290425" y="2522611"/>
            <a:ext cx="318373" cy="528457"/>
          </a:xfrm>
          <a:prstGeom prst="chevron">
            <a:avLst/>
          </a:prstGeom>
          <a:solidFill>
            <a:srgbClr val="3D4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F2DFED83-AF5F-C0D1-DA09-AE31F11ABD3C}"/>
              </a:ext>
            </a:extLst>
          </p:cNvPr>
          <p:cNvSpPr/>
          <p:nvPr/>
        </p:nvSpPr>
        <p:spPr>
          <a:xfrm rot="20848496">
            <a:off x="8672754" y="2225848"/>
            <a:ext cx="318373" cy="528457"/>
          </a:xfrm>
          <a:prstGeom prst="chevron">
            <a:avLst/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4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2350AB2-F0D5-9A42-6B4E-8328585EB042}"/>
              </a:ext>
            </a:extLst>
          </p:cNvPr>
          <p:cNvSpPr/>
          <p:nvPr/>
        </p:nvSpPr>
        <p:spPr>
          <a:xfrm>
            <a:off x="6726286" y="0"/>
            <a:ext cx="546571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7062578" y="254274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7062578" y="786678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65EAA0-C34B-B956-0072-6D66C2D8FC27}"/>
              </a:ext>
            </a:extLst>
          </p:cNvPr>
          <p:cNvGrpSpPr/>
          <p:nvPr/>
        </p:nvGrpSpPr>
        <p:grpSpPr>
          <a:xfrm>
            <a:off x="532544" y="706057"/>
            <a:ext cx="5354825" cy="5416413"/>
            <a:chOff x="917891" y="993395"/>
            <a:chExt cx="5354825" cy="5416413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7713F614-A7AB-3396-D35F-20EF60239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191" y="5268945"/>
              <a:ext cx="1041653" cy="659350"/>
            </a:xfrm>
            <a:custGeom>
              <a:avLst/>
              <a:gdLst>
                <a:gd name="T0" fmla="*/ 1432 w 3797"/>
                <a:gd name="T1" fmla="*/ 275 h 2404"/>
                <a:gd name="T2" fmla="*/ 0 w 3797"/>
                <a:gd name="T3" fmla="*/ 0 h 2404"/>
                <a:gd name="T4" fmla="*/ 477 w 3797"/>
                <a:gd name="T5" fmla="*/ 1378 h 2404"/>
                <a:gd name="T6" fmla="*/ 797 w 3797"/>
                <a:gd name="T7" fmla="*/ 1009 h 2404"/>
                <a:gd name="T8" fmla="*/ 797 w 3797"/>
                <a:gd name="T9" fmla="*/ 1009 h 2404"/>
                <a:gd name="T10" fmla="*/ 3667 w 3797"/>
                <a:gd name="T11" fmla="*/ 2403 h 2404"/>
                <a:gd name="T12" fmla="*/ 3796 w 3797"/>
                <a:gd name="T13" fmla="*/ 1933 h 2404"/>
                <a:gd name="T14" fmla="*/ 3796 w 3797"/>
                <a:gd name="T15" fmla="*/ 1933 h 2404"/>
                <a:gd name="T16" fmla="*/ 1117 w 3797"/>
                <a:gd name="T17" fmla="*/ 639 h 2404"/>
                <a:gd name="T18" fmla="*/ 1432 w 3797"/>
                <a:gd name="T19" fmla="*/ 275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7" h="2404">
                  <a:moveTo>
                    <a:pt x="1432" y="275"/>
                  </a:moveTo>
                  <a:lnTo>
                    <a:pt x="0" y="0"/>
                  </a:lnTo>
                  <a:lnTo>
                    <a:pt x="477" y="1378"/>
                  </a:lnTo>
                  <a:lnTo>
                    <a:pt x="797" y="1009"/>
                  </a:lnTo>
                  <a:lnTo>
                    <a:pt x="797" y="1009"/>
                  </a:lnTo>
                  <a:cubicBezTo>
                    <a:pt x="1661" y="1651"/>
                    <a:pt x="2626" y="2120"/>
                    <a:pt x="3667" y="2403"/>
                  </a:cubicBezTo>
                  <a:lnTo>
                    <a:pt x="3796" y="1933"/>
                  </a:lnTo>
                  <a:lnTo>
                    <a:pt x="3796" y="1933"/>
                  </a:lnTo>
                  <a:cubicBezTo>
                    <a:pt x="2825" y="1668"/>
                    <a:pt x="1925" y="1234"/>
                    <a:pt x="1117" y="639"/>
                  </a:cubicBezTo>
                  <a:lnTo>
                    <a:pt x="1432" y="275"/>
                  </a:lnTo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1C135583-10B7-A571-AE54-B99AEFD98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229" y="3605556"/>
              <a:ext cx="763395" cy="1727619"/>
            </a:xfrm>
            <a:custGeom>
              <a:avLst/>
              <a:gdLst>
                <a:gd name="T0" fmla="*/ 2701 w 2781"/>
                <a:gd name="T1" fmla="*/ 0 h 6299"/>
                <a:gd name="T2" fmla="*/ 2214 w 2781"/>
                <a:gd name="T3" fmla="*/ 19 h 6299"/>
                <a:gd name="T4" fmla="*/ 2214 w 2781"/>
                <a:gd name="T5" fmla="*/ 19 h 6299"/>
                <a:gd name="T6" fmla="*/ 639 w 2781"/>
                <a:gd name="T7" fmla="*/ 5180 h 6299"/>
                <a:gd name="T8" fmla="*/ 273 w 2781"/>
                <a:gd name="T9" fmla="*/ 4864 h 6299"/>
                <a:gd name="T10" fmla="*/ 0 w 2781"/>
                <a:gd name="T11" fmla="*/ 6298 h 6299"/>
                <a:gd name="T12" fmla="*/ 1378 w 2781"/>
                <a:gd name="T13" fmla="*/ 5818 h 6299"/>
                <a:gd name="T14" fmla="*/ 1009 w 2781"/>
                <a:gd name="T15" fmla="*/ 5500 h 6299"/>
                <a:gd name="T16" fmla="*/ 1009 w 2781"/>
                <a:gd name="T17" fmla="*/ 5500 h 6299"/>
                <a:gd name="T18" fmla="*/ 2701 w 2781"/>
                <a:gd name="T19" fmla="*/ 0 h 6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1" h="6299">
                  <a:moveTo>
                    <a:pt x="2701" y="0"/>
                  </a:moveTo>
                  <a:lnTo>
                    <a:pt x="2214" y="19"/>
                  </a:lnTo>
                  <a:lnTo>
                    <a:pt x="2214" y="19"/>
                  </a:lnTo>
                  <a:cubicBezTo>
                    <a:pt x="2288" y="1872"/>
                    <a:pt x="1729" y="3696"/>
                    <a:pt x="639" y="5180"/>
                  </a:cubicBezTo>
                  <a:lnTo>
                    <a:pt x="273" y="4864"/>
                  </a:lnTo>
                  <a:lnTo>
                    <a:pt x="0" y="6298"/>
                  </a:lnTo>
                  <a:lnTo>
                    <a:pt x="1378" y="5818"/>
                  </a:lnTo>
                  <a:lnTo>
                    <a:pt x="1009" y="5500"/>
                  </a:lnTo>
                  <a:lnTo>
                    <a:pt x="1009" y="5500"/>
                  </a:lnTo>
                  <a:cubicBezTo>
                    <a:pt x="2181" y="3921"/>
                    <a:pt x="2780" y="1976"/>
                    <a:pt x="2701" y="0"/>
                  </a:cubicBezTo>
                </a:path>
              </a:pathLst>
            </a:custGeom>
            <a:solidFill>
              <a:srgbClr val="80CDD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0B9E0456-254E-AB8C-1404-463331F88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862" y="1460659"/>
              <a:ext cx="1087626" cy="672658"/>
            </a:xfrm>
            <a:custGeom>
              <a:avLst/>
              <a:gdLst>
                <a:gd name="T0" fmla="*/ 3964 w 3965"/>
                <a:gd name="T1" fmla="*/ 2450 h 2451"/>
                <a:gd name="T2" fmla="*/ 3486 w 3965"/>
                <a:gd name="T3" fmla="*/ 1072 h 2451"/>
                <a:gd name="T4" fmla="*/ 3166 w 3965"/>
                <a:gd name="T5" fmla="*/ 1440 h 2451"/>
                <a:gd name="T6" fmla="*/ 3166 w 3965"/>
                <a:gd name="T7" fmla="*/ 1440 h 2451"/>
                <a:gd name="T8" fmla="*/ 117 w 3965"/>
                <a:gd name="T9" fmla="*/ 0 h 2451"/>
                <a:gd name="T10" fmla="*/ 0 w 3965"/>
                <a:gd name="T11" fmla="*/ 473 h 2451"/>
                <a:gd name="T12" fmla="*/ 0 w 3965"/>
                <a:gd name="T13" fmla="*/ 473 h 2451"/>
                <a:gd name="T14" fmla="*/ 2846 w 3965"/>
                <a:gd name="T15" fmla="*/ 1811 h 2451"/>
                <a:gd name="T16" fmla="*/ 2531 w 3965"/>
                <a:gd name="T17" fmla="*/ 2174 h 2451"/>
                <a:gd name="T18" fmla="*/ 3964 w 3965"/>
                <a:gd name="T19" fmla="*/ 2450 h 2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65" h="2451">
                  <a:moveTo>
                    <a:pt x="3964" y="2450"/>
                  </a:moveTo>
                  <a:lnTo>
                    <a:pt x="3486" y="1072"/>
                  </a:lnTo>
                  <a:lnTo>
                    <a:pt x="3166" y="1440"/>
                  </a:lnTo>
                  <a:lnTo>
                    <a:pt x="3166" y="1440"/>
                  </a:lnTo>
                  <a:cubicBezTo>
                    <a:pt x="2252" y="761"/>
                    <a:pt x="1227" y="276"/>
                    <a:pt x="117" y="0"/>
                  </a:cubicBezTo>
                  <a:lnTo>
                    <a:pt x="0" y="473"/>
                  </a:lnTo>
                  <a:lnTo>
                    <a:pt x="0" y="473"/>
                  </a:lnTo>
                  <a:cubicBezTo>
                    <a:pt x="1034" y="731"/>
                    <a:pt x="1991" y="1181"/>
                    <a:pt x="2846" y="1811"/>
                  </a:cubicBezTo>
                  <a:lnTo>
                    <a:pt x="2531" y="2174"/>
                  </a:lnTo>
                  <a:lnTo>
                    <a:pt x="3964" y="2450"/>
                  </a:lnTo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0D9D4C5C-5643-24CB-5288-8DB522091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426" y="2069088"/>
              <a:ext cx="765814" cy="1742137"/>
            </a:xfrm>
            <a:custGeom>
              <a:avLst/>
              <a:gdLst>
                <a:gd name="T0" fmla="*/ 2517 w 2792"/>
                <a:gd name="T1" fmla="*/ 1433 h 6350"/>
                <a:gd name="T2" fmla="*/ 2791 w 2792"/>
                <a:gd name="T3" fmla="*/ 0 h 6350"/>
                <a:gd name="T4" fmla="*/ 1413 w 2792"/>
                <a:gd name="T5" fmla="*/ 479 h 6350"/>
                <a:gd name="T6" fmla="*/ 1781 w 2792"/>
                <a:gd name="T7" fmla="*/ 798 h 6350"/>
                <a:gd name="T8" fmla="*/ 1781 w 2792"/>
                <a:gd name="T9" fmla="*/ 798 h 6350"/>
                <a:gd name="T10" fmla="*/ 91 w 2792"/>
                <a:gd name="T11" fmla="*/ 6349 h 6350"/>
                <a:gd name="T12" fmla="*/ 578 w 2792"/>
                <a:gd name="T13" fmla="*/ 6327 h 6350"/>
                <a:gd name="T14" fmla="*/ 578 w 2792"/>
                <a:gd name="T15" fmla="*/ 6327 h 6350"/>
                <a:gd name="T16" fmla="*/ 2151 w 2792"/>
                <a:gd name="T17" fmla="*/ 1117 h 6350"/>
                <a:gd name="T18" fmla="*/ 2517 w 2792"/>
                <a:gd name="T19" fmla="*/ 1433 h 6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6350">
                  <a:moveTo>
                    <a:pt x="2517" y="1433"/>
                  </a:moveTo>
                  <a:lnTo>
                    <a:pt x="2791" y="0"/>
                  </a:lnTo>
                  <a:lnTo>
                    <a:pt x="1413" y="479"/>
                  </a:lnTo>
                  <a:lnTo>
                    <a:pt x="1781" y="798"/>
                  </a:lnTo>
                  <a:lnTo>
                    <a:pt x="1781" y="798"/>
                  </a:lnTo>
                  <a:cubicBezTo>
                    <a:pt x="598" y="2391"/>
                    <a:pt x="0" y="4355"/>
                    <a:pt x="91" y="6349"/>
                  </a:cubicBezTo>
                  <a:lnTo>
                    <a:pt x="578" y="6327"/>
                  </a:lnTo>
                  <a:lnTo>
                    <a:pt x="578" y="6327"/>
                  </a:lnTo>
                  <a:cubicBezTo>
                    <a:pt x="493" y="4457"/>
                    <a:pt x="1050" y="2615"/>
                    <a:pt x="2151" y="1117"/>
                  </a:cubicBezTo>
                  <a:lnTo>
                    <a:pt x="2517" y="1433"/>
                  </a:lnTo>
                </a:path>
              </a:pathLst>
            </a:custGeom>
            <a:solidFill>
              <a:srgbClr val="E34D5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BB9610F-B875-6F1F-ECE6-226A89436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700" y="2267498"/>
              <a:ext cx="2844006" cy="2844005"/>
            </a:xfrm>
            <a:custGeom>
              <a:avLst/>
              <a:gdLst>
                <a:gd name="connsiteX0" fmla="*/ 3386122 w 6770939"/>
                <a:gd name="connsiteY0" fmla="*/ 1440151 h 6770937"/>
                <a:gd name="connsiteX1" fmla="*/ 5330787 w 6770939"/>
                <a:gd name="connsiteY1" fmla="*/ 3384815 h 6770937"/>
                <a:gd name="connsiteX2" fmla="*/ 3386122 w 6770939"/>
                <a:gd name="connsiteY2" fmla="*/ 5330786 h 6770937"/>
                <a:gd name="connsiteX3" fmla="*/ 1440151 w 6770939"/>
                <a:gd name="connsiteY3" fmla="*/ 3384815 h 6770937"/>
                <a:gd name="connsiteX4" fmla="*/ 3386122 w 6770939"/>
                <a:gd name="connsiteY4" fmla="*/ 1440151 h 6770937"/>
                <a:gd name="connsiteX5" fmla="*/ 3386122 w 6770939"/>
                <a:gd name="connsiteY5" fmla="*/ 719812 h 6770937"/>
                <a:gd name="connsiteX6" fmla="*/ 719812 w 6770939"/>
                <a:gd name="connsiteY6" fmla="*/ 3384815 h 6770937"/>
                <a:gd name="connsiteX7" fmla="*/ 3386122 w 6770939"/>
                <a:gd name="connsiteY7" fmla="*/ 6050472 h 6770937"/>
                <a:gd name="connsiteX8" fmla="*/ 6050474 w 6770939"/>
                <a:gd name="connsiteY8" fmla="*/ 3384815 h 6770937"/>
                <a:gd name="connsiteX9" fmla="*/ 3386122 w 6770939"/>
                <a:gd name="connsiteY9" fmla="*/ 719812 h 6770937"/>
                <a:gd name="connsiteX10" fmla="*/ 3386122 w 6770939"/>
                <a:gd name="connsiteY10" fmla="*/ 0 h 6770937"/>
                <a:gd name="connsiteX11" fmla="*/ 6770939 w 6770939"/>
                <a:gd name="connsiteY11" fmla="*/ 3384815 h 6770937"/>
                <a:gd name="connsiteX12" fmla="*/ 3386122 w 6770939"/>
                <a:gd name="connsiteY12" fmla="*/ 6770937 h 6770937"/>
                <a:gd name="connsiteX13" fmla="*/ 0 w 6770939"/>
                <a:gd name="connsiteY13" fmla="*/ 3384815 h 6770937"/>
                <a:gd name="connsiteX14" fmla="*/ 3386122 w 6770939"/>
                <a:gd name="connsiteY14" fmla="*/ 0 h 677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70939" h="6770937">
                  <a:moveTo>
                    <a:pt x="3386122" y="1440151"/>
                  </a:moveTo>
                  <a:cubicBezTo>
                    <a:pt x="4458072" y="1440151"/>
                    <a:pt x="5330787" y="2312866"/>
                    <a:pt x="5330787" y="3384815"/>
                  </a:cubicBezTo>
                  <a:cubicBezTo>
                    <a:pt x="5330787" y="4457418"/>
                    <a:pt x="4458072" y="5330786"/>
                    <a:pt x="3386122" y="5330786"/>
                  </a:cubicBezTo>
                  <a:cubicBezTo>
                    <a:pt x="2312866" y="5330786"/>
                    <a:pt x="1440151" y="4457418"/>
                    <a:pt x="1440151" y="3384815"/>
                  </a:cubicBezTo>
                  <a:cubicBezTo>
                    <a:pt x="1440151" y="2312866"/>
                    <a:pt x="2312866" y="1440151"/>
                    <a:pt x="3386122" y="1440151"/>
                  </a:cubicBezTo>
                  <a:close/>
                  <a:moveTo>
                    <a:pt x="3386122" y="719812"/>
                  </a:moveTo>
                  <a:cubicBezTo>
                    <a:pt x="1915798" y="719812"/>
                    <a:pt x="719812" y="1915798"/>
                    <a:pt x="719812" y="3384815"/>
                  </a:cubicBezTo>
                  <a:cubicBezTo>
                    <a:pt x="719812" y="4854486"/>
                    <a:pt x="1915798" y="6050472"/>
                    <a:pt x="3386122" y="6050472"/>
                  </a:cubicBezTo>
                  <a:cubicBezTo>
                    <a:pt x="4855140" y="6050472"/>
                    <a:pt x="6050474" y="4854486"/>
                    <a:pt x="6050474" y="3384815"/>
                  </a:cubicBezTo>
                  <a:cubicBezTo>
                    <a:pt x="6050474" y="1915798"/>
                    <a:pt x="4855140" y="719812"/>
                    <a:pt x="3386122" y="719812"/>
                  </a:cubicBezTo>
                  <a:close/>
                  <a:moveTo>
                    <a:pt x="3386122" y="0"/>
                  </a:moveTo>
                  <a:cubicBezTo>
                    <a:pt x="5252278" y="0"/>
                    <a:pt x="6770939" y="1518660"/>
                    <a:pt x="6770939" y="3384815"/>
                  </a:cubicBezTo>
                  <a:cubicBezTo>
                    <a:pt x="6770939" y="5251624"/>
                    <a:pt x="5252278" y="6770937"/>
                    <a:pt x="3386122" y="6770937"/>
                  </a:cubicBezTo>
                  <a:cubicBezTo>
                    <a:pt x="1518660" y="6770937"/>
                    <a:pt x="0" y="5251624"/>
                    <a:pt x="0" y="3384815"/>
                  </a:cubicBezTo>
                  <a:cubicBezTo>
                    <a:pt x="0" y="1518660"/>
                    <a:pt x="1518660" y="0"/>
                    <a:pt x="3386122" y="0"/>
                  </a:cubicBezTo>
                  <a:close/>
                </a:path>
              </a:pathLst>
            </a:custGeom>
            <a:solidFill>
              <a:srgbClr val="4D337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BD0F489-ABDD-FF64-9685-271A1D206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063" y="3174861"/>
              <a:ext cx="1029555" cy="1029554"/>
            </a:xfrm>
            <a:custGeom>
              <a:avLst/>
              <a:gdLst>
                <a:gd name="T0" fmla="*/ 1877 w 3753"/>
                <a:gd name="T1" fmla="*/ 3751 h 3752"/>
                <a:gd name="T2" fmla="*/ 1877 w 3753"/>
                <a:gd name="T3" fmla="*/ 3751 h 3752"/>
                <a:gd name="T4" fmla="*/ 0 w 3753"/>
                <a:gd name="T5" fmla="*/ 1875 h 3752"/>
                <a:gd name="T6" fmla="*/ 0 w 3753"/>
                <a:gd name="T7" fmla="*/ 1875 h 3752"/>
                <a:gd name="T8" fmla="*/ 1877 w 3753"/>
                <a:gd name="T9" fmla="*/ 0 h 3752"/>
                <a:gd name="T10" fmla="*/ 1877 w 3753"/>
                <a:gd name="T11" fmla="*/ 0 h 3752"/>
                <a:gd name="T12" fmla="*/ 3752 w 3753"/>
                <a:gd name="T13" fmla="*/ 1875 h 3752"/>
                <a:gd name="T14" fmla="*/ 3752 w 3753"/>
                <a:gd name="T15" fmla="*/ 1875 h 3752"/>
                <a:gd name="T16" fmla="*/ 1877 w 3753"/>
                <a:gd name="T17" fmla="*/ 3751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3" h="3752">
                  <a:moveTo>
                    <a:pt x="1877" y="3751"/>
                  </a:moveTo>
                  <a:lnTo>
                    <a:pt x="1877" y="3751"/>
                  </a:lnTo>
                  <a:cubicBezTo>
                    <a:pt x="840" y="3751"/>
                    <a:pt x="0" y="2911"/>
                    <a:pt x="0" y="1875"/>
                  </a:cubicBezTo>
                  <a:lnTo>
                    <a:pt x="0" y="1875"/>
                  </a:lnTo>
                  <a:cubicBezTo>
                    <a:pt x="0" y="840"/>
                    <a:pt x="840" y="0"/>
                    <a:pt x="1877" y="0"/>
                  </a:cubicBezTo>
                  <a:lnTo>
                    <a:pt x="1877" y="0"/>
                  </a:lnTo>
                  <a:cubicBezTo>
                    <a:pt x="2912" y="0"/>
                    <a:pt x="3752" y="840"/>
                    <a:pt x="3752" y="1875"/>
                  </a:cubicBezTo>
                  <a:lnTo>
                    <a:pt x="3752" y="1875"/>
                  </a:lnTo>
                  <a:cubicBezTo>
                    <a:pt x="3752" y="2911"/>
                    <a:pt x="2912" y="3751"/>
                    <a:pt x="1877" y="37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8EBE35-4691-5BDE-8FF6-08FB96F8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4154" y="2569952"/>
              <a:ext cx="2239098" cy="2239097"/>
            </a:xfrm>
            <a:custGeom>
              <a:avLst/>
              <a:gdLst>
                <a:gd name="connsiteX0" fmla="*/ 2666047 w 5330788"/>
                <a:gd name="connsiteY0" fmla="*/ 1975848 h 5330786"/>
                <a:gd name="connsiteX1" fmla="*/ 1975706 w 5330788"/>
                <a:gd name="connsiteY1" fmla="*/ 2665067 h 5330786"/>
                <a:gd name="connsiteX2" fmla="*/ 2666047 w 5330788"/>
                <a:gd name="connsiteY2" fmla="*/ 3354939 h 5330786"/>
                <a:gd name="connsiteX3" fmla="*/ 3355083 w 5330788"/>
                <a:gd name="connsiteY3" fmla="*/ 2665067 h 5330786"/>
                <a:gd name="connsiteX4" fmla="*/ 2666047 w 5330788"/>
                <a:gd name="connsiteY4" fmla="*/ 1975848 h 5330786"/>
                <a:gd name="connsiteX5" fmla="*/ 2666047 w 5330788"/>
                <a:gd name="connsiteY5" fmla="*/ 1440152 h 5330786"/>
                <a:gd name="connsiteX6" fmla="*/ 3890637 w 5330788"/>
                <a:gd name="connsiteY6" fmla="*/ 2665067 h 5330786"/>
                <a:gd name="connsiteX7" fmla="*/ 2666047 w 5330788"/>
                <a:gd name="connsiteY7" fmla="*/ 3890635 h 5330786"/>
                <a:gd name="connsiteX8" fmla="*/ 1440152 w 5330788"/>
                <a:gd name="connsiteY8" fmla="*/ 2665067 h 5330786"/>
                <a:gd name="connsiteX9" fmla="*/ 2666047 w 5330788"/>
                <a:gd name="connsiteY9" fmla="*/ 1440152 h 5330786"/>
                <a:gd name="connsiteX10" fmla="*/ 2666374 w 5330788"/>
                <a:gd name="connsiteY10" fmla="*/ 720482 h 5330786"/>
                <a:gd name="connsiteX11" fmla="*/ 720483 w 5330788"/>
                <a:gd name="connsiteY11" fmla="*/ 2665066 h 5330786"/>
                <a:gd name="connsiteX12" fmla="*/ 2666374 w 5330788"/>
                <a:gd name="connsiteY12" fmla="*/ 4610957 h 5330786"/>
                <a:gd name="connsiteX13" fmla="*/ 4610959 w 5330788"/>
                <a:gd name="connsiteY13" fmla="*/ 2665066 h 5330786"/>
                <a:gd name="connsiteX14" fmla="*/ 2666374 w 5330788"/>
                <a:gd name="connsiteY14" fmla="*/ 720482 h 5330786"/>
                <a:gd name="connsiteX15" fmla="*/ 2666374 w 5330788"/>
                <a:gd name="connsiteY15" fmla="*/ 0 h 5330786"/>
                <a:gd name="connsiteX16" fmla="*/ 5330788 w 5330788"/>
                <a:gd name="connsiteY16" fmla="*/ 2665066 h 5330786"/>
                <a:gd name="connsiteX17" fmla="*/ 2666374 w 5330788"/>
                <a:gd name="connsiteY17" fmla="*/ 5330786 h 5330786"/>
                <a:gd name="connsiteX18" fmla="*/ 0 w 5330788"/>
                <a:gd name="connsiteY18" fmla="*/ 2665066 h 5330786"/>
                <a:gd name="connsiteX19" fmla="*/ 2666374 w 5330788"/>
                <a:gd name="connsiteY19" fmla="*/ 0 h 533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330788" h="5330786">
                  <a:moveTo>
                    <a:pt x="2666047" y="1975848"/>
                  </a:moveTo>
                  <a:cubicBezTo>
                    <a:pt x="2284629" y="1975848"/>
                    <a:pt x="1975706" y="2284853"/>
                    <a:pt x="1975706" y="2665067"/>
                  </a:cubicBezTo>
                  <a:cubicBezTo>
                    <a:pt x="1975706" y="3046587"/>
                    <a:pt x="2284629" y="3354939"/>
                    <a:pt x="2666047" y="3354939"/>
                  </a:cubicBezTo>
                  <a:cubicBezTo>
                    <a:pt x="3046160" y="3354939"/>
                    <a:pt x="3355083" y="3046587"/>
                    <a:pt x="3355083" y="2665067"/>
                  </a:cubicBezTo>
                  <a:cubicBezTo>
                    <a:pt x="3355083" y="2284853"/>
                    <a:pt x="3046160" y="1975848"/>
                    <a:pt x="2666047" y="1975848"/>
                  </a:cubicBezTo>
                  <a:close/>
                  <a:moveTo>
                    <a:pt x="2666047" y="1440152"/>
                  </a:moveTo>
                  <a:cubicBezTo>
                    <a:pt x="3342021" y="1440152"/>
                    <a:pt x="3890637" y="1988914"/>
                    <a:pt x="3890637" y="2665067"/>
                  </a:cubicBezTo>
                  <a:cubicBezTo>
                    <a:pt x="3890637" y="3341873"/>
                    <a:pt x="3342021" y="3890635"/>
                    <a:pt x="2666047" y="3890635"/>
                  </a:cubicBezTo>
                  <a:cubicBezTo>
                    <a:pt x="1988768" y="3890635"/>
                    <a:pt x="1440152" y="3341873"/>
                    <a:pt x="1440152" y="2665067"/>
                  </a:cubicBezTo>
                  <a:cubicBezTo>
                    <a:pt x="1440152" y="1988914"/>
                    <a:pt x="1988768" y="1440152"/>
                    <a:pt x="2666047" y="1440152"/>
                  </a:cubicBezTo>
                  <a:close/>
                  <a:moveTo>
                    <a:pt x="2666374" y="720482"/>
                  </a:moveTo>
                  <a:cubicBezTo>
                    <a:pt x="1593161" y="720482"/>
                    <a:pt x="720483" y="1593161"/>
                    <a:pt x="720483" y="2665066"/>
                  </a:cubicBezTo>
                  <a:cubicBezTo>
                    <a:pt x="720483" y="3737625"/>
                    <a:pt x="1593161" y="4610957"/>
                    <a:pt x="2666374" y="4610957"/>
                  </a:cubicBezTo>
                  <a:cubicBezTo>
                    <a:pt x="3738279" y="4610957"/>
                    <a:pt x="4610959" y="3737625"/>
                    <a:pt x="4610959" y="2665066"/>
                  </a:cubicBezTo>
                  <a:cubicBezTo>
                    <a:pt x="4610959" y="1593161"/>
                    <a:pt x="3738279" y="720482"/>
                    <a:pt x="2666374" y="720482"/>
                  </a:cubicBezTo>
                  <a:close/>
                  <a:moveTo>
                    <a:pt x="2666374" y="0"/>
                  </a:moveTo>
                  <a:cubicBezTo>
                    <a:pt x="4135427" y="0"/>
                    <a:pt x="5330788" y="1196014"/>
                    <a:pt x="5330788" y="2665066"/>
                  </a:cubicBezTo>
                  <a:cubicBezTo>
                    <a:pt x="5330788" y="4134772"/>
                    <a:pt x="4135427" y="5330786"/>
                    <a:pt x="2666374" y="5330786"/>
                  </a:cubicBezTo>
                  <a:cubicBezTo>
                    <a:pt x="1196014" y="5330786"/>
                    <a:pt x="0" y="4134772"/>
                    <a:pt x="0" y="2665066"/>
                  </a:cubicBezTo>
                  <a:cubicBezTo>
                    <a:pt x="0" y="1196014"/>
                    <a:pt x="1196014" y="0"/>
                    <a:pt x="26663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6E830E9-1F76-02FA-8E56-545741A0B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944" y="2545756"/>
              <a:ext cx="2240582" cy="1143277"/>
            </a:xfrm>
            <a:custGeom>
              <a:avLst/>
              <a:gdLst>
                <a:gd name="T0" fmla="*/ 8163 w 8167"/>
                <a:gd name="T1" fmla="*/ 4168 h 4169"/>
                <a:gd name="T2" fmla="*/ 8155 w 8167"/>
                <a:gd name="T3" fmla="*/ 4025 h 4169"/>
                <a:gd name="T4" fmla="*/ 8139 w 8167"/>
                <a:gd name="T5" fmla="*/ 3853 h 4169"/>
                <a:gd name="T6" fmla="*/ 8127 w 8167"/>
                <a:gd name="T7" fmla="*/ 3745 h 4169"/>
                <a:gd name="T8" fmla="*/ 8108 w 8167"/>
                <a:gd name="T9" fmla="*/ 3622 h 4169"/>
                <a:gd name="T10" fmla="*/ 7961 w 8167"/>
                <a:gd name="T11" fmla="*/ 3012 h 4169"/>
                <a:gd name="T12" fmla="*/ 7636 w 8167"/>
                <a:gd name="T13" fmla="*/ 2270 h 4169"/>
                <a:gd name="T14" fmla="*/ 7076 w 8167"/>
                <a:gd name="T15" fmla="*/ 1497 h 4169"/>
                <a:gd name="T16" fmla="*/ 6700 w 8167"/>
                <a:gd name="T17" fmla="*/ 1138 h 4169"/>
                <a:gd name="T18" fmla="*/ 6490 w 8167"/>
                <a:gd name="T19" fmla="*/ 970 h 4169"/>
                <a:gd name="T20" fmla="*/ 6322 w 8167"/>
                <a:gd name="T21" fmla="*/ 852 h 4169"/>
                <a:gd name="T22" fmla="*/ 6264 w 8167"/>
                <a:gd name="T23" fmla="*/ 815 h 4169"/>
                <a:gd name="T24" fmla="*/ 5236 w 8167"/>
                <a:gd name="T25" fmla="*/ 344 h 4169"/>
                <a:gd name="T26" fmla="*/ 4668 w 8167"/>
                <a:gd name="T27" fmla="*/ 218 h 4169"/>
                <a:gd name="T28" fmla="*/ 4086 w 8167"/>
                <a:gd name="T29" fmla="*/ 177 h 4169"/>
                <a:gd name="T30" fmla="*/ 3498 w 8167"/>
                <a:gd name="T31" fmla="*/ 218 h 4169"/>
                <a:gd name="T32" fmla="*/ 2930 w 8167"/>
                <a:gd name="T33" fmla="*/ 344 h 4169"/>
                <a:gd name="T34" fmla="*/ 1844 w 8167"/>
                <a:gd name="T35" fmla="*/ 852 h 4169"/>
                <a:gd name="T36" fmla="*/ 1787 w 8167"/>
                <a:gd name="T37" fmla="*/ 891 h 4169"/>
                <a:gd name="T38" fmla="*/ 1676 w 8167"/>
                <a:gd name="T39" fmla="*/ 970 h 4169"/>
                <a:gd name="T40" fmla="*/ 1466 w 8167"/>
                <a:gd name="T41" fmla="*/ 1138 h 4169"/>
                <a:gd name="T42" fmla="*/ 1090 w 8167"/>
                <a:gd name="T43" fmla="*/ 1497 h 4169"/>
                <a:gd name="T44" fmla="*/ 530 w 8167"/>
                <a:gd name="T45" fmla="*/ 2270 h 4169"/>
                <a:gd name="T46" fmla="*/ 205 w 8167"/>
                <a:gd name="T47" fmla="*/ 3012 h 4169"/>
                <a:gd name="T48" fmla="*/ 58 w 8167"/>
                <a:gd name="T49" fmla="*/ 3622 h 4169"/>
                <a:gd name="T50" fmla="*/ 39 w 8167"/>
                <a:gd name="T51" fmla="*/ 3745 h 4169"/>
                <a:gd name="T52" fmla="*/ 27 w 8167"/>
                <a:gd name="T53" fmla="*/ 3853 h 4169"/>
                <a:gd name="T54" fmla="*/ 11 w 8167"/>
                <a:gd name="T55" fmla="*/ 4025 h 4169"/>
                <a:gd name="T56" fmla="*/ 2 w 8167"/>
                <a:gd name="T57" fmla="*/ 4168 h 4169"/>
                <a:gd name="T58" fmla="*/ 1 w 8167"/>
                <a:gd name="T59" fmla="*/ 4025 h 4169"/>
                <a:gd name="T60" fmla="*/ 6 w 8167"/>
                <a:gd name="T61" fmla="*/ 3852 h 4169"/>
                <a:gd name="T62" fmla="*/ 11 w 8167"/>
                <a:gd name="T63" fmla="*/ 3742 h 4169"/>
                <a:gd name="T64" fmla="*/ 24 w 8167"/>
                <a:gd name="T65" fmla="*/ 3618 h 4169"/>
                <a:gd name="T66" fmla="*/ 142 w 8167"/>
                <a:gd name="T67" fmla="*/ 2993 h 4169"/>
                <a:gd name="T68" fmla="*/ 441 w 8167"/>
                <a:gd name="T69" fmla="*/ 2222 h 4169"/>
                <a:gd name="T70" fmla="*/ 992 w 8167"/>
                <a:gd name="T71" fmla="*/ 1410 h 4169"/>
                <a:gd name="T72" fmla="*/ 1371 w 8167"/>
                <a:gd name="T73" fmla="*/ 1028 h 4169"/>
                <a:gd name="T74" fmla="*/ 1817 w 8167"/>
                <a:gd name="T75" fmla="*/ 685 h 4169"/>
                <a:gd name="T76" fmla="*/ 2880 w 8167"/>
                <a:gd name="T77" fmla="*/ 181 h 4169"/>
                <a:gd name="T78" fmla="*/ 3473 w 8167"/>
                <a:gd name="T79" fmla="*/ 47 h 4169"/>
                <a:gd name="T80" fmla="*/ 4081 w 8167"/>
                <a:gd name="T81" fmla="*/ 0 h 4169"/>
                <a:gd name="T82" fmla="*/ 4693 w 8167"/>
                <a:gd name="T83" fmla="*/ 47 h 4169"/>
                <a:gd name="T84" fmla="*/ 5285 w 8167"/>
                <a:gd name="T85" fmla="*/ 181 h 4169"/>
                <a:gd name="T86" fmla="*/ 6408 w 8167"/>
                <a:gd name="T87" fmla="*/ 725 h 4169"/>
                <a:gd name="T88" fmla="*/ 6467 w 8167"/>
                <a:gd name="T89" fmla="*/ 766 h 4169"/>
                <a:gd name="T90" fmla="*/ 6580 w 8167"/>
                <a:gd name="T91" fmla="*/ 850 h 4169"/>
                <a:gd name="T92" fmla="*/ 6795 w 8167"/>
                <a:gd name="T93" fmla="*/ 1028 h 4169"/>
                <a:gd name="T94" fmla="*/ 7174 w 8167"/>
                <a:gd name="T95" fmla="*/ 1410 h 4169"/>
                <a:gd name="T96" fmla="*/ 7725 w 8167"/>
                <a:gd name="T97" fmla="*/ 2222 h 4169"/>
                <a:gd name="T98" fmla="*/ 8024 w 8167"/>
                <a:gd name="T99" fmla="*/ 2993 h 4169"/>
                <a:gd name="T100" fmla="*/ 8142 w 8167"/>
                <a:gd name="T101" fmla="*/ 3618 h 4169"/>
                <a:gd name="T102" fmla="*/ 8155 w 8167"/>
                <a:gd name="T103" fmla="*/ 3742 h 4169"/>
                <a:gd name="T104" fmla="*/ 8160 w 8167"/>
                <a:gd name="T105" fmla="*/ 3852 h 4169"/>
                <a:gd name="T106" fmla="*/ 8165 w 8167"/>
                <a:gd name="T107" fmla="*/ 4025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67" h="4169">
                  <a:moveTo>
                    <a:pt x="8163" y="4168"/>
                  </a:moveTo>
                  <a:lnTo>
                    <a:pt x="8163" y="4168"/>
                  </a:lnTo>
                  <a:cubicBezTo>
                    <a:pt x="8163" y="4168"/>
                    <a:pt x="8160" y="4119"/>
                    <a:pt x="8155" y="4025"/>
                  </a:cubicBezTo>
                  <a:lnTo>
                    <a:pt x="8155" y="4025"/>
                  </a:lnTo>
                  <a:cubicBezTo>
                    <a:pt x="8154" y="3978"/>
                    <a:pt x="8148" y="3921"/>
                    <a:pt x="8139" y="3853"/>
                  </a:cubicBezTo>
                  <a:lnTo>
                    <a:pt x="8139" y="3853"/>
                  </a:lnTo>
                  <a:cubicBezTo>
                    <a:pt x="8136" y="3820"/>
                    <a:pt x="8132" y="3783"/>
                    <a:pt x="8127" y="3745"/>
                  </a:cubicBezTo>
                  <a:lnTo>
                    <a:pt x="8127" y="3745"/>
                  </a:lnTo>
                  <a:cubicBezTo>
                    <a:pt x="8121" y="3706"/>
                    <a:pt x="8115" y="3665"/>
                    <a:pt x="8108" y="3622"/>
                  </a:cubicBezTo>
                  <a:lnTo>
                    <a:pt x="8108" y="3622"/>
                  </a:lnTo>
                  <a:cubicBezTo>
                    <a:pt x="8081" y="3450"/>
                    <a:pt x="8038" y="3242"/>
                    <a:pt x="7961" y="3012"/>
                  </a:cubicBezTo>
                  <a:lnTo>
                    <a:pt x="7961" y="3012"/>
                  </a:lnTo>
                  <a:cubicBezTo>
                    <a:pt x="7886" y="2782"/>
                    <a:pt x="7780" y="2529"/>
                    <a:pt x="7636" y="2270"/>
                  </a:cubicBezTo>
                  <a:lnTo>
                    <a:pt x="7636" y="2270"/>
                  </a:lnTo>
                  <a:cubicBezTo>
                    <a:pt x="7492" y="2011"/>
                    <a:pt x="7304" y="1748"/>
                    <a:pt x="7076" y="1497"/>
                  </a:cubicBezTo>
                  <a:lnTo>
                    <a:pt x="7076" y="1497"/>
                  </a:lnTo>
                  <a:cubicBezTo>
                    <a:pt x="6961" y="1374"/>
                    <a:pt x="6837" y="1251"/>
                    <a:pt x="6700" y="1138"/>
                  </a:cubicBezTo>
                  <a:lnTo>
                    <a:pt x="6700" y="1138"/>
                  </a:lnTo>
                  <a:cubicBezTo>
                    <a:pt x="6634" y="1079"/>
                    <a:pt x="6561" y="1026"/>
                    <a:pt x="6490" y="970"/>
                  </a:cubicBezTo>
                  <a:lnTo>
                    <a:pt x="6490" y="970"/>
                  </a:lnTo>
                  <a:cubicBezTo>
                    <a:pt x="6454" y="943"/>
                    <a:pt x="6416" y="918"/>
                    <a:pt x="6378" y="891"/>
                  </a:cubicBezTo>
                  <a:lnTo>
                    <a:pt x="6322" y="852"/>
                  </a:lnTo>
                  <a:lnTo>
                    <a:pt x="6264" y="815"/>
                  </a:lnTo>
                  <a:lnTo>
                    <a:pt x="6264" y="815"/>
                  </a:lnTo>
                  <a:cubicBezTo>
                    <a:pt x="5954" y="615"/>
                    <a:pt x="5606" y="455"/>
                    <a:pt x="5236" y="344"/>
                  </a:cubicBezTo>
                  <a:lnTo>
                    <a:pt x="5236" y="344"/>
                  </a:lnTo>
                  <a:cubicBezTo>
                    <a:pt x="5052" y="288"/>
                    <a:pt x="4860" y="248"/>
                    <a:pt x="4668" y="218"/>
                  </a:cubicBezTo>
                  <a:lnTo>
                    <a:pt x="4668" y="218"/>
                  </a:lnTo>
                  <a:cubicBezTo>
                    <a:pt x="4476" y="190"/>
                    <a:pt x="4277" y="178"/>
                    <a:pt x="4086" y="177"/>
                  </a:cubicBezTo>
                  <a:lnTo>
                    <a:pt x="4086" y="177"/>
                  </a:lnTo>
                  <a:cubicBezTo>
                    <a:pt x="3882" y="179"/>
                    <a:pt x="3693" y="190"/>
                    <a:pt x="3498" y="218"/>
                  </a:cubicBezTo>
                  <a:lnTo>
                    <a:pt x="3498" y="218"/>
                  </a:lnTo>
                  <a:cubicBezTo>
                    <a:pt x="3306" y="248"/>
                    <a:pt x="3115" y="288"/>
                    <a:pt x="2930" y="344"/>
                  </a:cubicBezTo>
                  <a:lnTo>
                    <a:pt x="2930" y="344"/>
                  </a:lnTo>
                  <a:cubicBezTo>
                    <a:pt x="2561" y="456"/>
                    <a:pt x="2211" y="615"/>
                    <a:pt x="1902" y="815"/>
                  </a:cubicBezTo>
                  <a:lnTo>
                    <a:pt x="1844" y="852"/>
                  </a:lnTo>
                  <a:lnTo>
                    <a:pt x="1787" y="891"/>
                  </a:lnTo>
                  <a:lnTo>
                    <a:pt x="1787" y="891"/>
                  </a:lnTo>
                  <a:cubicBezTo>
                    <a:pt x="1750" y="918"/>
                    <a:pt x="1712" y="943"/>
                    <a:pt x="1676" y="970"/>
                  </a:cubicBezTo>
                  <a:lnTo>
                    <a:pt x="1676" y="970"/>
                  </a:lnTo>
                  <a:cubicBezTo>
                    <a:pt x="1605" y="1026"/>
                    <a:pt x="1532" y="1079"/>
                    <a:pt x="1466" y="1138"/>
                  </a:cubicBezTo>
                  <a:lnTo>
                    <a:pt x="1466" y="1138"/>
                  </a:lnTo>
                  <a:cubicBezTo>
                    <a:pt x="1329" y="1251"/>
                    <a:pt x="1205" y="1374"/>
                    <a:pt x="1090" y="1497"/>
                  </a:cubicBezTo>
                  <a:lnTo>
                    <a:pt x="1090" y="1497"/>
                  </a:lnTo>
                  <a:cubicBezTo>
                    <a:pt x="863" y="1748"/>
                    <a:pt x="675" y="2011"/>
                    <a:pt x="530" y="2270"/>
                  </a:cubicBezTo>
                  <a:lnTo>
                    <a:pt x="530" y="2270"/>
                  </a:lnTo>
                  <a:cubicBezTo>
                    <a:pt x="386" y="2529"/>
                    <a:pt x="280" y="2782"/>
                    <a:pt x="205" y="3012"/>
                  </a:cubicBezTo>
                  <a:lnTo>
                    <a:pt x="205" y="3012"/>
                  </a:lnTo>
                  <a:cubicBezTo>
                    <a:pt x="128" y="3242"/>
                    <a:pt x="85" y="3450"/>
                    <a:pt x="58" y="3622"/>
                  </a:cubicBezTo>
                  <a:lnTo>
                    <a:pt x="58" y="3622"/>
                  </a:lnTo>
                  <a:cubicBezTo>
                    <a:pt x="51" y="3665"/>
                    <a:pt x="45" y="3706"/>
                    <a:pt x="39" y="3745"/>
                  </a:cubicBezTo>
                  <a:lnTo>
                    <a:pt x="39" y="3745"/>
                  </a:lnTo>
                  <a:cubicBezTo>
                    <a:pt x="35" y="3783"/>
                    <a:pt x="31" y="3820"/>
                    <a:pt x="27" y="3853"/>
                  </a:cubicBezTo>
                  <a:lnTo>
                    <a:pt x="27" y="3853"/>
                  </a:lnTo>
                  <a:cubicBezTo>
                    <a:pt x="19" y="3921"/>
                    <a:pt x="13" y="3978"/>
                    <a:pt x="11" y="4025"/>
                  </a:cubicBezTo>
                  <a:lnTo>
                    <a:pt x="11" y="4025"/>
                  </a:lnTo>
                  <a:cubicBezTo>
                    <a:pt x="6" y="4119"/>
                    <a:pt x="2" y="4168"/>
                    <a:pt x="2" y="4168"/>
                  </a:cubicBezTo>
                  <a:lnTo>
                    <a:pt x="2" y="4168"/>
                  </a:lnTo>
                  <a:cubicBezTo>
                    <a:pt x="2" y="4168"/>
                    <a:pt x="2" y="4119"/>
                    <a:pt x="1" y="4025"/>
                  </a:cubicBezTo>
                  <a:lnTo>
                    <a:pt x="1" y="4025"/>
                  </a:lnTo>
                  <a:cubicBezTo>
                    <a:pt x="0" y="3978"/>
                    <a:pt x="2" y="3920"/>
                    <a:pt x="6" y="3852"/>
                  </a:cubicBezTo>
                  <a:lnTo>
                    <a:pt x="6" y="3852"/>
                  </a:lnTo>
                  <a:cubicBezTo>
                    <a:pt x="7" y="3818"/>
                    <a:pt x="8" y="3781"/>
                    <a:pt x="11" y="3742"/>
                  </a:cubicBezTo>
                  <a:lnTo>
                    <a:pt x="11" y="3742"/>
                  </a:lnTo>
                  <a:cubicBezTo>
                    <a:pt x="15" y="3703"/>
                    <a:pt x="19" y="3662"/>
                    <a:pt x="24" y="3618"/>
                  </a:cubicBezTo>
                  <a:lnTo>
                    <a:pt x="24" y="3618"/>
                  </a:lnTo>
                  <a:cubicBezTo>
                    <a:pt x="43" y="3443"/>
                    <a:pt x="76" y="3231"/>
                    <a:pt x="142" y="2993"/>
                  </a:cubicBezTo>
                  <a:lnTo>
                    <a:pt x="142" y="2993"/>
                  </a:lnTo>
                  <a:cubicBezTo>
                    <a:pt x="206" y="2756"/>
                    <a:pt x="302" y="2493"/>
                    <a:pt x="441" y="2222"/>
                  </a:cubicBezTo>
                  <a:lnTo>
                    <a:pt x="441" y="2222"/>
                  </a:lnTo>
                  <a:cubicBezTo>
                    <a:pt x="579" y="1951"/>
                    <a:pt x="762" y="1674"/>
                    <a:pt x="992" y="1410"/>
                  </a:cubicBezTo>
                  <a:lnTo>
                    <a:pt x="992" y="1410"/>
                  </a:lnTo>
                  <a:cubicBezTo>
                    <a:pt x="1107" y="1279"/>
                    <a:pt x="1232" y="1149"/>
                    <a:pt x="1371" y="1028"/>
                  </a:cubicBezTo>
                  <a:lnTo>
                    <a:pt x="1371" y="1028"/>
                  </a:lnTo>
                  <a:cubicBezTo>
                    <a:pt x="1507" y="904"/>
                    <a:pt x="1658" y="791"/>
                    <a:pt x="1817" y="685"/>
                  </a:cubicBezTo>
                  <a:lnTo>
                    <a:pt x="1817" y="685"/>
                  </a:lnTo>
                  <a:cubicBezTo>
                    <a:pt x="2136" y="473"/>
                    <a:pt x="2495" y="298"/>
                    <a:pt x="2880" y="181"/>
                  </a:cubicBezTo>
                  <a:lnTo>
                    <a:pt x="2880" y="181"/>
                  </a:lnTo>
                  <a:cubicBezTo>
                    <a:pt x="3073" y="121"/>
                    <a:pt x="3272" y="79"/>
                    <a:pt x="3473" y="47"/>
                  </a:cubicBezTo>
                  <a:lnTo>
                    <a:pt x="3473" y="47"/>
                  </a:lnTo>
                  <a:cubicBezTo>
                    <a:pt x="3673" y="16"/>
                    <a:pt x="3884" y="3"/>
                    <a:pt x="4081" y="0"/>
                  </a:cubicBezTo>
                  <a:lnTo>
                    <a:pt x="4081" y="0"/>
                  </a:lnTo>
                  <a:cubicBezTo>
                    <a:pt x="4290" y="3"/>
                    <a:pt x="4490" y="16"/>
                    <a:pt x="4693" y="47"/>
                  </a:cubicBezTo>
                  <a:lnTo>
                    <a:pt x="4693" y="47"/>
                  </a:lnTo>
                  <a:cubicBezTo>
                    <a:pt x="4895" y="79"/>
                    <a:pt x="5093" y="121"/>
                    <a:pt x="5285" y="181"/>
                  </a:cubicBezTo>
                  <a:lnTo>
                    <a:pt x="5285" y="181"/>
                  </a:lnTo>
                  <a:cubicBezTo>
                    <a:pt x="5671" y="298"/>
                    <a:pt x="6030" y="473"/>
                    <a:pt x="6349" y="685"/>
                  </a:cubicBezTo>
                  <a:lnTo>
                    <a:pt x="6408" y="725"/>
                  </a:lnTo>
                  <a:lnTo>
                    <a:pt x="6467" y="766"/>
                  </a:lnTo>
                  <a:lnTo>
                    <a:pt x="6467" y="766"/>
                  </a:lnTo>
                  <a:cubicBezTo>
                    <a:pt x="6505" y="795"/>
                    <a:pt x="6544" y="821"/>
                    <a:pt x="6580" y="850"/>
                  </a:cubicBezTo>
                  <a:lnTo>
                    <a:pt x="6580" y="850"/>
                  </a:lnTo>
                  <a:cubicBezTo>
                    <a:pt x="6654" y="908"/>
                    <a:pt x="6728" y="965"/>
                    <a:pt x="6795" y="1028"/>
                  </a:cubicBezTo>
                  <a:lnTo>
                    <a:pt x="6795" y="1028"/>
                  </a:lnTo>
                  <a:cubicBezTo>
                    <a:pt x="6934" y="1149"/>
                    <a:pt x="7059" y="1279"/>
                    <a:pt x="7174" y="1410"/>
                  </a:cubicBezTo>
                  <a:lnTo>
                    <a:pt x="7174" y="1410"/>
                  </a:lnTo>
                  <a:cubicBezTo>
                    <a:pt x="7403" y="1674"/>
                    <a:pt x="7587" y="1951"/>
                    <a:pt x="7725" y="2222"/>
                  </a:cubicBezTo>
                  <a:lnTo>
                    <a:pt x="7725" y="2222"/>
                  </a:lnTo>
                  <a:cubicBezTo>
                    <a:pt x="7864" y="2493"/>
                    <a:pt x="7959" y="2756"/>
                    <a:pt x="8024" y="2993"/>
                  </a:cubicBezTo>
                  <a:lnTo>
                    <a:pt x="8024" y="2993"/>
                  </a:lnTo>
                  <a:cubicBezTo>
                    <a:pt x="8090" y="3231"/>
                    <a:pt x="8123" y="3443"/>
                    <a:pt x="8142" y="3618"/>
                  </a:cubicBezTo>
                  <a:lnTo>
                    <a:pt x="8142" y="3618"/>
                  </a:lnTo>
                  <a:cubicBezTo>
                    <a:pt x="8147" y="3662"/>
                    <a:pt x="8151" y="3703"/>
                    <a:pt x="8155" y="3742"/>
                  </a:cubicBezTo>
                  <a:lnTo>
                    <a:pt x="8155" y="3742"/>
                  </a:lnTo>
                  <a:cubicBezTo>
                    <a:pt x="8158" y="3781"/>
                    <a:pt x="8159" y="3818"/>
                    <a:pt x="8160" y="3852"/>
                  </a:cubicBezTo>
                  <a:lnTo>
                    <a:pt x="8160" y="3852"/>
                  </a:lnTo>
                  <a:cubicBezTo>
                    <a:pt x="8164" y="3920"/>
                    <a:pt x="8166" y="3978"/>
                    <a:pt x="8165" y="4025"/>
                  </a:cubicBezTo>
                  <a:lnTo>
                    <a:pt x="8165" y="4025"/>
                  </a:lnTo>
                  <a:cubicBezTo>
                    <a:pt x="8164" y="4119"/>
                    <a:pt x="8163" y="4168"/>
                    <a:pt x="8163" y="4168"/>
                  </a:cubicBezTo>
                </a:path>
              </a:pathLst>
            </a:custGeom>
            <a:solidFill>
              <a:srgbClr val="A5222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C2DC827-2153-D8F8-930F-B33B1E3D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974" y="2545756"/>
              <a:ext cx="2843526" cy="2589944"/>
            </a:xfrm>
            <a:custGeom>
              <a:avLst/>
              <a:gdLst>
                <a:gd name="connsiteX0" fmla="*/ 2694777 w 6769796"/>
                <a:gd name="connsiteY0" fmla="*/ 2721884 h 6166073"/>
                <a:gd name="connsiteX1" fmla="*/ 2699351 w 6769796"/>
                <a:gd name="connsiteY1" fmla="*/ 2746084 h 6166073"/>
                <a:gd name="connsiteX2" fmla="*/ 2713073 w 6769796"/>
                <a:gd name="connsiteY2" fmla="*/ 2813450 h 6166073"/>
                <a:gd name="connsiteX3" fmla="*/ 2726142 w 6769796"/>
                <a:gd name="connsiteY3" fmla="*/ 2859887 h 6166073"/>
                <a:gd name="connsiteX4" fmla="*/ 2745092 w 6769796"/>
                <a:gd name="connsiteY4" fmla="*/ 2912865 h 6166073"/>
                <a:gd name="connsiteX5" fmla="*/ 2771883 w 6769796"/>
                <a:gd name="connsiteY5" fmla="*/ 2971075 h 6166073"/>
                <a:gd name="connsiteX6" fmla="*/ 2805862 w 6769796"/>
                <a:gd name="connsiteY6" fmla="*/ 3031901 h 6166073"/>
                <a:gd name="connsiteX7" fmla="*/ 2903226 w 6769796"/>
                <a:gd name="connsiteY7" fmla="*/ 3152898 h 6166073"/>
                <a:gd name="connsiteX8" fmla="*/ 3037182 w 6769796"/>
                <a:gd name="connsiteY8" fmla="*/ 3258199 h 6166073"/>
                <a:gd name="connsiteX9" fmla="*/ 3201851 w 6769796"/>
                <a:gd name="connsiteY9" fmla="*/ 3330144 h 6166073"/>
                <a:gd name="connsiteX10" fmla="*/ 3290719 w 6769796"/>
                <a:gd name="connsiteY10" fmla="*/ 3347803 h 6166073"/>
                <a:gd name="connsiteX11" fmla="*/ 3337114 w 6769796"/>
                <a:gd name="connsiteY11" fmla="*/ 3353036 h 6166073"/>
                <a:gd name="connsiteX12" fmla="*/ 3385469 w 6769796"/>
                <a:gd name="connsiteY12" fmla="*/ 3354998 h 6166073"/>
                <a:gd name="connsiteX13" fmla="*/ 3567781 w 6769796"/>
                <a:gd name="connsiteY13" fmla="*/ 3330144 h 6166073"/>
                <a:gd name="connsiteX14" fmla="*/ 3733103 w 6769796"/>
                <a:gd name="connsiteY14" fmla="*/ 3258199 h 6166073"/>
                <a:gd name="connsiteX15" fmla="*/ 3867059 w 6769796"/>
                <a:gd name="connsiteY15" fmla="*/ 3152898 h 6166073"/>
                <a:gd name="connsiteX16" fmla="*/ 3964423 w 6769796"/>
                <a:gd name="connsiteY16" fmla="*/ 3031901 h 6166073"/>
                <a:gd name="connsiteX17" fmla="*/ 3998402 w 6769796"/>
                <a:gd name="connsiteY17" fmla="*/ 2971075 h 6166073"/>
                <a:gd name="connsiteX18" fmla="*/ 4024540 w 6769796"/>
                <a:gd name="connsiteY18" fmla="*/ 2913519 h 6166073"/>
                <a:gd name="connsiteX19" fmla="*/ 4044143 w 6769796"/>
                <a:gd name="connsiteY19" fmla="*/ 2859887 h 6166073"/>
                <a:gd name="connsiteX20" fmla="*/ 4056559 w 6769796"/>
                <a:gd name="connsiteY20" fmla="*/ 2814104 h 6166073"/>
                <a:gd name="connsiteX21" fmla="*/ 4070281 w 6769796"/>
                <a:gd name="connsiteY21" fmla="*/ 2746084 h 6166073"/>
                <a:gd name="connsiteX22" fmla="*/ 4074855 w 6769796"/>
                <a:gd name="connsiteY22" fmla="*/ 2721884 h 6166073"/>
                <a:gd name="connsiteX23" fmla="*/ 4076815 w 6769796"/>
                <a:gd name="connsiteY23" fmla="*/ 2746738 h 6166073"/>
                <a:gd name="connsiteX24" fmla="*/ 4078776 w 6769796"/>
                <a:gd name="connsiteY24" fmla="*/ 2775516 h 6166073"/>
                <a:gd name="connsiteX25" fmla="*/ 4080083 w 6769796"/>
                <a:gd name="connsiteY25" fmla="*/ 2794483 h 6166073"/>
                <a:gd name="connsiteX26" fmla="*/ 4078776 w 6769796"/>
                <a:gd name="connsiteY26" fmla="*/ 2816066 h 6166073"/>
                <a:gd name="connsiteX27" fmla="*/ 4076162 w 6769796"/>
                <a:gd name="connsiteY27" fmla="*/ 2867082 h 6166073"/>
                <a:gd name="connsiteX28" fmla="*/ 4066360 w 6769796"/>
                <a:gd name="connsiteY28" fmla="*/ 2925946 h 6166073"/>
                <a:gd name="connsiteX29" fmla="*/ 4049371 w 6769796"/>
                <a:gd name="connsiteY29" fmla="*/ 2992004 h 6166073"/>
                <a:gd name="connsiteX30" fmla="*/ 4021926 w 6769796"/>
                <a:gd name="connsiteY30" fmla="*/ 3063295 h 6166073"/>
                <a:gd name="connsiteX31" fmla="*/ 3983373 w 6769796"/>
                <a:gd name="connsiteY31" fmla="*/ 3137201 h 6166073"/>
                <a:gd name="connsiteX32" fmla="*/ 3930443 w 6769796"/>
                <a:gd name="connsiteY32" fmla="*/ 3209800 h 6166073"/>
                <a:gd name="connsiteX33" fmla="*/ 3788645 w 6769796"/>
                <a:gd name="connsiteY33" fmla="*/ 3343225 h 6166073"/>
                <a:gd name="connsiteX34" fmla="*/ 3599800 w 6769796"/>
                <a:gd name="connsiteY34" fmla="*/ 3436753 h 6166073"/>
                <a:gd name="connsiteX35" fmla="*/ 3385469 w 6769796"/>
                <a:gd name="connsiteY35" fmla="*/ 3470109 h 6166073"/>
                <a:gd name="connsiteX36" fmla="*/ 3331233 w 6769796"/>
                <a:gd name="connsiteY36" fmla="*/ 3467493 h 6166073"/>
                <a:gd name="connsiteX37" fmla="*/ 3277651 w 6769796"/>
                <a:gd name="connsiteY37" fmla="*/ 3461607 h 6166073"/>
                <a:gd name="connsiteX38" fmla="*/ 3169832 w 6769796"/>
                <a:gd name="connsiteY38" fmla="*/ 3436753 h 6166073"/>
                <a:gd name="connsiteX39" fmla="*/ 2980986 w 6769796"/>
                <a:gd name="connsiteY39" fmla="*/ 3343225 h 6166073"/>
                <a:gd name="connsiteX40" fmla="*/ 2838535 w 6769796"/>
                <a:gd name="connsiteY40" fmla="*/ 3210454 h 6166073"/>
                <a:gd name="connsiteX41" fmla="*/ 2786259 w 6769796"/>
                <a:gd name="connsiteY41" fmla="*/ 3137201 h 6166073"/>
                <a:gd name="connsiteX42" fmla="*/ 2747706 w 6769796"/>
                <a:gd name="connsiteY42" fmla="*/ 3063295 h 6166073"/>
                <a:gd name="connsiteX43" fmla="*/ 2720261 w 6769796"/>
                <a:gd name="connsiteY43" fmla="*/ 2992004 h 6166073"/>
                <a:gd name="connsiteX44" fmla="*/ 2702618 w 6769796"/>
                <a:gd name="connsiteY44" fmla="*/ 2925946 h 6166073"/>
                <a:gd name="connsiteX45" fmla="*/ 2693470 w 6769796"/>
                <a:gd name="connsiteY45" fmla="*/ 2867082 h 6166073"/>
                <a:gd name="connsiteX46" fmla="*/ 2690856 w 6769796"/>
                <a:gd name="connsiteY46" fmla="*/ 2816720 h 6166073"/>
                <a:gd name="connsiteX47" fmla="*/ 2689549 w 6769796"/>
                <a:gd name="connsiteY47" fmla="*/ 2795137 h 6166073"/>
                <a:gd name="connsiteX48" fmla="*/ 2690856 w 6769796"/>
                <a:gd name="connsiteY48" fmla="*/ 2776170 h 6166073"/>
                <a:gd name="connsiteX49" fmla="*/ 2692816 w 6769796"/>
                <a:gd name="connsiteY49" fmla="*/ 2746084 h 6166073"/>
                <a:gd name="connsiteX50" fmla="*/ 2694777 w 6769796"/>
                <a:gd name="connsiteY50" fmla="*/ 2721884 h 6166073"/>
                <a:gd name="connsiteX51" fmla="*/ 1439232 w 6769796"/>
                <a:gd name="connsiteY51" fmla="*/ 2721884 h 6166073"/>
                <a:gd name="connsiteX52" fmla="*/ 1444459 w 6769796"/>
                <a:gd name="connsiteY52" fmla="*/ 2790493 h 6166073"/>
                <a:gd name="connsiteX53" fmla="*/ 1452299 w 6769796"/>
                <a:gd name="connsiteY53" fmla="*/ 2872824 h 6166073"/>
                <a:gd name="connsiteX54" fmla="*/ 1458832 w 6769796"/>
                <a:gd name="connsiteY54" fmla="*/ 2923791 h 6166073"/>
                <a:gd name="connsiteX55" fmla="*/ 1468632 w 6769796"/>
                <a:gd name="connsiteY55" fmla="*/ 2981945 h 6166073"/>
                <a:gd name="connsiteX56" fmla="*/ 1541803 w 6769796"/>
                <a:gd name="connsiteY56" fmla="*/ 3272063 h 6166073"/>
                <a:gd name="connsiteX57" fmla="*/ 1698600 w 6769796"/>
                <a:gd name="connsiteY57" fmla="*/ 3623603 h 6166073"/>
                <a:gd name="connsiteX58" fmla="*/ 1966461 w 6769796"/>
                <a:gd name="connsiteY58" fmla="*/ 3988211 h 6166073"/>
                <a:gd name="connsiteX59" fmla="*/ 2145470 w 6769796"/>
                <a:gd name="connsiteY59" fmla="*/ 4158100 h 6166073"/>
                <a:gd name="connsiteX60" fmla="*/ 2245428 w 6769796"/>
                <a:gd name="connsiteY60" fmla="*/ 4237163 h 6166073"/>
                <a:gd name="connsiteX61" fmla="*/ 2297693 w 6769796"/>
                <a:gd name="connsiteY61" fmla="*/ 4273755 h 6166073"/>
                <a:gd name="connsiteX62" fmla="*/ 2352572 w 6769796"/>
                <a:gd name="connsiteY62" fmla="*/ 4310346 h 6166073"/>
                <a:gd name="connsiteX63" fmla="*/ 2839295 w 6769796"/>
                <a:gd name="connsiteY63" fmla="*/ 4531855 h 6166073"/>
                <a:gd name="connsiteX64" fmla="*/ 3108462 w 6769796"/>
                <a:gd name="connsiteY64" fmla="*/ 4591316 h 6166073"/>
                <a:gd name="connsiteX65" fmla="*/ 3385470 w 6769796"/>
                <a:gd name="connsiteY65" fmla="*/ 4610265 h 6166073"/>
                <a:gd name="connsiteX66" fmla="*/ 3524627 w 6769796"/>
                <a:gd name="connsiteY66" fmla="*/ 4605038 h 6166073"/>
                <a:gd name="connsiteX67" fmla="*/ 3661170 w 6769796"/>
                <a:gd name="connsiteY67" fmla="*/ 4591316 h 6166073"/>
                <a:gd name="connsiteX68" fmla="*/ 3930338 w 6769796"/>
                <a:gd name="connsiteY68" fmla="*/ 4531855 h 6166073"/>
                <a:gd name="connsiteX69" fmla="*/ 4417061 w 6769796"/>
                <a:gd name="connsiteY69" fmla="*/ 4310346 h 6166073"/>
                <a:gd name="connsiteX70" fmla="*/ 4471939 w 6769796"/>
                <a:gd name="connsiteY70" fmla="*/ 4273755 h 6166073"/>
                <a:gd name="connsiteX71" fmla="*/ 4524205 w 6769796"/>
                <a:gd name="connsiteY71" fmla="*/ 4237163 h 6166073"/>
                <a:gd name="connsiteX72" fmla="*/ 4624163 w 6769796"/>
                <a:gd name="connsiteY72" fmla="*/ 4158100 h 6166073"/>
                <a:gd name="connsiteX73" fmla="*/ 4803172 w 6769796"/>
                <a:gd name="connsiteY73" fmla="*/ 3988211 h 6166073"/>
                <a:gd name="connsiteX74" fmla="*/ 5071033 w 6769796"/>
                <a:gd name="connsiteY74" fmla="*/ 3623603 h 6166073"/>
                <a:gd name="connsiteX75" fmla="*/ 5227829 w 6769796"/>
                <a:gd name="connsiteY75" fmla="*/ 3272063 h 6166073"/>
                <a:gd name="connsiteX76" fmla="*/ 5301001 w 6769796"/>
                <a:gd name="connsiteY76" fmla="*/ 2981945 h 6166073"/>
                <a:gd name="connsiteX77" fmla="*/ 5310801 w 6769796"/>
                <a:gd name="connsiteY77" fmla="*/ 2923791 h 6166073"/>
                <a:gd name="connsiteX78" fmla="*/ 5317334 w 6769796"/>
                <a:gd name="connsiteY78" fmla="*/ 2872824 h 6166073"/>
                <a:gd name="connsiteX79" fmla="*/ 5325174 w 6769796"/>
                <a:gd name="connsiteY79" fmla="*/ 2790493 h 6166073"/>
                <a:gd name="connsiteX80" fmla="*/ 5330401 w 6769796"/>
                <a:gd name="connsiteY80" fmla="*/ 2721884 h 6166073"/>
                <a:gd name="connsiteX81" fmla="*/ 5331707 w 6769796"/>
                <a:gd name="connsiteY81" fmla="*/ 2790493 h 6166073"/>
                <a:gd name="connsiteX82" fmla="*/ 5331054 w 6769796"/>
                <a:gd name="connsiteY82" fmla="*/ 2873477 h 6166073"/>
                <a:gd name="connsiteX83" fmla="*/ 5329094 w 6769796"/>
                <a:gd name="connsiteY83" fmla="*/ 2925751 h 6166073"/>
                <a:gd name="connsiteX84" fmla="*/ 5323867 w 6769796"/>
                <a:gd name="connsiteY84" fmla="*/ 2985212 h 6166073"/>
                <a:gd name="connsiteX85" fmla="*/ 5270295 w 6769796"/>
                <a:gd name="connsiteY85" fmla="*/ 3284478 h 6166073"/>
                <a:gd name="connsiteX86" fmla="*/ 5129178 w 6769796"/>
                <a:gd name="connsiteY86" fmla="*/ 3654967 h 6166073"/>
                <a:gd name="connsiteX87" fmla="*/ 4867851 w 6769796"/>
                <a:gd name="connsiteY87" fmla="*/ 4045711 h 6166073"/>
                <a:gd name="connsiteX88" fmla="*/ 4686228 w 6769796"/>
                <a:gd name="connsiteY88" fmla="*/ 4229976 h 6166073"/>
                <a:gd name="connsiteX89" fmla="*/ 4472593 w 6769796"/>
                <a:gd name="connsiteY89" fmla="*/ 4395291 h 6166073"/>
                <a:gd name="connsiteX90" fmla="*/ 3962350 w 6769796"/>
                <a:gd name="connsiteY90" fmla="*/ 4639016 h 6166073"/>
                <a:gd name="connsiteX91" fmla="*/ 3678157 w 6769796"/>
                <a:gd name="connsiteY91" fmla="*/ 4703051 h 6166073"/>
                <a:gd name="connsiteX92" fmla="*/ 3531160 w 6769796"/>
                <a:gd name="connsiteY92" fmla="*/ 4719386 h 6166073"/>
                <a:gd name="connsiteX93" fmla="*/ 3385470 w 6769796"/>
                <a:gd name="connsiteY93" fmla="*/ 4725921 h 6166073"/>
                <a:gd name="connsiteX94" fmla="*/ 3091476 w 6769796"/>
                <a:gd name="connsiteY94" fmla="*/ 4703051 h 6166073"/>
                <a:gd name="connsiteX95" fmla="*/ 2807282 w 6769796"/>
                <a:gd name="connsiteY95" fmla="*/ 4638362 h 6166073"/>
                <a:gd name="connsiteX96" fmla="*/ 2297040 w 6769796"/>
                <a:gd name="connsiteY96" fmla="*/ 4395291 h 6166073"/>
                <a:gd name="connsiteX97" fmla="*/ 2083405 w 6769796"/>
                <a:gd name="connsiteY97" fmla="*/ 4229322 h 6166073"/>
                <a:gd name="connsiteX98" fmla="*/ 1902435 w 6769796"/>
                <a:gd name="connsiteY98" fmla="*/ 4045711 h 6166073"/>
                <a:gd name="connsiteX99" fmla="*/ 1640455 w 6769796"/>
                <a:gd name="connsiteY99" fmla="*/ 3654967 h 6166073"/>
                <a:gd name="connsiteX100" fmla="*/ 1499991 w 6769796"/>
                <a:gd name="connsiteY100" fmla="*/ 3284478 h 6166073"/>
                <a:gd name="connsiteX101" fmla="*/ 1445765 w 6769796"/>
                <a:gd name="connsiteY101" fmla="*/ 2985212 h 6166073"/>
                <a:gd name="connsiteX102" fmla="*/ 1440539 w 6769796"/>
                <a:gd name="connsiteY102" fmla="*/ 2925751 h 6166073"/>
                <a:gd name="connsiteX103" fmla="*/ 1438579 w 6769796"/>
                <a:gd name="connsiteY103" fmla="*/ 2873477 h 6166073"/>
                <a:gd name="connsiteX104" fmla="*/ 1437926 w 6769796"/>
                <a:gd name="connsiteY104" fmla="*/ 2790493 h 6166073"/>
                <a:gd name="connsiteX105" fmla="*/ 1439232 w 6769796"/>
                <a:gd name="connsiteY105" fmla="*/ 2721884 h 6166073"/>
                <a:gd name="connsiteX106" fmla="*/ 0 w 6769796"/>
                <a:gd name="connsiteY106" fmla="*/ 2721884 h 6166073"/>
                <a:gd name="connsiteX107" fmla="*/ 5878 w 6769796"/>
                <a:gd name="connsiteY107" fmla="*/ 2841438 h 6166073"/>
                <a:gd name="connsiteX108" fmla="*/ 9796 w 6769796"/>
                <a:gd name="connsiteY108" fmla="*/ 2906114 h 6166073"/>
                <a:gd name="connsiteX109" fmla="*/ 18286 w 6769796"/>
                <a:gd name="connsiteY109" fmla="*/ 2984510 h 6166073"/>
                <a:gd name="connsiteX110" fmla="*/ 27429 w 6769796"/>
                <a:gd name="connsiteY110" fmla="*/ 3074012 h 6166073"/>
                <a:gd name="connsiteX111" fmla="*/ 42449 w 6769796"/>
                <a:gd name="connsiteY111" fmla="*/ 3175927 h 6166073"/>
                <a:gd name="connsiteX112" fmla="*/ 50939 w 6769796"/>
                <a:gd name="connsiteY112" fmla="*/ 3231457 h 6166073"/>
                <a:gd name="connsiteX113" fmla="*/ 62041 w 6769796"/>
                <a:gd name="connsiteY113" fmla="*/ 3288947 h 6166073"/>
                <a:gd name="connsiteX114" fmla="*/ 87510 w 6769796"/>
                <a:gd name="connsiteY114" fmla="*/ 3411767 h 6166073"/>
                <a:gd name="connsiteX115" fmla="*/ 120816 w 6769796"/>
                <a:gd name="connsiteY115" fmla="*/ 3543733 h 6166073"/>
                <a:gd name="connsiteX116" fmla="*/ 162612 w 6769796"/>
                <a:gd name="connsiteY116" fmla="*/ 3683539 h 6166073"/>
                <a:gd name="connsiteX117" fmla="*/ 429714 w 6769796"/>
                <a:gd name="connsiteY117" fmla="*/ 4302213 h 6166073"/>
                <a:gd name="connsiteX118" fmla="*/ 893388 w 6769796"/>
                <a:gd name="connsiteY118" fmla="*/ 4947018 h 6166073"/>
                <a:gd name="connsiteX119" fmla="*/ 1205551 w 6769796"/>
                <a:gd name="connsiteY119" fmla="*/ 5247535 h 6166073"/>
                <a:gd name="connsiteX120" fmla="*/ 1379919 w 6769796"/>
                <a:gd name="connsiteY120" fmla="*/ 5387341 h 6166073"/>
                <a:gd name="connsiteX121" fmla="*/ 1472653 w 6769796"/>
                <a:gd name="connsiteY121" fmla="*/ 5452671 h 6166073"/>
                <a:gd name="connsiteX122" fmla="*/ 1519674 w 6769796"/>
                <a:gd name="connsiteY122" fmla="*/ 5485989 h 6166073"/>
                <a:gd name="connsiteX123" fmla="*/ 1568000 w 6769796"/>
                <a:gd name="connsiteY123" fmla="*/ 5516694 h 6166073"/>
                <a:gd name="connsiteX124" fmla="*/ 2423510 w 6769796"/>
                <a:gd name="connsiteY124" fmla="*/ 5910633 h 6166073"/>
                <a:gd name="connsiteX125" fmla="*/ 2897633 w 6769796"/>
                <a:gd name="connsiteY125" fmla="*/ 6015814 h 6166073"/>
                <a:gd name="connsiteX126" fmla="*/ 3383510 w 6769796"/>
                <a:gd name="connsiteY126" fmla="*/ 6050439 h 6166073"/>
                <a:gd name="connsiteX127" fmla="*/ 3872000 w 6769796"/>
                <a:gd name="connsiteY127" fmla="*/ 6015161 h 6166073"/>
                <a:gd name="connsiteX128" fmla="*/ 4346123 w 6769796"/>
                <a:gd name="connsiteY128" fmla="*/ 5910633 h 6166073"/>
                <a:gd name="connsiteX129" fmla="*/ 5201633 w 6769796"/>
                <a:gd name="connsiteY129" fmla="*/ 5516694 h 6166073"/>
                <a:gd name="connsiteX130" fmla="*/ 5249959 w 6769796"/>
                <a:gd name="connsiteY130" fmla="*/ 5485989 h 6166073"/>
                <a:gd name="connsiteX131" fmla="*/ 5296980 w 6769796"/>
                <a:gd name="connsiteY131" fmla="*/ 5452671 h 6166073"/>
                <a:gd name="connsiteX132" fmla="*/ 5389715 w 6769796"/>
                <a:gd name="connsiteY132" fmla="*/ 5386688 h 6166073"/>
                <a:gd name="connsiteX133" fmla="*/ 5564082 w 6769796"/>
                <a:gd name="connsiteY133" fmla="*/ 5247535 h 6166073"/>
                <a:gd name="connsiteX134" fmla="*/ 5876245 w 6769796"/>
                <a:gd name="connsiteY134" fmla="*/ 4947018 h 6166073"/>
                <a:gd name="connsiteX135" fmla="*/ 6339919 w 6769796"/>
                <a:gd name="connsiteY135" fmla="*/ 4302213 h 6166073"/>
                <a:gd name="connsiteX136" fmla="*/ 6607021 w 6769796"/>
                <a:gd name="connsiteY136" fmla="*/ 3683539 h 6166073"/>
                <a:gd name="connsiteX137" fmla="*/ 6648817 w 6769796"/>
                <a:gd name="connsiteY137" fmla="*/ 3543733 h 6166073"/>
                <a:gd name="connsiteX138" fmla="*/ 6682123 w 6769796"/>
                <a:gd name="connsiteY138" fmla="*/ 3411767 h 6166073"/>
                <a:gd name="connsiteX139" fmla="*/ 6707592 w 6769796"/>
                <a:gd name="connsiteY139" fmla="*/ 3288947 h 6166073"/>
                <a:gd name="connsiteX140" fmla="*/ 6718694 w 6769796"/>
                <a:gd name="connsiteY140" fmla="*/ 3231457 h 6166073"/>
                <a:gd name="connsiteX141" fmla="*/ 6727184 w 6769796"/>
                <a:gd name="connsiteY141" fmla="*/ 3175927 h 6166073"/>
                <a:gd name="connsiteX142" fmla="*/ 6741551 w 6769796"/>
                <a:gd name="connsiteY142" fmla="*/ 3074012 h 6166073"/>
                <a:gd name="connsiteX143" fmla="*/ 6751347 w 6769796"/>
                <a:gd name="connsiteY143" fmla="*/ 2984510 h 6166073"/>
                <a:gd name="connsiteX144" fmla="*/ 6759837 w 6769796"/>
                <a:gd name="connsiteY144" fmla="*/ 2906114 h 6166073"/>
                <a:gd name="connsiteX145" fmla="*/ 6763103 w 6769796"/>
                <a:gd name="connsiteY145" fmla="*/ 2841438 h 6166073"/>
                <a:gd name="connsiteX146" fmla="*/ 6769633 w 6769796"/>
                <a:gd name="connsiteY146" fmla="*/ 2721884 h 6166073"/>
                <a:gd name="connsiteX147" fmla="*/ 6769633 w 6769796"/>
                <a:gd name="connsiteY147" fmla="*/ 2841438 h 6166073"/>
                <a:gd name="connsiteX148" fmla="*/ 6768980 w 6769796"/>
                <a:gd name="connsiteY148" fmla="*/ 2906768 h 6166073"/>
                <a:gd name="connsiteX149" fmla="*/ 6765061 w 6769796"/>
                <a:gd name="connsiteY149" fmla="*/ 2985163 h 6166073"/>
                <a:gd name="connsiteX150" fmla="*/ 6760490 w 6769796"/>
                <a:gd name="connsiteY150" fmla="*/ 3075972 h 6166073"/>
                <a:gd name="connsiteX151" fmla="*/ 6749388 w 6769796"/>
                <a:gd name="connsiteY151" fmla="*/ 3179193 h 6166073"/>
                <a:gd name="connsiteX152" fmla="*/ 6742857 w 6769796"/>
                <a:gd name="connsiteY152" fmla="*/ 3235377 h 6166073"/>
                <a:gd name="connsiteX153" fmla="*/ 6733715 w 6769796"/>
                <a:gd name="connsiteY153" fmla="*/ 3293520 h 6166073"/>
                <a:gd name="connsiteX154" fmla="*/ 6713469 w 6769796"/>
                <a:gd name="connsiteY154" fmla="*/ 3418300 h 6166073"/>
                <a:gd name="connsiteX155" fmla="*/ 6685388 w 6769796"/>
                <a:gd name="connsiteY155" fmla="*/ 3552880 h 6166073"/>
                <a:gd name="connsiteX156" fmla="*/ 6648163 w 6769796"/>
                <a:gd name="connsiteY156" fmla="*/ 3695952 h 6166073"/>
                <a:gd name="connsiteX157" fmla="*/ 6398041 w 6769796"/>
                <a:gd name="connsiteY157" fmla="*/ 4333571 h 6166073"/>
                <a:gd name="connsiteX158" fmla="*/ 5940898 w 6769796"/>
                <a:gd name="connsiteY158" fmla="*/ 5003855 h 6166073"/>
                <a:gd name="connsiteX159" fmla="*/ 5626123 w 6769796"/>
                <a:gd name="connsiteY159" fmla="*/ 5318745 h 6166073"/>
                <a:gd name="connsiteX160" fmla="*/ 5448490 w 6769796"/>
                <a:gd name="connsiteY160" fmla="*/ 5465737 h 6166073"/>
                <a:gd name="connsiteX161" fmla="*/ 5354449 w 6769796"/>
                <a:gd name="connsiteY161" fmla="*/ 5534333 h 6166073"/>
                <a:gd name="connsiteX162" fmla="*/ 5306775 w 6769796"/>
                <a:gd name="connsiteY162" fmla="*/ 5568958 h 6166073"/>
                <a:gd name="connsiteX163" fmla="*/ 5257143 w 6769796"/>
                <a:gd name="connsiteY163" fmla="*/ 5601623 h 6166073"/>
                <a:gd name="connsiteX164" fmla="*/ 4378123 w 6769796"/>
                <a:gd name="connsiteY164" fmla="*/ 6017121 h 6166073"/>
                <a:gd name="connsiteX165" fmla="*/ 3888980 w 6769796"/>
                <a:gd name="connsiteY165" fmla="*/ 6128182 h 6166073"/>
                <a:gd name="connsiteX166" fmla="*/ 3386776 w 6769796"/>
                <a:gd name="connsiteY166" fmla="*/ 6166073 h 6166073"/>
                <a:gd name="connsiteX167" fmla="*/ 3258123 w 6769796"/>
                <a:gd name="connsiteY167" fmla="*/ 6162153 h 6166073"/>
                <a:gd name="connsiteX168" fmla="*/ 3132082 w 6769796"/>
                <a:gd name="connsiteY168" fmla="*/ 6154967 h 6166073"/>
                <a:gd name="connsiteX169" fmla="*/ 3006041 w 6769796"/>
                <a:gd name="connsiteY169" fmla="*/ 6143860 h 6166073"/>
                <a:gd name="connsiteX170" fmla="*/ 2880653 w 6769796"/>
                <a:gd name="connsiteY170" fmla="*/ 6127528 h 6166073"/>
                <a:gd name="connsiteX171" fmla="*/ 2391510 w 6769796"/>
                <a:gd name="connsiteY171" fmla="*/ 6017121 h 6166073"/>
                <a:gd name="connsiteX172" fmla="*/ 1512490 w 6769796"/>
                <a:gd name="connsiteY172" fmla="*/ 5601623 h 6166073"/>
                <a:gd name="connsiteX173" fmla="*/ 1463510 w 6769796"/>
                <a:gd name="connsiteY173" fmla="*/ 5568958 h 6166073"/>
                <a:gd name="connsiteX174" fmla="*/ 1415184 w 6769796"/>
                <a:gd name="connsiteY174" fmla="*/ 5534333 h 6166073"/>
                <a:gd name="connsiteX175" fmla="*/ 1321143 w 6769796"/>
                <a:gd name="connsiteY175" fmla="*/ 5465737 h 6166073"/>
                <a:gd name="connsiteX176" fmla="*/ 1143510 w 6769796"/>
                <a:gd name="connsiteY176" fmla="*/ 5318745 h 6166073"/>
                <a:gd name="connsiteX177" fmla="*/ 829388 w 6769796"/>
                <a:gd name="connsiteY177" fmla="*/ 5003855 h 6166073"/>
                <a:gd name="connsiteX178" fmla="*/ 371592 w 6769796"/>
                <a:gd name="connsiteY178" fmla="*/ 4333571 h 6166073"/>
                <a:gd name="connsiteX179" fmla="*/ 121469 w 6769796"/>
                <a:gd name="connsiteY179" fmla="*/ 3695952 h 6166073"/>
                <a:gd name="connsiteX180" fmla="*/ 84245 w 6769796"/>
                <a:gd name="connsiteY180" fmla="*/ 3552880 h 6166073"/>
                <a:gd name="connsiteX181" fmla="*/ 56163 w 6769796"/>
                <a:gd name="connsiteY181" fmla="*/ 3418300 h 6166073"/>
                <a:gd name="connsiteX182" fmla="*/ 35918 w 6769796"/>
                <a:gd name="connsiteY182" fmla="*/ 3293520 h 6166073"/>
                <a:gd name="connsiteX183" fmla="*/ 26776 w 6769796"/>
                <a:gd name="connsiteY183" fmla="*/ 3235377 h 6166073"/>
                <a:gd name="connsiteX184" fmla="*/ 20898 w 6769796"/>
                <a:gd name="connsiteY184" fmla="*/ 3179193 h 6166073"/>
                <a:gd name="connsiteX185" fmla="*/ 9796 w 6769796"/>
                <a:gd name="connsiteY185" fmla="*/ 3075972 h 6166073"/>
                <a:gd name="connsiteX186" fmla="*/ 4571 w 6769796"/>
                <a:gd name="connsiteY186" fmla="*/ 2985163 h 6166073"/>
                <a:gd name="connsiteX187" fmla="*/ 653 w 6769796"/>
                <a:gd name="connsiteY187" fmla="*/ 2906768 h 6166073"/>
                <a:gd name="connsiteX188" fmla="*/ 0 w 6769796"/>
                <a:gd name="connsiteY188" fmla="*/ 2841438 h 6166073"/>
                <a:gd name="connsiteX189" fmla="*/ 0 w 6769796"/>
                <a:gd name="connsiteY189" fmla="*/ 2721884 h 6166073"/>
                <a:gd name="connsiteX190" fmla="*/ 3382204 w 6769796"/>
                <a:gd name="connsiteY190" fmla="*/ 1440151 h 6166073"/>
                <a:gd name="connsiteX191" fmla="*/ 3478835 w 6769796"/>
                <a:gd name="connsiteY191" fmla="*/ 1445381 h 6166073"/>
                <a:gd name="connsiteX192" fmla="*/ 3572201 w 6769796"/>
                <a:gd name="connsiteY192" fmla="*/ 1456495 h 6166073"/>
                <a:gd name="connsiteX193" fmla="*/ 3618557 w 6769796"/>
                <a:gd name="connsiteY193" fmla="*/ 1463686 h 6166073"/>
                <a:gd name="connsiteX194" fmla="*/ 3641409 w 6769796"/>
                <a:gd name="connsiteY194" fmla="*/ 1467609 h 6166073"/>
                <a:gd name="connsiteX195" fmla="*/ 3664261 w 6769796"/>
                <a:gd name="connsiteY195" fmla="*/ 1473492 h 6166073"/>
                <a:gd name="connsiteX196" fmla="*/ 3754363 w 6769796"/>
                <a:gd name="connsiteY196" fmla="*/ 1497027 h 6166073"/>
                <a:gd name="connsiteX197" fmla="*/ 3841199 w 6769796"/>
                <a:gd name="connsiteY197" fmla="*/ 1528407 h 6166073"/>
                <a:gd name="connsiteX198" fmla="*/ 3883639 w 6769796"/>
                <a:gd name="connsiteY198" fmla="*/ 1545405 h 6166073"/>
                <a:gd name="connsiteX199" fmla="*/ 3924772 w 6769796"/>
                <a:gd name="connsiteY199" fmla="*/ 1565671 h 6166073"/>
                <a:gd name="connsiteX200" fmla="*/ 4004427 w 6769796"/>
                <a:gd name="connsiteY200" fmla="*/ 1607511 h 6166073"/>
                <a:gd name="connsiteX201" fmla="*/ 4080164 w 6769796"/>
                <a:gd name="connsiteY201" fmla="*/ 1655234 h 6166073"/>
                <a:gd name="connsiteX202" fmla="*/ 4329575 w 6769796"/>
                <a:gd name="connsiteY202" fmla="*/ 1880124 h 6166073"/>
                <a:gd name="connsiteX203" fmla="*/ 4422941 w 6769796"/>
                <a:gd name="connsiteY203" fmla="*/ 2004990 h 6166073"/>
                <a:gd name="connsiteX204" fmla="*/ 4460157 w 6769796"/>
                <a:gd name="connsiteY204" fmla="*/ 2069057 h 6166073"/>
                <a:gd name="connsiteX205" fmla="*/ 4494109 w 6769796"/>
                <a:gd name="connsiteY205" fmla="*/ 2131163 h 6166073"/>
                <a:gd name="connsiteX206" fmla="*/ 4521531 w 6769796"/>
                <a:gd name="connsiteY206" fmla="*/ 2193923 h 6166073"/>
                <a:gd name="connsiteX207" fmla="*/ 4545689 w 6769796"/>
                <a:gd name="connsiteY207" fmla="*/ 2253414 h 6166073"/>
                <a:gd name="connsiteX208" fmla="*/ 4579640 w 6769796"/>
                <a:gd name="connsiteY208" fmla="*/ 2367820 h 6166073"/>
                <a:gd name="connsiteX209" fmla="*/ 4600533 w 6769796"/>
                <a:gd name="connsiteY209" fmla="*/ 2470458 h 6166073"/>
                <a:gd name="connsiteX210" fmla="*/ 4609021 w 6769796"/>
                <a:gd name="connsiteY210" fmla="*/ 2558714 h 6166073"/>
                <a:gd name="connsiteX211" fmla="*/ 4612285 w 6769796"/>
                <a:gd name="connsiteY211" fmla="*/ 2596632 h 6166073"/>
                <a:gd name="connsiteX212" fmla="*/ 4612285 w 6769796"/>
                <a:gd name="connsiteY212" fmla="*/ 2629319 h 6166073"/>
                <a:gd name="connsiteX213" fmla="*/ 4610979 w 6769796"/>
                <a:gd name="connsiteY213" fmla="*/ 2681619 h 6166073"/>
                <a:gd name="connsiteX214" fmla="*/ 4610327 w 6769796"/>
                <a:gd name="connsiteY214" fmla="*/ 2724112 h 6166073"/>
                <a:gd name="connsiteX215" fmla="*/ 4605103 w 6769796"/>
                <a:gd name="connsiteY215" fmla="*/ 2681619 h 6166073"/>
                <a:gd name="connsiteX216" fmla="*/ 4598574 w 6769796"/>
                <a:gd name="connsiteY216" fmla="*/ 2629973 h 6166073"/>
                <a:gd name="connsiteX217" fmla="*/ 4594004 w 6769796"/>
                <a:gd name="connsiteY217" fmla="*/ 2597285 h 6166073"/>
                <a:gd name="connsiteX218" fmla="*/ 4586169 w 6769796"/>
                <a:gd name="connsiteY218" fmla="*/ 2561329 h 6166073"/>
                <a:gd name="connsiteX219" fmla="*/ 4567887 w 6769796"/>
                <a:gd name="connsiteY219" fmla="*/ 2476996 h 6166073"/>
                <a:gd name="connsiteX220" fmla="*/ 4537201 w 6769796"/>
                <a:gd name="connsiteY220" fmla="*/ 2380895 h 6166073"/>
                <a:gd name="connsiteX221" fmla="*/ 4494109 w 6769796"/>
                <a:gd name="connsiteY221" fmla="*/ 2274334 h 6166073"/>
                <a:gd name="connsiteX222" fmla="*/ 4436000 w 6769796"/>
                <a:gd name="connsiteY222" fmla="*/ 2161889 h 6166073"/>
                <a:gd name="connsiteX223" fmla="*/ 4399437 w 6769796"/>
                <a:gd name="connsiteY223" fmla="*/ 2105667 h 6166073"/>
                <a:gd name="connsiteX224" fmla="*/ 4359609 w 6769796"/>
                <a:gd name="connsiteY224" fmla="*/ 2048791 h 6166073"/>
                <a:gd name="connsiteX225" fmla="*/ 4265591 w 6769796"/>
                <a:gd name="connsiteY225" fmla="*/ 1937654 h 6166073"/>
                <a:gd name="connsiteX226" fmla="*/ 4024667 w 6769796"/>
                <a:gd name="connsiteY226" fmla="*/ 1739568 h 6166073"/>
                <a:gd name="connsiteX227" fmla="*/ 3722370 w 6769796"/>
                <a:gd name="connsiteY227" fmla="*/ 1603588 h 6166073"/>
                <a:gd name="connsiteX228" fmla="*/ 3639451 w 6769796"/>
                <a:gd name="connsiteY228" fmla="*/ 1582668 h 6166073"/>
                <a:gd name="connsiteX229" fmla="*/ 3619210 w 6769796"/>
                <a:gd name="connsiteY229" fmla="*/ 1578092 h 6166073"/>
                <a:gd name="connsiteX230" fmla="*/ 3597664 w 6769796"/>
                <a:gd name="connsiteY230" fmla="*/ 1574823 h 6166073"/>
                <a:gd name="connsiteX231" fmla="*/ 3555878 w 6769796"/>
                <a:gd name="connsiteY231" fmla="*/ 1568286 h 6166073"/>
                <a:gd name="connsiteX232" fmla="*/ 3470347 w 6769796"/>
                <a:gd name="connsiteY232" fmla="*/ 1559133 h 6166073"/>
                <a:gd name="connsiteX233" fmla="*/ 3388081 w 6769796"/>
                <a:gd name="connsiteY233" fmla="*/ 1555211 h 6166073"/>
                <a:gd name="connsiteX234" fmla="*/ 3297979 w 6769796"/>
                <a:gd name="connsiteY234" fmla="*/ 1559133 h 6166073"/>
                <a:gd name="connsiteX235" fmla="*/ 3253581 w 6769796"/>
                <a:gd name="connsiteY235" fmla="*/ 1562402 h 6166073"/>
                <a:gd name="connsiteX236" fmla="*/ 3212448 w 6769796"/>
                <a:gd name="connsiteY236" fmla="*/ 1568286 h 6166073"/>
                <a:gd name="connsiteX237" fmla="*/ 3171315 w 6769796"/>
                <a:gd name="connsiteY237" fmla="*/ 1574823 h 6166073"/>
                <a:gd name="connsiteX238" fmla="*/ 3150422 w 6769796"/>
                <a:gd name="connsiteY238" fmla="*/ 1578092 h 6166073"/>
                <a:gd name="connsiteX239" fmla="*/ 3130181 w 6769796"/>
                <a:gd name="connsiteY239" fmla="*/ 1582668 h 6166073"/>
                <a:gd name="connsiteX240" fmla="*/ 3047262 w 6769796"/>
                <a:gd name="connsiteY240" fmla="*/ 1603588 h 6166073"/>
                <a:gd name="connsiteX241" fmla="*/ 2745618 w 6769796"/>
                <a:gd name="connsiteY241" fmla="*/ 1739568 h 6166073"/>
                <a:gd name="connsiteX242" fmla="*/ 2504042 w 6769796"/>
                <a:gd name="connsiteY242" fmla="*/ 1937654 h 6166073"/>
                <a:gd name="connsiteX243" fmla="*/ 2410023 w 6769796"/>
                <a:gd name="connsiteY243" fmla="*/ 2048791 h 6166073"/>
                <a:gd name="connsiteX244" fmla="*/ 2370848 w 6769796"/>
                <a:gd name="connsiteY244" fmla="*/ 2106321 h 6166073"/>
                <a:gd name="connsiteX245" fmla="*/ 2333632 w 6769796"/>
                <a:gd name="connsiteY245" fmla="*/ 2161889 h 6166073"/>
                <a:gd name="connsiteX246" fmla="*/ 2276176 w 6769796"/>
                <a:gd name="connsiteY246" fmla="*/ 2274334 h 6166073"/>
                <a:gd name="connsiteX247" fmla="*/ 2232431 w 6769796"/>
                <a:gd name="connsiteY247" fmla="*/ 2380895 h 6166073"/>
                <a:gd name="connsiteX248" fmla="*/ 2201745 w 6769796"/>
                <a:gd name="connsiteY248" fmla="*/ 2476996 h 6166073"/>
                <a:gd name="connsiteX249" fmla="*/ 2183463 w 6769796"/>
                <a:gd name="connsiteY249" fmla="*/ 2561329 h 6166073"/>
                <a:gd name="connsiteX250" fmla="*/ 2175628 w 6769796"/>
                <a:gd name="connsiteY250" fmla="*/ 2597939 h 6166073"/>
                <a:gd name="connsiteX251" fmla="*/ 2171058 w 6769796"/>
                <a:gd name="connsiteY251" fmla="*/ 2629973 h 6166073"/>
                <a:gd name="connsiteX252" fmla="*/ 2165182 w 6769796"/>
                <a:gd name="connsiteY252" fmla="*/ 2681619 h 6166073"/>
                <a:gd name="connsiteX253" fmla="*/ 2159959 w 6769796"/>
                <a:gd name="connsiteY253" fmla="*/ 2724112 h 6166073"/>
                <a:gd name="connsiteX254" fmla="*/ 2158653 w 6769796"/>
                <a:gd name="connsiteY254" fmla="*/ 2681619 h 6166073"/>
                <a:gd name="connsiteX255" fmla="*/ 2157347 w 6769796"/>
                <a:gd name="connsiteY255" fmla="*/ 2629319 h 6166073"/>
                <a:gd name="connsiteX256" fmla="*/ 2157347 w 6769796"/>
                <a:gd name="connsiteY256" fmla="*/ 2595978 h 6166073"/>
                <a:gd name="connsiteX257" fmla="*/ 2160611 w 6769796"/>
                <a:gd name="connsiteY257" fmla="*/ 2558714 h 6166073"/>
                <a:gd name="connsiteX258" fmla="*/ 2169099 w 6769796"/>
                <a:gd name="connsiteY258" fmla="*/ 2470458 h 6166073"/>
                <a:gd name="connsiteX259" fmla="*/ 2189992 w 6769796"/>
                <a:gd name="connsiteY259" fmla="*/ 2367820 h 6166073"/>
                <a:gd name="connsiteX260" fmla="*/ 2223944 w 6769796"/>
                <a:gd name="connsiteY260" fmla="*/ 2253414 h 6166073"/>
                <a:gd name="connsiteX261" fmla="*/ 2248101 w 6769796"/>
                <a:gd name="connsiteY261" fmla="*/ 2193269 h 6166073"/>
                <a:gd name="connsiteX262" fmla="*/ 2275523 w 6769796"/>
                <a:gd name="connsiteY262" fmla="*/ 2131163 h 6166073"/>
                <a:gd name="connsiteX263" fmla="*/ 2309475 w 6769796"/>
                <a:gd name="connsiteY263" fmla="*/ 2068403 h 6166073"/>
                <a:gd name="connsiteX264" fmla="*/ 2346691 w 6769796"/>
                <a:gd name="connsiteY264" fmla="*/ 2004990 h 6166073"/>
                <a:gd name="connsiteX265" fmla="*/ 2440057 w 6769796"/>
                <a:gd name="connsiteY265" fmla="*/ 1880124 h 6166073"/>
                <a:gd name="connsiteX266" fmla="*/ 2689468 w 6769796"/>
                <a:gd name="connsiteY266" fmla="*/ 1654581 h 6166073"/>
                <a:gd name="connsiteX267" fmla="*/ 2765205 w 6769796"/>
                <a:gd name="connsiteY267" fmla="*/ 1607511 h 6166073"/>
                <a:gd name="connsiteX268" fmla="*/ 2844860 w 6769796"/>
                <a:gd name="connsiteY268" fmla="*/ 1565671 h 6166073"/>
                <a:gd name="connsiteX269" fmla="*/ 2885993 w 6769796"/>
                <a:gd name="connsiteY269" fmla="*/ 1545405 h 6166073"/>
                <a:gd name="connsiteX270" fmla="*/ 2928433 w 6769796"/>
                <a:gd name="connsiteY270" fmla="*/ 1528407 h 6166073"/>
                <a:gd name="connsiteX271" fmla="*/ 3015269 w 6769796"/>
                <a:gd name="connsiteY271" fmla="*/ 1497027 h 6166073"/>
                <a:gd name="connsiteX272" fmla="*/ 3105371 w 6769796"/>
                <a:gd name="connsiteY272" fmla="*/ 1473492 h 6166073"/>
                <a:gd name="connsiteX273" fmla="*/ 3128223 w 6769796"/>
                <a:gd name="connsiteY273" fmla="*/ 1467609 h 6166073"/>
                <a:gd name="connsiteX274" fmla="*/ 3151727 w 6769796"/>
                <a:gd name="connsiteY274" fmla="*/ 1463686 h 6166073"/>
                <a:gd name="connsiteX275" fmla="*/ 3198737 w 6769796"/>
                <a:gd name="connsiteY275" fmla="*/ 1455841 h 6166073"/>
                <a:gd name="connsiteX276" fmla="*/ 3246399 w 6769796"/>
                <a:gd name="connsiteY276" fmla="*/ 1448650 h 6166073"/>
                <a:gd name="connsiteX277" fmla="*/ 3292103 w 6769796"/>
                <a:gd name="connsiteY277" fmla="*/ 1445381 h 6166073"/>
                <a:gd name="connsiteX278" fmla="*/ 3382069 w 6769796"/>
                <a:gd name="connsiteY278" fmla="*/ 0 h 6166073"/>
                <a:gd name="connsiteX279" fmla="*/ 3781800 w 6769796"/>
                <a:gd name="connsiteY279" fmla="*/ 30686 h 6166073"/>
                <a:gd name="connsiteX280" fmla="*/ 4168468 w 6769796"/>
                <a:gd name="connsiteY280" fmla="*/ 118172 h 6166073"/>
                <a:gd name="connsiteX281" fmla="*/ 4863425 w 6769796"/>
                <a:gd name="connsiteY281" fmla="*/ 447227 h 6166073"/>
                <a:gd name="connsiteX282" fmla="*/ 4901962 w 6769796"/>
                <a:gd name="connsiteY282" fmla="*/ 473343 h 6166073"/>
                <a:gd name="connsiteX283" fmla="*/ 4940498 w 6769796"/>
                <a:gd name="connsiteY283" fmla="*/ 500111 h 6166073"/>
                <a:gd name="connsiteX284" fmla="*/ 5014305 w 6769796"/>
                <a:gd name="connsiteY284" fmla="*/ 554954 h 6166073"/>
                <a:gd name="connsiteX285" fmla="*/ 5154733 w 6769796"/>
                <a:gd name="connsiteY285" fmla="*/ 671167 h 6166073"/>
                <a:gd name="connsiteX286" fmla="*/ 5402279 w 6769796"/>
                <a:gd name="connsiteY286" fmla="*/ 920570 h 6166073"/>
                <a:gd name="connsiteX287" fmla="*/ 5762167 w 6769796"/>
                <a:gd name="connsiteY287" fmla="*/ 1450715 h 6166073"/>
                <a:gd name="connsiteX288" fmla="*/ 5957461 w 6769796"/>
                <a:gd name="connsiteY288" fmla="*/ 1954090 h 6166073"/>
                <a:gd name="connsiteX289" fmla="*/ 6034533 w 6769796"/>
                <a:gd name="connsiteY289" fmla="*/ 2362145 h 6166073"/>
                <a:gd name="connsiteX290" fmla="*/ 6043024 w 6769796"/>
                <a:gd name="connsiteY290" fmla="*/ 2443102 h 6166073"/>
                <a:gd name="connsiteX291" fmla="*/ 6046290 w 6769796"/>
                <a:gd name="connsiteY291" fmla="*/ 2514920 h 6166073"/>
                <a:gd name="connsiteX292" fmla="*/ 6049555 w 6769796"/>
                <a:gd name="connsiteY292" fmla="*/ 2627869 h 6166073"/>
                <a:gd name="connsiteX293" fmla="*/ 6048249 w 6769796"/>
                <a:gd name="connsiteY293" fmla="*/ 2721232 h 6166073"/>
                <a:gd name="connsiteX294" fmla="*/ 6043024 w 6769796"/>
                <a:gd name="connsiteY294" fmla="*/ 2627869 h 6166073"/>
                <a:gd name="connsiteX295" fmla="*/ 6032573 w 6769796"/>
                <a:gd name="connsiteY295" fmla="*/ 2515573 h 6166073"/>
                <a:gd name="connsiteX296" fmla="*/ 6024736 w 6769796"/>
                <a:gd name="connsiteY296" fmla="*/ 2445061 h 6166073"/>
                <a:gd name="connsiteX297" fmla="*/ 6012326 w 6769796"/>
                <a:gd name="connsiteY297" fmla="*/ 2364756 h 6166073"/>
                <a:gd name="connsiteX298" fmla="*/ 5916312 w 6769796"/>
                <a:gd name="connsiteY298" fmla="*/ 1966495 h 6166073"/>
                <a:gd name="connsiteX299" fmla="*/ 5704037 w 6769796"/>
                <a:gd name="connsiteY299" fmla="*/ 1482053 h 6166073"/>
                <a:gd name="connsiteX300" fmla="*/ 5338269 w 6769796"/>
                <a:gd name="connsiteY300" fmla="*/ 977371 h 6166073"/>
                <a:gd name="connsiteX301" fmla="*/ 5092683 w 6769796"/>
                <a:gd name="connsiteY301" fmla="*/ 742985 h 6166073"/>
                <a:gd name="connsiteX302" fmla="*/ 4955521 w 6769796"/>
                <a:gd name="connsiteY302" fmla="*/ 633300 h 6166073"/>
                <a:gd name="connsiteX303" fmla="*/ 4882367 w 6769796"/>
                <a:gd name="connsiteY303" fmla="*/ 581722 h 6166073"/>
                <a:gd name="connsiteX304" fmla="*/ 4845790 w 6769796"/>
                <a:gd name="connsiteY304" fmla="*/ 556259 h 6166073"/>
                <a:gd name="connsiteX305" fmla="*/ 4807907 w 6769796"/>
                <a:gd name="connsiteY305" fmla="*/ 532103 h 6166073"/>
                <a:gd name="connsiteX306" fmla="*/ 4136463 w 6769796"/>
                <a:gd name="connsiteY306" fmla="*/ 224593 h 6166073"/>
                <a:gd name="connsiteX307" fmla="*/ 3765471 w 6769796"/>
                <a:gd name="connsiteY307" fmla="*/ 142329 h 6166073"/>
                <a:gd name="connsiteX308" fmla="*/ 3385335 w 6769796"/>
                <a:gd name="connsiteY308" fmla="*/ 115561 h 6166073"/>
                <a:gd name="connsiteX309" fmla="*/ 3001279 w 6769796"/>
                <a:gd name="connsiteY309" fmla="*/ 142329 h 6166073"/>
                <a:gd name="connsiteX310" fmla="*/ 2630287 w 6769796"/>
                <a:gd name="connsiteY310" fmla="*/ 224593 h 6166073"/>
                <a:gd name="connsiteX311" fmla="*/ 1958843 w 6769796"/>
                <a:gd name="connsiteY311" fmla="*/ 532103 h 6166073"/>
                <a:gd name="connsiteX312" fmla="*/ 1920961 w 6769796"/>
                <a:gd name="connsiteY312" fmla="*/ 556259 h 6166073"/>
                <a:gd name="connsiteX313" fmla="*/ 1883731 w 6769796"/>
                <a:gd name="connsiteY313" fmla="*/ 581722 h 6166073"/>
                <a:gd name="connsiteX314" fmla="*/ 1811230 w 6769796"/>
                <a:gd name="connsiteY314" fmla="*/ 633300 h 6166073"/>
                <a:gd name="connsiteX315" fmla="*/ 1674068 w 6769796"/>
                <a:gd name="connsiteY315" fmla="*/ 742985 h 6166073"/>
                <a:gd name="connsiteX316" fmla="*/ 1428481 w 6769796"/>
                <a:gd name="connsiteY316" fmla="*/ 977371 h 6166073"/>
                <a:gd name="connsiteX317" fmla="*/ 1062714 w 6769796"/>
                <a:gd name="connsiteY317" fmla="*/ 1482053 h 6166073"/>
                <a:gd name="connsiteX318" fmla="*/ 850439 w 6769796"/>
                <a:gd name="connsiteY318" fmla="*/ 1966495 h 6166073"/>
                <a:gd name="connsiteX319" fmla="*/ 754425 w 6769796"/>
                <a:gd name="connsiteY319" fmla="*/ 2364756 h 6166073"/>
                <a:gd name="connsiteX320" fmla="*/ 742015 w 6769796"/>
                <a:gd name="connsiteY320" fmla="*/ 2445061 h 6166073"/>
                <a:gd name="connsiteX321" fmla="*/ 734177 w 6769796"/>
                <a:gd name="connsiteY321" fmla="*/ 2515573 h 6166073"/>
                <a:gd name="connsiteX322" fmla="*/ 723727 w 6769796"/>
                <a:gd name="connsiteY322" fmla="*/ 2627869 h 6166073"/>
                <a:gd name="connsiteX323" fmla="*/ 717848 w 6769796"/>
                <a:gd name="connsiteY323" fmla="*/ 2721232 h 6166073"/>
                <a:gd name="connsiteX324" fmla="*/ 717195 w 6769796"/>
                <a:gd name="connsiteY324" fmla="*/ 2627869 h 6166073"/>
                <a:gd name="connsiteX325" fmla="*/ 720461 w 6769796"/>
                <a:gd name="connsiteY325" fmla="*/ 2514920 h 6166073"/>
                <a:gd name="connsiteX326" fmla="*/ 723727 w 6769796"/>
                <a:gd name="connsiteY326" fmla="*/ 2443102 h 6166073"/>
                <a:gd name="connsiteX327" fmla="*/ 732218 w 6769796"/>
                <a:gd name="connsiteY327" fmla="*/ 2362145 h 6166073"/>
                <a:gd name="connsiteX328" fmla="*/ 809290 w 6769796"/>
                <a:gd name="connsiteY328" fmla="*/ 1954090 h 6166073"/>
                <a:gd name="connsiteX329" fmla="*/ 1004584 w 6769796"/>
                <a:gd name="connsiteY329" fmla="*/ 1450715 h 6166073"/>
                <a:gd name="connsiteX330" fmla="*/ 1364472 w 6769796"/>
                <a:gd name="connsiteY330" fmla="*/ 920570 h 6166073"/>
                <a:gd name="connsiteX331" fmla="*/ 1612018 w 6769796"/>
                <a:gd name="connsiteY331" fmla="*/ 671167 h 6166073"/>
                <a:gd name="connsiteX332" fmla="*/ 1903325 w 6769796"/>
                <a:gd name="connsiteY332" fmla="*/ 447227 h 6166073"/>
                <a:gd name="connsiteX333" fmla="*/ 2597629 w 6769796"/>
                <a:gd name="connsiteY333" fmla="*/ 118172 h 6166073"/>
                <a:gd name="connsiteX334" fmla="*/ 2984951 w 6769796"/>
                <a:gd name="connsiteY334" fmla="*/ 30686 h 6166073"/>
                <a:gd name="connsiteX335" fmla="*/ 3382069 w 6769796"/>
                <a:gd name="connsiteY335" fmla="*/ 0 h 616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769796" h="6166073">
                  <a:moveTo>
                    <a:pt x="2694777" y="2721884"/>
                  </a:moveTo>
                  <a:cubicBezTo>
                    <a:pt x="2694777" y="2721884"/>
                    <a:pt x="2696083" y="2730387"/>
                    <a:pt x="2699351" y="2746084"/>
                  </a:cubicBezTo>
                  <a:cubicBezTo>
                    <a:pt x="2702618" y="2761781"/>
                    <a:pt x="2705232" y="2785326"/>
                    <a:pt x="2713073" y="2813450"/>
                  </a:cubicBezTo>
                  <a:cubicBezTo>
                    <a:pt x="2716994" y="2827185"/>
                    <a:pt x="2721568" y="2842882"/>
                    <a:pt x="2726142" y="2859887"/>
                  </a:cubicBezTo>
                  <a:cubicBezTo>
                    <a:pt x="2732676" y="2876238"/>
                    <a:pt x="2738557" y="2893897"/>
                    <a:pt x="2745092" y="2912865"/>
                  </a:cubicBezTo>
                  <a:cubicBezTo>
                    <a:pt x="2752280" y="2931832"/>
                    <a:pt x="2762082" y="2950799"/>
                    <a:pt x="2771883" y="2971075"/>
                  </a:cubicBezTo>
                  <a:cubicBezTo>
                    <a:pt x="2781031" y="2990696"/>
                    <a:pt x="2794100" y="3010971"/>
                    <a:pt x="2805862" y="3031901"/>
                  </a:cubicBezTo>
                  <a:cubicBezTo>
                    <a:pt x="2832654" y="3072451"/>
                    <a:pt x="2864019" y="3114310"/>
                    <a:pt x="2903226" y="3152898"/>
                  </a:cubicBezTo>
                  <a:cubicBezTo>
                    <a:pt x="2940472" y="3192795"/>
                    <a:pt x="2987520" y="3226151"/>
                    <a:pt x="3037182" y="3258199"/>
                  </a:cubicBezTo>
                  <a:cubicBezTo>
                    <a:pt x="3086844" y="3289593"/>
                    <a:pt x="3143694" y="3311177"/>
                    <a:pt x="3201851" y="3330144"/>
                  </a:cubicBezTo>
                  <a:cubicBezTo>
                    <a:pt x="3231909" y="3337338"/>
                    <a:pt x="3261968" y="3344533"/>
                    <a:pt x="3290719" y="3347803"/>
                  </a:cubicBezTo>
                  <a:cubicBezTo>
                    <a:pt x="3305749" y="3350419"/>
                    <a:pt x="3319471" y="3353036"/>
                    <a:pt x="3337114" y="3353036"/>
                  </a:cubicBezTo>
                  <a:lnTo>
                    <a:pt x="3385469" y="3354998"/>
                  </a:lnTo>
                  <a:cubicBezTo>
                    <a:pt x="3446893" y="3353690"/>
                    <a:pt x="3508317" y="3346495"/>
                    <a:pt x="3567781" y="3330144"/>
                  </a:cubicBezTo>
                  <a:cubicBezTo>
                    <a:pt x="3625937" y="3311177"/>
                    <a:pt x="3682787" y="3289593"/>
                    <a:pt x="3733103" y="3258199"/>
                  </a:cubicBezTo>
                  <a:cubicBezTo>
                    <a:pt x="3782111" y="3226151"/>
                    <a:pt x="3829813" y="3192795"/>
                    <a:pt x="3867059" y="3152898"/>
                  </a:cubicBezTo>
                  <a:cubicBezTo>
                    <a:pt x="3905612" y="3114310"/>
                    <a:pt x="3936978" y="3072451"/>
                    <a:pt x="3964423" y="3031901"/>
                  </a:cubicBezTo>
                  <a:cubicBezTo>
                    <a:pt x="3975531" y="3010971"/>
                    <a:pt x="3988600" y="2990696"/>
                    <a:pt x="3998402" y="2971075"/>
                  </a:cubicBezTo>
                  <a:cubicBezTo>
                    <a:pt x="4006897" y="2950799"/>
                    <a:pt x="4017352" y="2931832"/>
                    <a:pt x="4024540" y="2913519"/>
                  </a:cubicBezTo>
                  <a:cubicBezTo>
                    <a:pt x="4031074" y="2893897"/>
                    <a:pt x="4037609" y="2876238"/>
                    <a:pt x="4044143" y="2859887"/>
                  </a:cubicBezTo>
                  <a:cubicBezTo>
                    <a:pt x="4048064" y="2842882"/>
                    <a:pt x="4052638" y="2827839"/>
                    <a:pt x="4056559" y="2814104"/>
                  </a:cubicBezTo>
                  <a:cubicBezTo>
                    <a:pt x="4065053" y="2785980"/>
                    <a:pt x="4066360" y="2761781"/>
                    <a:pt x="4070281" y="2746084"/>
                  </a:cubicBezTo>
                  <a:cubicBezTo>
                    <a:pt x="4072895" y="2730387"/>
                    <a:pt x="4074855" y="2721884"/>
                    <a:pt x="4074855" y="2721884"/>
                  </a:cubicBezTo>
                  <a:cubicBezTo>
                    <a:pt x="4074855" y="2721884"/>
                    <a:pt x="4075508" y="2730387"/>
                    <a:pt x="4076815" y="2746738"/>
                  </a:cubicBezTo>
                  <a:cubicBezTo>
                    <a:pt x="4077469" y="2754586"/>
                    <a:pt x="4078122" y="2764397"/>
                    <a:pt x="4078776" y="2775516"/>
                  </a:cubicBezTo>
                  <a:cubicBezTo>
                    <a:pt x="4079429" y="2781402"/>
                    <a:pt x="4080083" y="2787943"/>
                    <a:pt x="4080083" y="2794483"/>
                  </a:cubicBezTo>
                  <a:cubicBezTo>
                    <a:pt x="4079429" y="2801023"/>
                    <a:pt x="4079429" y="2808218"/>
                    <a:pt x="4078776" y="2816066"/>
                  </a:cubicBezTo>
                  <a:cubicBezTo>
                    <a:pt x="4078122" y="2831109"/>
                    <a:pt x="4077469" y="2848115"/>
                    <a:pt x="4076162" y="2867082"/>
                  </a:cubicBezTo>
                  <a:cubicBezTo>
                    <a:pt x="4074201" y="2884741"/>
                    <a:pt x="4070281" y="2904362"/>
                    <a:pt x="4066360" y="2925946"/>
                  </a:cubicBezTo>
                  <a:cubicBezTo>
                    <a:pt x="4063093" y="2946875"/>
                    <a:pt x="4055252" y="2968458"/>
                    <a:pt x="4049371" y="2992004"/>
                  </a:cubicBezTo>
                  <a:cubicBezTo>
                    <a:pt x="4042836" y="3014895"/>
                    <a:pt x="4031727" y="3038441"/>
                    <a:pt x="4021926" y="3063295"/>
                  </a:cubicBezTo>
                  <a:cubicBezTo>
                    <a:pt x="4010164" y="3086840"/>
                    <a:pt x="3997748" y="3111694"/>
                    <a:pt x="3983373" y="3137201"/>
                  </a:cubicBezTo>
                  <a:cubicBezTo>
                    <a:pt x="3967036" y="3160747"/>
                    <a:pt x="3951354" y="3186909"/>
                    <a:pt x="3930443" y="3209800"/>
                  </a:cubicBezTo>
                  <a:cubicBezTo>
                    <a:pt x="3892543" y="3258853"/>
                    <a:pt x="3844189" y="3303982"/>
                    <a:pt x="3788645" y="3343225"/>
                  </a:cubicBezTo>
                  <a:cubicBezTo>
                    <a:pt x="3732449" y="3382467"/>
                    <a:pt x="3668411" y="3413861"/>
                    <a:pt x="3599800" y="3436753"/>
                  </a:cubicBezTo>
                  <a:cubicBezTo>
                    <a:pt x="3531188" y="3458990"/>
                    <a:pt x="3458002" y="3468801"/>
                    <a:pt x="3385469" y="3470109"/>
                  </a:cubicBezTo>
                  <a:lnTo>
                    <a:pt x="3331233" y="3467493"/>
                  </a:lnTo>
                  <a:cubicBezTo>
                    <a:pt x="3315551" y="3467493"/>
                    <a:pt x="3295947" y="3464223"/>
                    <a:pt x="3277651" y="3461607"/>
                  </a:cubicBezTo>
                  <a:cubicBezTo>
                    <a:pt x="3239097" y="3457028"/>
                    <a:pt x="3204465" y="3446564"/>
                    <a:pt x="3169832" y="3436753"/>
                  </a:cubicBezTo>
                  <a:cubicBezTo>
                    <a:pt x="3101220" y="3414516"/>
                    <a:pt x="3037182" y="3382467"/>
                    <a:pt x="2980986" y="3343225"/>
                  </a:cubicBezTo>
                  <a:cubicBezTo>
                    <a:pt x="2925443" y="3303982"/>
                    <a:pt x="2877088" y="3258853"/>
                    <a:pt x="2838535" y="3210454"/>
                  </a:cubicBezTo>
                  <a:cubicBezTo>
                    <a:pt x="2818278" y="3186909"/>
                    <a:pt x="2802595" y="3160747"/>
                    <a:pt x="2786259" y="3137201"/>
                  </a:cubicBezTo>
                  <a:cubicBezTo>
                    <a:pt x="2771883" y="3112348"/>
                    <a:pt x="2759468" y="3086840"/>
                    <a:pt x="2747706" y="3063295"/>
                  </a:cubicBezTo>
                  <a:cubicBezTo>
                    <a:pt x="2737904" y="3038441"/>
                    <a:pt x="2726795" y="3014895"/>
                    <a:pt x="2720261" y="2992004"/>
                  </a:cubicBezTo>
                  <a:cubicBezTo>
                    <a:pt x="2714380" y="2968458"/>
                    <a:pt x="2706539" y="2946875"/>
                    <a:pt x="2702618" y="2925946"/>
                  </a:cubicBezTo>
                  <a:cubicBezTo>
                    <a:pt x="2699351" y="2904362"/>
                    <a:pt x="2695430" y="2884741"/>
                    <a:pt x="2693470" y="2867082"/>
                  </a:cubicBezTo>
                  <a:cubicBezTo>
                    <a:pt x="2692163" y="2848115"/>
                    <a:pt x="2691509" y="2831763"/>
                    <a:pt x="2690856" y="2816720"/>
                  </a:cubicBezTo>
                  <a:cubicBezTo>
                    <a:pt x="2690202" y="2808872"/>
                    <a:pt x="2689549" y="2801677"/>
                    <a:pt x="2689549" y="2795137"/>
                  </a:cubicBezTo>
                  <a:cubicBezTo>
                    <a:pt x="2689549" y="2787943"/>
                    <a:pt x="2690202" y="2782056"/>
                    <a:pt x="2690856" y="2776170"/>
                  </a:cubicBezTo>
                  <a:cubicBezTo>
                    <a:pt x="2692163" y="2764397"/>
                    <a:pt x="2692163" y="2754586"/>
                    <a:pt x="2692816" y="2746084"/>
                  </a:cubicBezTo>
                  <a:cubicBezTo>
                    <a:pt x="2694123" y="2730387"/>
                    <a:pt x="2694777" y="2721884"/>
                    <a:pt x="2694777" y="2721884"/>
                  </a:cubicBezTo>
                  <a:close/>
                  <a:moveTo>
                    <a:pt x="1439232" y="2721884"/>
                  </a:moveTo>
                  <a:cubicBezTo>
                    <a:pt x="1439232" y="2721884"/>
                    <a:pt x="1441192" y="2746061"/>
                    <a:pt x="1444459" y="2790493"/>
                  </a:cubicBezTo>
                  <a:cubicBezTo>
                    <a:pt x="1445112" y="2813363"/>
                    <a:pt x="1448379" y="2840153"/>
                    <a:pt x="1452299" y="2872824"/>
                  </a:cubicBezTo>
                  <a:cubicBezTo>
                    <a:pt x="1454259" y="2888506"/>
                    <a:pt x="1456872" y="2906148"/>
                    <a:pt x="1458832" y="2923791"/>
                  </a:cubicBezTo>
                  <a:cubicBezTo>
                    <a:pt x="1462098" y="2942087"/>
                    <a:pt x="1465365" y="2961689"/>
                    <a:pt x="1468632" y="2981945"/>
                  </a:cubicBezTo>
                  <a:cubicBezTo>
                    <a:pt x="1483005" y="3064276"/>
                    <a:pt x="1504564" y="3162942"/>
                    <a:pt x="1541803" y="3272063"/>
                  </a:cubicBezTo>
                  <a:cubicBezTo>
                    <a:pt x="1577736" y="3381184"/>
                    <a:pt x="1629348" y="3500760"/>
                    <a:pt x="1698600" y="3623603"/>
                  </a:cubicBezTo>
                  <a:cubicBezTo>
                    <a:pt x="1767852" y="3746445"/>
                    <a:pt x="1858010" y="3869942"/>
                    <a:pt x="1966461" y="3988211"/>
                  </a:cubicBezTo>
                  <a:cubicBezTo>
                    <a:pt x="2021339" y="4047018"/>
                    <a:pt x="2080138" y="4104519"/>
                    <a:pt x="2145470" y="4158100"/>
                  </a:cubicBezTo>
                  <a:cubicBezTo>
                    <a:pt x="2176829" y="4185543"/>
                    <a:pt x="2211455" y="4211026"/>
                    <a:pt x="2245428" y="4237163"/>
                  </a:cubicBezTo>
                  <a:cubicBezTo>
                    <a:pt x="2262414" y="4249578"/>
                    <a:pt x="2280054" y="4261993"/>
                    <a:pt x="2297693" y="4273755"/>
                  </a:cubicBezTo>
                  <a:cubicBezTo>
                    <a:pt x="2315333" y="4286823"/>
                    <a:pt x="2333626" y="4299238"/>
                    <a:pt x="2352572" y="4310346"/>
                  </a:cubicBezTo>
                  <a:cubicBezTo>
                    <a:pt x="2498916" y="4404439"/>
                    <a:pt x="2664859" y="4478928"/>
                    <a:pt x="2839295" y="4531855"/>
                  </a:cubicBezTo>
                  <a:cubicBezTo>
                    <a:pt x="2926840" y="4558645"/>
                    <a:pt x="3016998" y="4576941"/>
                    <a:pt x="3108462" y="4591316"/>
                  </a:cubicBezTo>
                  <a:cubicBezTo>
                    <a:pt x="3199274" y="4604385"/>
                    <a:pt x="3292698" y="4609612"/>
                    <a:pt x="3385470" y="4610265"/>
                  </a:cubicBezTo>
                  <a:cubicBezTo>
                    <a:pt x="3428589" y="4608958"/>
                    <a:pt x="3480854" y="4609612"/>
                    <a:pt x="3524627" y="4605038"/>
                  </a:cubicBezTo>
                  <a:cubicBezTo>
                    <a:pt x="3569706" y="4603078"/>
                    <a:pt x="3615438" y="4596544"/>
                    <a:pt x="3661170" y="4591316"/>
                  </a:cubicBezTo>
                  <a:cubicBezTo>
                    <a:pt x="3752635" y="4576941"/>
                    <a:pt x="3842793" y="4558645"/>
                    <a:pt x="3930338" y="4531855"/>
                  </a:cubicBezTo>
                  <a:cubicBezTo>
                    <a:pt x="4104774" y="4478928"/>
                    <a:pt x="4270717" y="4404439"/>
                    <a:pt x="4417061" y="4310346"/>
                  </a:cubicBezTo>
                  <a:cubicBezTo>
                    <a:pt x="4436007" y="4299238"/>
                    <a:pt x="4454299" y="4286823"/>
                    <a:pt x="4471939" y="4273755"/>
                  </a:cubicBezTo>
                  <a:cubicBezTo>
                    <a:pt x="4489579" y="4261993"/>
                    <a:pt x="4507219" y="4249578"/>
                    <a:pt x="4524205" y="4237163"/>
                  </a:cubicBezTo>
                  <a:cubicBezTo>
                    <a:pt x="4558177" y="4211026"/>
                    <a:pt x="4592803" y="4185543"/>
                    <a:pt x="4624163" y="4158100"/>
                  </a:cubicBezTo>
                  <a:cubicBezTo>
                    <a:pt x="4689495" y="4104519"/>
                    <a:pt x="4748293" y="4047018"/>
                    <a:pt x="4803172" y="3988211"/>
                  </a:cubicBezTo>
                  <a:cubicBezTo>
                    <a:pt x="4911623" y="3869942"/>
                    <a:pt x="5001781" y="3745792"/>
                    <a:pt x="5071033" y="3623603"/>
                  </a:cubicBezTo>
                  <a:cubicBezTo>
                    <a:pt x="5140285" y="3500760"/>
                    <a:pt x="5191243" y="3381184"/>
                    <a:pt x="5227829" y="3272063"/>
                  </a:cubicBezTo>
                  <a:cubicBezTo>
                    <a:pt x="5265069" y="3162942"/>
                    <a:pt x="5286628" y="3064276"/>
                    <a:pt x="5301001" y="2981945"/>
                  </a:cubicBezTo>
                  <a:cubicBezTo>
                    <a:pt x="5304268" y="2961689"/>
                    <a:pt x="5307534" y="2942087"/>
                    <a:pt x="5310801" y="2923791"/>
                  </a:cubicBezTo>
                  <a:cubicBezTo>
                    <a:pt x="5312761" y="2905495"/>
                    <a:pt x="5314721" y="2888506"/>
                    <a:pt x="5317334" y="2872824"/>
                  </a:cubicBezTo>
                  <a:cubicBezTo>
                    <a:pt x="5321254" y="2840153"/>
                    <a:pt x="5324521" y="2813363"/>
                    <a:pt x="5325174" y="2790493"/>
                  </a:cubicBezTo>
                  <a:cubicBezTo>
                    <a:pt x="5329094" y="2746061"/>
                    <a:pt x="5330401" y="2721884"/>
                    <a:pt x="5330401" y="2721884"/>
                  </a:cubicBezTo>
                  <a:cubicBezTo>
                    <a:pt x="5330401" y="2721884"/>
                    <a:pt x="5331054" y="2746061"/>
                    <a:pt x="5331707" y="2790493"/>
                  </a:cubicBezTo>
                  <a:cubicBezTo>
                    <a:pt x="5333014" y="2813363"/>
                    <a:pt x="5331707" y="2840807"/>
                    <a:pt x="5331054" y="2873477"/>
                  </a:cubicBezTo>
                  <a:cubicBezTo>
                    <a:pt x="5330401" y="2889813"/>
                    <a:pt x="5330401" y="2907455"/>
                    <a:pt x="5329094" y="2925751"/>
                  </a:cubicBezTo>
                  <a:cubicBezTo>
                    <a:pt x="5327134" y="2944700"/>
                    <a:pt x="5325174" y="2964956"/>
                    <a:pt x="5323867" y="2985212"/>
                  </a:cubicBezTo>
                  <a:cubicBezTo>
                    <a:pt x="5315374" y="3068850"/>
                    <a:pt x="5301001" y="3170783"/>
                    <a:pt x="5270295" y="3284478"/>
                  </a:cubicBezTo>
                  <a:cubicBezTo>
                    <a:pt x="5239589" y="3398173"/>
                    <a:pt x="5195163" y="3524283"/>
                    <a:pt x="5129178" y="3654967"/>
                  </a:cubicBezTo>
                  <a:cubicBezTo>
                    <a:pt x="5063846" y="3784997"/>
                    <a:pt x="4976301" y="3918295"/>
                    <a:pt x="4867851" y="4045711"/>
                  </a:cubicBezTo>
                  <a:cubicBezTo>
                    <a:pt x="4812319" y="4109093"/>
                    <a:pt x="4752867" y="4171821"/>
                    <a:pt x="4686228" y="4229976"/>
                  </a:cubicBezTo>
                  <a:cubicBezTo>
                    <a:pt x="4621549" y="4289437"/>
                    <a:pt x="4549031" y="4343671"/>
                    <a:pt x="4472593" y="4395291"/>
                  </a:cubicBezTo>
                  <a:cubicBezTo>
                    <a:pt x="4320369" y="4497224"/>
                    <a:pt x="4147893" y="4582168"/>
                    <a:pt x="3962350" y="4639016"/>
                  </a:cubicBezTo>
                  <a:cubicBezTo>
                    <a:pt x="3870233" y="4667113"/>
                    <a:pt x="3774195" y="4687369"/>
                    <a:pt x="3678157" y="4703051"/>
                  </a:cubicBezTo>
                  <a:cubicBezTo>
                    <a:pt x="3629158" y="4709585"/>
                    <a:pt x="3580812" y="4716773"/>
                    <a:pt x="3531160" y="4719386"/>
                  </a:cubicBezTo>
                  <a:cubicBezTo>
                    <a:pt x="3479548" y="4724614"/>
                    <a:pt x="3435775" y="4723960"/>
                    <a:pt x="3385470" y="4725921"/>
                  </a:cubicBezTo>
                  <a:cubicBezTo>
                    <a:pt x="3287472" y="4723960"/>
                    <a:pt x="3188821" y="4717426"/>
                    <a:pt x="3091476" y="4703051"/>
                  </a:cubicBezTo>
                  <a:cubicBezTo>
                    <a:pt x="2994785" y="4687369"/>
                    <a:pt x="2899400" y="4667113"/>
                    <a:pt x="2807282" y="4638362"/>
                  </a:cubicBezTo>
                  <a:cubicBezTo>
                    <a:pt x="2622393" y="4581515"/>
                    <a:pt x="2449917" y="4497224"/>
                    <a:pt x="2297040" y="4395291"/>
                  </a:cubicBezTo>
                  <a:cubicBezTo>
                    <a:pt x="2220602" y="4343671"/>
                    <a:pt x="2148737" y="4289437"/>
                    <a:pt x="2083405" y="4229322"/>
                  </a:cubicBezTo>
                  <a:cubicBezTo>
                    <a:pt x="2016766" y="4171821"/>
                    <a:pt x="1957314" y="4108440"/>
                    <a:pt x="1902435" y="4045711"/>
                  </a:cubicBezTo>
                  <a:cubicBezTo>
                    <a:pt x="1793331" y="3918295"/>
                    <a:pt x="1705133" y="3784997"/>
                    <a:pt x="1640455" y="3654967"/>
                  </a:cubicBezTo>
                  <a:cubicBezTo>
                    <a:pt x="1574469" y="3524283"/>
                    <a:pt x="1530044" y="3398173"/>
                    <a:pt x="1499991" y="3284478"/>
                  </a:cubicBezTo>
                  <a:cubicBezTo>
                    <a:pt x="1468632" y="3170783"/>
                    <a:pt x="1454259" y="3068850"/>
                    <a:pt x="1445765" y="2985212"/>
                  </a:cubicBezTo>
                  <a:cubicBezTo>
                    <a:pt x="1444459" y="2964956"/>
                    <a:pt x="1442499" y="2944700"/>
                    <a:pt x="1440539" y="2925751"/>
                  </a:cubicBezTo>
                  <a:cubicBezTo>
                    <a:pt x="1439232" y="2907455"/>
                    <a:pt x="1439232" y="2889813"/>
                    <a:pt x="1438579" y="2873477"/>
                  </a:cubicBezTo>
                  <a:cubicBezTo>
                    <a:pt x="1437926" y="2840807"/>
                    <a:pt x="1436619" y="2813363"/>
                    <a:pt x="1437926" y="2790493"/>
                  </a:cubicBezTo>
                  <a:cubicBezTo>
                    <a:pt x="1438579" y="2746061"/>
                    <a:pt x="1439232" y="2721884"/>
                    <a:pt x="1439232" y="2721884"/>
                  </a:cubicBezTo>
                  <a:close/>
                  <a:moveTo>
                    <a:pt x="0" y="2721884"/>
                  </a:moveTo>
                  <a:cubicBezTo>
                    <a:pt x="0" y="2721884"/>
                    <a:pt x="2612" y="2763695"/>
                    <a:pt x="5878" y="2841438"/>
                  </a:cubicBezTo>
                  <a:cubicBezTo>
                    <a:pt x="7837" y="2861037"/>
                    <a:pt x="8490" y="2882596"/>
                    <a:pt x="9796" y="2906114"/>
                  </a:cubicBezTo>
                  <a:cubicBezTo>
                    <a:pt x="12408" y="2930286"/>
                    <a:pt x="15674" y="2955765"/>
                    <a:pt x="18286" y="2984510"/>
                  </a:cubicBezTo>
                  <a:cubicBezTo>
                    <a:pt x="21551" y="3011949"/>
                    <a:pt x="24163" y="3042654"/>
                    <a:pt x="27429" y="3074012"/>
                  </a:cubicBezTo>
                  <a:cubicBezTo>
                    <a:pt x="32653" y="3106024"/>
                    <a:pt x="37878" y="3139995"/>
                    <a:pt x="42449" y="3175927"/>
                  </a:cubicBezTo>
                  <a:cubicBezTo>
                    <a:pt x="45061" y="3194219"/>
                    <a:pt x="48327" y="3212511"/>
                    <a:pt x="50939" y="3231457"/>
                  </a:cubicBezTo>
                  <a:cubicBezTo>
                    <a:pt x="54857" y="3250403"/>
                    <a:pt x="58123" y="3269348"/>
                    <a:pt x="62041" y="3288947"/>
                  </a:cubicBezTo>
                  <a:cubicBezTo>
                    <a:pt x="70531" y="3328145"/>
                    <a:pt x="77714" y="3369303"/>
                    <a:pt x="87510" y="3411767"/>
                  </a:cubicBezTo>
                  <a:cubicBezTo>
                    <a:pt x="97959" y="3454232"/>
                    <a:pt x="109061" y="3498003"/>
                    <a:pt x="120816" y="3543733"/>
                  </a:cubicBezTo>
                  <a:cubicBezTo>
                    <a:pt x="132571" y="3589464"/>
                    <a:pt x="148245" y="3635195"/>
                    <a:pt x="162612" y="3683539"/>
                  </a:cubicBezTo>
                  <a:cubicBezTo>
                    <a:pt x="223347" y="3874956"/>
                    <a:pt x="310857" y="4085971"/>
                    <a:pt x="429714" y="4302213"/>
                  </a:cubicBezTo>
                  <a:cubicBezTo>
                    <a:pt x="548571" y="4518455"/>
                    <a:pt x="704653" y="4737309"/>
                    <a:pt x="893388" y="4947018"/>
                  </a:cubicBezTo>
                  <a:cubicBezTo>
                    <a:pt x="988735" y="5050239"/>
                    <a:pt x="1091919" y="5152807"/>
                    <a:pt x="1205551" y="5247535"/>
                  </a:cubicBezTo>
                  <a:cubicBezTo>
                    <a:pt x="1261061" y="5296533"/>
                    <a:pt x="1321143" y="5340304"/>
                    <a:pt x="1379919" y="5387341"/>
                  </a:cubicBezTo>
                  <a:cubicBezTo>
                    <a:pt x="1410612" y="5409553"/>
                    <a:pt x="1441959" y="5431112"/>
                    <a:pt x="1472653" y="5452671"/>
                  </a:cubicBezTo>
                  <a:lnTo>
                    <a:pt x="1519674" y="5485989"/>
                  </a:lnTo>
                  <a:lnTo>
                    <a:pt x="1568000" y="5516694"/>
                  </a:lnTo>
                  <a:cubicBezTo>
                    <a:pt x="1825306" y="5683938"/>
                    <a:pt x="2115919" y="5817212"/>
                    <a:pt x="2423510" y="5910633"/>
                  </a:cubicBezTo>
                  <a:cubicBezTo>
                    <a:pt x="2577633" y="5957670"/>
                    <a:pt x="2736980" y="5990336"/>
                    <a:pt x="2897633" y="6015814"/>
                  </a:cubicBezTo>
                  <a:cubicBezTo>
                    <a:pt x="3057633" y="6039333"/>
                    <a:pt x="3223510" y="6049132"/>
                    <a:pt x="3383510" y="6050439"/>
                  </a:cubicBezTo>
                  <a:cubicBezTo>
                    <a:pt x="3551347" y="6049132"/>
                    <a:pt x="3710694" y="6039333"/>
                    <a:pt x="3872000" y="6015161"/>
                  </a:cubicBezTo>
                  <a:cubicBezTo>
                    <a:pt x="4032653" y="5990336"/>
                    <a:pt x="4192000" y="5957670"/>
                    <a:pt x="4346123" y="5910633"/>
                  </a:cubicBezTo>
                  <a:cubicBezTo>
                    <a:pt x="4653715" y="5817212"/>
                    <a:pt x="4944327" y="5683938"/>
                    <a:pt x="5201633" y="5516694"/>
                  </a:cubicBezTo>
                  <a:lnTo>
                    <a:pt x="5249959" y="5485989"/>
                  </a:lnTo>
                  <a:lnTo>
                    <a:pt x="5296980" y="5452671"/>
                  </a:lnTo>
                  <a:cubicBezTo>
                    <a:pt x="5327673" y="5430459"/>
                    <a:pt x="5359021" y="5409553"/>
                    <a:pt x="5389715" y="5386688"/>
                  </a:cubicBezTo>
                  <a:cubicBezTo>
                    <a:pt x="5448490" y="5340304"/>
                    <a:pt x="5508571" y="5295879"/>
                    <a:pt x="5564082" y="5247535"/>
                  </a:cubicBezTo>
                  <a:cubicBezTo>
                    <a:pt x="5677715" y="5152154"/>
                    <a:pt x="5780898" y="5050239"/>
                    <a:pt x="5876245" y="4947018"/>
                  </a:cubicBezTo>
                  <a:cubicBezTo>
                    <a:pt x="6064980" y="4737309"/>
                    <a:pt x="6221061" y="4518455"/>
                    <a:pt x="6339919" y="4302213"/>
                  </a:cubicBezTo>
                  <a:cubicBezTo>
                    <a:pt x="6458775" y="4085971"/>
                    <a:pt x="6546286" y="3874956"/>
                    <a:pt x="6607021" y="3683539"/>
                  </a:cubicBezTo>
                  <a:cubicBezTo>
                    <a:pt x="6621388" y="3635195"/>
                    <a:pt x="6637061" y="3589464"/>
                    <a:pt x="6648817" y="3543733"/>
                  </a:cubicBezTo>
                  <a:cubicBezTo>
                    <a:pt x="6660571" y="3498003"/>
                    <a:pt x="6671673" y="3454232"/>
                    <a:pt x="6682123" y="3411767"/>
                  </a:cubicBezTo>
                  <a:cubicBezTo>
                    <a:pt x="6691919" y="3369303"/>
                    <a:pt x="6699103" y="3328145"/>
                    <a:pt x="6707592" y="3288947"/>
                  </a:cubicBezTo>
                  <a:cubicBezTo>
                    <a:pt x="6711511" y="3269348"/>
                    <a:pt x="6714775" y="3250403"/>
                    <a:pt x="6718694" y="3231457"/>
                  </a:cubicBezTo>
                  <a:cubicBezTo>
                    <a:pt x="6721307" y="3212511"/>
                    <a:pt x="6724571" y="3194219"/>
                    <a:pt x="6727184" y="3175927"/>
                  </a:cubicBezTo>
                  <a:cubicBezTo>
                    <a:pt x="6732409" y="3139995"/>
                    <a:pt x="6737633" y="3106024"/>
                    <a:pt x="6741551" y="3074012"/>
                  </a:cubicBezTo>
                  <a:cubicBezTo>
                    <a:pt x="6745469" y="3042654"/>
                    <a:pt x="6748082" y="3011949"/>
                    <a:pt x="6751347" y="2984510"/>
                  </a:cubicBezTo>
                  <a:cubicBezTo>
                    <a:pt x="6753959" y="2955765"/>
                    <a:pt x="6756571" y="2930286"/>
                    <a:pt x="6759837" y="2906114"/>
                  </a:cubicBezTo>
                  <a:cubicBezTo>
                    <a:pt x="6761796" y="2882596"/>
                    <a:pt x="6762449" y="2860383"/>
                    <a:pt x="6763103" y="2841438"/>
                  </a:cubicBezTo>
                  <a:cubicBezTo>
                    <a:pt x="6767021" y="2763695"/>
                    <a:pt x="6769633" y="2721884"/>
                    <a:pt x="6769633" y="2721884"/>
                  </a:cubicBezTo>
                  <a:cubicBezTo>
                    <a:pt x="6769633" y="2721884"/>
                    <a:pt x="6769633" y="2763695"/>
                    <a:pt x="6769633" y="2841438"/>
                  </a:cubicBezTo>
                  <a:cubicBezTo>
                    <a:pt x="6769633" y="2861037"/>
                    <a:pt x="6770286" y="2882596"/>
                    <a:pt x="6768980" y="2906768"/>
                  </a:cubicBezTo>
                  <a:cubicBezTo>
                    <a:pt x="6767673" y="2930940"/>
                    <a:pt x="6766367" y="2957072"/>
                    <a:pt x="6765061" y="2985163"/>
                  </a:cubicBezTo>
                  <a:cubicBezTo>
                    <a:pt x="6763103" y="3013255"/>
                    <a:pt x="6762449" y="3043960"/>
                    <a:pt x="6760490" y="3075972"/>
                  </a:cubicBezTo>
                  <a:cubicBezTo>
                    <a:pt x="6756571" y="3108637"/>
                    <a:pt x="6753307" y="3143262"/>
                    <a:pt x="6749388" y="3179193"/>
                  </a:cubicBezTo>
                  <a:cubicBezTo>
                    <a:pt x="6747429" y="3196832"/>
                    <a:pt x="6744817" y="3215778"/>
                    <a:pt x="6742857" y="3235377"/>
                  </a:cubicBezTo>
                  <a:cubicBezTo>
                    <a:pt x="6740245" y="3253669"/>
                    <a:pt x="6736980" y="3273268"/>
                    <a:pt x="6733715" y="3293520"/>
                  </a:cubicBezTo>
                  <a:cubicBezTo>
                    <a:pt x="6727184" y="3332718"/>
                    <a:pt x="6721307" y="3375183"/>
                    <a:pt x="6713469" y="3418300"/>
                  </a:cubicBezTo>
                  <a:cubicBezTo>
                    <a:pt x="6704327" y="3461418"/>
                    <a:pt x="6695184" y="3506495"/>
                    <a:pt x="6685388" y="3552880"/>
                  </a:cubicBezTo>
                  <a:cubicBezTo>
                    <a:pt x="6674939" y="3599264"/>
                    <a:pt x="6661225" y="3646301"/>
                    <a:pt x="6648163" y="3695952"/>
                  </a:cubicBezTo>
                  <a:cubicBezTo>
                    <a:pt x="6593959" y="3892595"/>
                    <a:pt x="6514286" y="4109490"/>
                    <a:pt x="6398041" y="4333571"/>
                  </a:cubicBezTo>
                  <a:cubicBezTo>
                    <a:pt x="6283755" y="4556999"/>
                    <a:pt x="6130286" y="4785653"/>
                    <a:pt x="5940898" y="5003855"/>
                  </a:cubicBezTo>
                  <a:cubicBezTo>
                    <a:pt x="5844898" y="5112302"/>
                    <a:pt x="5741061" y="5219444"/>
                    <a:pt x="5626123" y="5318745"/>
                  </a:cubicBezTo>
                  <a:cubicBezTo>
                    <a:pt x="5570613" y="5371009"/>
                    <a:pt x="5509225" y="5417393"/>
                    <a:pt x="5448490" y="5465737"/>
                  </a:cubicBezTo>
                  <a:cubicBezTo>
                    <a:pt x="5417796" y="5489256"/>
                    <a:pt x="5385796" y="5511468"/>
                    <a:pt x="5354449" y="5534333"/>
                  </a:cubicBezTo>
                  <a:lnTo>
                    <a:pt x="5306775" y="5568958"/>
                  </a:lnTo>
                  <a:lnTo>
                    <a:pt x="5257143" y="5601623"/>
                  </a:lnTo>
                  <a:cubicBezTo>
                    <a:pt x="4993959" y="5776707"/>
                    <a:pt x="4696163" y="5920432"/>
                    <a:pt x="4378123" y="6017121"/>
                  </a:cubicBezTo>
                  <a:cubicBezTo>
                    <a:pt x="4219429" y="6066118"/>
                    <a:pt x="4054857" y="6100743"/>
                    <a:pt x="3888980" y="6128182"/>
                  </a:cubicBezTo>
                  <a:cubicBezTo>
                    <a:pt x="3723102" y="6153007"/>
                    <a:pt x="3550041" y="6163460"/>
                    <a:pt x="3386776" y="6166073"/>
                  </a:cubicBezTo>
                  <a:lnTo>
                    <a:pt x="3258123" y="6162153"/>
                  </a:lnTo>
                  <a:cubicBezTo>
                    <a:pt x="3216327" y="6162153"/>
                    <a:pt x="3174531" y="6158233"/>
                    <a:pt x="3132082" y="6154967"/>
                  </a:cubicBezTo>
                  <a:cubicBezTo>
                    <a:pt x="3090286" y="6151047"/>
                    <a:pt x="3047837" y="6149740"/>
                    <a:pt x="3006041" y="6143860"/>
                  </a:cubicBezTo>
                  <a:lnTo>
                    <a:pt x="2880653" y="6127528"/>
                  </a:lnTo>
                  <a:cubicBezTo>
                    <a:pt x="2714776" y="6100743"/>
                    <a:pt x="2550857" y="6066118"/>
                    <a:pt x="2391510" y="6017121"/>
                  </a:cubicBezTo>
                  <a:cubicBezTo>
                    <a:pt x="2073469" y="5920432"/>
                    <a:pt x="1775674" y="5776054"/>
                    <a:pt x="1512490" y="5601623"/>
                  </a:cubicBezTo>
                  <a:lnTo>
                    <a:pt x="1463510" y="5568958"/>
                  </a:lnTo>
                  <a:lnTo>
                    <a:pt x="1415184" y="5534333"/>
                  </a:lnTo>
                  <a:cubicBezTo>
                    <a:pt x="1383837" y="5511468"/>
                    <a:pt x="1351837" y="5489256"/>
                    <a:pt x="1321143" y="5465737"/>
                  </a:cubicBezTo>
                  <a:cubicBezTo>
                    <a:pt x="1260408" y="5417393"/>
                    <a:pt x="1199673" y="5370355"/>
                    <a:pt x="1143510" y="5318745"/>
                  </a:cubicBezTo>
                  <a:cubicBezTo>
                    <a:pt x="1028571" y="5219444"/>
                    <a:pt x="925388" y="5111649"/>
                    <a:pt x="829388" y="5003855"/>
                  </a:cubicBezTo>
                  <a:cubicBezTo>
                    <a:pt x="639347" y="4785653"/>
                    <a:pt x="486531" y="4556999"/>
                    <a:pt x="371592" y="4333571"/>
                  </a:cubicBezTo>
                  <a:cubicBezTo>
                    <a:pt x="255347" y="4109490"/>
                    <a:pt x="176327" y="3892595"/>
                    <a:pt x="121469" y="3695952"/>
                  </a:cubicBezTo>
                  <a:cubicBezTo>
                    <a:pt x="108408" y="3646301"/>
                    <a:pt x="94694" y="3599264"/>
                    <a:pt x="84245" y="3552880"/>
                  </a:cubicBezTo>
                  <a:cubicBezTo>
                    <a:pt x="75102" y="3506495"/>
                    <a:pt x="65306" y="3461418"/>
                    <a:pt x="56163" y="3418300"/>
                  </a:cubicBezTo>
                  <a:cubicBezTo>
                    <a:pt x="48327" y="3375183"/>
                    <a:pt x="42449" y="3332718"/>
                    <a:pt x="35918" y="3293520"/>
                  </a:cubicBezTo>
                  <a:cubicBezTo>
                    <a:pt x="32653" y="3273268"/>
                    <a:pt x="29388" y="3253669"/>
                    <a:pt x="26776" y="3235377"/>
                  </a:cubicBezTo>
                  <a:cubicBezTo>
                    <a:pt x="24816" y="3215778"/>
                    <a:pt x="22857" y="3196832"/>
                    <a:pt x="20898" y="3179193"/>
                  </a:cubicBezTo>
                  <a:cubicBezTo>
                    <a:pt x="16327" y="3143262"/>
                    <a:pt x="13061" y="3108637"/>
                    <a:pt x="9796" y="3075972"/>
                  </a:cubicBezTo>
                  <a:cubicBezTo>
                    <a:pt x="7184" y="3043960"/>
                    <a:pt x="5878" y="3013255"/>
                    <a:pt x="4571" y="2985163"/>
                  </a:cubicBezTo>
                  <a:cubicBezTo>
                    <a:pt x="3265" y="2957072"/>
                    <a:pt x="1959" y="2930940"/>
                    <a:pt x="653" y="2906768"/>
                  </a:cubicBezTo>
                  <a:cubicBezTo>
                    <a:pt x="-653" y="2882596"/>
                    <a:pt x="653" y="2861037"/>
                    <a:pt x="0" y="2841438"/>
                  </a:cubicBezTo>
                  <a:cubicBezTo>
                    <a:pt x="0" y="2763695"/>
                    <a:pt x="0" y="2721884"/>
                    <a:pt x="0" y="2721884"/>
                  </a:cubicBezTo>
                  <a:close/>
                  <a:moveTo>
                    <a:pt x="3382204" y="1440151"/>
                  </a:moveTo>
                  <a:lnTo>
                    <a:pt x="3478835" y="1445381"/>
                  </a:lnTo>
                  <a:cubicBezTo>
                    <a:pt x="3510175" y="1446035"/>
                    <a:pt x="3540861" y="1451265"/>
                    <a:pt x="3572201" y="1456495"/>
                  </a:cubicBezTo>
                  <a:lnTo>
                    <a:pt x="3618557" y="1463686"/>
                  </a:lnTo>
                  <a:lnTo>
                    <a:pt x="3641409" y="1467609"/>
                  </a:lnTo>
                  <a:lnTo>
                    <a:pt x="3664261" y="1473492"/>
                  </a:lnTo>
                  <a:cubicBezTo>
                    <a:pt x="3694295" y="1481337"/>
                    <a:pt x="3724329" y="1489182"/>
                    <a:pt x="3754363" y="1497027"/>
                  </a:cubicBezTo>
                  <a:cubicBezTo>
                    <a:pt x="3784396" y="1506180"/>
                    <a:pt x="3812471" y="1517947"/>
                    <a:pt x="3841199" y="1528407"/>
                  </a:cubicBezTo>
                  <a:lnTo>
                    <a:pt x="3883639" y="1545405"/>
                  </a:lnTo>
                  <a:lnTo>
                    <a:pt x="3924772" y="1565671"/>
                  </a:lnTo>
                  <a:cubicBezTo>
                    <a:pt x="3951541" y="1579400"/>
                    <a:pt x="3979616" y="1591821"/>
                    <a:pt x="4004427" y="1607511"/>
                  </a:cubicBezTo>
                  <a:cubicBezTo>
                    <a:pt x="4029890" y="1623201"/>
                    <a:pt x="4054701" y="1638891"/>
                    <a:pt x="4080164" y="1655234"/>
                  </a:cubicBezTo>
                  <a:cubicBezTo>
                    <a:pt x="4175489" y="1721917"/>
                    <a:pt x="4261673" y="1797098"/>
                    <a:pt x="4329575" y="1880124"/>
                  </a:cubicBezTo>
                  <a:cubicBezTo>
                    <a:pt x="4366139" y="1920002"/>
                    <a:pt x="4393561" y="1963803"/>
                    <a:pt x="4422941" y="2004990"/>
                  </a:cubicBezTo>
                  <a:cubicBezTo>
                    <a:pt x="4437305" y="2025256"/>
                    <a:pt x="4447752" y="2048137"/>
                    <a:pt x="4460157" y="2069057"/>
                  </a:cubicBezTo>
                  <a:cubicBezTo>
                    <a:pt x="4471257" y="2089977"/>
                    <a:pt x="4484315" y="2110243"/>
                    <a:pt x="4494109" y="2131163"/>
                  </a:cubicBezTo>
                  <a:cubicBezTo>
                    <a:pt x="4503249" y="2152083"/>
                    <a:pt x="4512390" y="2173657"/>
                    <a:pt x="4521531" y="2193923"/>
                  </a:cubicBezTo>
                  <a:cubicBezTo>
                    <a:pt x="4530019" y="2214189"/>
                    <a:pt x="4539812" y="2233148"/>
                    <a:pt x="4545689" y="2253414"/>
                  </a:cubicBezTo>
                  <a:cubicBezTo>
                    <a:pt x="4557441" y="2293946"/>
                    <a:pt x="4571152" y="2331864"/>
                    <a:pt x="4579640" y="2367820"/>
                  </a:cubicBezTo>
                  <a:cubicBezTo>
                    <a:pt x="4586822" y="2404430"/>
                    <a:pt x="4594004" y="2438425"/>
                    <a:pt x="4600533" y="2470458"/>
                  </a:cubicBezTo>
                  <a:cubicBezTo>
                    <a:pt x="4603797" y="2502492"/>
                    <a:pt x="4606409" y="2532564"/>
                    <a:pt x="4609021" y="2558714"/>
                  </a:cubicBezTo>
                  <a:cubicBezTo>
                    <a:pt x="4610327" y="2571789"/>
                    <a:pt x="4611632" y="2584864"/>
                    <a:pt x="4612285" y="2596632"/>
                  </a:cubicBezTo>
                  <a:cubicBezTo>
                    <a:pt x="4612938" y="2607745"/>
                    <a:pt x="4612285" y="2618859"/>
                    <a:pt x="4612285" y="2629319"/>
                  </a:cubicBezTo>
                  <a:cubicBezTo>
                    <a:pt x="4611632" y="2649585"/>
                    <a:pt x="4611632" y="2667236"/>
                    <a:pt x="4610979" y="2681619"/>
                  </a:cubicBezTo>
                  <a:cubicBezTo>
                    <a:pt x="4610327" y="2709730"/>
                    <a:pt x="4610327" y="2724112"/>
                    <a:pt x="4610327" y="2724112"/>
                  </a:cubicBezTo>
                  <a:cubicBezTo>
                    <a:pt x="4610327" y="2724112"/>
                    <a:pt x="4608368" y="2709730"/>
                    <a:pt x="4605103" y="2681619"/>
                  </a:cubicBezTo>
                  <a:cubicBezTo>
                    <a:pt x="4603145" y="2667890"/>
                    <a:pt x="4601186" y="2650893"/>
                    <a:pt x="4598574" y="2629973"/>
                  </a:cubicBezTo>
                  <a:cubicBezTo>
                    <a:pt x="4597268" y="2619513"/>
                    <a:pt x="4595963" y="2609053"/>
                    <a:pt x="4594004" y="2597285"/>
                  </a:cubicBezTo>
                  <a:cubicBezTo>
                    <a:pt x="4592045" y="2586172"/>
                    <a:pt x="4589433" y="2573750"/>
                    <a:pt x="4586169" y="2561329"/>
                  </a:cubicBezTo>
                  <a:cubicBezTo>
                    <a:pt x="4580945" y="2535179"/>
                    <a:pt x="4575069" y="2507068"/>
                    <a:pt x="4567887" y="2476996"/>
                  </a:cubicBezTo>
                  <a:cubicBezTo>
                    <a:pt x="4558094" y="2447577"/>
                    <a:pt x="4548300" y="2414890"/>
                    <a:pt x="4537201" y="2380895"/>
                  </a:cubicBezTo>
                  <a:cubicBezTo>
                    <a:pt x="4526101" y="2346246"/>
                    <a:pt x="4509125" y="2311597"/>
                    <a:pt x="4494109" y="2274334"/>
                  </a:cubicBezTo>
                  <a:cubicBezTo>
                    <a:pt x="4477786" y="2237724"/>
                    <a:pt x="4456240" y="2201114"/>
                    <a:pt x="4436000" y="2161889"/>
                  </a:cubicBezTo>
                  <a:cubicBezTo>
                    <a:pt x="4424900" y="2143584"/>
                    <a:pt x="4411842" y="2124625"/>
                    <a:pt x="4399437" y="2105667"/>
                  </a:cubicBezTo>
                  <a:cubicBezTo>
                    <a:pt x="4386379" y="2087362"/>
                    <a:pt x="4375279" y="2066442"/>
                    <a:pt x="4359609" y="2048791"/>
                  </a:cubicBezTo>
                  <a:cubicBezTo>
                    <a:pt x="4328923" y="2012835"/>
                    <a:pt x="4301501" y="1972302"/>
                    <a:pt x="4265591" y="1937654"/>
                  </a:cubicBezTo>
                  <a:cubicBezTo>
                    <a:pt x="4198994" y="1863126"/>
                    <a:pt x="4114115" y="1799059"/>
                    <a:pt x="4024667" y="1739568"/>
                  </a:cubicBezTo>
                  <a:cubicBezTo>
                    <a:pt x="3933260" y="1680731"/>
                    <a:pt x="3829447" y="1638237"/>
                    <a:pt x="3722370" y="1603588"/>
                  </a:cubicBezTo>
                  <a:cubicBezTo>
                    <a:pt x="3694948" y="1596397"/>
                    <a:pt x="3666873" y="1589860"/>
                    <a:pt x="3639451" y="1582668"/>
                  </a:cubicBezTo>
                  <a:lnTo>
                    <a:pt x="3619210" y="1578092"/>
                  </a:lnTo>
                  <a:lnTo>
                    <a:pt x="3597664" y="1574823"/>
                  </a:lnTo>
                  <a:lnTo>
                    <a:pt x="3555878" y="1568286"/>
                  </a:lnTo>
                  <a:cubicBezTo>
                    <a:pt x="3527150" y="1563710"/>
                    <a:pt x="3499075" y="1559133"/>
                    <a:pt x="3470347" y="1559133"/>
                  </a:cubicBezTo>
                  <a:lnTo>
                    <a:pt x="3388081" y="1555211"/>
                  </a:lnTo>
                  <a:lnTo>
                    <a:pt x="3297979" y="1559133"/>
                  </a:lnTo>
                  <a:cubicBezTo>
                    <a:pt x="3283615" y="1560441"/>
                    <a:pt x="3267292" y="1559787"/>
                    <a:pt x="3253581" y="1562402"/>
                  </a:cubicBezTo>
                  <a:lnTo>
                    <a:pt x="3212448" y="1568286"/>
                  </a:lnTo>
                  <a:lnTo>
                    <a:pt x="3171315" y="1574823"/>
                  </a:lnTo>
                  <a:lnTo>
                    <a:pt x="3150422" y="1578092"/>
                  </a:lnTo>
                  <a:lnTo>
                    <a:pt x="3130181" y="1582668"/>
                  </a:lnTo>
                  <a:cubicBezTo>
                    <a:pt x="3102106" y="1589860"/>
                    <a:pt x="3074684" y="1596397"/>
                    <a:pt x="3047262" y="1603588"/>
                  </a:cubicBezTo>
                  <a:cubicBezTo>
                    <a:pt x="2940185" y="1638891"/>
                    <a:pt x="2836372" y="1680731"/>
                    <a:pt x="2745618" y="1739568"/>
                  </a:cubicBezTo>
                  <a:cubicBezTo>
                    <a:pt x="2655517" y="1799059"/>
                    <a:pt x="2571291" y="1863126"/>
                    <a:pt x="2504042" y="1937654"/>
                  </a:cubicBezTo>
                  <a:cubicBezTo>
                    <a:pt x="2467479" y="1972302"/>
                    <a:pt x="2440709" y="2012835"/>
                    <a:pt x="2410023" y="2048791"/>
                  </a:cubicBezTo>
                  <a:cubicBezTo>
                    <a:pt x="2395006" y="2067096"/>
                    <a:pt x="2383906" y="2087362"/>
                    <a:pt x="2370848" y="2106321"/>
                  </a:cubicBezTo>
                  <a:cubicBezTo>
                    <a:pt x="2357790" y="2125279"/>
                    <a:pt x="2344732" y="2143584"/>
                    <a:pt x="2333632" y="2161889"/>
                  </a:cubicBezTo>
                  <a:cubicBezTo>
                    <a:pt x="2314045" y="2201114"/>
                    <a:pt x="2291846" y="2237724"/>
                    <a:pt x="2276176" y="2274334"/>
                  </a:cubicBezTo>
                  <a:cubicBezTo>
                    <a:pt x="2260507" y="2312251"/>
                    <a:pt x="2243531" y="2346246"/>
                    <a:pt x="2232431" y="2380895"/>
                  </a:cubicBezTo>
                  <a:cubicBezTo>
                    <a:pt x="2221332" y="2414890"/>
                    <a:pt x="2211538" y="2447577"/>
                    <a:pt x="2201745" y="2476996"/>
                  </a:cubicBezTo>
                  <a:cubicBezTo>
                    <a:pt x="2194563" y="2507722"/>
                    <a:pt x="2188687" y="2535833"/>
                    <a:pt x="2183463" y="2561329"/>
                  </a:cubicBezTo>
                  <a:cubicBezTo>
                    <a:pt x="2180199" y="2574404"/>
                    <a:pt x="2178240" y="2586172"/>
                    <a:pt x="2175628" y="2597939"/>
                  </a:cubicBezTo>
                  <a:cubicBezTo>
                    <a:pt x="2173670" y="2609053"/>
                    <a:pt x="2173017" y="2620166"/>
                    <a:pt x="2171058" y="2629973"/>
                  </a:cubicBezTo>
                  <a:cubicBezTo>
                    <a:pt x="2169099" y="2650893"/>
                    <a:pt x="2166488" y="2667890"/>
                    <a:pt x="2165182" y="2681619"/>
                  </a:cubicBezTo>
                  <a:cubicBezTo>
                    <a:pt x="2161917" y="2709730"/>
                    <a:pt x="2159959" y="2724112"/>
                    <a:pt x="2159959" y="2724112"/>
                  </a:cubicBezTo>
                  <a:cubicBezTo>
                    <a:pt x="2159959" y="2724112"/>
                    <a:pt x="2159306" y="2709730"/>
                    <a:pt x="2158653" y="2681619"/>
                  </a:cubicBezTo>
                  <a:cubicBezTo>
                    <a:pt x="2158000" y="2667236"/>
                    <a:pt x="2158000" y="2649585"/>
                    <a:pt x="2157347" y="2629319"/>
                  </a:cubicBezTo>
                  <a:cubicBezTo>
                    <a:pt x="2157347" y="2618859"/>
                    <a:pt x="2156694" y="2607745"/>
                    <a:pt x="2157347" y="2595978"/>
                  </a:cubicBezTo>
                  <a:cubicBezTo>
                    <a:pt x="2158000" y="2584210"/>
                    <a:pt x="2159306" y="2571789"/>
                    <a:pt x="2160611" y="2558714"/>
                  </a:cubicBezTo>
                  <a:cubicBezTo>
                    <a:pt x="2163223" y="2531911"/>
                    <a:pt x="2165835" y="2502492"/>
                    <a:pt x="2169099" y="2470458"/>
                  </a:cubicBezTo>
                  <a:cubicBezTo>
                    <a:pt x="2175628" y="2438425"/>
                    <a:pt x="2182810" y="2404430"/>
                    <a:pt x="2189992" y="2367820"/>
                  </a:cubicBezTo>
                  <a:cubicBezTo>
                    <a:pt x="2198480" y="2331864"/>
                    <a:pt x="2212191" y="2293946"/>
                    <a:pt x="2223944" y="2253414"/>
                  </a:cubicBezTo>
                  <a:cubicBezTo>
                    <a:pt x="2229820" y="2233148"/>
                    <a:pt x="2239613" y="2214189"/>
                    <a:pt x="2248101" y="2193269"/>
                  </a:cubicBezTo>
                  <a:cubicBezTo>
                    <a:pt x="2257242" y="2173003"/>
                    <a:pt x="2266383" y="2152083"/>
                    <a:pt x="2275523" y="2131163"/>
                  </a:cubicBezTo>
                  <a:cubicBezTo>
                    <a:pt x="2285317" y="2109589"/>
                    <a:pt x="2298375" y="2089977"/>
                    <a:pt x="2309475" y="2068403"/>
                  </a:cubicBezTo>
                  <a:cubicBezTo>
                    <a:pt x="2321880" y="2047483"/>
                    <a:pt x="2331674" y="2025256"/>
                    <a:pt x="2346691" y="2004990"/>
                  </a:cubicBezTo>
                  <a:cubicBezTo>
                    <a:pt x="2376071" y="1963803"/>
                    <a:pt x="2403494" y="1919349"/>
                    <a:pt x="2440057" y="1880124"/>
                  </a:cubicBezTo>
                  <a:cubicBezTo>
                    <a:pt x="2507306" y="1796444"/>
                    <a:pt x="2594143" y="1721917"/>
                    <a:pt x="2689468" y="1654581"/>
                  </a:cubicBezTo>
                  <a:cubicBezTo>
                    <a:pt x="2714931" y="1638891"/>
                    <a:pt x="2739742" y="1623201"/>
                    <a:pt x="2765205" y="1607511"/>
                  </a:cubicBezTo>
                  <a:cubicBezTo>
                    <a:pt x="2790016" y="1591821"/>
                    <a:pt x="2818091" y="1579400"/>
                    <a:pt x="2844860" y="1565671"/>
                  </a:cubicBezTo>
                  <a:lnTo>
                    <a:pt x="2885993" y="1545405"/>
                  </a:lnTo>
                  <a:lnTo>
                    <a:pt x="2928433" y="1528407"/>
                  </a:lnTo>
                  <a:cubicBezTo>
                    <a:pt x="2957161" y="1517947"/>
                    <a:pt x="2985889" y="1506180"/>
                    <a:pt x="3015269" y="1497027"/>
                  </a:cubicBezTo>
                  <a:cubicBezTo>
                    <a:pt x="3045303" y="1489182"/>
                    <a:pt x="3075337" y="1480684"/>
                    <a:pt x="3105371" y="1473492"/>
                  </a:cubicBezTo>
                  <a:lnTo>
                    <a:pt x="3128223" y="1467609"/>
                  </a:lnTo>
                  <a:lnTo>
                    <a:pt x="3151727" y="1463686"/>
                  </a:lnTo>
                  <a:lnTo>
                    <a:pt x="3198737" y="1455841"/>
                  </a:lnTo>
                  <a:lnTo>
                    <a:pt x="3246399" y="1448650"/>
                  </a:lnTo>
                  <a:cubicBezTo>
                    <a:pt x="3262722" y="1445381"/>
                    <a:pt x="3277086" y="1446689"/>
                    <a:pt x="3292103" y="1445381"/>
                  </a:cubicBezTo>
                  <a:close/>
                  <a:moveTo>
                    <a:pt x="3382069" y="0"/>
                  </a:moveTo>
                  <a:cubicBezTo>
                    <a:pt x="3518579" y="1959"/>
                    <a:pt x="3649210" y="10446"/>
                    <a:pt x="3781800" y="30686"/>
                  </a:cubicBezTo>
                  <a:cubicBezTo>
                    <a:pt x="3913737" y="51578"/>
                    <a:pt x="4043062" y="78999"/>
                    <a:pt x="4168468" y="118172"/>
                  </a:cubicBezTo>
                  <a:cubicBezTo>
                    <a:pt x="4420586" y="194560"/>
                    <a:pt x="4655069" y="308815"/>
                    <a:pt x="4863425" y="447227"/>
                  </a:cubicBezTo>
                  <a:lnTo>
                    <a:pt x="4901962" y="473343"/>
                  </a:lnTo>
                  <a:lnTo>
                    <a:pt x="4940498" y="500111"/>
                  </a:lnTo>
                  <a:cubicBezTo>
                    <a:pt x="4965318" y="519045"/>
                    <a:pt x="4990791" y="536020"/>
                    <a:pt x="5014305" y="554954"/>
                  </a:cubicBezTo>
                  <a:cubicBezTo>
                    <a:pt x="5062638" y="592821"/>
                    <a:pt x="5110971" y="630036"/>
                    <a:pt x="5154733" y="671167"/>
                  </a:cubicBezTo>
                  <a:cubicBezTo>
                    <a:pt x="5245521" y="750167"/>
                    <a:pt x="5327166" y="835042"/>
                    <a:pt x="5402279" y="920570"/>
                  </a:cubicBezTo>
                  <a:cubicBezTo>
                    <a:pt x="5551851" y="1092932"/>
                    <a:pt x="5672032" y="1273782"/>
                    <a:pt x="5762167" y="1450715"/>
                  </a:cubicBezTo>
                  <a:cubicBezTo>
                    <a:pt x="5852956" y="1627647"/>
                    <a:pt x="5915005" y="1799356"/>
                    <a:pt x="5957461" y="1954090"/>
                  </a:cubicBezTo>
                  <a:cubicBezTo>
                    <a:pt x="6000569" y="2109477"/>
                    <a:pt x="6022123" y="2247889"/>
                    <a:pt x="6034533" y="2362145"/>
                  </a:cubicBezTo>
                  <a:cubicBezTo>
                    <a:pt x="6037799" y="2390872"/>
                    <a:pt x="6040411" y="2417640"/>
                    <a:pt x="6043024" y="2443102"/>
                  </a:cubicBezTo>
                  <a:cubicBezTo>
                    <a:pt x="6044983" y="2468565"/>
                    <a:pt x="6045637" y="2492722"/>
                    <a:pt x="6046290" y="2514920"/>
                  </a:cubicBezTo>
                  <a:cubicBezTo>
                    <a:pt x="6048903" y="2559316"/>
                    <a:pt x="6050209" y="2597184"/>
                    <a:pt x="6049555" y="2627869"/>
                  </a:cubicBezTo>
                  <a:cubicBezTo>
                    <a:pt x="6048903" y="2689241"/>
                    <a:pt x="6048249" y="2721232"/>
                    <a:pt x="6048249" y="2721232"/>
                  </a:cubicBezTo>
                  <a:cubicBezTo>
                    <a:pt x="6048249" y="2721232"/>
                    <a:pt x="6046290" y="2689241"/>
                    <a:pt x="6043024" y="2627869"/>
                  </a:cubicBezTo>
                  <a:cubicBezTo>
                    <a:pt x="6042371" y="2597184"/>
                    <a:pt x="6038452" y="2559969"/>
                    <a:pt x="6032573" y="2515573"/>
                  </a:cubicBezTo>
                  <a:cubicBezTo>
                    <a:pt x="6030614" y="2494028"/>
                    <a:pt x="6028001" y="2469871"/>
                    <a:pt x="6024736" y="2445061"/>
                  </a:cubicBezTo>
                  <a:cubicBezTo>
                    <a:pt x="6020817" y="2419599"/>
                    <a:pt x="6016898" y="2392830"/>
                    <a:pt x="6012326" y="2364756"/>
                  </a:cubicBezTo>
                  <a:cubicBezTo>
                    <a:pt x="5994691" y="2252460"/>
                    <a:pt x="5966605" y="2116659"/>
                    <a:pt x="5916312" y="1966495"/>
                  </a:cubicBezTo>
                  <a:cubicBezTo>
                    <a:pt x="5867325" y="1816331"/>
                    <a:pt x="5798091" y="1651151"/>
                    <a:pt x="5704037" y="1482053"/>
                  </a:cubicBezTo>
                  <a:cubicBezTo>
                    <a:pt x="5609982" y="1312955"/>
                    <a:pt x="5487189" y="1141246"/>
                    <a:pt x="5338269" y="977371"/>
                  </a:cubicBezTo>
                  <a:cubicBezTo>
                    <a:pt x="5263157" y="897066"/>
                    <a:pt x="5182165" y="816761"/>
                    <a:pt x="5092683" y="742985"/>
                  </a:cubicBezTo>
                  <a:cubicBezTo>
                    <a:pt x="5049575" y="704465"/>
                    <a:pt x="5001895" y="669862"/>
                    <a:pt x="4955521" y="633300"/>
                  </a:cubicBezTo>
                  <a:cubicBezTo>
                    <a:pt x="4932007" y="615672"/>
                    <a:pt x="4907187" y="599350"/>
                    <a:pt x="4882367" y="581722"/>
                  </a:cubicBezTo>
                  <a:lnTo>
                    <a:pt x="4845790" y="556259"/>
                  </a:lnTo>
                  <a:lnTo>
                    <a:pt x="4807907" y="532103"/>
                  </a:lnTo>
                  <a:cubicBezTo>
                    <a:pt x="4605429" y="401525"/>
                    <a:pt x="4378131" y="297063"/>
                    <a:pt x="4136463" y="224593"/>
                  </a:cubicBezTo>
                  <a:cubicBezTo>
                    <a:pt x="4016283" y="188031"/>
                    <a:pt x="3890877" y="161916"/>
                    <a:pt x="3765471" y="142329"/>
                  </a:cubicBezTo>
                  <a:cubicBezTo>
                    <a:pt x="3640065" y="124048"/>
                    <a:pt x="3510087" y="116214"/>
                    <a:pt x="3385335" y="115561"/>
                  </a:cubicBezTo>
                  <a:cubicBezTo>
                    <a:pt x="3252091" y="116867"/>
                    <a:pt x="3128645" y="124048"/>
                    <a:pt x="3001279" y="142329"/>
                  </a:cubicBezTo>
                  <a:cubicBezTo>
                    <a:pt x="2875874" y="161916"/>
                    <a:pt x="2751121" y="188031"/>
                    <a:pt x="2630287" y="224593"/>
                  </a:cubicBezTo>
                  <a:cubicBezTo>
                    <a:pt x="2389273" y="297716"/>
                    <a:pt x="2160669" y="401525"/>
                    <a:pt x="1958843" y="532103"/>
                  </a:cubicBezTo>
                  <a:lnTo>
                    <a:pt x="1920961" y="556259"/>
                  </a:lnTo>
                  <a:lnTo>
                    <a:pt x="1883731" y="581722"/>
                  </a:lnTo>
                  <a:cubicBezTo>
                    <a:pt x="1859564" y="599350"/>
                    <a:pt x="1834744" y="615672"/>
                    <a:pt x="1811230" y="633300"/>
                  </a:cubicBezTo>
                  <a:cubicBezTo>
                    <a:pt x="1764856" y="669862"/>
                    <a:pt x="1717176" y="704465"/>
                    <a:pt x="1674068" y="742985"/>
                  </a:cubicBezTo>
                  <a:cubicBezTo>
                    <a:pt x="1584585" y="816761"/>
                    <a:pt x="1503594" y="897066"/>
                    <a:pt x="1428481" y="977371"/>
                  </a:cubicBezTo>
                  <a:cubicBezTo>
                    <a:pt x="1280215" y="1141246"/>
                    <a:pt x="1157422" y="1312955"/>
                    <a:pt x="1062714" y="1482053"/>
                  </a:cubicBezTo>
                  <a:cubicBezTo>
                    <a:pt x="968660" y="1651151"/>
                    <a:pt x="899425" y="1816331"/>
                    <a:pt x="850439" y="1966495"/>
                  </a:cubicBezTo>
                  <a:cubicBezTo>
                    <a:pt x="800146" y="2116659"/>
                    <a:pt x="772060" y="2252460"/>
                    <a:pt x="754425" y="2364756"/>
                  </a:cubicBezTo>
                  <a:cubicBezTo>
                    <a:pt x="749853" y="2392830"/>
                    <a:pt x="745934" y="2419599"/>
                    <a:pt x="742015" y="2445061"/>
                  </a:cubicBezTo>
                  <a:cubicBezTo>
                    <a:pt x="739402" y="2469871"/>
                    <a:pt x="736790" y="2494028"/>
                    <a:pt x="734177" y="2515573"/>
                  </a:cubicBezTo>
                  <a:cubicBezTo>
                    <a:pt x="728952" y="2559969"/>
                    <a:pt x="725033" y="2597184"/>
                    <a:pt x="723727" y="2627869"/>
                  </a:cubicBezTo>
                  <a:cubicBezTo>
                    <a:pt x="720461" y="2689241"/>
                    <a:pt x="717848" y="2721232"/>
                    <a:pt x="717848" y="2721232"/>
                  </a:cubicBezTo>
                  <a:cubicBezTo>
                    <a:pt x="717848" y="2721232"/>
                    <a:pt x="717848" y="2689241"/>
                    <a:pt x="717195" y="2627869"/>
                  </a:cubicBezTo>
                  <a:cubicBezTo>
                    <a:pt x="716542" y="2597184"/>
                    <a:pt x="717848" y="2559316"/>
                    <a:pt x="720461" y="2514920"/>
                  </a:cubicBezTo>
                  <a:cubicBezTo>
                    <a:pt x="721114" y="2492722"/>
                    <a:pt x="721767" y="2468565"/>
                    <a:pt x="723727" y="2443102"/>
                  </a:cubicBezTo>
                  <a:cubicBezTo>
                    <a:pt x="726339" y="2417640"/>
                    <a:pt x="728952" y="2390872"/>
                    <a:pt x="732218" y="2362145"/>
                  </a:cubicBezTo>
                  <a:cubicBezTo>
                    <a:pt x="744628" y="2247889"/>
                    <a:pt x="766182" y="2109477"/>
                    <a:pt x="809290" y="1954090"/>
                  </a:cubicBezTo>
                  <a:cubicBezTo>
                    <a:pt x="851092" y="1799356"/>
                    <a:pt x="913795" y="1627647"/>
                    <a:pt x="1004584" y="1450715"/>
                  </a:cubicBezTo>
                  <a:cubicBezTo>
                    <a:pt x="1094719" y="1273782"/>
                    <a:pt x="1214246" y="1092932"/>
                    <a:pt x="1364472" y="920570"/>
                  </a:cubicBezTo>
                  <a:cubicBezTo>
                    <a:pt x="1439585" y="835042"/>
                    <a:pt x="1521229" y="750167"/>
                    <a:pt x="1612018" y="671167"/>
                  </a:cubicBezTo>
                  <a:cubicBezTo>
                    <a:pt x="1700847" y="590209"/>
                    <a:pt x="1799474" y="516433"/>
                    <a:pt x="1903325" y="447227"/>
                  </a:cubicBezTo>
                  <a:cubicBezTo>
                    <a:pt x="2111682" y="308815"/>
                    <a:pt x="2346165" y="194560"/>
                    <a:pt x="2597629" y="118172"/>
                  </a:cubicBezTo>
                  <a:cubicBezTo>
                    <a:pt x="2723689" y="78999"/>
                    <a:pt x="2853667" y="51578"/>
                    <a:pt x="2984951" y="30686"/>
                  </a:cubicBezTo>
                  <a:cubicBezTo>
                    <a:pt x="3115582" y="10446"/>
                    <a:pt x="3253397" y="1959"/>
                    <a:pt x="3382069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5EA52A5-8F3F-2804-1B5A-AE135EDA96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00000">
              <a:off x="3200978" y="3847682"/>
              <a:ext cx="2275521" cy="2276334"/>
            </a:xfrm>
            <a:custGeom>
              <a:avLst/>
              <a:gdLst>
                <a:gd name="connsiteX0" fmla="*/ 3537309 w 4520245"/>
                <a:gd name="connsiteY0" fmla="*/ 0 h 4521861"/>
                <a:gd name="connsiteX1" fmla="*/ 3476522 w 4520245"/>
                <a:gd name="connsiteY1" fmla="*/ 780678 h 4521861"/>
                <a:gd name="connsiteX2" fmla="*/ 3507831 w 4520245"/>
                <a:gd name="connsiteY2" fmla="*/ 810522 h 4521861"/>
                <a:gd name="connsiteX3" fmla="*/ 3536438 w 4520245"/>
                <a:gd name="connsiteY3" fmla="*/ 781912 h 4521861"/>
                <a:gd name="connsiteX4" fmla="*/ 3638319 w 4520245"/>
                <a:gd name="connsiteY4" fmla="*/ 739816 h 4521861"/>
                <a:gd name="connsiteX5" fmla="*/ 3740201 w 4520245"/>
                <a:gd name="connsiteY5" fmla="*/ 781912 h 4521861"/>
                <a:gd name="connsiteX6" fmla="*/ 3739656 w 4520245"/>
                <a:gd name="connsiteY6" fmla="*/ 986265 h 4521861"/>
                <a:gd name="connsiteX7" fmla="*/ 3709764 w 4520245"/>
                <a:gd name="connsiteY7" fmla="*/ 1016150 h 4521861"/>
                <a:gd name="connsiteX8" fmla="*/ 3740104 w 4520245"/>
                <a:gd name="connsiteY8" fmla="*/ 1047993 h 4521861"/>
                <a:gd name="connsiteX9" fmla="*/ 4520245 w 4520245"/>
                <a:gd name="connsiteY9" fmla="*/ 987741 h 4521861"/>
                <a:gd name="connsiteX10" fmla="*/ 4453622 w 4520245"/>
                <a:gd name="connsiteY10" fmla="*/ 1054397 h 4521861"/>
                <a:gd name="connsiteX11" fmla="*/ 4460161 w 4520245"/>
                <a:gd name="connsiteY11" fmla="*/ 1050224 h 4521861"/>
                <a:gd name="connsiteX12" fmla="*/ 4452401 w 4520245"/>
                <a:gd name="connsiteY12" fmla="*/ 1055618 h 4521861"/>
                <a:gd name="connsiteX13" fmla="*/ 4388936 w 4520245"/>
                <a:gd name="connsiteY13" fmla="*/ 1119114 h 4521861"/>
                <a:gd name="connsiteX14" fmla="*/ 4395275 w 4520245"/>
                <a:gd name="connsiteY14" fmla="*/ 1115111 h 4521861"/>
                <a:gd name="connsiteX15" fmla="*/ 4387798 w 4520245"/>
                <a:gd name="connsiteY15" fmla="*/ 1120252 h 4521861"/>
                <a:gd name="connsiteX16" fmla="*/ 4261642 w 4520245"/>
                <a:gd name="connsiteY16" fmla="*/ 1246469 h 4521861"/>
                <a:gd name="connsiteX17" fmla="*/ 4267900 w 4520245"/>
                <a:gd name="connsiteY17" fmla="*/ 1242485 h 4521861"/>
                <a:gd name="connsiteX18" fmla="*/ 4260399 w 4520245"/>
                <a:gd name="connsiteY18" fmla="*/ 1247712 h 4521861"/>
                <a:gd name="connsiteX19" fmla="*/ 4199248 w 4520245"/>
                <a:gd name="connsiteY19" fmla="*/ 1308893 h 4521861"/>
                <a:gd name="connsiteX20" fmla="*/ 4205415 w 4520245"/>
                <a:gd name="connsiteY20" fmla="*/ 1304970 h 4521861"/>
                <a:gd name="connsiteX21" fmla="*/ 4198025 w 4520245"/>
                <a:gd name="connsiteY21" fmla="*/ 1310117 h 4521861"/>
                <a:gd name="connsiteX22" fmla="*/ 4134554 w 4520245"/>
                <a:gd name="connsiteY22" fmla="*/ 1373618 h 4521861"/>
                <a:gd name="connsiteX23" fmla="*/ 4140529 w 4520245"/>
                <a:gd name="connsiteY23" fmla="*/ 1369857 h 4521861"/>
                <a:gd name="connsiteX24" fmla="*/ 4133413 w 4520245"/>
                <a:gd name="connsiteY24" fmla="*/ 1374760 h 4521861"/>
                <a:gd name="connsiteX25" fmla="*/ 4072120 w 4520245"/>
                <a:gd name="connsiteY25" fmla="*/ 1436082 h 4521861"/>
                <a:gd name="connsiteX26" fmla="*/ 4078044 w 4520245"/>
                <a:gd name="connsiteY26" fmla="*/ 1432342 h 4521861"/>
                <a:gd name="connsiteX27" fmla="*/ 4071227 w 4520245"/>
                <a:gd name="connsiteY27" fmla="*/ 1436975 h 4521861"/>
                <a:gd name="connsiteX28" fmla="*/ 3880030 w 4520245"/>
                <a:gd name="connsiteY28" fmla="*/ 1628265 h 4521861"/>
                <a:gd name="connsiteX29" fmla="*/ 3885783 w 4520245"/>
                <a:gd name="connsiteY29" fmla="*/ 1624602 h 4521861"/>
                <a:gd name="connsiteX30" fmla="*/ 3878886 w 4520245"/>
                <a:gd name="connsiteY30" fmla="*/ 1629409 h 4521861"/>
                <a:gd name="connsiteX31" fmla="*/ 3752825 w 4520245"/>
                <a:gd name="connsiteY31" fmla="*/ 1755531 h 4521861"/>
                <a:gd name="connsiteX32" fmla="*/ 3758409 w 4520245"/>
                <a:gd name="connsiteY32" fmla="*/ 1751976 h 4521861"/>
                <a:gd name="connsiteX33" fmla="*/ 3751531 w 4520245"/>
                <a:gd name="connsiteY33" fmla="*/ 1756826 h 4521861"/>
                <a:gd name="connsiteX34" fmla="*/ 3690528 w 4520245"/>
                <a:gd name="connsiteY34" fmla="*/ 1817858 h 4521861"/>
                <a:gd name="connsiteX35" fmla="*/ 3695924 w 4520245"/>
                <a:gd name="connsiteY35" fmla="*/ 1814461 h 4521861"/>
                <a:gd name="connsiteX36" fmla="*/ 3689330 w 4520245"/>
                <a:gd name="connsiteY36" fmla="*/ 1819056 h 4521861"/>
                <a:gd name="connsiteX37" fmla="*/ 3625620 w 4520245"/>
                <a:gd name="connsiteY37" fmla="*/ 1882798 h 4521861"/>
                <a:gd name="connsiteX38" fmla="*/ 3631038 w 4520245"/>
                <a:gd name="connsiteY38" fmla="*/ 1879348 h 4521861"/>
                <a:gd name="connsiteX39" fmla="*/ 3624543 w 4520245"/>
                <a:gd name="connsiteY39" fmla="*/ 1883875 h 4521861"/>
                <a:gd name="connsiteX40" fmla="*/ 3563050 w 4520245"/>
                <a:gd name="connsiteY40" fmla="*/ 1945398 h 4521861"/>
                <a:gd name="connsiteX41" fmla="*/ 3568553 w 4520245"/>
                <a:gd name="connsiteY41" fmla="*/ 1941833 h 4521861"/>
                <a:gd name="connsiteX42" fmla="*/ 3562158 w 4520245"/>
                <a:gd name="connsiteY42" fmla="*/ 1946289 h 4521861"/>
                <a:gd name="connsiteX43" fmla="*/ 3371029 w 4520245"/>
                <a:gd name="connsiteY43" fmla="*/ 2137511 h 4521861"/>
                <a:gd name="connsiteX44" fmla="*/ 3376292 w 4520245"/>
                <a:gd name="connsiteY44" fmla="*/ 2134094 h 4521861"/>
                <a:gd name="connsiteX45" fmla="*/ 3370170 w 4520245"/>
                <a:gd name="connsiteY45" fmla="*/ 2138370 h 4521861"/>
                <a:gd name="connsiteX46" fmla="*/ 3299235 w 4520245"/>
                <a:gd name="connsiteY46" fmla="*/ 2209339 h 4521861"/>
                <a:gd name="connsiteX47" fmla="*/ 2548691 w 4520245"/>
                <a:gd name="connsiteY47" fmla="*/ 2252818 h 4521861"/>
                <a:gd name="connsiteX48" fmla="*/ 2507820 w 4520245"/>
                <a:gd name="connsiteY48" fmla="*/ 2217797 h 4521861"/>
                <a:gd name="connsiteX49" fmla="*/ 245715 w 4520245"/>
                <a:gd name="connsiteY49" fmla="*/ 4479341 h 4521861"/>
                <a:gd name="connsiteX50" fmla="*/ 144378 w 4520245"/>
                <a:gd name="connsiteY50" fmla="*/ 4521846 h 4521861"/>
                <a:gd name="connsiteX51" fmla="*/ 42497 w 4520245"/>
                <a:gd name="connsiteY51" fmla="*/ 4479341 h 4521861"/>
                <a:gd name="connsiteX52" fmla="*/ 42497 w 4520245"/>
                <a:gd name="connsiteY52" fmla="*/ 4276078 h 4521861"/>
                <a:gd name="connsiteX53" fmla="*/ 2306660 w 4520245"/>
                <a:gd name="connsiteY53" fmla="*/ 2011769 h 4521861"/>
                <a:gd name="connsiteX54" fmla="*/ 2272227 w 4520245"/>
                <a:gd name="connsiteY54" fmla="*/ 1971650 h 4521861"/>
                <a:gd name="connsiteX55" fmla="*/ 2315167 w 4520245"/>
                <a:gd name="connsiteY55" fmla="*/ 1221556 h 4521861"/>
                <a:gd name="connsiteX56" fmla="*/ 2384301 w 4520245"/>
                <a:gd name="connsiteY56" fmla="*/ 1152456 h 4521861"/>
                <a:gd name="connsiteX57" fmla="*/ 2388553 w 4520245"/>
                <a:gd name="connsiteY57" fmla="*/ 1146354 h 4521861"/>
                <a:gd name="connsiteX58" fmla="*/ 2385257 w 4520245"/>
                <a:gd name="connsiteY58" fmla="*/ 1151500 h 4521861"/>
                <a:gd name="connsiteX59" fmla="*/ 2511545 w 4520245"/>
                <a:gd name="connsiteY59" fmla="*/ 1025273 h 4521861"/>
                <a:gd name="connsiteX60" fmla="*/ 2515926 w 4520245"/>
                <a:gd name="connsiteY60" fmla="*/ 1018982 h 4521861"/>
                <a:gd name="connsiteX61" fmla="*/ 2512586 w 4520245"/>
                <a:gd name="connsiteY61" fmla="*/ 1024232 h 4521861"/>
                <a:gd name="connsiteX62" fmla="*/ 2573958 w 4520245"/>
                <a:gd name="connsiteY62" fmla="*/ 962890 h 4521861"/>
                <a:gd name="connsiteX63" fmla="*/ 2578410 w 4520245"/>
                <a:gd name="connsiteY63" fmla="*/ 956497 h 4521861"/>
                <a:gd name="connsiteX64" fmla="*/ 2575016 w 4520245"/>
                <a:gd name="connsiteY64" fmla="*/ 961832 h 4521861"/>
                <a:gd name="connsiteX65" fmla="*/ 2638764 w 4520245"/>
                <a:gd name="connsiteY65" fmla="*/ 898114 h 4521861"/>
                <a:gd name="connsiteX66" fmla="*/ 2643298 w 4520245"/>
                <a:gd name="connsiteY66" fmla="*/ 891609 h 4521861"/>
                <a:gd name="connsiteX67" fmla="*/ 2639843 w 4520245"/>
                <a:gd name="connsiteY67" fmla="*/ 897036 h 4521861"/>
                <a:gd name="connsiteX68" fmla="*/ 2765999 w 4520245"/>
                <a:gd name="connsiteY68" fmla="*/ 770941 h 4521861"/>
                <a:gd name="connsiteX69" fmla="*/ 2770672 w 4520245"/>
                <a:gd name="connsiteY69" fmla="*/ 764235 h 4521861"/>
                <a:gd name="connsiteX70" fmla="*/ 2767050 w 4520245"/>
                <a:gd name="connsiteY70" fmla="*/ 769890 h 4521861"/>
                <a:gd name="connsiteX71" fmla="*/ 2893434 w 4520245"/>
                <a:gd name="connsiteY71" fmla="*/ 643566 h 4521861"/>
                <a:gd name="connsiteX72" fmla="*/ 2898043 w 4520245"/>
                <a:gd name="connsiteY72" fmla="*/ 636863 h 4521861"/>
                <a:gd name="connsiteX73" fmla="*/ 2894455 w 4520245"/>
                <a:gd name="connsiteY73" fmla="*/ 642546 h 4521861"/>
                <a:gd name="connsiteX74" fmla="*/ 3020421 w 4520245"/>
                <a:gd name="connsiteY74" fmla="*/ 516640 h 4521861"/>
                <a:gd name="connsiteX75" fmla="*/ 3025416 w 4520245"/>
                <a:gd name="connsiteY75" fmla="*/ 509489 h 4521861"/>
                <a:gd name="connsiteX76" fmla="*/ 3021615 w 4520245"/>
                <a:gd name="connsiteY76" fmla="*/ 515447 h 4521861"/>
                <a:gd name="connsiteX77" fmla="*/ 3082891 w 4520245"/>
                <a:gd name="connsiteY77" fmla="*/ 454200 h 4521861"/>
                <a:gd name="connsiteX78" fmla="*/ 3087902 w 4520245"/>
                <a:gd name="connsiteY78" fmla="*/ 447005 h 4521861"/>
                <a:gd name="connsiteX79" fmla="*/ 3084082 w 4520245"/>
                <a:gd name="connsiteY79" fmla="*/ 453009 h 4521861"/>
                <a:gd name="connsiteX80" fmla="*/ 3147708 w 4520245"/>
                <a:gd name="connsiteY80" fmla="*/ 389414 h 4521861"/>
                <a:gd name="connsiteX81" fmla="*/ 3152790 w 4520245"/>
                <a:gd name="connsiteY81" fmla="*/ 382117 h 4521861"/>
                <a:gd name="connsiteX82" fmla="*/ 3148724 w 4520245"/>
                <a:gd name="connsiteY82" fmla="*/ 388399 h 4521861"/>
                <a:gd name="connsiteX83" fmla="*/ 3274873 w 4520245"/>
                <a:gd name="connsiteY83" fmla="*/ 262310 h 4521861"/>
                <a:gd name="connsiteX84" fmla="*/ 3280162 w 4520245"/>
                <a:gd name="connsiteY84" fmla="*/ 254743 h 4521861"/>
                <a:gd name="connsiteX85" fmla="*/ 3276139 w 4520245"/>
                <a:gd name="connsiteY85" fmla="*/ 261045 h 4521861"/>
                <a:gd name="connsiteX86" fmla="*/ 3401964 w 4520245"/>
                <a:gd name="connsiteY86" fmla="*/ 135280 h 4521861"/>
                <a:gd name="connsiteX87" fmla="*/ 3407536 w 4520245"/>
                <a:gd name="connsiteY87" fmla="*/ 127371 h 4521861"/>
                <a:gd name="connsiteX88" fmla="*/ 3403449 w 4520245"/>
                <a:gd name="connsiteY88" fmla="*/ 133796 h 4521861"/>
                <a:gd name="connsiteX89" fmla="*/ 3459436 w 4520245"/>
                <a:gd name="connsiteY89" fmla="*/ 77836 h 4521861"/>
                <a:gd name="connsiteX90" fmla="*/ 3470021 w 4520245"/>
                <a:gd name="connsiteY90" fmla="*/ 62483 h 4521861"/>
                <a:gd name="connsiteX91" fmla="*/ 3461506 w 4520245"/>
                <a:gd name="connsiteY91" fmla="*/ 75766 h 452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520245" h="4521861">
                  <a:moveTo>
                    <a:pt x="3537309" y="0"/>
                  </a:moveTo>
                  <a:cubicBezTo>
                    <a:pt x="3237634" y="427026"/>
                    <a:pt x="3384406" y="680587"/>
                    <a:pt x="3476522" y="780678"/>
                  </a:cubicBezTo>
                  <a:lnTo>
                    <a:pt x="3507831" y="810522"/>
                  </a:lnTo>
                  <a:lnTo>
                    <a:pt x="3536438" y="781912"/>
                  </a:lnTo>
                  <a:cubicBezTo>
                    <a:pt x="3564496" y="753848"/>
                    <a:pt x="3601408" y="739816"/>
                    <a:pt x="3638319" y="739816"/>
                  </a:cubicBezTo>
                  <a:cubicBezTo>
                    <a:pt x="3675231" y="739816"/>
                    <a:pt x="3712143" y="753848"/>
                    <a:pt x="3740201" y="781912"/>
                  </a:cubicBezTo>
                  <a:cubicBezTo>
                    <a:pt x="3796862" y="838586"/>
                    <a:pt x="3796317" y="929591"/>
                    <a:pt x="3739656" y="986265"/>
                  </a:cubicBezTo>
                  <a:lnTo>
                    <a:pt x="3709764" y="1016150"/>
                  </a:lnTo>
                  <a:lnTo>
                    <a:pt x="3740104" y="1047993"/>
                  </a:lnTo>
                  <a:cubicBezTo>
                    <a:pt x="3840170" y="1140134"/>
                    <a:pt x="4093627" y="1287008"/>
                    <a:pt x="4520245" y="987741"/>
                  </a:cubicBezTo>
                  <a:lnTo>
                    <a:pt x="4453622" y="1054397"/>
                  </a:lnTo>
                  <a:lnTo>
                    <a:pt x="4460161" y="1050224"/>
                  </a:lnTo>
                  <a:lnTo>
                    <a:pt x="4452401" y="1055618"/>
                  </a:lnTo>
                  <a:lnTo>
                    <a:pt x="4388936" y="1119114"/>
                  </a:lnTo>
                  <a:lnTo>
                    <a:pt x="4395275" y="1115111"/>
                  </a:lnTo>
                  <a:lnTo>
                    <a:pt x="4387798" y="1120252"/>
                  </a:lnTo>
                  <a:lnTo>
                    <a:pt x="4261642" y="1246469"/>
                  </a:lnTo>
                  <a:lnTo>
                    <a:pt x="4267900" y="1242485"/>
                  </a:lnTo>
                  <a:lnTo>
                    <a:pt x="4260399" y="1247712"/>
                  </a:lnTo>
                  <a:lnTo>
                    <a:pt x="4199248" y="1308893"/>
                  </a:lnTo>
                  <a:lnTo>
                    <a:pt x="4205415" y="1304970"/>
                  </a:lnTo>
                  <a:lnTo>
                    <a:pt x="4198025" y="1310117"/>
                  </a:lnTo>
                  <a:lnTo>
                    <a:pt x="4134554" y="1373618"/>
                  </a:lnTo>
                  <a:lnTo>
                    <a:pt x="4140529" y="1369857"/>
                  </a:lnTo>
                  <a:lnTo>
                    <a:pt x="4133413" y="1374760"/>
                  </a:lnTo>
                  <a:lnTo>
                    <a:pt x="4072120" y="1436082"/>
                  </a:lnTo>
                  <a:lnTo>
                    <a:pt x="4078044" y="1432342"/>
                  </a:lnTo>
                  <a:lnTo>
                    <a:pt x="4071227" y="1436975"/>
                  </a:lnTo>
                  <a:lnTo>
                    <a:pt x="3880030" y="1628265"/>
                  </a:lnTo>
                  <a:lnTo>
                    <a:pt x="3885783" y="1624602"/>
                  </a:lnTo>
                  <a:lnTo>
                    <a:pt x="3878886" y="1629409"/>
                  </a:lnTo>
                  <a:lnTo>
                    <a:pt x="3752825" y="1755531"/>
                  </a:lnTo>
                  <a:lnTo>
                    <a:pt x="3758409" y="1751976"/>
                  </a:lnTo>
                  <a:lnTo>
                    <a:pt x="3751531" y="1756826"/>
                  </a:lnTo>
                  <a:lnTo>
                    <a:pt x="3690528" y="1817858"/>
                  </a:lnTo>
                  <a:lnTo>
                    <a:pt x="3695924" y="1814461"/>
                  </a:lnTo>
                  <a:lnTo>
                    <a:pt x="3689330" y="1819056"/>
                  </a:lnTo>
                  <a:lnTo>
                    <a:pt x="3625620" y="1882798"/>
                  </a:lnTo>
                  <a:lnTo>
                    <a:pt x="3631038" y="1879348"/>
                  </a:lnTo>
                  <a:lnTo>
                    <a:pt x="3624543" y="1883875"/>
                  </a:lnTo>
                  <a:lnTo>
                    <a:pt x="3563050" y="1945398"/>
                  </a:lnTo>
                  <a:lnTo>
                    <a:pt x="3568553" y="1941833"/>
                  </a:lnTo>
                  <a:lnTo>
                    <a:pt x="3562158" y="1946289"/>
                  </a:lnTo>
                  <a:lnTo>
                    <a:pt x="3371029" y="2137511"/>
                  </a:lnTo>
                  <a:lnTo>
                    <a:pt x="3376292" y="2134094"/>
                  </a:lnTo>
                  <a:lnTo>
                    <a:pt x="3370170" y="2138370"/>
                  </a:lnTo>
                  <a:lnTo>
                    <a:pt x="3299235" y="2209339"/>
                  </a:lnTo>
                  <a:cubicBezTo>
                    <a:pt x="3299235" y="2209339"/>
                    <a:pt x="2873517" y="2489136"/>
                    <a:pt x="2548691" y="2252818"/>
                  </a:cubicBezTo>
                  <a:lnTo>
                    <a:pt x="2507820" y="2217797"/>
                  </a:lnTo>
                  <a:lnTo>
                    <a:pt x="245715" y="4479341"/>
                  </a:lnTo>
                  <a:cubicBezTo>
                    <a:pt x="217384" y="4507678"/>
                    <a:pt x="181426" y="4521846"/>
                    <a:pt x="144378" y="4521846"/>
                  </a:cubicBezTo>
                  <a:cubicBezTo>
                    <a:pt x="107875" y="4522391"/>
                    <a:pt x="70827" y="4508222"/>
                    <a:pt x="42497" y="4479341"/>
                  </a:cubicBezTo>
                  <a:cubicBezTo>
                    <a:pt x="-14165" y="4423212"/>
                    <a:pt x="-14165" y="4332752"/>
                    <a:pt x="42497" y="4276078"/>
                  </a:cubicBezTo>
                  <a:lnTo>
                    <a:pt x="2306660" y="2011769"/>
                  </a:lnTo>
                  <a:lnTo>
                    <a:pt x="2272227" y="1971650"/>
                  </a:lnTo>
                  <a:cubicBezTo>
                    <a:pt x="2035849" y="1647274"/>
                    <a:pt x="2315167" y="1221556"/>
                    <a:pt x="2315167" y="1221556"/>
                  </a:cubicBezTo>
                  <a:lnTo>
                    <a:pt x="2384301" y="1152456"/>
                  </a:lnTo>
                  <a:lnTo>
                    <a:pt x="2388553" y="1146354"/>
                  </a:lnTo>
                  <a:lnTo>
                    <a:pt x="2385257" y="1151500"/>
                  </a:lnTo>
                  <a:lnTo>
                    <a:pt x="2511545" y="1025273"/>
                  </a:lnTo>
                  <a:lnTo>
                    <a:pt x="2515926" y="1018982"/>
                  </a:lnTo>
                  <a:lnTo>
                    <a:pt x="2512586" y="1024232"/>
                  </a:lnTo>
                  <a:lnTo>
                    <a:pt x="2573958" y="962890"/>
                  </a:lnTo>
                  <a:lnTo>
                    <a:pt x="2578410" y="956497"/>
                  </a:lnTo>
                  <a:lnTo>
                    <a:pt x="2575016" y="961832"/>
                  </a:lnTo>
                  <a:lnTo>
                    <a:pt x="2638764" y="898114"/>
                  </a:lnTo>
                  <a:lnTo>
                    <a:pt x="2643298" y="891609"/>
                  </a:lnTo>
                  <a:lnTo>
                    <a:pt x="2639843" y="897036"/>
                  </a:lnTo>
                  <a:lnTo>
                    <a:pt x="2765999" y="770941"/>
                  </a:lnTo>
                  <a:lnTo>
                    <a:pt x="2770672" y="764235"/>
                  </a:lnTo>
                  <a:lnTo>
                    <a:pt x="2767050" y="769890"/>
                  </a:lnTo>
                  <a:lnTo>
                    <a:pt x="2893434" y="643566"/>
                  </a:lnTo>
                  <a:lnTo>
                    <a:pt x="2898043" y="636863"/>
                  </a:lnTo>
                  <a:lnTo>
                    <a:pt x="2894455" y="642546"/>
                  </a:lnTo>
                  <a:lnTo>
                    <a:pt x="3020421" y="516640"/>
                  </a:lnTo>
                  <a:lnTo>
                    <a:pt x="3025416" y="509489"/>
                  </a:lnTo>
                  <a:lnTo>
                    <a:pt x="3021615" y="515447"/>
                  </a:lnTo>
                  <a:lnTo>
                    <a:pt x="3082891" y="454200"/>
                  </a:lnTo>
                  <a:lnTo>
                    <a:pt x="3087902" y="447005"/>
                  </a:lnTo>
                  <a:lnTo>
                    <a:pt x="3084082" y="453009"/>
                  </a:lnTo>
                  <a:lnTo>
                    <a:pt x="3147708" y="389414"/>
                  </a:lnTo>
                  <a:lnTo>
                    <a:pt x="3152790" y="382117"/>
                  </a:lnTo>
                  <a:lnTo>
                    <a:pt x="3148724" y="388399"/>
                  </a:lnTo>
                  <a:lnTo>
                    <a:pt x="3274873" y="262310"/>
                  </a:lnTo>
                  <a:lnTo>
                    <a:pt x="3280162" y="254743"/>
                  </a:lnTo>
                  <a:lnTo>
                    <a:pt x="3276139" y="261045"/>
                  </a:lnTo>
                  <a:lnTo>
                    <a:pt x="3401964" y="135280"/>
                  </a:lnTo>
                  <a:lnTo>
                    <a:pt x="3407536" y="127371"/>
                  </a:lnTo>
                  <a:lnTo>
                    <a:pt x="3403449" y="133796"/>
                  </a:lnTo>
                  <a:lnTo>
                    <a:pt x="3459436" y="77836"/>
                  </a:lnTo>
                  <a:lnTo>
                    <a:pt x="3470021" y="62483"/>
                  </a:lnTo>
                  <a:lnTo>
                    <a:pt x="3461506" y="75766"/>
                  </a:lnTo>
                  <a:close/>
                </a:path>
              </a:pathLst>
            </a:custGeom>
            <a:solidFill>
              <a:schemeClr val="bg1">
                <a:lumMod val="85000"/>
                <a:alpha val="33824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6458288D-1CCF-B454-F284-179FCA84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855" y="1835593"/>
              <a:ext cx="1918770" cy="1911511"/>
            </a:xfrm>
            <a:custGeom>
              <a:avLst/>
              <a:gdLst>
                <a:gd name="T0" fmla="*/ 291 w 6996"/>
                <a:gd name="T1" fmla="*/ 6966 h 6968"/>
                <a:gd name="T2" fmla="*/ 291 w 6996"/>
                <a:gd name="T3" fmla="*/ 6966 h 6968"/>
                <a:gd name="T4" fmla="*/ 477 w 6996"/>
                <a:gd name="T5" fmla="*/ 6888 h 6968"/>
                <a:gd name="T6" fmla="*/ 6890 w 6996"/>
                <a:gd name="T7" fmla="*/ 478 h 6968"/>
                <a:gd name="T8" fmla="*/ 6890 w 6996"/>
                <a:gd name="T9" fmla="*/ 478 h 6968"/>
                <a:gd name="T10" fmla="*/ 6891 w 6996"/>
                <a:gd name="T11" fmla="*/ 103 h 6968"/>
                <a:gd name="T12" fmla="*/ 6891 w 6996"/>
                <a:gd name="T13" fmla="*/ 103 h 6968"/>
                <a:gd name="T14" fmla="*/ 6517 w 6996"/>
                <a:gd name="T15" fmla="*/ 103 h 6968"/>
                <a:gd name="T16" fmla="*/ 104 w 6996"/>
                <a:gd name="T17" fmla="*/ 6515 h 6968"/>
                <a:gd name="T18" fmla="*/ 104 w 6996"/>
                <a:gd name="T19" fmla="*/ 6515 h 6968"/>
                <a:gd name="T20" fmla="*/ 104 w 6996"/>
                <a:gd name="T21" fmla="*/ 6888 h 6968"/>
                <a:gd name="T22" fmla="*/ 104 w 6996"/>
                <a:gd name="T23" fmla="*/ 6888 h 6968"/>
                <a:gd name="T24" fmla="*/ 291 w 6996"/>
                <a:gd name="T25" fmla="*/ 6966 h 6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6" h="6968">
                  <a:moveTo>
                    <a:pt x="291" y="6966"/>
                  </a:moveTo>
                  <a:lnTo>
                    <a:pt x="291" y="6966"/>
                  </a:lnTo>
                  <a:cubicBezTo>
                    <a:pt x="359" y="6966"/>
                    <a:pt x="425" y="6940"/>
                    <a:pt x="477" y="6888"/>
                  </a:cubicBezTo>
                  <a:lnTo>
                    <a:pt x="6890" y="478"/>
                  </a:lnTo>
                  <a:lnTo>
                    <a:pt x="6890" y="478"/>
                  </a:lnTo>
                  <a:cubicBezTo>
                    <a:pt x="6994" y="374"/>
                    <a:pt x="6995" y="207"/>
                    <a:pt x="6891" y="103"/>
                  </a:cubicBezTo>
                  <a:lnTo>
                    <a:pt x="6891" y="103"/>
                  </a:lnTo>
                  <a:cubicBezTo>
                    <a:pt x="6788" y="0"/>
                    <a:pt x="6620" y="0"/>
                    <a:pt x="6517" y="103"/>
                  </a:cubicBezTo>
                  <a:lnTo>
                    <a:pt x="104" y="6515"/>
                  </a:lnTo>
                  <a:lnTo>
                    <a:pt x="104" y="6515"/>
                  </a:lnTo>
                  <a:cubicBezTo>
                    <a:pt x="0" y="6619"/>
                    <a:pt x="0" y="6785"/>
                    <a:pt x="104" y="6888"/>
                  </a:cubicBezTo>
                  <a:lnTo>
                    <a:pt x="104" y="6888"/>
                  </a:lnTo>
                  <a:cubicBezTo>
                    <a:pt x="156" y="6941"/>
                    <a:pt x="224" y="6967"/>
                    <a:pt x="291" y="6966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7D0D5C34-307A-8595-9338-35EE1A218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855" y="1835593"/>
              <a:ext cx="1918770" cy="1911511"/>
            </a:xfrm>
            <a:custGeom>
              <a:avLst/>
              <a:gdLst>
                <a:gd name="T0" fmla="*/ 291 w 6996"/>
                <a:gd name="T1" fmla="*/ 6966 h 6968"/>
                <a:gd name="T2" fmla="*/ 291 w 6996"/>
                <a:gd name="T3" fmla="*/ 6966 h 6968"/>
                <a:gd name="T4" fmla="*/ 477 w 6996"/>
                <a:gd name="T5" fmla="*/ 6888 h 6968"/>
                <a:gd name="T6" fmla="*/ 6890 w 6996"/>
                <a:gd name="T7" fmla="*/ 478 h 6968"/>
                <a:gd name="T8" fmla="*/ 6890 w 6996"/>
                <a:gd name="T9" fmla="*/ 478 h 6968"/>
                <a:gd name="T10" fmla="*/ 6891 w 6996"/>
                <a:gd name="T11" fmla="*/ 103 h 6968"/>
                <a:gd name="T12" fmla="*/ 6891 w 6996"/>
                <a:gd name="T13" fmla="*/ 103 h 6968"/>
                <a:gd name="T14" fmla="*/ 6517 w 6996"/>
                <a:gd name="T15" fmla="*/ 103 h 6968"/>
                <a:gd name="T16" fmla="*/ 104 w 6996"/>
                <a:gd name="T17" fmla="*/ 6515 h 6968"/>
                <a:gd name="T18" fmla="*/ 104 w 6996"/>
                <a:gd name="T19" fmla="*/ 6515 h 6968"/>
                <a:gd name="T20" fmla="*/ 104 w 6996"/>
                <a:gd name="T21" fmla="*/ 6888 h 6968"/>
                <a:gd name="T22" fmla="*/ 104 w 6996"/>
                <a:gd name="T23" fmla="*/ 6888 h 6968"/>
                <a:gd name="T24" fmla="*/ 291 w 6996"/>
                <a:gd name="T25" fmla="*/ 6966 h 6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6" h="6968">
                  <a:moveTo>
                    <a:pt x="291" y="6966"/>
                  </a:moveTo>
                  <a:lnTo>
                    <a:pt x="291" y="6966"/>
                  </a:lnTo>
                  <a:cubicBezTo>
                    <a:pt x="359" y="6966"/>
                    <a:pt x="425" y="6940"/>
                    <a:pt x="477" y="6888"/>
                  </a:cubicBezTo>
                  <a:lnTo>
                    <a:pt x="6890" y="478"/>
                  </a:lnTo>
                  <a:lnTo>
                    <a:pt x="6890" y="478"/>
                  </a:lnTo>
                  <a:cubicBezTo>
                    <a:pt x="6994" y="374"/>
                    <a:pt x="6995" y="207"/>
                    <a:pt x="6891" y="103"/>
                  </a:cubicBezTo>
                  <a:lnTo>
                    <a:pt x="6891" y="103"/>
                  </a:lnTo>
                  <a:cubicBezTo>
                    <a:pt x="6788" y="0"/>
                    <a:pt x="6620" y="0"/>
                    <a:pt x="6517" y="103"/>
                  </a:cubicBezTo>
                  <a:lnTo>
                    <a:pt x="104" y="6515"/>
                  </a:lnTo>
                  <a:lnTo>
                    <a:pt x="104" y="6515"/>
                  </a:lnTo>
                  <a:cubicBezTo>
                    <a:pt x="0" y="6619"/>
                    <a:pt x="0" y="6785"/>
                    <a:pt x="104" y="6888"/>
                  </a:cubicBezTo>
                  <a:lnTo>
                    <a:pt x="104" y="6888"/>
                  </a:lnTo>
                  <a:cubicBezTo>
                    <a:pt x="156" y="6941"/>
                    <a:pt x="224" y="6967"/>
                    <a:pt x="291" y="696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C491EE5C-3B02-A338-2AE2-B1774C26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150" y="1873098"/>
              <a:ext cx="1800208" cy="1801417"/>
            </a:xfrm>
            <a:custGeom>
              <a:avLst/>
              <a:gdLst>
                <a:gd name="T0" fmla="*/ 6561 w 6562"/>
                <a:gd name="T1" fmla="*/ 4 h 6568"/>
                <a:gd name="T2" fmla="*/ 6461 w 6562"/>
                <a:gd name="T3" fmla="*/ 109 h 6568"/>
                <a:gd name="T4" fmla="*/ 6360 w 6562"/>
                <a:gd name="T5" fmla="*/ 214 h 6568"/>
                <a:gd name="T6" fmla="*/ 6159 w 6562"/>
                <a:gd name="T7" fmla="*/ 422 h 6568"/>
                <a:gd name="T8" fmla="*/ 5755 w 6562"/>
                <a:gd name="T9" fmla="*/ 838 h 6568"/>
                <a:gd name="T10" fmla="*/ 5755 w 6562"/>
                <a:gd name="T11" fmla="*/ 838 h 6568"/>
                <a:gd name="T12" fmla="*/ 5349 w 6562"/>
                <a:gd name="T13" fmla="*/ 1252 h 6568"/>
                <a:gd name="T14" fmla="*/ 4942 w 6562"/>
                <a:gd name="T15" fmla="*/ 1665 h 6568"/>
                <a:gd name="T16" fmla="*/ 4942 w 6562"/>
                <a:gd name="T17" fmla="*/ 1665 h 6568"/>
                <a:gd name="T18" fmla="*/ 3298 w 6562"/>
                <a:gd name="T19" fmla="*/ 3302 h 6568"/>
                <a:gd name="T20" fmla="*/ 1652 w 6562"/>
                <a:gd name="T21" fmla="*/ 4936 h 6568"/>
                <a:gd name="T22" fmla="*/ 5 w 6562"/>
                <a:gd name="T23" fmla="*/ 6567 h 6568"/>
                <a:gd name="T24" fmla="*/ 0 w 6562"/>
                <a:gd name="T25" fmla="*/ 6562 h 6568"/>
                <a:gd name="T26" fmla="*/ 1630 w 6562"/>
                <a:gd name="T27" fmla="*/ 4913 h 6568"/>
                <a:gd name="T28" fmla="*/ 3262 w 6562"/>
                <a:gd name="T29" fmla="*/ 3265 h 6568"/>
                <a:gd name="T30" fmla="*/ 3262 w 6562"/>
                <a:gd name="T31" fmla="*/ 3265 h 6568"/>
                <a:gd name="T32" fmla="*/ 4897 w 6562"/>
                <a:gd name="T33" fmla="*/ 1620 h 6568"/>
                <a:gd name="T34" fmla="*/ 5309 w 6562"/>
                <a:gd name="T35" fmla="*/ 1212 h 6568"/>
                <a:gd name="T36" fmla="*/ 5309 w 6562"/>
                <a:gd name="T37" fmla="*/ 1212 h 6568"/>
                <a:gd name="T38" fmla="*/ 5723 w 6562"/>
                <a:gd name="T39" fmla="*/ 806 h 6568"/>
                <a:gd name="T40" fmla="*/ 6138 w 6562"/>
                <a:gd name="T41" fmla="*/ 402 h 6568"/>
                <a:gd name="T42" fmla="*/ 6347 w 6562"/>
                <a:gd name="T43" fmla="*/ 200 h 6568"/>
                <a:gd name="T44" fmla="*/ 6451 w 6562"/>
                <a:gd name="T45" fmla="*/ 100 h 6568"/>
                <a:gd name="T46" fmla="*/ 6556 w 6562"/>
                <a:gd name="T47" fmla="*/ 0 h 6568"/>
                <a:gd name="T48" fmla="*/ 6561 w 6562"/>
                <a:gd name="T49" fmla="*/ 4 h 6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62" h="6568">
                  <a:moveTo>
                    <a:pt x="6561" y="4"/>
                  </a:moveTo>
                  <a:lnTo>
                    <a:pt x="6461" y="109"/>
                  </a:lnTo>
                  <a:lnTo>
                    <a:pt x="6360" y="214"/>
                  </a:lnTo>
                  <a:lnTo>
                    <a:pt x="6159" y="422"/>
                  </a:lnTo>
                  <a:lnTo>
                    <a:pt x="5755" y="838"/>
                  </a:lnTo>
                  <a:lnTo>
                    <a:pt x="5755" y="838"/>
                  </a:lnTo>
                  <a:cubicBezTo>
                    <a:pt x="5620" y="977"/>
                    <a:pt x="5484" y="1114"/>
                    <a:pt x="5349" y="1252"/>
                  </a:cubicBezTo>
                  <a:lnTo>
                    <a:pt x="4942" y="1665"/>
                  </a:lnTo>
                  <a:lnTo>
                    <a:pt x="4942" y="1665"/>
                  </a:lnTo>
                  <a:cubicBezTo>
                    <a:pt x="4399" y="2215"/>
                    <a:pt x="3847" y="2757"/>
                    <a:pt x="3298" y="3302"/>
                  </a:cubicBezTo>
                  <a:lnTo>
                    <a:pt x="1652" y="4936"/>
                  </a:lnTo>
                  <a:lnTo>
                    <a:pt x="5" y="6567"/>
                  </a:lnTo>
                  <a:lnTo>
                    <a:pt x="0" y="6562"/>
                  </a:lnTo>
                  <a:lnTo>
                    <a:pt x="1630" y="4913"/>
                  </a:lnTo>
                  <a:lnTo>
                    <a:pt x="3262" y="3265"/>
                  </a:lnTo>
                  <a:lnTo>
                    <a:pt x="3262" y="3265"/>
                  </a:lnTo>
                  <a:cubicBezTo>
                    <a:pt x="3806" y="2716"/>
                    <a:pt x="4347" y="2164"/>
                    <a:pt x="4897" y="1620"/>
                  </a:cubicBezTo>
                  <a:lnTo>
                    <a:pt x="5309" y="1212"/>
                  </a:lnTo>
                  <a:lnTo>
                    <a:pt x="5309" y="1212"/>
                  </a:lnTo>
                  <a:cubicBezTo>
                    <a:pt x="5447" y="1077"/>
                    <a:pt x="5585" y="941"/>
                    <a:pt x="5723" y="806"/>
                  </a:cubicBezTo>
                  <a:lnTo>
                    <a:pt x="6138" y="402"/>
                  </a:lnTo>
                  <a:lnTo>
                    <a:pt x="6347" y="200"/>
                  </a:lnTo>
                  <a:lnTo>
                    <a:pt x="6451" y="100"/>
                  </a:lnTo>
                  <a:lnTo>
                    <a:pt x="6556" y="0"/>
                  </a:lnTo>
                  <a:lnTo>
                    <a:pt x="6561" y="4"/>
                  </a:lnTo>
                </a:path>
              </a:pathLst>
            </a:cu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BE0A5887-3AC1-6D79-B309-BAE3FAE85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150" y="1874307"/>
              <a:ext cx="1800208" cy="1801418"/>
            </a:xfrm>
            <a:custGeom>
              <a:avLst/>
              <a:gdLst>
                <a:gd name="T0" fmla="*/ 6559 w 6560"/>
                <a:gd name="T1" fmla="*/ 2 h 6566"/>
                <a:gd name="T2" fmla="*/ 6559 w 6560"/>
                <a:gd name="T3" fmla="*/ 2 h 6566"/>
                <a:gd name="T4" fmla="*/ 4930 w 6560"/>
                <a:gd name="T5" fmla="*/ 1653 h 6566"/>
                <a:gd name="T6" fmla="*/ 4930 w 6560"/>
                <a:gd name="T7" fmla="*/ 1653 h 6566"/>
                <a:gd name="T8" fmla="*/ 3288 w 6560"/>
                <a:gd name="T9" fmla="*/ 3291 h 6566"/>
                <a:gd name="T10" fmla="*/ 3 w 6560"/>
                <a:gd name="T11" fmla="*/ 6565 h 6566"/>
                <a:gd name="T12" fmla="*/ 0 w 6560"/>
                <a:gd name="T13" fmla="*/ 6563 h 6566"/>
                <a:gd name="T14" fmla="*/ 3270 w 6560"/>
                <a:gd name="T15" fmla="*/ 3273 h 6566"/>
                <a:gd name="T16" fmla="*/ 3270 w 6560"/>
                <a:gd name="T17" fmla="*/ 3273 h 6566"/>
                <a:gd name="T18" fmla="*/ 4907 w 6560"/>
                <a:gd name="T19" fmla="*/ 1630 h 6566"/>
                <a:gd name="T20" fmla="*/ 4907 w 6560"/>
                <a:gd name="T21" fmla="*/ 1630 h 6566"/>
                <a:gd name="T22" fmla="*/ 6556 w 6560"/>
                <a:gd name="T23" fmla="*/ 0 h 6566"/>
                <a:gd name="T24" fmla="*/ 6559 w 6560"/>
                <a:gd name="T25" fmla="*/ 2 h 6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60" h="6566">
                  <a:moveTo>
                    <a:pt x="6559" y="2"/>
                  </a:moveTo>
                  <a:lnTo>
                    <a:pt x="6559" y="2"/>
                  </a:lnTo>
                  <a:cubicBezTo>
                    <a:pt x="6019" y="555"/>
                    <a:pt x="5474" y="1104"/>
                    <a:pt x="4930" y="1653"/>
                  </a:cubicBezTo>
                  <a:lnTo>
                    <a:pt x="4930" y="1653"/>
                  </a:lnTo>
                  <a:cubicBezTo>
                    <a:pt x="4385" y="2201"/>
                    <a:pt x="3836" y="2746"/>
                    <a:pt x="3288" y="3291"/>
                  </a:cubicBezTo>
                  <a:lnTo>
                    <a:pt x="3" y="6565"/>
                  </a:lnTo>
                  <a:lnTo>
                    <a:pt x="0" y="6563"/>
                  </a:lnTo>
                  <a:lnTo>
                    <a:pt x="3270" y="3273"/>
                  </a:lnTo>
                  <a:lnTo>
                    <a:pt x="3270" y="3273"/>
                  </a:lnTo>
                  <a:cubicBezTo>
                    <a:pt x="3815" y="2725"/>
                    <a:pt x="4359" y="2176"/>
                    <a:pt x="4907" y="1630"/>
                  </a:cubicBezTo>
                  <a:lnTo>
                    <a:pt x="4907" y="1630"/>
                  </a:lnTo>
                  <a:cubicBezTo>
                    <a:pt x="5456" y="1085"/>
                    <a:pt x="6003" y="540"/>
                    <a:pt x="6556" y="0"/>
                  </a:cubicBezTo>
                  <a:lnTo>
                    <a:pt x="6559" y="2"/>
                  </a:lnTo>
                </a:path>
              </a:pathLst>
            </a:cu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9174644B-7CD3-B5F7-1F30-B7EC51075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360" y="1874307"/>
              <a:ext cx="1798998" cy="1801418"/>
            </a:xfrm>
            <a:custGeom>
              <a:avLst/>
              <a:gdLst>
                <a:gd name="T0" fmla="*/ 6557 w 6558"/>
                <a:gd name="T1" fmla="*/ 1 h 6565"/>
                <a:gd name="T2" fmla="*/ 4920 w 6558"/>
                <a:gd name="T3" fmla="*/ 1644 h 6565"/>
                <a:gd name="T4" fmla="*/ 3280 w 6558"/>
                <a:gd name="T5" fmla="*/ 3285 h 6565"/>
                <a:gd name="T6" fmla="*/ 1 w 6558"/>
                <a:gd name="T7" fmla="*/ 6564 h 6565"/>
                <a:gd name="T8" fmla="*/ 0 w 6558"/>
                <a:gd name="T9" fmla="*/ 6563 h 6565"/>
                <a:gd name="T10" fmla="*/ 3276 w 6558"/>
                <a:gd name="T11" fmla="*/ 3280 h 6565"/>
                <a:gd name="T12" fmla="*/ 4914 w 6558"/>
                <a:gd name="T13" fmla="*/ 1639 h 6565"/>
                <a:gd name="T14" fmla="*/ 6556 w 6558"/>
                <a:gd name="T15" fmla="*/ 0 h 6565"/>
                <a:gd name="T16" fmla="*/ 6557 w 6558"/>
                <a:gd name="T17" fmla="*/ 1 h 6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8" h="6565">
                  <a:moveTo>
                    <a:pt x="6557" y="1"/>
                  </a:moveTo>
                  <a:lnTo>
                    <a:pt x="4920" y="1644"/>
                  </a:lnTo>
                  <a:lnTo>
                    <a:pt x="3280" y="3285"/>
                  </a:lnTo>
                  <a:lnTo>
                    <a:pt x="1" y="6564"/>
                  </a:lnTo>
                  <a:lnTo>
                    <a:pt x="0" y="6563"/>
                  </a:lnTo>
                  <a:lnTo>
                    <a:pt x="3276" y="3280"/>
                  </a:lnTo>
                  <a:lnTo>
                    <a:pt x="4914" y="1639"/>
                  </a:lnTo>
                  <a:lnTo>
                    <a:pt x="6556" y="0"/>
                  </a:lnTo>
                  <a:lnTo>
                    <a:pt x="6557" y="1"/>
                  </a:lnTo>
                </a:path>
              </a:pathLst>
            </a:custGeom>
            <a:solidFill>
              <a:srgbClr val="F0F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2379150-1259-EF15-D7CE-FEA5C7E13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030" y="1470229"/>
              <a:ext cx="1179477" cy="1181822"/>
            </a:xfrm>
            <a:custGeom>
              <a:avLst/>
              <a:gdLst>
                <a:gd name="connsiteX0" fmla="*/ 2808069 w 2808069"/>
                <a:gd name="connsiteY0" fmla="*/ 1183805 h 2813653"/>
                <a:gd name="connsiteX1" fmla="*/ 1344691 w 2808069"/>
                <a:gd name="connsiteY1" fmla="*/ 2647888 h 2813653"/>
                <a:gd name="connsiteX2" fmla="*/ 369105 w 2808069"/>
                <a:gd name="connsiteY2" fmla="*/ 2634822 h 2813653"/>
                <a:gd name="connsiteX3" fmla="*/ 1813547 w 2808069"/>
                <a:gd name="connsiteY3" fmla="*/ 1189685 h 2813653"/>
                <a:gd name="connsiteX4" fmla="*/ 2808069 w 2808069"/>
                <a:gd name="connsiteY4" fmla="*/ 1183805 h 2813653"/>
                <a:gd name="connsiteX5" fmla="*/ 1630023 w 2808069"/>
                <a:gd name="connsiteY5" fmla="*/ 0 h 2813653"/>
                <a:gd name="connsiteX6" fmla="*/ 1623491 w 2808069"/>
                <a:gd name="connsiteY6" fmla="*/ 995176 h 2813653"/>
                <a:gd name="connsiteX7" fmla="*/ 179007 w 2808069"/>
                <a:gd name="connsiteY7" fmla="*/ 2438964 h 2813653"/>
                <a:gd name="connsiteX8" fmla="*/ 165288 w 2808069"/>
                <a:gd name="connsiteY8" fmla="*/ 1464032 h 2813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8069" h="2813653">
                  <a:moveTo>
                    <a:pt x="2808069" y="1183805"/>
                  </a:moveTo>
                  <a:lnTo>
                    <a:pt x="1344691" y="2647888"/>
                  </a:lnTo>
                  <a:cubicBezTo>
                    <a:pt x="1344691" y="2647888"/>
                    <a:pt x="764171" y="3029425"/>
                    <a:pt x="369105" y="2634822"/>
                  </a:cubicBezTo>
                  <a:lnTo>
                    <a:pt x="1813547" y="1189685"/>
                  </a:lnTo>
                  <a:cubicBezTo>
                    <a:pt x="1813547" y="1189685"/>
                    <a:pt x="2126335" y="1662033"/>
                    <a:pt x="2808069" y="1183805"/>
                  </a:cubicBezTo>
                  <a:close/>
                  <a:moveTo>
                    <a:pt x="1630023" y="0"/>
                  </a:moveTo>
                  <a:cubicBezTo>
                    <a:pt x="1151143" y="682387"/>
                    <a:pt x="1623491" y="995176"/>
                    <a:pt x="1623491" y="995176"/>
                  </a:cubicBezTo>
                  <a:lnTo>
                    <a:pt x="179007" y="2438964"/>
                  </a:lnTo>
                  <a:cubicBezTo>
                    <a:pt x="-215596" y="2044551"/>
                    <a:pt x="165288" y="1464032"/>
                    <a:pt x="165288" y="1464032"/>
                  </a:cubicBezTo>
                  <a:close/>
                </a:path>
              </a:pathLst>
            </a:custGeom>
            <a:solidFill>
              <a:srgbClr val="A12D5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3DAD5C9-AD45-1059-5160-CBFE478B7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726" y="1501683"/>
              <a:ext cx="1134534" cy="1134535"/>
            </a:xfrm>
            <a:custGeom>
              <a:avLst/>
              <a:gdLst>
                <a:gd name="connsiteX0" fmla="*/ 1402056 w 2701070"/>
                <a:gd name="connsiteY0" fmla="*/ 2482820 h 2701072"/>
                <a:gd name="connsiteX1" fmla="*/ 1345164 w 2701070"/>
                <a:gd name="connsiteY1" fmla="*/ 2522561 h 2701072"/>
                <a:gd name="connsiteX2" fmla="*/ 1286964 w 2701070"/>
                <a:gd name="connsiteY2" fmla="*/ 2559697 h 2701072"/>
                <a:gd name="connsiteX3" fmla="*/ 1271924 w 2701070"/>
                <a:gd name="connsiteY3" fmla="*/ 2568818 h 2701072"/>
                <a:gd name="connsiteX4" fmla="*/ 1256884 w 2701070"/>
                <a:gd name="connsiteY4" fmla="*/ 2576636 h 2701072"/>
                <a:gd name="connsiteX5" fmla="*/ 1226148 w 2701070"/>
                <a:gd name="connsiteY5" fmla="*/ 2594226 h 2701072"/>
                <a:gd name="connsiteX6" fmla="*/ 1163372 w 2701070"/>
                <a:gd name="connsiteY6" fmla="*/ 2624195 h 2701072"/>
                <a:gd name="connsiteX7" fmla="*/ 1033240 w 2701070"/>
                <a:gd name="connsiteY7" fmla="*/ 2672406 h 2701072"/>
                <a:gd name="connsiteX8" fmla="*/ 1016238 w 2701070"/>
                <a:gd name="connsiteY8" fmla="*/ 2676966 h 2701072"/>
                <a:gd name="connsiteX9" fmla="*/ 1007737 w 2701070"/>
                <a:gd name="connsiteY9" fmla="*/ 2679572 h 2701072"/>
                <a:gd name="connsiteX10" fmla="*/ 999236 w 2701070"/>
                <a:gd name="connsiteY10" fmla="*/ 2681527 h 2701072"/>
                <a:gd name="connsiteX11" fmla="*/ 965232 w 2701070"/>
                <a:gd name="connsiteY11" fmla="*/ 2688693 h 2701072"/>
                <a:gd name="connsiteX12" fmla="*/ 930574 w 2701070"/>
                <a:gd name="connsiteY12" fmla="*/ 2694557 h 2701072"/>
                <a:gd name="connsiteX13" fmla="*/ 913571 w 2701070"/>
                <a:gd name="connsiteY13" fmla="*/ 2697163 h 2701072"/>
                <a:gd name="connsiteX14" fmla="*/ 895915 w 2701070"/>
                <a:gd name="connsiteY14" fmla="*/ 2698466 h 2701072"/>
                <a:gd name="connsiteX15" fmla="*/ 878913 w 2701070"/>
                <a:gd name="connsiteY15" fmla="*/ 2700420 h 2701072"/>
                <a:gd name="connsiteX16" fmla="*/ 861257 w 2701070"/>
                <a:gd name="connsiteY16" fmla="*/ 2701072 h 2701072"/>
                <a:gd name="connsiteX17" fmla="*/ 825945 w 2701070"/>
                <a:gd name="connsiteY17" fmla="*/ 2701072 h 2701072"/>
                <a:gd name="connsiteX18" fmla="*/ 791287 w 2701070"/>
                <a:gd name="connsiteY18" fmla="*/ 2699769 h 2701072"/>
                <a:gd name="connsiteX19" fmla="*/ 756629 w 2701070"/>
                <a:gd name="connsiteY19" fmla="*/ 2695860 h 2701072"/>
                <a:gd name="connsiteX20" fmla="*/ 621920 w 2701070"/>
                <a:gd name="connsiteY20" fmla="*/ 2659376 h 2701072"/>
                <a:gd name="connsiteX21" fmla="*/ 501597 w 2701070"/>
                <a:gd name="connsiteY21" fmla="*/ 2589014 h 2701072"/>
                <a:gd name="connsiteX22" fmla="*/ 406124 w 2701070"/>
                <a:gd name="connsiteY22" fmla="*/ 2489335 h 2701072"/>
                <a:gd name="connsiteX23" fmla="*/ 504867 w 2701070"/>
                <a:gd name="connsiteY23" fmla="*/ 2584454 h 2701072"/>
                <a:gd name="connsiteX24" fmla="*/ 625190 w 2701070"/>
                <a:gd name="connsiteY24" fmla="*/ 2651558 h 2701072"/>
                <a:gd name="connsiteX25" fmla="*/ 894608 w 2701070"/>
                <a:gd name="connsiteY25" fmla="*/ 2688042 h 2701072"/>
                <a:gd name="connsiteX26" fmla="*/ 912264 w 2701070"/>
                <a:gd name="connsiteY26" fmla="*/ 2686739 h 2701072"/>
                <a:gd name="connsiteX27" fmla="*/ 929266 w 2701070"/>
                <a:gd name="connsiteY27" fmla="*/ 2684784 h 2701072"/>
                <a:gd name="connsiteX28" fmla="*/ 963270 w 2701070"/>
                <a:gd name="connsiteY28" fmla="*/ 2679572 h 2701072"/>
                <a:gd name="connsiteX29" fmla="*/ 997274 w 2701070"/>
                <a:gd name="connsiteY29" fmla="*/ 2671754 h 2701072"/>
                <a:gd name="connsiteX30" fmla="*/ 1005121 w 2701070"/>
                <a:gd name="connsiteY30" fmla="*/ 2669800 h 2701072"/>
                <a:gd name="connsiteX31" fmla="*/ 1013622 w 2701070"/>
                <a:gd name="connsiteY31" fmla="*/ 2667845 h 2701072"/>
                <a:gd name="connsiteX32" fmla="*/ 1030624 w 2701070"/>
                <a:gd name="connsiteY32" fmla="*/ 2663285 h 2701072"/>
                <a:gd name="connsiteX33" fmla="*/ 1046973 w 2701070"/>
                <a:gd name="connsiteY33" fmla="*/ 2658724 h 2701072"/>
                <a:gd name="connsiteX34" fmla="*/ 1055474 w 2701070"/>
                <a:gd name="connsiteY34" fmla="*/ 2656118 h 2701072"/>
                <a:gd name="connsiteX35" fmla="*/ 1063321 w 2701070"/>
                <a:gd name="connsiteY35" fmla="*/ 2653512 h 2701072"/>
                <a:gd name="connsiteX36" fmla="*/ 1096017 w 2701070"/>
                <a:gd name="connsiteY36" fmla="*/ 2642437 h 2701072"/>
                <a:gd name="connsiteX37" fmla="*/ 1128714 w 2701070"/>
                <a:gd name="connsiteY37" fmla="*/ 2630058 h 2701072"/>
                <a:gd name="connsiteX38" fmla="*/ 1160102 w 2701070"/>
                <a:gd name="connsiteY38" fmla="*/ 2617029 h 2701072"/>
                <a:gd name="connsiteX39" fmla="*/ 1222880 w 2701070"/>
                <a:gd name="connsiteY39" fmla="*/ 2587711 h 2701072"/>
                <a:gd name="connsiteX40" fmla="*/ 1283694 w 2701070"/>
                <a:gd name="connsiteY40" fmla="*/ 2555136 h 2701072"/>
                <a:gd name="connsiteX41" fmla="*/ 1343856 w 2701070"/>
                <a:gd name="connsiteY41" fmla="*/ 2520607 h 2701072"/>
                <a:gd name="connsiteX42" fmla="*/ 1476944 w 2701070"/>
                <a:gd name="connsiteY42" fmla="*/ 2405053 h 2701072"/>
                <a:gd name="connsiteX43" fmla="*/ 1420090 w 2701070"/>
                <a:gd name="connsiteY43" fmla="*/ 2444676 h 2701072"/>
                <a:gd name="connsiteX44" fmla="*/ 1361274 w 2701070"/>
                <a:gd name="connsiteY44" fmla="*/ 2481701 h 2701072"/>
                <a:gd name="connsiteX45" fmla="*/ 1346244 w 2701070"/>
                <a:gd name="connsiteY45" fmla="*/ 2490796 h 2701072"/>
                <a:gd name="connsiteX46" fmla="*/ 1331866 w 2701070"/>
                <a:gd name="connsiteY46" fmla="*/ 2499240 h 2701072"/>
                <a:gd name="connsiteX47" fmla="*/ 1300498 w 2701070"/>
                <a:gd name="connsiteY47" fmla="*/ 2515479 h 2701072"/>
                <a:gd name="connsiteX48" fmla="*/ 1239070 w 2701070"/>
                <a:gd name="connsiteY48" fmla="*/ 2546658 h 2701072"/>
                <a:gd name="connsiteX49" fmla="*/ 1107717 w 2701070"/>
                <a:gd name="connsiteY49" fmla="*/ 2594076 h 2701072"/>
                <a:gd name="connsiteX50" fmla="*/ 1091380 w 2701070"/>
                <a:gd name="connsiteY50" fmla="*/ 2599273 h 2701072"/>
                <a:gd name="connsiteX51" fmla="*/ 1082884 w 2701070"/>
                <a:gd name="connsiteY51" fmla="*/ 2601221 h 2701072"/>
                <a:gd name="connsiteX52" fmla="*/ 1074388 w 2701070"/>
                <a:gd name="connsiteY52" fmla="*/ 2603170 h 2701072"/>
                <a:gd name="connsiteX53" fmla="*/ 1040407 w 2701070"/>
                <a:gd name="connsiteY53" fmla="*/ 2610315 h 2701072"/>
                <a:gd name="connsiteX54" fmla="*/ 1005771 w 2701070"/>
                <a:gd name="connsiteY54" fmla="*/ 2616161 h 2701072"/>
                <a:gd name="connsiteX55" fmla="*/ 988780 w 2701070"/>
                <a:gd name="connsiteY55" fmla="*/ 2618760 h 2701072"/>
                <a:gd name="connsiteX56" fmla="*/ 971136 w 2701070"/>
                <a:gd name="connsiteY56" fmla="*/ 2620059 h 2701072"/>
                <a:gd name="connsiteX57" fmla="*/ 953491 w 2701070"/>
                <a:gd name="connsiteY57" fmla="*/ 2622007 h 2701072"/>
                <a:gd name="connsiteX58" fmla="*/ 936500 w 2701070"/>
                <a:gd name="connsiteY58" fmla="*/ 2622657 h 2701072"/>
                <a:gd name="connsiteX59" fmla="*/ 901211 w 2701070"/>
                <a:gd name="connsiteY59" fmla="*/ 2623307 h 2701072"/>
                <a:gd name="connsiteX60" fmla="*/ 866576 w 2701070"/>
                <a:gd name="connsiteY60" fmla="*/ 2621358 h 2701072"/>
                <a:gd name="connsiteX61" fmla="*/ 831287 w 2701070"/>
                <a:gd name="connsiteY61" fmla="*/ 2617460 h 2701072"/>
                <a:gd name="connsiteX62" fmla="*/ 697320 w 2701070"/>
                <a:gd name="connsiteY62" fmla="*/ 2581085 h 2701072"/>
                <a:gd name="connsiteX63" fmla="*/ 577730 w 2701070"/>
                <a:gd name="connsiteY63" fmla="*/ 2510932 h 2701072"/>
                <a:gd name="connsiteX64" fmla="*/ 481012 w 2701070"/>
                <a:gd name="connsiteY64" fmla="*/ 2410899 h 2701072"/>
                <a:gd name="connsiteX65" fmla="*/ 580344 w 2701070"/>
                <a:gd name="connsiteY65" fmla="*/ 2507035 h 2701072"/>
                <a:gd name="connsiteX66" fmla="*/ 699934 w 2701070"/>
                <a:gd name="connsiteY66" fmla="*/ 2573290 h 2701072"/>
                <a:gd name="connsiteX67" fmla="*/ 969829 w 2701070"/>
                <a:gd name="connsiteY67" fmla="*/ 2610315 h 2701072"/>
                <a:gd name="connsiteX68" fmla="*/ 987473 w 2701070"/>
                <a:gd name="connsiteY68" fmla="*/ 2608367 h 2701072"/>
                <a:gd name="connsiteX69" fmla="*/ 1003811 w 2701070"/>
                <a:gd name="connsiteY69" fmla="*/ 2606418 h 2701072"/>
                <a:gd name="connsiteX70" fmla="*/ 1038446 w 2701070"/>
                <a:gd name="connsiteY70" fmla="*/ 2600572 h 2701072"/>
                <a:gd name="connsiteX71" fmla="*/ 1072428 w 2701070"/>
                <a:gd name="connsiteY71" fmla="*/ 2593427 h 2701072"/>
                <a:gd name="connsiteX72" fmla="*/ 1080924 w 2701070"/>
                <a:gd name="connsiteY72" fmla="*/ 2592128 h 2701072"/>
                <a:gd name="connsiteX73" fmla="*/ 1088766 w 2701070"/>
                <a:gd name="connsiteY73" fmla="*/ 2589529 h 2701072"/>
                <a:gd name="connsiteX74" fmla="*/ 1105756 w 2701070"/>
                <a:gd name="connsiteY74" fmla="*/ 2584982 h 2701072"/>
                <a:gd name="connsiteX75" fmla="*/ 1122094 w 2701070"/>
                <a:gd name="connsiteY75" fmla="*/ 2580435 h 2701072"/>
                <a:gd name="connsiteX76" fmla="*/ 1130589 w 2701070"/>
                <a:gd name="connsiteY76" fmla="*/ 2577837 h 2701072"/>
                <a:gd name="connsiteX77" fmla="*/ 1138431 w 2701070"/>
                <a:gd name="connsiteY77" fmla="*/ 2575239 h 2701072"/>
                <a:gd name="connsiteX78" fmla="*/ 1171106 w 2701070"/>
                <a:gd name="connsiteY78" fmla="*/ 2564196 h 2701072"/>
                <a:gd name="connsiteX79" fmla="*/ 1203128 w 2701070"/>
                <a:gd name="connsiteY79" fmla="*/ 2551855 h 2701072"/>
                <a:gd name="connsiteX80" fmla="*/ 1235150 w 2701070"/>
                <a:gd name="connsiteY80" fmla="*/ 2538863 h 2701072"/>
                <a:gd name="connsiteX81" fmla="*/ 1297884 w 2701070"/>
                <a:gd name="connsiteY81" fmla="*/ 2509633 h 2701072"/>
                <a:gd name="connsiteX82" fmla="*/ 1358660 w 2701070"/>
                <a:gd name="connsiteY82" fmla="*/ 2477154 h 2701072"/>
                <a:gd name="connsiteX83" fmla="*/ 1418782 w 2701070"/>
                <a:gd name="connsiteY83" fmla="*/ 2442728 h 2701072"/>
                <a:gd name="connsiteX84" fmla="*/ 1554710 w 2701070"/>
                <a:gd name="connsiteY84" fmla="*/ 2327284 h 2701072"/>
                <a:gd name="connsiteX85" fmla="*/ 1497818 w 2701070"/>
                <a:gd name="connsiteY85" fmla="*/ 2366907 h 2701072"/>
                <a:gd name="connsiteX86" fmla="*/ 1438964 w 2701070"/>
                <a:gd name="connsiteY86" fmla="*/ 2403932 h 2701072"/>
                <a:gd name="connsiteX87" fmla="*/ 1423924 w 2701070"/>
                <a:gd name="connsiteY87" fmla="*/ 2413026 h 2701072"/>
                <a:gd name="connsiteX88" fmla="*/ 1408884 w 2701070"/>
                <a:gd name="connsiteY88" fmla="*/ 2421471 h 2701072"/>
                <a:gd name="connsiteX89" fmla="*/ 1378804 w 2701070"/>
                <a:gd name="connsiteY89" fmla="*/ 2438359 h 2701072"/>
                <a:gd name="connsiteX90" fmla="*/ 1316026 w 2701070"/>
                <a:gd name="connsiteY90" fmla="*/ 2468889 h 2701072"/>
                <a:gd name="connsiteX91" fmla="*/ 1185242 w 2701070"/>
                <a:gd name="connsiteY91" fmla="*/ 2516307 h 2701072"/>
                <a:gd name="connsiteX92" fmla="*/ 1168893 w 2701070"/>
                <a:gd name="connsiteY92" fmla="*/ 2521504 h 2701072"/>
                <a:gd name="connsiteX93" fmla="*/ 1160392 w 2701070"/>
                <a:gd name="connsiteY93" fmla="*/ 2523452 h 2701072"/>
                <a:gd name="connsiteX94" fmla="*/ 1151891 w 2701070"/>
                <a:gd name="connsiteY94" fmla="*/ 2525401 h 2701072"/>
                <a:gd name="connsiteX95" fmla="*/ 1117233 w 2701070"/>
                <a:gd name="connsiteY95" fmla="*/ 2532546 h 2701072"/>
                <a:gd name="connsiteX96" fmla="*/ 1083229 w 2701070"/>
                <a:gd name="connsiteY96" fmla="*/ 2538392 h 2701072"/>
                <a:gd name="connsiteX97" fmla="*/ 1065573 w 2701070"/>
                <a:gd name="connsiteY97" fmla="*/ 2540991 h 2701072"/>
                <a:gd name="connsiteX98" fmla="*/ 1048570 w 2701070"/>
                <a:gd name="connsiteY98" fmla="*/ 2542939 h 2701072"/>
                <a:gd name="connsiteX99" fmla="*/ 1030914 w 2701070"/>
                <a:gd name="connsiteY99" fmla="*/ 2544238 h 2701072"/>
                <a:gd name="connsiteX100" fmla="*/ 1013912 w 2701070"/>
                <a:gd name="connsiteY100" fmla="*/ 2544888 h 2701072"/>
                <a:gd name="connsiteX101" fmla="*/ 978600 w 2701070"/>
                <a:gd name="connsiteY101" fmla="*/ 2545538 h 2701072"/>
                <a:gd name="connsiteX102" fmla="*/ 943942 w 2701070"/>
                <a:gd name="connsiteY102" fmla="*/ 2543589 h 2701072"/>
                <a:gd name="connsiteX103" fmla="*/ 908630 w 2701070"/>
                <a:gd name="connsiteY103" fmla="*/ 2539691 h 2701072"/>
                <a:gd name="connsiteX104" fmla="*/ 774575 w 2701070"/>
                <a:gd name="connsiteY104" fmla="*/ 2503316 h 2701072"/>
                <a:gd name="connsiteX105" fmla="*/ 654252 w 2701070"/>
                <a:gd name="connsiteY105" fmla="*/ 2433163 h 2701072"/>
                <a:gd name="connsiteX106" fmla="*/ 558779 w 2701070"/>
                <a:gd name="connsiteY106" fmla="*/ 2333780 h 2701072"/>
                <a:gd name="connsiteX107" fmla="*/ 657522 w 2701070"/>
                <a:gd name="connsiteY107" fmla="*/ 2428616 h 2701072"/>
                <a:gd name="connsiteX108" fmla="*/ 777191 w 2701070"/>
                <a:gd name="connsiteY108" fmla="*/ 2495521 h 2701072"/>
                <a:gd name="connsiteX109" fmla="*/ 1047263 w 2701070"/>
                <a:gd name="connsiteY109" fmla="*/ 2532546 h 2701072"/>
                <a:gd name="connsiteX110" fmla="*/ 1064265 w 2701070"/>
                <a:gd name="connsiteY110" fmla="*/ 2530598 h 2701072"/>
                <a:gd name="connsiteX111" fmla="*/ 1081921 w 2701070"/>
                <a:gd name="connsiteY111" fmla="*/ 2528649 h 2701072"/>
                <a:gd name="connsiteX112" fmla="*/ 1115925 w 2701070"/>
                <a:gd name="connsiteY112" fmla="*/ 2523452 h 2701072"/>
                <a:gd name="connsiteX113" fmla="*/ 1149275 w 2701070"/>
                <a:gd name="connsiteY113" fmla="*/ 2515658 h 2701072"/>
                <a:gd name="connsiteX114" fmla="*/ 1157776 w 2701070"/>
                <a:gd name="connsiteY114" fmla="*/ 2513709 h 2701072"/>
                <a:gd name="connsiteX115" fmla="*/ 1166277 w 2701070"/>
                <a:gd name="connsiteY115" fmla="*/ 2511760 h 2701072"/>
                <a:gd name="connsiteX116" fmla="*/ 1182626 w 2701070"/>
                <a:gd name="connsiteY116" fmla="*/ 2507213 h 2701072"/>
                <a:gd name="connsiteX117" fmla="*/ 1199628 w 2701070"/>
                <a:gd name="connsiteY117" fmla="*/ 2502666 h 2701072"/>
                <a:gd name="connsiteX118" fmla="*/ 1208128 w 2701070"/>
                <a:gd name="connsiteY118" fmla="*/ 2500068 h 2701072"/>
                <a:gd name="connsiteX119" fmla="*/ 1215976 w 2701070"/>
                <a:gd name="connsiteY119" fmla="*/ 2497470 h 2701072"/>
                <a:gd name="connsiteX120" fmla="*/ 1248672 w 2701070"/>
                <a:gd name="connsiteY120" fmla="*/ 2486427 h 2701072"/>
                <a:gd name="connsiteX121" fmla="*/ 1280714 w 2701070"/>
                <a:gd name="connsiteY121" fmla="*/ 2474085 h 2701072"/>
                <a:gd name="connsiteX122" fmla="*/ 1312756 w 2701070"/>
                <a:gd name="connsiteY122" fmla="*/ 2461094 h 2701072"/>
                <a:gd name="connsiteX123" fmla="*/ 1375534 w 2701070"/>
                <a:gd name="connsiteY123" fmla="*/ 2431864 h 2701072"/>
                <a:gd name="connsiteX124" fmla="*/ 1436350 w 2701070"/>
                <a:gd name="connsiteY124" fmla="*/ 2399385 h 2701072"/>
                <a:gd name="connsiteX125" fmla="*/ 1496510 w 2701070"/>
                <a:gd name="connsiteY125" fmla="*/ 2364959 h 2701072"/>
                <a:gd name="connsiteX126" fmla="*/ 1632480 w 2701070"/>
                <a:gd name="connsiteY126" fmla="*/ 2252396 h 2701072"/>
                <a:gd name="connsiteX127" fmla="*/ 1575626 w 2701070"/>
                <a:gd name="connsiteY127" fmla="*/ 2292019 h 2701072"/>
                <a:gd name="connsiteX128" fmla="*/ 1516810 w 2701070"/>
                <a:gd name="connsiteY128" fmla="*/ 2329694 h 2701072"/>
                <a:gd name="connsiteX129" fmla="*/ 1501780 w 2701070"/>
                <a:gd name="connsiteY129" fmla="*/ 2338138 h 2701072"/>
                <a:gd name="connsiteX130" fmla="*/ 1486750 w 2701070"/>
                <a:gd name="connsiteY130" fmla="*/ 2346583 h 2701072"/>
                <a:gd name="connsiteX131" fmla="*/ 1456034 w 2701070"/>
                <a:gd name="connsiteY131" fmla="*/ 2363471 h 2701072"/>
                <a:gd name="connsiteX132" fmla="*/ 1393952 w 2701070"/>
                <a:gd name="connsiteY132" fmla="*/ 2394001 h 2701072"/>
                <a:gd name="connsiteX133" fmla="*/ 1263252 w 2701070"/>
                <a:gd name="connsiteY133" fmla="*/ 2441419 h 2701072"/>
                <a:gd name="connsiteX134" fmla="*/ 1246916 w 2701070"/>
                <a:gd name="connsiteY134" fmla="*/ 2446615 h 2701072"/>
                <a:gd name="connsiteX135" fmla="*/ 1238420 w 2701070"/>
                <a:gd name="connsiteY135" fmla="*/ 2448564 h 2701072"/>
                <a:gd name="connsiteX136" fmla="*/ 1229924 w 2701070"/>
                <a:gd name="connsiteY136" fmla="*/ 2450513 h 2701072"/>
                <a:gd name="connsiteX137" fmla="*/ 1195942 w 2701070"/>
                <a:gd name="connsiteY137" fmla="*/ 2458308 h 2701072"/>
                <a:gd name="connsiteX138" fmla="*/ 1161307 w 2701070"/>
                <a:gd name="connsiteY138" fmla="*/ 2463504 h 2701072"/>
                <a:gd name="connsiteX139" fmla="*/ 1143663 w 2701070"/>
                <a:gd name="connsiteY139" fmla="*/ 2466102 h 2701072"/>
                <a:gd name="connsiteX140" fmla="*/ 1126672 w 2701070"/>
                <a:gd name="connsiteY140" fmla="*/ 2468051 h 2701072"/>
                <a:gd name="connsiteX141" fmla="*/ 1109027 w 2701070"/>
                <a:gd name="connsiteY141" fmla="*/ 2469350 h 2701072"/>
                <a:gd name="connsiteX142" fmla="*/ 1091383 w 2701070"/>
                <a:gd name="connsiteY142" fmla="*/ 2470000 h 2701072"/>
                <a:gd name="connsiteX143" fmla="*/ 1056747 w 2701070"/>
                <a:gd name="connsiteY143" fmla="*/ 2470649 h 2701072"/>
                <a:gd name="connsiteX144" fmla="*/ 1021459 w 2701070"/>
                <a:gd name="connsiteY144" fmla="*/ 2468701 h 2701072"/>
                <a:gd name="connsiteX145" fmla="*/ 986823 w 2701070"/>
                <a:gd name="connsiteY145" fmla="*/ 2465453 h 2701072"/>
                <a:gd name="connsiteX146" fmla="*/ 852202 w 2701070"/>
                <a:gd name="connsiteY146" fmla="*/ 2428428 h 2701072"/>
                <a:gd name="connsiteX147" fmla="*/ 732612 w 2701070"/>
                <a:gd name="connsiteY147" fmla="*/ 2358275 h 2701072"/>
                <a:gd name="connsiteX148" fmla="*/ 636548 w 2701070"/>
                <a:gd name="connsiteY148" fmla="*/ 2258892 h 2701072"/>
                <a:gd name="connsiteX149" fmla="*/ 735880 w 2701070"/>
                <a:gd name="connsiteY149" fmla="*/ 2354377 h 2701072"/>
                <a:gd name="connsiteX150" fmla="*/ 855470 w 2701070"/>
                <a:gd name="connsiteY150" fmla="*/ 2421282 h 2701072"/>
                <a:gd name="connsiteX151" fmla="*/ 1125365 w 2701070"/>
                <a:gd name="connsiteY151" fmla="*/ 2457658 h 2701072"/>
                <a:gd name="connsiteX152" fmla="*/ 1143009 w 2701070"/>
                <a:gd name="connsiteY152" fmla="*/ 2455709 h 2701072"/>
                <a:gd name="connsiteX153" fmla="*/ 1159347 w 2701070"/>
                <a:gd name="connsiteY153" fmla="*/ 2453761 h 2701072"/>
                <a:gd name="connsiteX154" fmla="*/ 1193982 w 2701070"/>
                <a:gd name="connsiteY154" fmla="*/ 2448564 h 2701072"/>
                <a:gd name="connsiteX155" fmla="*/ 1227310 w 2701070"/>
                <a:gd name="connsiteY155" fmla="*/ 2441419 h 2701072"/>
                <a:gd name="connsiteX156" fmla="*/ 1235806 w 2701070"/>
                <a:gd name="connsiteY156" fmla="*/ 2439470 h 2701072"/>
                <a:gd name="connsiteX157" fmla="*/ 1243648 w 2701070"/>
                <a:gd name="connsiteY157" fmla="*/ 2436872 h 2701072"/>
                <a:gd name="connsiteX158" fmla="*/ 1260638 w 2701070"/>
                <a:gd name="connsiteY158" fmla="*/ 2432325 h 2701072"/>
                <a:gd name="connsiteX159" fmla="*/ 1277630 w 2701070"/>
                <a:gd name="connsiteY159" fmla="*/ 2427778 h 2701072"/>
                <a:gd name="connsiteX160" fmla="*/ 1286126 w 2701070"/>
                <a:gd name="connsiteY160" fmla="*/ 2425829 h 2701072"/>
                <a:gd name="connsiteX161" fmla="*/ 1293968 w 2701070"/>
                <a:gd name="connsiteY161" fmla="*/ 2422582 h 2701072"/>
                <a:gd name="connsiteX162" fmla="*/ 1326642 w 2701070"/>
                <a:gd name="connsiteY162" fmla="*/ 2411539 h 2701072"/>
                <a:gd name="connsiteX163" fmla="*/ 1358664 w 2701070"/>
                <a:gd name="connsiteY163" fmla="*/ 2399197 h 2701072"/>
                <a:gd name="connsiteX164" fmla="*/ 1390686 w 2701070"/>
                <a:gd name="connsiteY164" fmla="*/ 2386856 h 2701072"/>
                <a:gd name="connsiteX165" fmla="*/ 1453420 w 2701070"/>
                <a:gd name="connsiteY165" fmla="*/ 2356976 h 2701072"/>
                <a:gd name="connsiteX166" fmla="*/ 1514196 w 2701070"/>
                <a:gd name="connsiteY166" fmla="*/ 2324497 h 2701072"/>
                <a:gd name="connsiteX167" fmla="*/ 1574318 w 2701070"/>
                <a:gd name="connsiteY167" fmla="*/ 2290071 h 2701072"/>
                <a:gd name="connsiteX168" fmla="*/ 1707368 w 2701070"/>
                <a:gd name="connsiteY168" fmla="*/ 2177508 h 2701072"/>
                <a:gd name="connsiteX169" fmla="*/ 1650514 w 2701070"/>
                <a:gd name="connsiteY169" fmla="*/ 2217131 h 2701072"/>
                <a:gd name="connsiteX170" fmla="*/ 1591698 w 2701070"/>
                <a:gd name="connsiteY170" fmla="*/ 2254156 h 2701072"/>
                <a:gd name="connsiteX171" fmla="*/ 1576668 w 2701070"/>
                <a:gd name="connsiteY171" fmla="*/ 2262601 h 2701072"/>
                <a:gd name="connsiteX172" fmla="*/ 1560984 w 2701070"/>
                <a:gd name="connsiteY172" fmla="*/ 2271045 h 2701072"/>
                <a:gd name="connsiteX173" fmla="*/ 1530922 w 2701070"/>
                <a:gd name="connsiteY173" fmla="*/ 2287934 h 2701072"/>
                <a:gd name="connsiteX174" fmla="*/ 1468840 w 2701070"/>
                <a:gd name="connsiteY174" fmla="*/ 2318463 h 2701072"/>
                <a:gd name="connsiteX175" fmla="*/ 1338140 w 2701070"/>
                <a:gd name="connsiteY175" fmla="*/ 2365881 h 2701072"/>
                <a:gd name="connsiteX176" fmla="*/ 1321150 w 2701070"/>
                <a:gd name="connsiteY176" fmla="*/ 2371078 h 2701072"/>
                <a:gd name="connsiteX177" fmla="*/ 1313308 w 2701070"/>
                <a:gd name="connsiteY177" fmla="*/ 2373676 h 2701072"/>
                <a:gd name="connsiteX178" fmla="*/ 1304812 w 2701070"/>
                <a:gd name="connsiteY178" fmla="*/ 2374975 h 2701072"/>
                <a:gd name="connsiteX179" fmla="*/ 1270178 w 2701070"/>
                <a:gd name="connsiteY179" fmla="*/ 2382770 h 2701072"/>
                <a:gd name="connsiteX180" fmla="*/ 1235542 w 2701070"/>
                <a:gd name="connsiteY180" fmla="*/ 2387967 h 2701072"/>
                <a:gd name="connsiteX181" fmla="*/ 1218550 w 2701070"/>
                <a:gd name="connsiteY181" fmla="*/ 2390565 h 2701072"/>
                <a:gd name="connsiteX182" fmla="*/ 1201560 w 2701070"/>
                <a:gd name="connsiteY182" fmla="*/ 2392513 h 2701072"/>
                <a:gd name="connsiteX183" fmla="*/ 1183916 w 2701070"/>
                <a:gd name="connsiteY183" fmla="*/ 2393813 h 2701072"/>
                <a:gd name="connsiteX184" fmla="*/ 1166271 w 2701070"/>
                <a:gd name="connsiteY184" fmla="*/ 2394462 h 2701072"/>
                <a:gd name="connsiteX185" fmla="*/ 1131635 w 2701070"/>
                <a:gd name="connsiteY185" fmla="*/ 2395761 h 2701072"/>
                <a:gd name="connsiteX186" fmla="*/ 1096347 w 2701070"/>
                <a:gd name="connsiteY186" fmla="*/ 2393813 h 2701072"/>
                <a:gd name="connsiteX187" fmla="*/ 1061711 w 2701070"/>
                <a:gd name="connsiteY187" fmla="*/ 2389915 h 2701072"/>
                <a:gd name="connsiteX188" fmla="*/ 927090 w 2701070"/>
                <a:gd name="connsiteY188" fmla="*/ 2352890 h 2701072"/>
                <a:gd name="connsiteX189" fmla="*/ 806847 w 2701070"/>
                <a:gd name="connsiteY189" fmla="*/ 2282737 h 2701072"/>
                <a:gd name="connsiteX190" fmla="*/ 711436 w 2701070"/>
                <a:gd name="connsiteY190" fmla="*/ 2183354 h 2701072"/>
                <a:gd name="connsiteX191" fmla="*/ 810768 w 2701070"/>
                <a:gd name="connsiteY191" fmla="*/ 2278840 h 2701072"/>
                <a:gd name="connsiteX192" fmla="*/ 930358 w 2701070"/>
                <a:gd name="connsiteY192" fmla="*/ 2345095 h 2701072"/>
                <a:gd name="connsiteX193" fmla="*/ 1200252 w 2701070"/>
                <a:gd name="connsiteY193" fmla="*/ 2382120 h 2701072"/>
                <a:gd name="connsiteX194" fmla="*/ 1217244 w 2701070"/>
                <a:gd name="connsiteY194" fmla="*/ 2380821 h 2701072"/>
                <a:gd name="connsiteX195" fmla="*/ 1234234 w 2701070"/>
                <a:gd name="connsiteY195" fmla="*/ 2378223 h 2701072"/>
                <a:gd name="connsiteX196" fmla="*/ 1268216 w 2701070"/>
                <a:gd name="connsiteY196" fmla="*/ 2373027 h 2701072"/>
                <a:gd name="connsiteX197" fmla="*/ 1302198 w 2701070"/>
                <a:gd name="connsiteY197" fmla="*/ 2365881 h 2701072"/>
                <a:gd name="connsiteX198" fmla="*/ 1310694 w 2701070"/>
                <a:gd name="connsiteY198" fmla="*/ 2363933 h 2701072"/>
                <a:gd name="connsiteX199" fmla="*/ 1318536 w 2701070"/>
                <a:gd name="connsiteY199" fmla="*/ 2361984 h 2701072"/>
                <a:gd name="connsiteX200" fmla="*/ 1335526 w 2701070"/>
                <a:gd name="connsiteY200" fmla="*/ 2356787 h 2701072"/>
                <a:gd name="connsiteX201" fmla="*/ 1352518 w 2701070"/>
                <a:gd name="connsiteY201" fmla="*/ 2352241 h 2701072"/>
                <a:gd name="connsiteX202" fmla="*/ 1360360 w 2701070"/>
                <a:gd name="connsiteY202" fmla="*/ 2350292 h 2701072"/>
                <a:gd name="connsiteX203" fmla="*/ 1368856 w 2701070"/>
                <a:gd name="connsiteY203" fmla="*/ 2347694 h 2701072"/>
                <a:gd name="connsiteX204" fmla="*/ 1401530 w 2701070"/>
                <a:gd name="connsiteY204" fmla="*/ 2336001 h 2701072"/>
                <a:gd name="connsiteX205" fmla="*/ 1433552 w 2701070"/>
                <a:gd name="connsiteY205" fmla="*/ 2323660 h 2701072"/>
                <a:gd name="connsiteX206" fmla="*/ 1465574 w 2701070"/>
                <a:gd name="connsiteY206" fmla="*/ 2311318 h 2701072"/>
                <a:gd name="connsiteX207" fmla="*/ 1527656 w 2701070"/>
                <a:gd name="connsiteY207" fmla="*/ 2282088 h 2701072"/>
                <a:gd name="connsiteX208" fmla="*/ 1589084 w 2701070"/>
                <a:gd name="connsiteY208" fmla="*/ 2249609 h 2701072"/>
                <a:gd name="connsiteX209" fmla="*/ 1649206 w 2701070"/>
                <a:gd name="connsiteY209" fmla="*/ 2214533 h 2701072"/>
                <a:gd name="connsiteX210" fmla="*/ 1785134 w 2701070"/>
                <a:gd name="connsiteY210" fmla="*/ 2099741 h 2701072"/>
                <a:gd name="connsiteX211" fmla="*/ 1728280 w 2701070"/>
                <a:gd name="connsiteY211" fmla="*/ 2139364 h 2701072"/>
                <a:gd name="connsiteX212" fmla="*/ 1669466 w 2701070"/>
                <a:gd name="connsiteY212" fmla="*/ 2176389 h 2701072"/>
                <a:gd name="connsiteX213" fmla="*/ 1654434 w 2701070"/>
                <a:gd name="connsiteY213" fmla="*/ 2184834 h 2701072"/>
                <a:gd name="connsiteX214" fmla="*/ 1638750 w 2701070"/>
                <a:gd name="connsiteY214" fmla="*/ 2193278 h 2701072"/>
                <a:gd name="connsiteX215" fmla="*/ 1608690 w 2701070"/>
                <a:gd name="connsiteY215" fmla="*/ 2210167 h 2701072"/>
                <a:gd name="connsiteX216" fmla="*/ 1546608 w 2701070"/>
                <a:gd name="connsiteY216" fmla="*/ 2240696 h 2701072"/>
                <a:gd name="connsiteX217" fmla="*/ 1415908 w 2701070"/>
                <a:gd name="connsiteY217" fmla="*/ 2288114 h 2701072"/>
                <a:gd name="connsiteX218" fmla="*/ 1398916 w 2701070"/>
                <a:gd name="connsiteY218" fmla="*/ 2293311 h 2701072"/>
                <a:gd name="connsiteX219" fmla="*/ 1390422 w 2701070"/>
                <a:gd name="connsiteY219" fmla="*/ 2295909 h 2701072"/>
                <a:gd name="connsiteX220" fmla="*/ 1381926 w 2701070"/>
                <a:gd name="connsiteY220" fmla="*/ 2297208 h 2701072"/>
                <a:gd name="connsiteX221" fmla="*/ 1347944 w 2701070"/>
                <a:gd name="connsiteY221" fmla="*/ 2305003 h 2701072"/>
                <a:gd name="connsiteX222" fmla="*/ 1313962 w 2701070"/>
                <a:gd name="connsiteY222" fmla="*/ 2310200 h 2701072"/>
                <a:gd name="connsiteX223" fmla="*/ 1296318 w 2701070"/>
                <a:gd name="connsiteY223" fmla="*/ 2313447 h 2701072"/>
                <a:gd name="connsiteX224" fmla="*/ 1279326 w 2701070"/>
                <a:gd name="connsiteY224" fmla="*/ 2314746 h 2701072"/>
                <a:gd name="connsiteX225" fmla="*/ 1261682 w 2701070"/>
                <a:gd name="connsiteY225" fmla="*/ 2316046 h 2701072"/>
                <a:gd name="connsiteX226" fmla="*/ 1244038 w 2701070"/>
                <a:gd name="connsiteY226" fmla="*/ 2316695 h 2701072"/>
                <a:gd name="connsiteX227" fmla="*/ 1209402 w 2701070"/>
                <a:gd name="connsiteY227" fmla="*/ 2317994 h 2701072"/>
                <a:gd name="connsiteX228" fmla="*/ 1174114 w 2701070"/>
                <a:gd name="connsiteY228" fmla="*/ 2316046 h 2701072"/>
                <a:gd name="connsiteX229" fmla="*/ 1139478 w 2701070"/>
                <a:gd name="connsiteY229" fmla="*/ 2312148 h 2701072"/>
                <a:gd name="connsiteX230" fmla="*/ 1004857 w 2701070"/>
                <a:gd name="connsiteY230" fmla="*/ 2275123 h 2701072"/>
                <a:gd name="connsiteX231" fmla="*/ 884614 w 2701070"/>
                <a:gd name="connsiteY231" fmla="*/ 2204970 h 2701072"/>
                <a:gd name="connsiteX232" fmla="*/ 789203 w 2701070"/>
                <a:gd name="connsiteY232" fmla="*/ 2105587 h 2701072"/>
                <a:gd name="connsiteX233" fmla="*/ 888535 w 2701070"/>
                <a:gd name="connsiteY233" fmla="*/ 2201073 h 2701072"/>
                <a:gd name="connsiteX234" fmla="*/ 1008125 w 2701070"/>
                <a:gd name="connsiteY234" fmla="*/ 2267978 h 2701072"/>
                <a:gd name="connsiteX235" fmla="*/ 1278020 w 2701070"/>
                <a:gd name="connsiteY235" fmla="*/ 2304353 h 2701072"/>
                <a:gd name="connsiteX236" fmla="*/ 1295010 w 2701070"/>
                <a:gd name="connsiteY236" fmla="*/ 2303054 h 2701072"/>
                <a:gd name="connsiteX237" fmla="*/ 1312002 w 2701070"/>
                <a:gd name="connsiteY237" fmla="*/ 2300456 h 2701072"/>
                <a:gd name="connsiteX238" fmla="*/ 1345984 w 2701070"/>
                <a:gd name="connsiteY238" fmla="*/ 2295260 h 2701072"/>
                <a:gd name="connsiteX239" fmla="*/ 1379966 w 2701070"/>
                <a:gd name="connsiteY239" fmla="*/ 2288114 h 2701072"/>
                <a:gd name="connsiteX240" fmla="*/ 1388460 w 2701070"/>
                <a:gd name="connsiteY240" fmla="*/ 2286815 h 2701072"/>
                <a:gd name="connsiteX241" fmla="*/ 1396304 w 2701070"/>
                <a:gd name="connsiteY241" fmla="*/ 2284217 h 2701072"/>
                <a:gd name="connsiteX242" fmla="*/ 1413294 w 2701070"/>
                <a:gd name="connsiteY242" fmla="*/ 2279020 h 2701072"/>
                <a:gd name="connsiteX243" fmla="*/ 1429632 w 2701070"/>
                <a:gd name="connsiteY243" fmla="*/ 2274474 h 2701072"/>
                <a:gd name="connsiteX244" fmla="*/ 1438126 w 2701070"/>
                <a:gd name="connsiteY244" fmla="*/ 2272525 h 2701072"/>
                <a:gd name="connsiteX245" fmla="*/ 1446622 w 2701070"/>
                <a:gd name="connsiteY245" fmla="*/ 2269927 h 2701072"/>
                <a:gd name="connsiteX246" fmla="*/ 1479298 w 2701070"/>
                <a:gd name="connsiteY246" fmla="*/ 2258884 h 2701072"/>
                <a:gd name="connsiteX247" fmla="*/ 1511318 w 2701070"/>
                <a:gd name="connsiteY247" fmla="*/ 2245893 h 2701072"/>
                <a:gd name="connsiteX248" fmla="*/ 1543340 w 2701070"/>
                <a:gd name="connsiteY248" fmla="*/ 2233551 h 2701072"/>
                <a:gd name="connsiteX249" fmla="*/ 1605422 w 2701070"/>
                <a:gd name="connsiteY249" fmla="*/ 2204321 h 2701072"/>
                <a:gd name="connsiteX250" fmla="*/ 1666852 w 2701070"/>
                <a:gd name="connsiteY250" fmla="*/ 2171842 h 2701072"/>
                <a:gd name="connsiteX251" fmla="*/ 1726320 w 2701070"/>
                <a:gd name="connsiteY251" fmla="*/ 2136766 h 2701072"/>
                <a:gd name="connsiteX252" fmla="*/ 1860022 w 2701070"/>
                <a:gd name="connsiteY252" fmla="*/ 2024853 h 2701072"/>
                <a:gd name="connsiteX253" fmla="*/ 1803822 w 2701070"/>
                <a:gd name="connsiteY253" fmla="*/ 2064476 h 2701072"/>
                <a:gd name="connsiteX254" fmla="*/ 1745006 w 2701070"/>
                <a:gd name="connsiteY254" fmla="*/ 2101501 h 2701072"/>
                <a:gd name="connsiteX255" fmla="*/ 1729976 w 2701070"/>
                <a:gd name="connsiteY255" fmla="*/ 2109946 h 2701072"/>
                <a:gd name="connsiteX256" fmla="*/ 1714292 w 2701070"/>
                <a:gd name="connsiteY256" fmla="*/ 2118390 h 2701072"/>
                <a:gd name="connsiteX257" fmla="*/ 1684232 w 2701070"/>
                <a:gd name="connsiteY257" fmla="*/ 2135279 h 2701072"/>
                <a:gd name="connsiteX258" fmla="*/ 1622150 w 2701070"/>
                <a:gd name="connsiteY258" fmla="*/ 2165808 h 2701072"/>
                <a:gd name="connsiteX259" fmla="*/ 1491450 w 2701070"/>
                <a:gd name="connsiteY259" fmla="*/ 2213226 h 2701072"/>
                <a:gd name="connsiteX260" fmla="*/ 1474458 w 2701070"/>
                <a:gd name="connsiteY260" fmla="*/ 2218423 h 2701072"/>
                <a:gd name="connsiteX261" fmla="*/ 1465964 w 2701070"/>
                <a:gd name="connsiteY261" fmla="*/ 2221021 h 2701072"/>
                <a:gd name="connsiteX262" fmla="*/ 1457468 w 2701070"/>
                <a:gd name="connsiteY262" fmla="*/ 2222970 h 2701072"/>
                <a:gd name="connsiteX263" fmla="*/ 1423486 w 2701070"/>
                <a:gd name="connsiteY263" fmla="*/ 2230115 h 2701072"/>
                <a:gd name="connsiteX264" fmla="*/ 1388850 w 2701070"/>
                <a:gd name="connsiteY264" fmla="*/ 2235961 h 2701072"/>
                <a:gd name="connsiteX265" fmla="*/ 1371860 w 2701070"/>
                <a:gd name="connsiteY265" fmla="*/ 2238559 h 2701072"/>
                <a:gd name="connsiteX266" fmla="*/ 1354214 w 2701070"/>
                <a:gd name="connsiteY266" fmla="*/ 2239858 h 2701072"/>
                <a:gd name="connsiteX267" fmla="*/ 1336570 w 2701070"/>
                <a:gd name="connsiteY267" fmla="*/ 2241158 h 2701072"/>
                <a:gd name="connsiteX268" fmla="*/ 1319580 w 2701070"/>
                <a:gd name="connsiteY268" fmla="*/ 2242457 h 2701072"/>
                <a:gd name="connsiteX269" fmla="*/ 1284944 w 2701070"/>
                <a:gd name="connsiteY269" fmla="*/ 2243106 h 2701072"/>
                <a:gd name="connsiteX270" fmla="*/ 1249656 w 2701070"/>
                <a:gd name="connsiteY270" fmla="*/ 2241158 h 2701072"/>
                <a:gd name="connsiteX271" fmla="*/ 1215020 w 2701070"/>
                <a:gd name="connsiteY271" fmla="*/ 2237260 h 2701072"/>
                <a:gd name="connsiteX272" fmla="*/ 1080399 w 2701070"/>
                <a:gd name="connsiteY272" fmla="*/ 2200885 h 2701072"/>
                <a:gd name="connsiteX273" fmla="*/ 960155 w 2701070"/>
                <a:gd name="connsiteY273" fmla="*/ 2130732 h 2701072"/>
                <a:gd name="connsiteX274" fmla="*/ 864091 w 2701070"/>
                <a:gd name="connsiteY274" fmla="*/ 2030699 h 2701072"/>
                <a:gd name="connsiteX275" fmla="*/ 963423 w 2701070"/>
                <a:gd name="connsiteY275" fmla="*/ 2126185 h 2701072"/>
                <a:gd name="connsiteX276" fmla="*/ 1083666 w 2701070"/>
                <a:gd name="connsiteY276" fmla="*/ 2193090 h 2701072"/>
                <a:gd name="connsiteX277" fmla="*/ 1353562 w 2701070"/>
                <a:gd name="connsiteY277" fmla="*/ 2229465 h 2701072"/>
                <a:gd name="connsiteX278" fmla="*/ 1370552 w 2701070"/>
                <a:gd name="connsiteY278" fmla="*/ 2228816 h 2701072"/>
                <a:gd name="connsiteX279" fmla="*/ 1387544 w 2701070"/>
                <a:gd name="connsiteY279" fmla="*/ 2225568 h 2701072"/>
                <a:gd name="connsiteX280" fmla="*/ 1421526 w 2701070"/>
                <a:gd name="connsiteY280" fmla="*/ 2220372 h 2701072"/>
                <a:gd name="connsiteX281" fmla="*/ 1455508 w 2701070"/>
                <a:gd name="connsiteY281" fmla="*/ 2213226 h 2701072"/>
                <a:gd name="connsiteX282" fmla="*/ 1464002 w 2701070"/>
                <a:gd name="connsiteY282" fmla="*/ 2211927 h 2701072"/>
                <a:gd name="connsiteX283" fmla="*/ 1471844 w 2701070"/>
                <a:gd name="connsiteY283" fmla="*/ 2209329 h 2701072"/>
                <a:gd name="connsiteX284" fmla="*/ 1488182 w 2701070"/>
                <a:gd name="connsiteY284" fmla="*/ 2204782 h 2701072"/>
                <a:gd name="connsiteX285" fmla="*/ 1505172 w 2701070"/>
                <a:gd name="connsiteY285" fmla="*/ 2199586 h 2701072"/>
                <a:gd name="connsiteX286" fmla="*/ 1513668 w 2701070"/>
                <a:gd name="connsiteY286" fmla="*/ 2197637 h 2701072"/>
                <a:gd name="connsiteX287" fmla="*/ 1521510 w 2701070"/>
                <a:gd name="connsiteY287" fmla="*/ 2195039 h 2701072"/>
                <a:gd name="connsiteX288" fmla="*/ 1554186 w 2701070"/>
                <a:gd name="connsiteY288" fmla="*/ 2183996 h 2701072"/>
                <a:gd name="connsiteX289" fmla="*/ 1586860 w 2701070"/>
                <a:gd name="connsiteY289" fmla="*/ 2171005 h 2701072"/>
                <a:gd name="connsiteX290" fmla="*/ 1618882 w 2701070"/>
                <a:gd name="connsiteY290" fmla="*/ 2158663 h 2701072"/>
                <a:gd name="connsiteX291" fmla="*/ 1680964 w 2701070"/>
                <a:gd name="connsiteY291" fmla="*/ 2129433 h 2701072"/>
                <a:gd name="connsiteX292" fmla="*/ 1742392 w 2701070"/>
                <a:gd name="connsiteY292" fmla="*/ 2096954 h 2701072"/>
                <a:gd name="connsiteX293" fmla="*/ 1801862 w 2701070"/>
                <a:gd name="connsiteY293" fmla="*/ 2061878 h 2701072"/>
                <a:gd name="connsiteX294" fmla="*/ 1934910 w 2701070"/>
                <a:gd name="connsiteY294" fmla="*/ 1947084 h 2701072"/>
                <a:gd name="connsiteX295" fmla="*/ 1878056 w 2701070"/>
                <a:gd name="connsiteY295" fmla="*/ 1986707 h 2701072"/>
                <a:gd name="connsiteX296" fmla="*/ 1819894 w 2701070"/>
                <a:gd name="connsiteY296" fmla="*/ 2023732 h 2701072"/>
                <a:gd name="connsiteX297" fmla="*/ 1804864 w 2701070"/>
                <a:gd name="connsiteY297" fmla="*/ 2032177 h 2701072"/>
                <a:gd name="connsiteX298" fmla="*/ 1789180 w 2701070"/>
                <a:gd name="connsiteY298" fmla="*/ 2040621 h 2701072"/>
                <a:gd name="connsiteX299" fmla="*/ 1759120 w 2701070"/>
                <a:gd name="connsiteY299" fmla="*/ 2057510 h 2701072"/>
                <a:gd name="connsiteX300" fmla="*/ 1697038 w 2701070"/>
                <a:gd name="connsiteY300" fmla="*/ 2088039 h 2701072"/>
                <a:gd name="connsiteX301" fmla="*/ 1565684 w 2701070"/>
                <a:gd name="connsiteY301" fmla="*/ 2136107 h 2701072"/>
                <a:gd name="connsiteX302" fmla="*/ 1549346 w 2701070"/>
                <a:gd name="connsiteY302" fmla="*/ 2140654 h 2701072"/>
                <a:gd name="connsiteX303" fmla="*/ 1540852 w 2701070"/>
                <a:gd name="connsiteY303" fmla="*/ 2143252 h 2701072"/>
                <a:gd name="connsiteX304" fmla="*/ 1532356 w 2701070"/>
                <a:gd name="connsiteY304" fmla="*/ 2145201 h 2701072"/>
                <a:gd name="connsiteX305" fmla="*/ 1498374 w 2701070"/>
                <a:gd name="connsiteY305" fmla="*/ 2152346 h 2701072"/>
                <a:gd name="connsiteX306" fmla="*/ 1463738 w 2701070"/>
                <a:gd name="connsiteY306" fmla="*/ 2158192 h 2701072"/>
                <a:gd name="connsiteX307" fmla="*/ 1446748 w 2701070"/>
                <a:gd name="connsiteY307" fmla="*/ 2161440 h 2701072"/>
                <a:gd name="connsiteX308" fmla="*/ 1429102 w 2701070"/>
                <a:gd name="connsiteY308" fmla="*/ 2162739 h 2701072"/>
                <a:gd name="connsiteX309" fmla="*/ 1411458 w 2701070"/>
                <a:gd name="connsiteY309" fmla="*/ 2163389 h 2701072"/>
                <a:gd name="connsiteX310" fmla="*/ 1394468 w 2701070"/>
                <a:gd name="connsiteY310" fmla="*/ 2164688 h 2701072"/>
                <a:gd name="connsiteX311" fmla="*/ 1359178 w 2701070"/>
                <a:gd name="connsiteY311" fmla="*/ 2165337 h 2701072"/>
                <a:gd name="connsiteX312" fmla="*/ 1324544 w 2701070"/>
                <a:gd name="connsiteY312" fmla="*/ 2163389 h 2701072"/>
                <a:gd name="connsiteX313" fmla="*/ 1289254 w 2701070"/>
                <a:gd name="connsiteY313" fmla="*/ 2159491 h 2701072"/>
                <a:gd name="connsiteX314" fmla="*/ 1155287 w 2701070"/>
                <a:gd name="connsiteY314" fmla="*/ 2123116 h 2701072"/>
                <a:gd name="connsiteX315" fmla="*/ 1035043 w 2701070"/>
                <a:gd name="connsiteY315" fmla="*/ 2052313 h 2701072"/>
                <a:gd name="connsiteX316" fmla="*/ 938979 w 2701070"/>
                <a:gd name="connsiteY316" fmla="*/ 1952930 h 2701072"/>
                <a:gd name="connsiteX317" fmla="*/ 1038311 w 2701070"/>
                <a:gd name="connsiteY317" fmla="*/ 2048416 h 2701072"/>
                <a:gd name="connsiteX318" fmla="*/ 1158554 w 2701070"/>
                <a:gd name="connsiteY318" fmla="*/ 2115970 h 2701072"/>
                <a:gd name="connsiteX319" fmla="*/ 1427796 w 2701070"/>
                <a:gd name="connsiteY319" fmla="*/ 2151696 h 2701072"/>
                <a:gd name="connsiteX320" fmla="*/ 1445440 w 2701070"/>
                <a:gd name="connsiteY320" fmla="*/ 2150397 h 2701072"/>
                <a:gd name="connsiteX321" fmla="*/ 1462432 w 2701070"/>
                <a:gd name="connsiteY321" fmla="*/ 2148449 h 2701072"/>
                <a:gd name="connsiteX322" fmla="*/ 1496414 w 2701070"/>
                <a:gd name="connsiteY322" fmla="*/ 2142603 h 2701072"/>
                <a:gd name="connsiteX323" fmla="*/ 1530396 w 2701070"/>
                <a:gd name="connsiteY323" fmla="*/ 2135457 h 2701072"/>
                <a:gd name="connsiteX324" fmla="*/ 1538890 w 2701070"/>
                <a:gd name="connsiteY324" fmla="*/ 2134158 h 2701072"/>
                <a:gd name="connsiteX325" fmla="*/ 1546732 w 2701070"/>
                <a:gd name="connsiteY325" fmla="*/ 2131560 h 2701072"/>
                <a:gd name="connsiteX326" fmla="*/ 1563070 w 2701070"/>
                <a:gd name="connsiteY326" fmla="*/ 2127013 h 2701072"/>
                <a:gd name="connsiteX327" fmla="*/ 1580060 w 2701070"/>
                <a:gd name="connsiteY327" fmla="*/ 2122466 h 2701072"/>
                <a:gd name="connsiteX328" fmla="*/ 1587902 w 2701070"/>
                <a:gd name="connsiteY328" fmla="*/ 2119868 h 2701072"/>
                <a:gd name="connsiteX329" fmla="*/ 1596398 w 2701070"/>
                <a:gd name="connsiteY329" fmla="*/ 2117270 h 2701072"/>
                <a:gd name="connsiteX330" fmla="*/ 1629074 w 2701070"/>
                <a:gd name="connsiteY330" fmla="*/ 2106227 h 2701072"/>
                <a:gd name="connsiteX331" fmla="*/ 1661748 w 2701070"/>
                <a:gd name="connsiteY331" fmla="*/ 2093885 h 2701072"/>
                <a:gd name="connsiteX332" fmla="*/ 1693116 w 2701070"/>
                <a:gd name="connsiteY332" fmla="*/ 2080894 h 2701072"/>
                <a:gd name="connsiteX333" fmla="*/ 1755852 w 2701070"/>
                <a:gd name="connsiteY333" fmla="*/ 2051664 h 2701072"/>
                <a:gd name="connsiteX334" fmla="*/ 1816628 w 2701070"/>
                <a:gd name="connsiteY334" fmla="*/ 2019185 h 2701072"/>
                <a:gd name="connsiteX335" fmla="*/ 1876750 w 2701070"/>
                <a:gd name="connsiteY335" fmla="*/ 1984759 h 2701072"/>
                <a:gd name="connsiteX336" fmla="*/ 2012680 w 2701070"/>
                <a:gd name="connsiteY336" fmla="*/ 1872196 h 2701072"/>
                <a:gd name="connsiteX337" fmla="*/ 1955826 w 2701070"/>
                <a:gd name="connsiteY337" fmla="*/ 1911819 h 2701072"/>
                <a:gd name="connsiteX338" fmla="*/ 1897010 w 2701070"/>
                <a:gd name="connsiteY338" fmla="*/ 1948844 h 2701072"/>
                <a:gd name="connsiteX339" fmla="*/ 1882634 w 2701070"/>
                <a:gd name="connsiteY339" fmla="*/ 1957938 h 2701072"/>
                <a:gd name="connsiteX340" fmla="*/ 1866950 w 2701070"/>
                <a:gd name="connsiteY340" fmla="*/ 1966383 h 2701072"/>
                <a:gd name="connsiteX341" fmla="*/ 1836888 w 2701070"/>
                <a:gd name="connsiteY341" fmla="*/ 1982622 h 2701072"/>
                <a:gd name="connsiteX342" fmla="*/ 1774806 w 2701070"/>
                <a:gd name="connsiteY342" fmla="*/ 2013151 h 2701072"/>
                <a:gd name="connsiteX343" fmla="*/ 1643452 w 2701070"/>
                <a:gd name="connsiteY343" fmla="*/ 2061219 h 2701072"/>
                <a:gd name="connsiteX344" fmla="*/ 1626462 w 2701070"/>
                <a:gd name="connsiteY344" fmla="*/ 2065766 h 2701072"/>
                <a:gd name="connsiteX345" fmla="*/ 1618620 w 2701070"/>
                <a:gd name="connsiteY345" fmla="*/ 2068364 h 2701072"/>
                <a:gd name="connsiteX346" fmla="*/ 1610124 w 2701070"/>
                <a:gd name="connsiteY346" fmla="*/ 2070313 h 2701072"/>
                <a:gd name="connsiteX347" fmla="*/ 1576142 w 2701070"/>
                <a:gd name="connsiteY347" fmla="*/ 2078108 h 2701072"/>
                <a:gd name="connsiteX348" fmla="*/ 1541508 w 2701070"/>
                <a:gd name="connsiteY348" fmla="*/ 2083954 h 2701072"/>
                <a:gd name="connsiteX349" fmla="*/ 1524516 w 2701070"/>
                <a:gd name="connsiteY349" fmla="*/ 2085902 h 2701072"/>
                <a:gd name="connsiteX350" fmla="*/ 1506872 w 2701070"/>
                <a:gd name="connsiteY350" fmla="*/ 2087851 h 2701072"/>
                <a:gd name="connsiteX351" fmla="*/ 1489228 w 2701070"/>
                <a:gd name="connsiteY351" fmla="*/ 2089150 h 2701072"/>
                <a:gd name="connsiteX352" fmla="*/ 1472236 w 2701070"/>
                <a:gd name="connsiteY352" fmla="*/ 2090449 h 2701072"/>
                <a:gd name="connsiteX353" fmla="*/ 1436948 w 2701070"/>
                <a:gd name="connsiteY353" fmla="*/ 2090449 h 2701072"/>
                <a:gd name="connsiteX354" fmla="*/ 1402312 w 2701070"/>
                <a:gd name="connsiteY354" fmla="*/ 2088501 h 2701072"/>
                <a:gd name="connsiteX355" fmla="*/ 1367024 w 2701070"/>
                <a:gd name="connsiteY355" fmla="*/ 2084603 h 2701072"/>
                <a:gd name="connsiteX356" fmla="*/ 1233056 w 2701070"/>
                <a:gd name="connsiteY356" fmla="*/ 2048228 h 2701072"/>
                <a:gd name="connsiteX357" fmla="*/ 1112812 w 2701070"/>
                <a:gd name="connsiteY357" fmla="*/ 1978075 h 2701072"/>
                <a:gd name="connsiteX358" fmla="*/ 1016748 w 2701070"/>
                <a:gd name="connsiteY358" fmla="*/ 1878042 h 2701072"/>
                <a:gd name="connsiteX359" fmla="*/ 1116080 w 2701070"/>
                <a:gd name="connsiteY359" fmla="*/ 1973528 h 2701072"/>
                <a:gd name="connsiteX360" fmla="*/ 1235670 w 2701070"/>
                <a:gd name="connsiteY360" fmla="*/ 2041082 h 2701072"/>
                <a:gd name="connsiteX361" fmla="*/ 1505564 w 2701070"/>
                <a:gd name="connsiteY361" fmla="*/ 2077458 h 2701072"/>
                <a:gd name="connsiteX362" fmla="*/ 1523210 w 2701070"/>
                <a:gd name="connsiteY362" fmla="*/ 2076159 h 2701072"/>
                <a:gd name="connsiteX363" fmla="*/ 1540200 w 2701070"/>
                <a:gd name="connsiteY363" fmla="*/ 2072911 h 2701072"/>
                <a:gd name="connsiteX364" fmla="*/ 1574182 w 2701070"/>
                <a:gd name="connsiteY364" fmla="*/ 2067715 h 2701072"/>
                <a:gd name="connsiteX365" fmla="*/ 1608164 w 2701070"/>
                <a:gd name="connsiteY365" fmla="*/ 2060569 h 2701072"/>
                <a:gd name="connsiteX366" fmla="*/ 1616006 w 2701070"/>
                <a:gd name="connsiteY366" fmla="*/ 2059270 h 2701072"/>
                <a:gd name="connsiteX367" fmla="*/ 1624502 w 2701070"/>
                <a:gd name="connsiteY367" fmla="*/ 2056672 h 2701072"/>
                <a:gd name="connsiteX368" fmla="*/ 1640838 w 2701070"/>
                <a:gd name="connsiteY368" fmla="*/ 2052125 h 2701072"/>
                <a:gd name="connsiteX369" fmla="*/ 1657830 w 2701070"/>
                <a:gd name="connsiteY369" fmla="*/ 2047578 h 2701072"/>
                <a:gd name="connsiteX370" fmla="*/ 1665672 w 2701070"/>
                <a:gd name="connsiteY370" fmla="*/ 2044980 h 2701072"/>
                <a:gd name="connsiteX371" fmla="*/ 1674168 w 2701070"/>
                <a:gd name="connsiteY371" fmla="*/ 2042382 h 2701072"/>
                <a:gd name="connsiteX372" fmla="*/ 1706842 w 2701070"/>
                <a:gd name="connsiteY372" fmla="*/ 2031339 h 2701072"/>
                <a:gd name="connsiteX373" fmla="*/ 1738864 w 2701070"/>
                <a:gd name="connsiteY373" fmla="*/ 2018997 h 2701072"/>
                <a:gd name="connsiteX374" fmla="*/ 1770886 w 2701070"/>
                <a:gd name="connsiteY374" fmla="*/ 2006006 h 2701072"/>
                <a:gd name="connsiteX375" fmla="*/ 1833620 w 2701070"/>
                <a:gd name="connsiteY375" fmla="*/ 1977425 h 2701072"/>
                <a:gd name="connsiteX376" fmla="*/ 1894396 w 2701070"/>
                <a:gd name="connsiteY376" fmla="*/ 1944947 h 2701072"/>
                <a:gd name="connsiteX377" fmla="*/ 1954518 w 2701070"/>
                <a:gd name="connsiteY377" fmla="*/ 1909221 h 2701072"/>
                <a:gd name="connsiteX378" fmla="*/ 531121 w 2701070"/>
                <a:gd name="connsiteY378" fmla="*/ 1852735 h 2701072"/>
                <a:gd name="connsiteX379" fmla="*/ 595469 w 2701070"/>
                <a:gd name="connsiteY379" fmla="*/ 1914749 h 2701072"/>
                <a:gd name="connsiteX380" fmla="*/ 544408 w 2701070"/>
                <a:gd name="connsiteY380" fmla="*/ 1868514 h 2701072"/>
                <a:gd name="connsiteX381" fmla="*/ 2087568 w 2701070"/>
                <a:gd name="connsiteY381" fmla="*/ 1794429 h 2701072"/>
                <a:gd name="connsiteX382" fmla="*/ 2030714 w 2701070"/>
                <a:gd name="connsiteY382" fmla="*/ 1834052 h 2701072"/>
                <a:gd name="connsiteX383" fmla="*/ 1971898 w 2701070"/>
                <a:gd name="connsiteY383" fmla="*/ 1871077 h 2701072"/>
                <a:gd name="connsiteX384" fmla="*/ 1956868 w 2701070"/>
                <a:gd name="connsiteY384" fmla="*/ 1880171 h 2701072"/>
                <a:gd name="connsiteX385" fmla="*/ 1941838 w 2701070"/>
                <a:gd name="connsiteY385" fmla="*/ 1888616 h 2701072"/>
                <a:gd name="connsiteX386" fmla="*/ 1911776 w 2701070"/>
                <a:gd name="connsiteY386" fmla="*/ 1905504 h 2701072"/>
                <a:gd name="connsiteX387" fmla="*/ 1849040 w 2701070"/>
                <a:gd name="connsiteY387" fmla="*/ 1936034 h 2701072"/>
                <a:gd name="connsiteX388" fmla="*/ 1718340 w 2701070"/>
                <a:gd name="connsiteY388" fmla="*/ 1984101 h 2701072"/>
                <a:gd name="connsiteX389" fmla="*/ 1701350 w 2701070"/>
                <a:gd name="connsiteY389" fmla="*/ 1988648 h 2701072"/>
                <a:gd name="connsiteX390" fmla="*/ 1693508 w 2701070"/>
                <a:gd name="connsiteY390" fmla="*/ 1990597 h 2701072"/>
                <a:gd name="connsiteX391" fmla="*/ 1684360 w 2701070"/>
                <a:gd name="connsiteY391" fmla="*/ 1992546 h 2701072"/>
                <a:gd name="connsiteX392" fmla="*/ 1651030 w 2701070"/>
                <a:gd name="connsiteY392" fmla="*/ 2000341 h 2701072"/>
                <a:gd name="connsiteX393" fmla="*/ 1616396 w 2701070"/>
                <a:gd name="connsiteY393" fmla="*/ 2005537 h 2701072"/>
                <a:gd name="connsiteX394" fmla="*/ 1598750 w 2701070"/>
                <a:gd name="connsiteY394" fmla="*/ 2008785 h 2701072"/>
                <a:gd name="connsiteX395" fmla="*/ 1581760 w 2701070"/>
                <a:gd name="connsiteY395" fmla="*/ 2010084 h 2701072"/>
                <a:gd name="connsiteX396" fmla="*/ 1564116 w 2701070"/>
                <a:gd name="connsiteY396" fmla="*/ 2011383 h 2701072"/>
                <a:gd name="connsiteX397" fmla="*/ 1547124 w 2701070"/>
                <a:gd name="connsiteY397" fmla="*/ 2012033 h 2701072"/>
                <a:gd name="connsiteX398" fmla="*/ 1511836 w 2701070"/>
                <a:gd name="connsiteY398" fmla="*/ 2012682 h 2701072"/>
                <a:gd name="connsiteX399" fmla="*/ 1477200 w 2701070"/>
                <a:gd name="connsiteY399" fmla="*/ 2010734 h 2701072"/>
                <a:gd name="connsiteX400" fmla="*/ 1441912 w 2701070"/>
                <a:gd name="connsiteY400" fmla="*/ 2006836 h 2701072"/>
                <a:gd name="connsiteX401" fmla="*/ 1307944 w 2701070"/>
                <a:gd name="connsiteY401" fmla="*/ 1970461 h 2701072"/>
                <a:gd name="connsiteX402" fmla="*/ 1187700 w 2701070"/>
                <a:gd name="connsiteY402" fmla="*/ 1900308 h 2701072"/>
                <a:gd name="connsiteX403" fmla="*/ 1091636 w 2701070"/>
                <a:gd name="connsiteY403" fmla="*/ 1800925 h 2701072"/>
                <a:gd name="connsiteX404" fmla="*/ 1190968 w 2701070"/>
                <a:gd name="connsiteY404" fmla="*/ 1895761 h 2701072"/>
                <a:gd name="connsiteX405" fmla="*/ 1311212 w 2701070"/>
                <a:gd name="connsiteY405" fmla="*/ 1963315 h 2701072"/>
                <a:gd name="connsiteX406" fmla="*/ 1580452 w 2701070"/>
                <a:gd name="connsiteY406" fmla="*/ 1999041 h 2701072"/>
                <a:gd name="connsiteX407" fmla="*/ 1598098 w 2701070"/>
                <a:gd name="connsiteY407" fmla="*/ 1998392 h 2701072"/>
                <a:gd name="connsiteX408" fmla="*/ 1615088 w 2701070"/>
                <a:gd name="connsiteY408" fmla="*/ 1995794 h 2701072"/>
                <a:gd name="connsiteX409" fmla="*/ 1649070 w 2701070"/>
                <a:gd name="connsiteY409" fmla="*/ 1990597 h 2701072"/>
                <a:gd name="connsiteX410" fmla="*/ 1682398 w 2701070"/>
                <a:gd name="connsiteY410" fmla="*/ 1982802 h 2701072"/>
                <a:gd name="connsiteX411" fmla="*/ 1690894 w 2701070"/>
                <a:gd name="connsiteY411" fmla="*/ 1981503 h 2701072"/>
                <a:gd name="connsiteX412" fmla="*/ 1699390 w 2701070"/>
                <a:gd name="connsiteY412" fmla="*/ 1978905 h 2701072"/>
                <a:gd name="connsiteX413" fmla="*/ 1715726 w 2701070"/>
                <a:gd name="connsiteY413" fmla="*/ 1974358 h 2701072"/>
                <a:gd name="connsiteX414" fmla="*/ 1732718 w 2701070"/>
                <a:gd name="connsiteY414" fmla="*/ 1969811 h 2701072"/>
                <a:gd name="connsiteX415" fmla="*/ 1740560 w 2701070"/>
                <a:gd name="connsiteY415" fmla="*/ 1967862 h 2701072"/>
                <a:gd name="connsiteX416" fmla="*/ 1749056 w 2701070"/>
                <a:gd name="connsiteY416" fmla="*/ 1964615 h 2701072"/>
                <a:gd name="connsiteX417" fmla="*/ 1781730 w 2701070"/>
                <a:gd name="connsiteY417" fmla="*/ 1953572 h 2701072"/>
                <a:gd name="connsiteX418" fmla="*/ 1813752 w 2701070"/>
                <a:gd name="connsiteY418" fmla="*/ 1941230 h 2701072"/>
                <a:gd name="connsiteX419" fmla="*/ 1845774 w 2701070"/>
                <a:gd name="connsiteY419" fmla="*/ 1928239 h 2701072"/>
                <a:gd name="connsiteX420" fmla="*/ 1908508 w 2701070"/>
                <a:gd name="connsiteY420" fmla="*/ 1899658 h 2701072"/>
                <a:gd name="connsiteX421" fmla="*/ 1969284 w 2701070"/>
                <a:gd name="connsiteY421" fmla="*/ 1867180 h 2701072"/>
                <a:gd name="connsiteX422" fmla="*/ 2029406 w 2701070"/>
                <a:gd name="connsiteY422" fmla="*/ 1832104 h 2701072"/>
                <a:gd name="connsiteX423" fmla="*/ 2165334 w 2701070"/>
                <a:gd name="connsiteY423" fmla="*/ 1716660 h 2701072"/>
                <a:gd name="connsiteX424" fmla="*/ 2107826 w 2701070"/>
                <a:gd name="connsiteY424" fmla="*/ 1756283 h 2701072"/>
                <a:gd name="connsiteX425" fmla="*/ 2049666 w 2701070"/>
                <a:gd name="connsiteY425" fmla="*/ 1793308 h 2701072"/>
                <a:gd name="connsiteX426" fmla="*/ 2034634 w 2701070"/>
                <a:gd name="connsiteY426" fmla="*/ 1802402 h 2701072"/>
                <a:gd name="connsiteX427" fmla="*/ 2019604 w 2701070"/>
                <a:gd name="connsiteY427" fmla="*/ 1810847 h 2701072"/>
                <a:gd name="connsiteX428" fmla="*/ 1988890 w 2701070"/>
                <a:gd name="connsiteY428" fmla="*/ 1827735 h 2701072"/>
                <a:gd name="connsiteX429" fmla="*/ 1926808 w 2701070"/>
                <a:gd name="connsiteY429" fmla="*/ 1858265 h 2701072"/>
                <a:gd name="connsiteX430" fmla="*/ 1796108 w 2701070"/>
                <a:gd name="connsiteY430" fmla="*/ 1905683 h 2701072"/>
                <a:gd name="connsiteX431" fmla="*/ 1779116 w 2701070"/>
                <a:gd name="connsiteY431" fmla="*/ 1910879 h 2701072"/>
                <a:gd name="connsiteX432" fmla="*/ 1771276 w 2701070"/>
                <a:gd name="connsiteY432" fmla="*/ 1912828 h 2701072"/>
                <a:gd name="connsiteX433" fmla="*/ 1762126 w 2701070"/>
                <a:gd name="connsiteY433" fmla="*/ 1914777 h 2701072"/>
                <a:gd name="connsiteX434" fmla="*/ 1728798 w 2701070"/>
                <a:gd name="connsiteY434" fmla="*/ 1922572 h 2701072"/>
                <a:gd name="connsiteX435" fmla="*/ 1694162 w 2701070"/>
                <a:gd name="connsiteY435" fmla="*/ 1928418 h 2701072"/>
                <a:gd name="connsiteX436" fmla="*/ 1676518 w 2701070"/>
                <a:gd name="connsiteY436" fmla="*/ 1931016 h 2701072"/>
                <a:gd name="connsiteX437" fmla="*/ 1658874 w 2701070"/>
                <a:gd name="connsiteY437" fmla="*/ 1932315 h 2701072"/>
                <a:gd name="connsiteX438" fmla="*/ 1641882 w 2701070"/>
                <a:gd name="connsiteY438" fmla="*/ 1933614 h 2701072"/>
                <a:gd name="connsiteX439" fmla="*/ 1624892 w 2701070"/>
                <a:gd name="connsiteY439" fmla="*/ 1934913 h 2701072"/>
                <a:gd name="connsiteX440" fmla="*/ 1589602 w 2701070"/>
                <a:gd name="connsiteY440" fmla="*/ 1934913 h 2701072"/>
                <a:gd name="connsiteX441" fmla="*/ 1554314 w 2701070"/>
                <a:gd name="connsiteY441" fmla="*/ 1932965 h 2701072"/>
                <a:gd name="connsiteX442" fmla="*/ 1519678 w 2701070"/>
                <a:gd name="connsiteY442" fmla="*/ 1929717 h 2701072"/>
                <a:gd name="connsiteX443" fmla="*/ 1385710 w 2701070"/>
                <a:gd name="connsiteY443" fmla="*/ 1892692 h 2701072"/>
                <a:gd name="connsiteX444" fmla="*/ 1265468 w 2701070"/>
                <a:gd name="connsiteY444" fmla="*/ 1822539 h 2701072"/>
                <a:gd name="connsiteX445" fmla="*/ 1169403 w 2701070"/>
                <a:gd name="connsiteY445" fmla="*/ 1723156 h 2701072"/>
                <a:gd name="connsiteX446" fmla="*/ 1268082 w 2701070"/>
                <a:gd name="connsiteY446" fmla="*/ 1818641 h 2701072"/>
                <a:gd name="connsiteX447" fmla="*/ 1388324 w 2701070"/>
                <a:gd name="connsiteY447" fmla="*/ 1885546 h 2701072"/>
                <a:gd name="connsiteX448" fmla="*/ 1658220 w 2701070"/>
                <a:gd name="connsiteY448" fmla="*/ 1921922 h 2701072"/>
                <a:gd name="connsiteX449" fmla="*/ 1675864 w 2701070"/>
                <a:gd name="connsiteY449" fmla="*/ 1920623 h 2701072"/>
                <a:gd name="connsiteX450" fmla="*/ 1692202 w 2701070"/>
                <a:gd name="connsiteY450" fmla="*/ 1918025 h 2701072"/>
                <a:gd name="connsiteX451" fmla="*/ 1726838 w 2701070"/>
                <a:gd name="connsiteY451" fmla="*/ 1912179 h 2701072"/>
                <a:gd name="connsiteX452" fmla="*/ 1760166 w 2701070"/>
                <a:gd name="connsiteY452" fmla="*/ 1905683 h 2701072"/>
                <a:gd name="connsiteX453" fmla="*/ 1768660 w 2701070"/>
                <a:gd name="connsiteY453" fmla="*/ 1903734 h 2701072"/>
                <a:gd name="connsiteX454" fmla="*/ 1777156 w 2701070"/>
                <a:gd name="connsiteY454" fmla="*/ 1901786 h 2701072"/>
                <a:gd name="connsiteX455" fmla="*/ 1793494 w 2701070"/>
                <a:gd name="connsiteY455" fmla="*/ 1897239 h 2701072"/>
                <a:gd name="connsiteX456" fmla="*/ 1810484 w 2701070"/>
                <a:gd name="connsiteY456" fmla="*/ 1892042 h 2701072"/>
                <a:gd name="connsiteX457" fmla="*/ 1818326 w 2701070"/>
                <a:gd name="connsiteY457" fmla="*/ 1890093 h 2701072"/>
                <a:gd name="connsiteX458" fmla="*/ 1826168 w 2701070"/>
                <a:gd name="connsiteY458" fmla="*/ 1886846 h 2701072"/>
                <a:gd name="connsiteX459" fmla="*/ 1858844 w 2701070"/>
                <a:gd name="connsiteY459" fmla="*/ 1875803 h 2701072"/>
                <a:gd name="connsiteX460" fmla="*/ 1891518 w 2701070"/>
                <a:gd name="connsiteY460" fmla="*/ 1863461 h 2701072"/>
                <a:gd name="connsiteX461" fmla="*/ 1923540 w 2701070"/>
                <a:gd name="connsiteY461" fmla="*/ 1850470 h 2701072"/>
                <a:gd name="connsiteX462" fmla="*/ 1986276 w 2701070"/>
                <a:gd name="connsiteY462" fmla="*/ 1821889 h 2701072"/>
                <a:gd name="connsiteX463" fmla="*/ 2047052 w 2701070"/>
                <a:gd name="connsiteY463" fmla="*/ 1789411 h 2701072"/>
                <a:gd name="connsiteX464" fmla="*/ 2107174 w 2701070"/>
                <a:gd name="connsiteY464" fmla="*/ 1754335 h 2701072"/>
                <a:gd name="connsiteX465" fmla="*/ 2243104 w 2701070"/>
                <a:gd name="connsiteY465" fmla="*/ 1641772 h 2701072"/>
                <a:gd name="connsiteX466" fmla="*/ 2185596 w 2701070"/>
                <a:gd name="connsiteY466" fmla="*/ 1680862 h 2701072"/>
                <a:gd name="connsiteX467" fmla="*/ 2127434 w 2701070"/>
                <a:gd name="connsiteY467" fmla="*/ 1718649 h 2701072"/>
                <a:gd name="connsiteX468" fmla="*/ 2112404 w 2701070"/>
                <a:gd name="connsiteY468" fmla="*/ 1727118 h 2701072"/>
                <a:gd name="connsiteX469" fmla="*/ 2097374 w 2701070"/>
                <a:gd name="connsiteY469" fmla="*/ 1735587 h 2701072"/>
                <a:gd name="connsiteX470" fmla="*/ 2066658 w 2701070"/>
                <a:gd name="connsiteY470" fmla="*/ 1752526 h 2701072"/>
                <a:gd name="connsiteX471" fmla="*/ 2003924 w 2701070"/>
                <a:gd name="connsiteY471" fmla="*/ 1783147 h 2701072"/>
                <a:gd name="connsiteX472" fmla="*/ 1873876 w 2701070"/>
                <a:gd name="connsiteY472" fmla="*/ 1831358 h 2701072"/>
                <a:gd name="connsiteX473" fmla="*/ 1856886 w 2701070"/>
                <a:gd name="connsiteY473" fmla="*/ 1835918 h 2701072"/>
                <a:gd name="connsiteX474" fmla="*/ 1848390 w 2701070"/>
                <a:gd name="connsiteY474" fmla="*/ 1837872 h 2701072"/>
                <a:gd name="connsiteX475" fmla="*/ 1839896 w 2701070"/>
                <a:gd name="connsiteY475" fmla="*/ 1839827 h 2701072"/>
                <a:gd name="connsiteX476" fmla="*/ 1805914 w 2701070"/>
                <a:gd name="connsiteY476" fmla="*/ 1847645 h 2701072"/>
                <a:gd name="connsiteX477" fmla="*/ 1771932 w 2701070"/>
                <a:gd name="connsiteY477" fmla="*/ 1853508 h 2701072"/>
                <a:gd name="connsiteX478" fmla="*/ 1754286 w 2701070"/>
                <a:gd name="connsiteY478" fmla="*/ 1856114 h 2701072"/>
                <a:gd name="connsiteX479" fmla="*/ 1736642 w 2701070"/>
                <a:gd name="connsiteY479" fmla="*/ 1857417 h 2701072"/>
                <a:gd name="connsiteX480" fmla="*/ 1719652 w 2701070"/>
                <a:gd name="connsiteY480" fmla="*/ 1858720 h 2701072"/>
                <a:gd name="connsiteX481" fmla="*/ 1702006 w 2701070"/>
                <a:gd name="connsiteY481" fmla="*/ 1860023 h 2701072"/>
                <a:gd name="connsiteX482" fmla="*/ 1666718 w 2701070"/>
                <a:gd name="connsiteY482" fmla="*/ 1860023 h 2701072"/>
                <a:gd name="connsiteX483" fmla="*/ 1632082 w 2701070"/>
                <a:gd name="connsiteY483" fmla="*/ 1858069 h 2701072"/>
                <a:gd name="connsiteX484" fmla="*/ 1597448 w 2701070"/>
                <a:gd name="connsiteY484" fmla="*/ 1854160 h 2701072"/>
                <a:gd name="connsiteX485" fmla="*/ 1462826 w 2701070"/>
                <a:gd name="connsiteY485" fmla="*/ 1817676 h 2701072"/>
                <a:gd name="connsiteX486" fmla="*/ 1343236 w 2701070"/>
                <a:gd name="connsiteY486" fmla="*/ 1747314 h 2701072"/>
                <a:gd name="connsiteX487" fmla="*/ 1247172 w 2701070"/>
                <a:gd name="connsiteY487" fmla="*/ 1647635 h 2701072"/>
                <a:gd name="connsiteX488" fmla="*/ 1345850 w 2701070"/>
                <a:gd name="connsiteY488" fmla="*/ 1743405 h 2701072"/>
                <a:gd name="connsiteX489" fmla="*/ 1466094 w 2701070"/>
                <a:gd name="connsiteY489" fmla="*/ 1810510 h 2701072"/>
                <a:gd name="connsiteX490" fmla="*/ 1735988 w 2701070"/>
                <a:gd name="connsiteY490" fmla="*/ 1846993 h 2701072"/>
                <a:gd name="connsiteX491" fmla="*/ 1752980 w 2701070"/>
                <a:gd name="connsiteY491" fmla="*/ 1845690 h 2701072"/>
                <a:gd name="connsiteX492" fmla="*/ 1769970 w 2701070"/>
                <a:gd name="connsiteY492" fmla="*/ 1843084 h 2701072"/>
                <a:gd name="connsiteX493" fmla="*/ 1804606 w 2701070"/>
                <a:gd name="connsiteY493" fmla="*/ 1837872 h 2701072"/>
                <a:gd name="connsiteX494" fmla="*/ 1837934 w 2701070"/>
                <a:gd name="connsiteY494" fmla="*/ 1830706 h 2701072"/>
                <a:gd name="connsiteX495" fmla="*/ 1845776 w 2701070"/>
                <a:gd name="connsiteY495" fmla="*/ 1828752 h 2701072"/>
                <a:gd name="connsiteX496" fmla="*/ 1854926 w 2701070"/>
                <a:gd name="connsiteY496" fmla="*/ 1826797 h 2701072"/>
                <a:gd name="connsiteX497" fmla="*/ 1871262 w 2701070"/>
                <a:gd name="connsiteY497" fmla="*/ 1822237 h 2701072"/>
                <a:gd name="connsiteX498" fmla="*/ 1888254 w 2701070"/>
                <a:gd name="connsiteY498" fmla="*/ 1817676 h 2701072"/>
                <a:gd name="connsiteX499" fmla="*/ 1896096 w 2701070"/>
                <a:gd name="connsiteY499" fmla="*/ 1815070 h 2701072"/>
                <a:gd name="connsiteX500" fmla="*/ 1903938 w 2701070"/>
                <a:gd name="connsiteY500" fmla="*/ 1811813 h 2701072"/>
                <a:gd name="connsiteX501" fmla="*/ 1936612 w 2701070"/>
                <a:gd name="connsiteY501" fmla="*/ 1800737 h 2701072"/>
                <a:gd name="connsiteX502" fmla="*/ 1969288 w 2701070"/>
                <a:gd name="connsiteY502" fmla="*/ 1788359 h 2701072"/>
                <a:gd name="connsiteX503" fmla="*/ 2001310 w 2701070"/>
                <a:gd name="connsiteY503" fmla="*/ 1775329 h 2701072"/>
                <a:gd name="connsiteX504" fmla="*/ 2064044 w 2701070"/>
                <a:gd name="connsiteY504" fmla="*/ 1746663 h 2701072"/>
                <a:gd name="connsiteX505" fmla="*/ 2124820 w 2701070"/>
                <a:gd name="connsiteY505" fmla="*/ 1714088 h 2701072"/>
                <a:gd name="connsiteX506" fmla="*/ 2184288 w 2701070"/>
                <a:gd name="connsiteY506" fmla="*/ 1678907 h 2701072"/>
                <a:gd name="connsiteX507" fmla="*/ 2317992 w 2701070"/>
                <a:gd name="connsiteY507" fmla="*/ 1566884 h 2701072"/>
                <a:gd name="connsiteX508" fmla="*/ 2260484 w 2701070"/>
                <a:gd name="connsiteY508" fmla="*/ 1606507 h 2701072"/>
                <a:gd name="connsiteX509" fmla="*/ 2202322 w 2701070"/>
                <a:gd name="connsiteY509" fmla="*/ 1643532 h 2701072"/>
                <a:gd name="connsiteX510" fmla="*/ 2187292 w 2701070"/>
                <a:gd name="connsiteY510" fmla="*/ 1651977 h 2701072"/>
                <a:gd name="connsiteX511" fmla="*/ 2172262 w 2701070"/>
                <a:gd name="connsiteY511" fmla="*/ 1660421 h 2701072"/>
                <a:gd name="connsiteX512" fmla="*/ 2141546 w 2701070"/>
                <a:gd name="connsiteY512" fmla="*/ 1677310 h 2701072"/>
                <a:gd name="connsiteX513" fmla="*/ 2079464 w 2701070"/>
                <a:gd name="connsiteY513" fmla="*/ 1707839 h 2701072"/>
                <a:gd name="connsiteX514" fmla="*/ 1948764 w 2701070"/>
                <a:gd name="connsiteY514" fmla="*/ 1755907 h 2701072"/>
                <a:gd name="connsiteX515" fmla="*/ 1931774 w 2701070"/>
                <a:gd name="connsiteY515" fmla="*/ 1760454 h 2701072"/>
                <a:gd name="connsiteX516" fmla="*/ 1923278 w 2701070"/>
                <a:gd name="connsiteY516" fmla="*/ 1762403 h 2701072"/>
                <a:gd name="connsiteX517" fmla="*/ 1914784 w 2701070"/>
                <a:gd name="connsiteY517" fmla="*/ 1764351 h 2701072"/>
                <a:gd name="connsiteX518" fmla="*/ 1880802 w 2701070"/>
                <a:gd name="connsiteY518" fmla="*/ 1772146 h 2701072"/>
                <a:gd name="connsiteX519" fmla="*/ 1846820 w 2701070"/>
                <a:gd name="connsiteY519" fmla="*/ 1777992 h 2701072"/>
                <a:gd name="connsiteX520" fmla="*/ 1829174 w 2701070"/>
                <a:gd name="connsiteY520" fmla="*/ 1780590 h 2701072"/>
                <a:gd name="connsiteX521" fmla="*/ 1811530 w 2701070"/>
                <a:gd name="connsiteY521" fmla="*/ 1781889 h 2701072"/>
                <a:gd name="connsiteX522" fmla="*/ 1794540 w 2701070"/>
                <a:gd name="connsiteY522" fmla="*/ 1783189 h 2701072"/>
                <a:gd name="connsiteX523" fmla="*/ 1776894 w 2701070"/>
                <a:gd name="connsiteY523" fmla="*/ 1784488 h 2701072"/>
                <a:gd name="connsiteX524" fmla="*/ 1741606 w 2701070"/>
                <a:gd name="connsiteY524" fmla="*/ 1785137 h 2701072"/>
                <a:gd name="connsiteX525" fmla="*/ 1706970 w 2701070"/>
                <a:gd name="connsiteY525" fmla="*/ 1782539 h 2701072"/>
                <a:gd name="connsiteX526" fmla="*/ 1672336 w 2701070"/>
                <a:gd name="connsiteY526" fmla="*/ 1779291 h 2701072"/>
                <a:gd name="connsiteX527" fmla="*/ 1537714 w 2701070"/>
                <a:gd name="connsiteY527" fmla="*/ 1742266 h 2701072"/>
                <a:gd name="connsiteX528" fmla="*/ 1418124 w 2701070"/>
                <a:gd name="connsiteY528" fmla="*/ 1672113 h 2701072"/>
                <a:gd name="connsiteX529" fmla="*/ 1322060 w 2701070"/>
                <a:gd name="connsiteY529" fmla="*/ 1572730 h 2701072"/>
                <a:gd name="connsiteX530" fmla="*/ 1420738 w 2701070"/>
                <a:gd name="connsiteY530" fmla="*/ 1668216 h 2701072"/>
                <a:gd name="connsiteX531" fmla="*/ 1540982 w 2701070"/>
                <a:gd name="connsiteY531" fmla="*/ 1735121 h 2701072"/>
                <a:gd name="connsiteX532" fmla="*/ 1810876 w 2701070"/>
                <a:gd name="connsiteY532" fmla="*/ 1772146 h 2701072"/>
                <a:gd name="connsiteX533" fmla="*/ 1827868 w 2701070"/>
                <a:gd name="connsiteY533" fmla="*/ 1770197 h 2701072"/>
                <a:gd name="connsiteX534" fmla="*/ 1844858 w 2701070"/>
                <a:gd name="connsiteY534" fmla="*/ 1767599 h 2701072"/>
                <a:gd name="connsiteX535" fmla="*/ 1878840 w 2701070"/>
                <a:gd name="connsiteY535" fmla="*/ 1762403 h 2701072"/>
                <a:gd name="connsiteX536" fmla="*/ 1912822 w 2701070"/>
                <a:gd name="connsiteY536" fmla="*/ 1755257 h 2701072"/>
                <a:gd name="connsiteX537" fmla="*/ 1921318 w 2701070"/>
                <a:gd name="connsiteY537" fmla="*/ 1753309 h 2701072"/>
                <a:gd name="connsiteX538" fmla="*/ 1929160 w 2701070"/>
                <a:gd name="connsiteY538" fmla="*/ 1751360 h 2701072"/>
                <a:gd name="connsiteX539" fmla="*/ 1946150 w 2701070"/>
                <a:gd name="connsiteY539" fmla="*/ 1746813 h 2701072"/>
                <a:gd name="connsiteX540" fmla="*/ 1962488 w 2701070"/>
                <a:gd name="connsiteY540" fmla="*/ 1742266 h 2701072"/>
                <a:gd name="connsiteX541" fmla="*/ 1970984 w 2701070"/>
                <a:gd name="connsiteY541" fmla="*/ 1739668 h 2701072"/>
                <a:gd name="connsiteX542" fmla="*/ 1978826 w 2701070"/>
                <a:gd name="connsiteY542" fmla="*/ 1736420 h 2701072"/>
                <a:gd name="connsiteX543" fmla="*/ 2011500 w 2701070"/>
                <a:gd name="connsiteY543" fmla="*/ 1726027 h 2701072"/>
                <a:gd name="connsiteX544" fmla="*/ 2043522 w 2701070"/>
                <a:gd name="connsiteY544" fmla="*/ 1713685 h 2701072"/>
                <a:gd name="connsiteX545" fmla="*/ 2076198 w 2701070"/>
                <a:gd name="connsiteY545" fmla="*/ 1700694 h 2701072"/>
                <a:gd name="connsiteX546" fmla="*/ 2138932 w 2701070"/>
                <a:gd name="connsiteY546" fmla="*/ 1671464 h 2701072"/>
                <a:gd name="connsiteX547" fmla="*/ 2199708 w 2701070"/>
                <a:gd name="connsiteY547" fmla="*/ 1638985 h 2701072"/>
                <a:gd name="connsiteX548" fmla="*/ 2259176 w 2701070"/>
                <a:gd name="connsiteY548" fmla="*/ 1603909 h 2701072"/>
                <a:gd name="connsiteX549" fmla="*/ 2395758 w 2701070"/>
                <a:gd name="connsiteY549" fmla="*/ 1489117 h 2701072"/>
                <a:gd name="connsiteX550" fmla="*/ 2338866 w 2701070"/>
                <a:gd name="connsiteY550" fmla="*/ 1528740 h 2701072"/>
                <a:gd name="connsiteX551" fmla="*/ 2280666 w 2701070"/>
                <a:gd name="connsiteY551" fmla="*/ 1565765 h 2701072"/>
                <a:gd name="connsiteX552" fmla="*/ 2265626 w 2701070"/>
                <a:gd name="connsiteY552" fmla="*/ 1574210 h 2701072"/>
                <a:gd name="connsiteX553" fmla="*/ 2249932 w 2701070"/>
                <a:gd name="connsiteY553" fmla="*/ 1582654 h 2701072"/>
                <a:gd name="connsiteX554" fmla="*/ 2219852 w 2701070"/>
                <a:gd name="connsiteY554" fmla="*/ 1599543 h 2701072"/>
                <a:gd name="connsiteX555" fmla="*/ 2157074 w 2701070"/>
                <a:gd name="connsiteY555" fmla="*/ 1630722 h 2701072"/>
                <a:gd name="connsiteX556" fmla="*/ 2026944 w 2701070"/>
                <a:gd name="connsiteY556" fmla="*/ 1678140 h 2701072"/>
                <a:gd name="connsiteX557" fmla="*/ 2009942 w 2701070"/>
                <a:gd name="connsiteY557" fmla="*/ 1682687 h 2701072"/>
                <a:gd name="connsiteX558" fmla="*/ 2001440 w 2701070"/>
                <a:gd name="connsiteY558" fmla="*/ 1685285 h 2701072"/>
                <a:gd name="connsiteX559" fmla="*/ 1992938 w 2701070"/>
                <a:gd name="connsiteY559" fmla="*/ 1686584 h 2701072"/>
                <a:gd name="connsiteX560" fmla="*/ 1958934 w 2701070"/>
                <a:gd name="connsiteY560" fmla="*/ 1694379 h 2701072"/>
                <a:gd name="connsiteX561" fmla="*/ 1924276 w 2701070"/>
                <a:gd name="connsiteY561" fmla="*/ 1700225 h 2701072"/>
                <a:gd name="connsiteX562" fmla="*/ 1907274 w 2701070"/>
                <a:gd name="connsiteY562" fmla="*/ 1702823 h 2701072"/>
                <a:gd name="connsiteX563" fmla="*/ 1889618 w 2701070"/>
                <a:gd name="connsiteY563" fmla="*/ 1704772 h 2701072"/>
                <a:gd name="connsiteX564" fmla="*/ 1871962 w 2701070"/>
                <a:gd name="connsiteY564" fmla="*/ 1705422 h 2701072"/>
                <a:gd name="connsiteX565" fmla="*/ 1854960 w 2701070"/>
                <a:gd name="connsiteY565" fmla="*/ 1706721 h 2701072"/>
                <a:gd name="connsiteX566" fmla="*/ 1819648 w 2701070"/>
                <a:gd name="connsiteY566" fmla="*/ 1707370 h 2701072"/>
                <a:gd name="connsiteX567" fmla="*/ 1784990 w 2701070"/>
                <a:gd name="connsiteY567" fmla="*/ 1705422 h 2701072"/>
                <a:gd name="connsiteX568" fmla="*/ 1750332 w 2701070"/>
                <a:gd name="connsiteY568" fmla="*/ 1701524 h 2701072"/>
                <a:gd name="connsiteX569" fmla="*/ 1615622 w 2701070"/>
                <a:gd name="connsiteY569" fmla="*/ 1665149 h 2701072"/>
                <a:gd name="connsiteX570" fmla="*/ 1495300 w 2701070"/>
                <a:gd name="connsiteY570" fmla="*/ 1594346 h 2701072"/>
                <a:gd name="connsiteX571" fmla="*/ 1399828 w 2701070"/>
                <a:gd name="connsiteY571" fmla="*/ 1495613 h 2701072"/>
                <a:gd name="connsiteX572" fmla="*/ 1498570 w 2701070"/>
                <a:gd name="connsiteY572" fmla="*/ 1590449 h 2701072"/>
                <a:gd name="connsiteX573" fmla="*/ 1618892 w 2701070"/>
                <a:gd name="connsiteY573" fmla="*/ 1657354 h 2701072"/>
                <a:gd name="connsiteX574" fmla="*/ 1888964 w 2701070"/>
                <a:gd name="connsiteY574" fmla="*/ 1694379 h 2701072"/>
                <a:gd name="connsiteX575" fmla="*/ 1905966 w 2701070"/>
                <a:gd name="connsiteY575" fmla="*/ 1692430 h 2701072"/>
                <a:gd name="connsiteX576" fmla="*/ 1922968 w 2701070"/>
                <a:gd name="connsiteY576" fmla="*/ 1689832 h 2701072"/>
                <a:gd name="connsiteX577" fmla="*/ 1956972 w 2701070"/>
                <a:gd name="connsiteY577" fmla="*/ 1684636 h 2701072"/>
                <a:gd name="connsiteX578" fmla="*/ 1990324 w 2701070"/>
                <a:gd name="connsiteY578" fmla="*/ 1677490 h 2701072"/>
                <a:gd name="connsiteX579" fmla="*/ 1998824 w 2701070"/>
                <a:gd name="connsiteY579" fmla="*/ 1675542 h 2701072"/>
                <a:gd name="connsiteX580" fmla="*/ 2007326 w 2701070"/>
                <a:gd name="connsiteY580" fmla="*/ 1673593 h 2701072"/>
                <a:gd name="connsiteX581" fmla="*/ 2023674 w 2701070"/>
                <a:gd name="connsiteY581" fmla="*/ 1669046 h 2701072"/>
                <a:gd name="connsiteX582" fmla="*/ 2040676 w 2701070"/>
                <a:gd name="connsiteY582" fmla="*/ 1664499 h 2701072"/>
                <a:gd name="connsiteX583" fmla="*/ 2049176 w 2701070"/>
                <a:gd name="connsiteY583" fmla="*/ 1661901 h 2701072"/>
                <a:gd name="connsiteX584" fmla="*/ 2057024 w 2701070"/>
                <a:gd name="connsiteY584" fmla="*/ 1659303 h 2701072"/>
                <a:gd name="connsiteX585" fmla="*/ 2089720 w 2701070"/>
                <a:gd name="connsiteY585" fmla="*/ 1648260 h 2701072"/>
                <a:gd name="connsiteX586" fmla="*/ 2121762 w 2701070"/>
                <a:gd name="connsiteY586" fmla="*/ 1635918 h 2701072"/>
                <a:gd name="connsiteX587" fmla="*/ 2154458 w 2701070"/>
                <a:gd name="connsiteY587" fmla="*/ 1622927 h 2701072"/>
                <a:gd name="connsiteX588" fmla="*/ 2216582 w 2701070"/>
                <a:gd name="connsiteY588" fmla="*/ 1593697 h 2701072"/>
                <a:gd name="connsiteX589" fmla="*/ 2278052 w 2701070"/>
                <a:gd name="connsiteY589" fmla="*/ 1561218 h 2701072"/>
                <a:gd name="connsiteX590" fmla="*/ 2337558 w 2701070"/>
                <a:gd name="connsiteY590" fmla="*/ 1526142 h 2701072"/>
                <a:gd name="connsiteX591" fmla="*/ 2470646 w 2701070"/>
                <a:gd name="connsiteY591" fmla="*/ 1414229 h 2701072"/>
                <a:gd name="connsiteX592" fmla="*/ 2413792 w 2701070"/>
                <a:gd name="connsiteY592" fmla="*/ 1453852 h 2701072"/>
                <a:gd name="connsiteX593" fmla="*/ 2355630 w 2701070"/>
                <a:gd name="connsiteY593" fmla="*/ 1490877 h 2701072"/>
                <a:gd name="connsiteX594" fmla="*/ 2340600 w 2701070"/>
                <a:gd name="connsiteY594" fmla="*/ 1499322 h 2701072"/>
                <a:gd name="connsiteX595" fmla="*/ 2324916 w 2701070"/>
                <a:gd name="connsiteY595" fmla="*/ 1507766 h 2701072"/>
                <a:gd name="connsiteX596" fmla="*/ 2294856 w 2701070"/>
                <a:gd name="connsiteY596" fmla="*/ 1524655 h 2701072"/>
                <a:gd name="connsiteX597" fmla="*/ 2232120 w 2701070"/>
                <a:gd name="connsiteY597" fmla="*/ 1555834 h 2701072"/>
                <a:gd name="connsiteX598" fmla="*/ 2101420 w 2701070"/>
                <a:gd name="connsiteY598" fmla="*/ 1603252 h 2701072"/>
                <a:gd name="connsiteX599" fmla="*/ 2085082 w 2701070"/>
                <a:gd name="connsiteY599" fmla="*/ 1607799 h 2701072"/>
                <a:gd name="connsiteX600" fmla="*/ 2076588 w 2701070"/>
                <a:gd name="connsiteY600" fmla="*/ 1610397 h 2701072"/>
                <a:gd name="connsiteX601" fmla="*/ 2068092 w 2701070"/>
                <a:gd name="connsiteY601" fmla="*/ 1612346 h 2701072"/>
                <a:gd name="connsiteX602" fmla="*/ 2034110 w 2701070"/>
                <a:gd name="connsiteY602" fmla="*/ 1619491 h 2701072"/>
                <a:gd name="connsiteX603" fmla="*/ 1999474 w 2701070"/>
                <a:gd name="connsiteY603" fmla="*/ 1625337 h 2701072"/>
                <a:gd name="connsiteX604" fmla="*/ 1982484 w 2701070"/>
                <a:gd name="connsiteY604" fmla="*/ 1627935 h 2701072"/>
                <a:gd name="connsiteX605" fmla="*/ 1964838 w 2701070"/>
                <a:gd name="connsiteY605" fmla="*/ 1629884 h 2701072"/>
                <a:gd name="connsiteX606" fmla="*/ 1947848 w 2701070"/>
                <a:gd name="connsiteY606" fmla="*/ 1631183 h 2701072"/>
                <a:gd name="connsiteX607" fmla="*/ 1929550 w 2701070"/>
                <a:gd name="connsiteY607" fmla="*/ 1631833 h 2701072"/>
                <a:gd name="connsiteX608" fmla="*/ 1894914 w 2701070"/>
                <a:gd name="connsiteY608" fmla="*/ 1632482 h 2701072"/>
                <a:gd name="connsiteX609" fmla="*/ 1859626 w 2701070"/>
                <a:gd name="connsiteY609" fmla="*/ 1630534 h 2701072"/>
                <a:gd name="connsiteX610" fmla="*/ 1825644 w 2701070"/>
                <a:gd name="connsiteY610" fmla="*/ 1626636 h 2701072"/>
                <a:gd name="connsiteX611" fmla="*/ 1691022 w 2701070"/>
                <a:gd name="connsiteY611" fmla="*/ 1589611 h 2701072"/>
                <a:gd name="connsiteX612" fmla="*/ 1570780 w 2701070"/>
                <a:gd name="connsiteY612" fmla="*/ 1519458 h 2701072"/>
                <a:gd name="connsiteX613" fmla="*/ 1474716 w 2701070"/>
                <a:gd name="connsiteY613" fmla="*/ 1420725 h 2701072"/>
                <a:gd name="connsiteX614" fmla="*/ 1574046 w 2701070"/>
                <a:gd name="connsiteY614" fmla="*/ 1516210 h 2701072"/>
                <a:gd name="connsiteX615" fmla="*/ 1693636 w 2701070"/>
                <a:gd name="connsiteY615" fmla="*/ 1582466 h 2701072"/>
                <a:gd name="connsiteX616" fmla="*/ 1964186 w 2701070"/>
                <a:gd name="connsiteY616" fmla="*/ 1619491 h 2701072"/>
                <a:gd name="connsiteX617" fmla="*/ 1981176 w 2701070"/>
                <a:gd name="connsiteY617" fmla="*/ 1617542 h 2701072"/>
                <a:gd name="connsiteX618" fmla="*/ 1998168 w 2701070"/>
                <a:gd name="connsiteY618" fmla="*/ 1614944 h 2701072"/>
                <a:gd name="connsiteX619" fmla="*/ 2032150 w 2701070"/>
                <a:gd name="connsiteY619" fmla="*/ 1609748 h 2701072"/>
                <a:gd name="connsiteX620" fmla="*/ 2065478 w 2701070"/>
                <a:gd name="connsiteY620" fmla="*/ 1602602 h 2701072"/>
                <a:gd name="connsiteX621" fmla="*/ 2073972 w 2701070"/>
                <a:gd name="connsiteY621" fmla="*/ 1601303 h 2701072"/>
                <a:gd name="connsiteX622" fmla="*/ 2082468 w 2701070"/>
                <a:gd name="connsiteY622" fmla="*/ 1598705 h 2701072"/>
                <a:gd name="connsiteX623" fmla="*/ 2098806 w 2701070"/>
                <a:gd name="connsiteY623" fmla="*/ 1594158 h 2701072"/>
                <a:gd name="connsiteX624" fmla="*/ 2115796 w 2701070"/>
                <a:gd name="connsiteY624" fmla="*/ 1589611 h 2701072"/>
                <a:gd name="connsiteX625" fmla="*/ 2124292 w 2701070"/>
                <a:gd name="connsiteY625" fmla="*/ 1587662 h 2701072"/>
                <a:gd name="connsiteX626" fmla="*/ 2132134 w 2701070"/>
                <a:gd name="connsiteY626" fmla="*/ 1584415 h 2701072"/>
                <a:gd name="connsiteX627" fmla="*/ 2164810 w 2701070"/>
                <a:gd name="connsiteY627" fmla="*/ 1573372 h 2701072"/>
                <a:gd name="connsiteX628" fmla="*/ 2196830 w 2701070"/>
                <a:gd name="connsiteY628" fmla="*/ 1561030 h 2701072"/>
                <a:gd name="connsiteX629" fmla="*/ 2228852 w 2701070"/>
                <a:gd name="connsiteY629" fmla="*/ 1548039 h 2701072"/>
                <a:gd name="connsiteX630" fmla="*/ 2291588 w 2701070"/>
                <a:gd name="connsiteY630" fmla="*/ 1518809 h 2701072"/>
                <a:gd name="connsiteX631" fmla="*/ 2353016 w 2701070"/>
                <a:gd name="connsiteY631" fmla="*/ 1486330 h 2701072"/>
                <a:gd name="connsiteX632" fmla="*/ 2412486 w 2701070"/>
                <a:gd name="connsiteY632" fmla="*/ 1451254 h 2701072"/>
                <a:gd name="connsiteX633" fmla="*/ 2545534 w 2701070"/>
                <a:gd name="connsiteY633" fmla="*/ 1336460 h 2701072"/>
                <a:gd name="connsiteX634" fmla="*/ 2488680 w 2701070"/>
                <a:gd name="connsiteY634" fmla="*/ 1375550 h 2701072"/>
                <a:gd name="connsiteX635" fmla="*/ 2429866 w 2701070"/>
                <a:gd name="connsiteY635" fmla="*/ 1412685 h 2701072"/>
                <a:gd name="connsiteX636" fmla="*/ 2414834 w 2701070"/>
                <a:gd name="connsiteY636" fmla="*/ 1421806 h 2701072"/>
                <a:gd name="connsiteX637" fmla="*/ 2399804 w 2701070"/>
                <a:gd name="connsiteY637" fmla="*/ 1429624 h 2701072"/>
                <a:gd name="connsiteX638" fmla="*/ 2369744 w 2701070"/>
                <a:gd name="connsiteY638" fmla="*/ 1446563 h 2701072"/>
                <a:gd name="connsiteX639" fmla="*/ 2307008 w 2701070"/>
                <a:gd name="connsiteY639" fmla="*/ 1477835 h 2701072"/>
                <a:gd name="connsiteX640" fmla="*/ 2176308 w 2701070"/>
                <a:gd name="connsiteY640" fmla="*/ 1525394 h 2701072"/>
                <a:gd name="connsiteX641" fmla="*/ 2159970 w 2701070"/>
                <a:gd name="connsiteY641" fmla="*/ 1529954 h 2701072"/>
                <a:gd name="connsiteX642" fmla="*/ 2151476 w 2701070"/>
                <a:gd name="connsiteY642" fmla="*/ 1533212 h 2701072"/>
                <a:gd name="connsiteX643" fmla="*/ 2142980 w 2701070"/>
                <a:gd name="connsiteY643" fmla="*/ 1534515 h 2701072"/>
                <a:gd name="connsiteX644" fmla="*/ 2108344 w 2701070"/>
                <a:gd name="connsiteY644" fmla="*/ 1541681 h 2701072"/>
                <a:gd name="connsiteX645" fmla="*/ 2074362 w 2701070"/>
                <a:gd name="connsiteY645" fmla="*/ 1547545 h 2701072"/>
                <a:gd name="connsiteX646" fmla="*/ 2057372 w 2701070"/>
                <a:gd name="connsiteY646" fmla="*/ 1550151 h 2701072"/>
                <a:gd name="connsiteX647" fmla="*/ 2039726 w 2701070"/>
                <a:gd name="connsiteY647" fmla="*/ 1552105 h 2701072"/>
                <a:gd name="connsiteX648" fmla="*/ 2022082 w 2701070"/>
                <a:gd name="connsiteY648" fmla="*/ 1553408 h 2701072"/>
                <a:gd name="connsiteX649" fmla="*/ 2004438 w 2701070"/>
                <a:gd name="connsiteY649" fmla="*/ 1554060 h 2701072"/>
                <a:gd name="connsiteX650" fmla="*/ 1969802 w 2701070"/>
                <a:gd name="connsiteY650" fmla="*/ 1554711 h 2701072"/>
                <a:gd name="connsiteX651" fmla="*/ 1934514 w 2701070"/>
                <a:gd name="connsiteY651" fmla="*/ 1552757 h 2701072"/>
                <a:gd name="connsiteX652" fmla="*/ 1900532 w 2701070"/>
                <a:gd name="connsiteY652" fmla="*/ 1548848 h 2701072"/>
                <a:gd name="connsiteX653" fmla="*/ 1765258 w 2701070"/>
                <a:gd name="connsiteY653" fmla="*/ 1512364 h 2701072"/>
                <a:gd name="connsiteX654" fmla="*/ 1645668 w 2701070"/>
                <a:gd name="connsiteY654" fmla="*/ 1442002 h 2701072"/>
                <a:gd name="connsiteX655" fmla="*/ 1549604 w 2701070"/>
                <a:gd name="connsiteY655" fmla="*/ 1342323 h 2701072"/>
                <a:gd name="connsiteX656" fmla="*/ 1648934 w 2701070"/>
                <a:gd name="connsiteY656" fmla="*/ 1438093 h 2701072"/>
                <a:gd name="connsiteX657" fmla="*/ 1768524 w 2701070"/>
                <a:gd name="connsiteY657" fmla="*/ 1504546 h 2701072"/>
                <a:gd name="connsiteX658" fmla="*/ 2039074 w 2701070"/>
                <a:gd name="connsiteY658" fmla="*/ 1541681 h 2701072"/>
                <a:gd name="connsiteX659" fmla="*/ 2055410 w 2701070"/>
                <a:gd name="connsiteY659" fmla="*/ 1540378 h 2701072"/>
                <a:gd name="connsiteX660" fmla="*/ 2073056 w 2701070"/>
                <a:gd name="connsiteY660" fmla="*/ 1537121 h 2701072"/>
                <a:gd name="connsiteX661" fmla="*/ 2106384 w 2701070"/>
                <a:gd name="connsiteY661" fmla="*/ 1531909 h 2701072"/>
                <a:gd name="connsiteX662" fmla="*/ 2140366 w 2701070"/>
                <a:gd name="connsiteY662" fmla="*/ 1525394 h 2701072"/>
                <a:gd name="connsiteX663" fmla="*/ 2148860 w 2701070"/>
                <a:gd name="connsiteY663" fmla="*/ 1523440 h 2701072"/>
                <a:gd name="connsiteX664" fmla="*/ 2157356 w 2701070"/>
                <a:gd name="connsiteY664" fmla="*/ 1520834 h 2701072"/>
                <a:gd name="connsiteX665" fmla="*/ 2173694 w 2701070"/>
                <a:gd name="connsiteY665" fmla="*/ 1516273 h 2701072"/>
                <a:gd name="connsiteX666" fmla="*/ 2190684 w 2701070"/>
                <a:gd name="connsiteY666" fmla="*/ 1511713 h 2701072"/>
                <a:gd name="connsiteX667" fmla="*/ 2198526 w 2701070"/>
                <a:gd name="connsiteY667" fmla="*/ 1509107 h 2701072"/>
                <a:gd name="connsiteX668" fmla="*/ 2207022 w 2701070"/>
                <a:gd name="connsiteY668" fmla="*/ 1507152 h 2701072"/>
                <a:gd name="connsiteX669" fmla="*/ 2239698 w 2701070"/>
                <a:gd name="connsiteY669" fmla="*/ 1495425 h 2701072"/>
                <a:gd name="connsiteX670" fmla="*/ 2271718 w 2701070"/>
                <a:gd name="connsiteY670" fmla="*/ 1483047 h 2701072"/>
                <a:gd name="connsiteX671" fmla="*/ 2303740 w 2701070"/>
                <a:gd name="connsiteY671" fmla="*/ 1470017 h 2701072"/>
                <a:gd name="connsiteX672" fmla="*/ 2366476 w 2701070"/>
                <a:gd name="connsiteY672" fmla="*/ 1440699 h 2701072"/>
                <a:gd name="connsiteX673" fmla="*/ 2427904 w 2701070"/>
                <a:gd name="connsiteY673" fmla="*/ 1408776 h 2701072"/>
                <a:gd name="connsiteX674" fmla="*/ 2487374 w 2701070"/>
                <a:gd name="connsiteY674" fmla="*/ 1372944 h 2701072"/>
                <a:gd name="connsiteX675" fmla="*/ 218253 w 2701070"/>
                <a:gd name="connsiteY675" fmla="*/ 1299017 h 2701072"/>
                <a:gd name="connsiteX676" fmla="*/ 180579 w 2701070"/>
                <a:gd name="connsiteY676" fmla="*/ 1357832 h 2701072"/>
                <a:gd name="connsiteX677" fmla="*/ 145502 w 2701070"/>
                <a:gd name="connsiteY677" fmla="*/ 1417300 h 2701072"/>
                <a:gd name="connsiteX678" fmla="*/ 113024 w 2701070"/>
                <a:gd name="connsiteY678" fmla="*/ 1478075 h 2701072"/>
                <a:gd name="connsiteX679" fmla="*/ 84443 w 2701070"/>
                <a:gd name="connsiteY679" fmla="*/ 1540811 h 2701072"/>
                <a:gd name="connsiteX680" fmla="*/ 71452 w 2701070"/>
                <a:gd name="connsiteY680" fmla="*/ 1572833 h 2701072"/>
                <a:gd name="connsiteX681" fmla="*/ 59110 w 2701070"/>
                <a:gd name="connsiteY681" fmla="*/ 1605508 h 2701072"/>
                <a:gd name="connsiteX682" fmla="*/ 48068 w 2701070"/>
                <a:gd name="connsiteY682" fmla="*/ 1637529 h 2701072"/>
                <a:gd name="connsiteX683" fmla="*/ 44820 w 2701070"/>
                <a:gd name="connsiteY683" fmla="*/ 1646024 h 2701072"/>
                <a:gd name="connsiteX684" fmla="*/ 42871 w 2701070"/>
                <a:gd name="connsiteY684" fmla="*/ 1654520 h 2701072"/>
                <a:gd name="connsiteX685" fmla="*/ 37675 w 2701070"/>
                <a:gd name="connsiteY685" fmla="*/ 1670857 h 2701072"/>
                <a:gd name="connsiteX686" fmla="*/ 33128 w 2701070"/>
                <a:gd name="connsiteY686" fmla="*/ 1687195 h 2701072"/>
                <a:gd name="connsiteX687" fmla="*/ 31179 w 2701070"/>
                <a:gd name="connsiteY687" fmla="*/ 1695690 h 2701072"/>
                <a:gd name="connsiteX688" fmla="*/ 29880 w 2701070"/>
                <a:gd name="connsiteY688" fmla="*/ 1704186 h 2701072"/>
                <a:gd name="connsiteX689" fmla="*/ 22735 w 2701070"/>
                <a:gd name="connsiteY689" fmla="*/ 1738168 h 2701072"/>
                <a:gd name="connsiteX690" fmla="*/ 16889 w 2701070"/>
                <a:gd name="connsiteY690" fmla="*/ 1772150 h 2701072"/>
                <a:gd name="connsiteX691" fmla="*/ 14290 w 2701070"/>
                <a:gd name="connsiteY691" fmla="*/ 1788487 h 2701072"/>
                <a:gd name="connsiteX692" fmla="*/ 12991 w 2701070"/>
                <a:gd name="connsiteY692" fmla="*/ 1806132 h 2701072"/>
                <a:gd name="connsiteX693" fmla="*/ 49367 w 2701070"/>
                <a:gd name="connsiteY693" fmla="*/ 2076026 h 2701072"/>
                <a:gd name="connsiteX694" fmla="*/ 116272 w 2701070"/>
                <a:gd name="connsiteY694" fmla="*/ 2196270 h 2701072"/>
                <a:gd name="connsiteX695" fmla="*/ 211758 w 2701070"/>
                <a:gd name="connsiteY695" fmla="*/ 2294948 h 2701072"/>
                <a:gd name="connsiteX696" fmla="*/ 112375 w 2701070"/>
                <a:gd name="connsiteY696" fmla="*/ 2198884 h 2701072"/>
                <a:gd name="connsiteX697" fmla="*/ 42222 w 2701070"/>
                <a:gd name="connsiteY697" fmla="*/ 2078640 h 2701072"/>
                <a:gd name="connsiteX698" fmla="*/ 5846 w 2701070"/>
                <a:gd name="connsiteY698" fmla="*/ 1944673 h 2701072"/>
                <a:gd name="connsiteX699" fmla="*/ 1949 w 2701070"/>
                <a:gd name="connsiteY699" fmla="*/ 1910038 h 2701072"/>
                <a:gd name="connsiteX700" fmla="*/ 0 w 2701070"/>
                <a:gd name="connsiteY700" fmla="*/ 1874749 h 2701072"/>
                <a:gd name="connsiteX701" fmla="*/ 0 w 2701070"/>
                <a:gd name="connsiteY701" fmla="*/ 1840113 h 2701072"/>
                <a:gd name="connsiteX702" fmla="*/ 1299 w 2701070"/>
                <a:gd name="connsiteY702" fmla="*/ 1822469 h 2701072"/>
                <a:gd name="connsiteX703" fmla="*/ 2598 w 2701070"/>
                <a:gd name="connsiteY703" fmla="*/ 1805478 h 2701072"/>
                <a:gd name="connsiteX704" fmla="*/ 3897 w 2701070"/>
                <a:gd name="connsiteY704" fmla="*/ 1787834 h 2701072"/>
                <a:gd name="connsiteX705" fmla="*/ 6496 w 2701070"/>
                <a:gd name="connsiteY705" fmla="*/ 1770189 h 2701072"/>
                <a:gd name="connsiteX706" fmla="*/ 12342 w 2701070"/>
                <a:gd name="connsiteY706" fmla="*/ 1736207 h 2701072"/>
                <a:gd name="connsiteX707" fmla="*/ 20136 w 2701070"/>
                <a:gd name="connsiteY707" fmla="*/ 1702225 h 2701072"/>
                <a:gd name="connsiteX708" fmla="*/ 22085 w 2701070"/>
                <a:gd name="connsiteY708" fmla="*/ 1693730 h 2701072"/>
                <a:gd name="connsiteX709" fmla="*/ 24034 w 2701070"/>
                <a:gd name="connsiteY709" fmla="*/ 1685234 h 2701072"/>
                <a:gd name="connsiteX710" fmla="*/ 29230 w 2701070"/>
                <a:gd name="connsiteY710" fmla="*/ 1668243 h 2701072"/>
                <a:gd name="connsiteX711" fmla="*/ 76649 w 2701070"/>
                <a:gd name="connsiteY711" fmla="*/ 1537544 h 2701072"/>
                <a:gd name="connsiteX712" fmla="*/ 107178 w 2701070"/>
                <a:gd name="connsiteY712" fmla="*/ 1475461 h 2701072"/>
                <a:gd name="connsiteX713" fmla="*/ 124067 w 2701070"/>
                <a:gd name="connsiteY713" fmla="*/ 1444747 h 2701072"/>
                <a:gd name="connsiteX714" fmla="*/ 132511 w 2701070"/>
                <a:gd name="connsiteY714" fmla="*/ 1429717 h 2701072"/>
                <a:gd name="connsiteX715" fmla="*/ 141605 w 2701070"/>
                <a:gd name="connsiteY715" fmla="*/ 1414686 h 2701072"/>
                <a:gd name="connsiteX716" fmla="*/ 178630 w 2701070"/>
                <a:gd name="connsiteY716" fmla="*/ 1355871 h 2701072"/>
                <a:gd name="connsiteX717" fmla="*/ 2623304 w 2701070"/>
                <a:gd name="connsiteY717" fmla="*/ 1261572 h 2701072"/>
                <a:gd name="connsiteX718" fmla="*/ 2566450 w 2701070"/>
                <a:gd name="connsiteY718" fmla="*/ 1300662 h 2701072"/>
                <a:gd name="connsiteX719" fmla="*/ 2507634 w 2701070"/>
                <a:gd name="connsiteY719" fmla="*/ 1337797 h 2701072"/>
                <a:gd name="connsiteX720" fmla="*/ 2492604 w 2701070"/>
                <a:gd name="connsiteY720" fmla="*/ 1346266 h 2701072"/>
                <a:gd name="connsiteX721" fmla="*/ 2477574 w 2701070"/>
                <a:gd name="connsiteY721" fmla="*/ 1355387 h 2701072"/>
                <a:gd name="connsiteX722" fmla="*/ 2447512 w 2701070"/>
                <a:gd name="connsiteY722" fmla="*/ 1371675 h 2701072"/>
                <a:gd name="connsiteX723" fmla="*/ 2384776 w 2701070"/>
                <a:gd name="connsiteY723" fmla="*/ 1402947 h 2701072"/>
                <a:gd name="connsiteX724" fmla="*/ 2254076 w 2701070"/>
                <a:gd name="connsiteY724" fmla="*/ 1450506 h 2701072"/>
                <a:gd name="connsiteX725" fmla="*/ 2237086 w 2701070"/>
                <a:gd name="connsiteY725" fmla="*/ 1455066 h 2701072"/>
                <a:gd name="connsiteX726" fmla="*/ 2228590 w 2701070"/>
                <a:gd name="connsiteY726" fmla="*/ 1457672 h 2701072"/>
                <a:gd name="connsiteX727" fmla="*/ 2220748 w 2701070"/>
                <a:gd name="connsiteY727" fmla="*/ 1459627 h 2701072"/>
                <a:gd name="connsiteX728" fmla="*/ 2186114 w 2701070"/>
                <a:gd name="connsiteY728" fmla="*/ 1467445 h 2701072"/>
                <a:gd name="connsiteX729" fmla="*/ 2152132 w 2701070"/>
                <a:gd name="connsiteY729" fmla="*/ 1472657 h 2701072"/>
                <a:gd name="connsiteX730" fmla="*/ 2135140 w 2701070"/>
                <a:gd name="connsiteY730" fmla="*/ 1475914 h 2701072"/>
                <a:gd name="connsiteX731" fmla="*/ 2117496 w 2701070"/>
                <a:gd name="connsiteY731" fmla="*/ 1477217 h 2701072"/>
                <a:gd name="connsiteX732" fmla="*/ 2099852 w 2701070"/>
                <a:gd name="connsiteY732" fmla="*/ 1478520 h 2701072"/>
                <a:gd name="connsiteX733" fmla="*/ 2082206 w 2701070"/>
                <a:gd name="connsiteY733" fmla="*/ 1479172 h 2701072"/>
                <a:gd name="connsiteX734" fmla="*/ 2047572 w 2701070"/>
                <a:gd name="connsiteY734" fmla="*/ 1479823 h 2701072"/>
                <a:gd name="connsiteX735" fmla="*/ 2012282 w 2701070"/>
                <a:gd name="connsiteY735" fmla="*/ 1477869 h 2701072"/>
                <a:gd name="connsiteX736" fmla="*/ 1977648 w 2701070"/>
                <a:gd name="connsiteY736" fmla="*/ 1473960 h 2701072"/>
                <a:gd name="connsiteX737" fmla="*/ 1843026 w 2701070"/>
                <a:gd name="connsiteY737" fmla="*/ 1437476 h 2701072"/>
                <a:gd name="connsiteX738" fmla="*/ 1723436 w 2701070"/>
                <a:gd name="connsiteY738" fmla="*/ 1367114 h 2701072"/>
                <a:gd name="connsiteX739" fmla="*/ 1627372 w 2701070"/>
                <a:gd name="connsiteY739" fmla="*/ 1267435 h 2701072"/>
                <a:gd name="connsiteX740" fmla="*/ 1726704 w 2701070"/>
                <a:gd name="connsiteY740" fmla="*/ 1363205 h 2701072"/>
                <a:gd name="connsiteX741" fmla="*/ 1846294 w 2701070"/>
                <a:gd name="connsiteY741" fmla="*/ 1430310 h 2701072"/>
                <a:gd name="connsiteX742" fmla="*/ 2116188 w 2701070"/>
                <a:gd name="connsiteY742" fmla="*/ 1466793 h 2701072"/>
                <a:gd name="connsiteX743" fmla="*/ 2133180 w 2701070"/>
                <a:gd name="connsiteY743" fmla="*/ 1465490 h 2701072"/>
                <a:gd name="connsiteX744" fmla="*/ 2150824 w 2701070"/>
                <a:gd name="connsiteY744" fmla="*/ 1462884 h 2701072"/>
                <a:gd name="connsiteX745" fmla="*/ 2184152 w 2701070"/>
                <a:gd name="connsiteY745" fmla="*/ 1457672 h 2701072"/>
                <a:gd name="connsiteX746" fmla="*/ 2218134 w 2701070"/>
                <a:gd name="connsiteY746" fmla="*/ 1450506 h 2701072"/>
                <a:gd name="connsiteX747" fmla="*/ 2226630 w 2701070"/>
                <a:gd name="connsiteY747" fmla="*/ 1448552 h 2701072"/>
                <a:gd name="connsiteX748" fmla="*/ 2235126 w 2701070"/>
                <a:gd name="connsiteY748" fmla="*/ 1445946 h 2701072"/>
                <a:gd name="connsiteX749" fmla="*/ 2251462 w 2701070"/>
                <a:gd name="connsiteY749" fmla="*/ 1441385 h 2701072"/>
                <a:gd name="connsiteX750" fmla="*/ 2267800 w 2701070"/>
                <a:gd name="connsiteY750" fmla="*/ 1436825 h 2701072"/>
                <a:gd name="connsiteX751" fmla="*/ 2276296 w 2701070"/>
                <a:gd name="connsiteY751" fmla="*/ 1434870 h 2701072"/>
                <a:gd name="connsiteX752" fmla="*/ 2284792 w 2701070"/>
                <a:gd name="connsiteY752" fmla="*/ 1431613 h 2701072"/>
                <a:gd name="connsiteX753" fmla="*/ 2317466 w 2701070"/>
                <a:gd name="connsiteY753" fmla="*/ 1420537 h 2701072"/>
                <a:gd name="connsiteX754" fmla="*/ 2349488 w 2701070"/>
                <a:gd name="connsiteY754" fmla="*/ 1408159 h 2701072"/>
                <a:gd name="connsiteX755" fmla="*/ 2381510 w 2701070"/>
                <a:gd name="connsiteY755" fmla="*/ 1395129 h 2701072"/>
                <a:gd name="connsiteX756" fmla="*/ 2444244 w 2701070"/>
                <a:gd name="connsiteY756" fmla="*/ 1365811 h 2701072"/>
                <a:gd name="connsiteX757" fmla="*/ 2505020 w 2701070"/>
                <a:gd name="connsiteY757" fmla="*/ 1333237 h 2701072"/>
                <a:gd name="connsiteX758" fmla="*/ 2564488 w 2701070"/>
                <a:gd name="connsiteY758" fmla="*/ 1298707 h 2701072"/>
                <a:gd name="connsiteX759" fmla="*/ 296020 w 2701070"/>
                <a:gd name="connsiteY759" fmla="*/ 1224130 h 2701072"/>
                <a:gd name="connsiteX760" fmla="*/ 258885 w 2701070"/>
                <a:gd name="connsiteY760" fmla="*/ 1282329 h 2701072"/>
                <a:gd name="connsiteX761" fmla="*/ 223704 w 2701070"/>
                <a:gd name="connsiteY761" fmla="*/ 1341837 h 2701072"/>
                <a:gd name="connsiteX762" fmla="*/ 191129 w 2701070"/>
                <a:gd name="connsiteY762" fmla="*/ 1402652 h 2701072"/>
                <a:gd name="connsiteX763" fmla="*/ 162464 w 2701070"/>
                <a:gd name="connsiteY763" fmla="*/ 1465429 h 2701072"/>
                <a:gd name="connsiteX764" fmla="*/ 149434 w 2701070"/>
                <a:gd name="connsiteY764" fmla="*/ 1497471 h 2701072"/>
                <a:gd name="connsiteX765" fmla="*/ 137055 w 2701070"/>
                <a:gd name="connsiteY765" fmla="*/ 1530168 h 2701072"/>
                <a:gd name="connsiteX766" fmla="*/ 125980 w 2701070"/>
                <a:gd name="connsiteY766" fmla="*/ 1562864 h 2701072"/>
                <a:gd name="connsiteX767" fmla="*/ 122722 w 2701070"/>
                <a:gd name="connsiteY767" fmla="*/ 1570711 h 2701072"/>
                <a:gd name="connsiteX768" fmla="*/ 120116 w 2701070"/>
                <a:gd name="connsiteY768" fmla="*/ 1579212 h 2701072"/>
                <a:gd name="connsiteX769" fmla="*/ 115556 w 2701070"/>
                <a:gd name="connsiteY769" fmla="*/ 1595560 h 2701072"/>
                <a:gd name="connsiteX770" fmla="*/ 110995 w 2701070"/>
                <a:gd name="connsiteY770" fmla="*/ 1611909 h 2701072"/>
                <a:gd name="connsiteX771" fmla="*/ 109041 w 2701070"/>
                <a:gd name="connsiteY771" fmla="*/ 1620410 h 2701072"/>
                <a:gd name="connsiteX772" fmla="*/ 107086 w 2701070"/>
                <a:gd name="connsiteY772" fmla="*/ 1628911 h 2701072"/>
                <a:gd name="connsiteX773" fmla="*/ 99920 w 2701070"/>
                <a:gd name="connsiteY773" fmla="*/ 1662915 h 2701072"/>
                <a:gd name="connsiteX774" fmla="*/ 94708 w 2701070"/>
                <a:gd name="connsiteY774" fmla="*/ 1696919 h 2701072"/>
                <a:gd name="connsiteX775" fmla="*/ 92102 w 2701070"/>
                <a:gd name="connsiteY775" fmla="*/ 1713921 h 2701072"/>
                <a:gd name="connsiteX776" fmla="*/ 90799 w 2701070"/>
                <a:gd name="connsiteY776" fmla="*/ 1730923 h 2701072"/>
                <a:gd name="connsiteX777" fmla="*/ 127283 w 2701070"/>
                <a:gd name="connsiteY777" fmla="*/ 2000995 h 2701072"/>
                <a:gd name="connsiteX778" fmla="*/ 194387 w 2701070"/>
                <a:gd name="connsiteY778" fmla="*/ 2121318 h 2701072"/>
                <a:gd name="connsiteX779" fmla="*/ 290157 w 2701070"/>
                <a:gd name="connsiteY779" fmla="*/ 2220061 h 2701072"/>
                <a:gd name="connsiteX780" fmla="*/ 190478 w 2701070"/>
                <a:gd name="connsiteY780" fmla="*/ 2123934 h 2701072"/>
                <a:gd name="connsiteX781" fmla="*/ 120116 w 2701070"/>
                <a:gd name="connsiteY781" fmla="*/ 2004265 h 2701072"/>
                <a:gd name="connsiteX782" fmla="*/ 83632 w 2701070"/>
                <a:gd name="connsiteY782" fmla="*/ 1869556 h 2701072"/>
                <a:gd name="connsiteX783" fmla="*/ 79723 w 2701070"/>
                <a:gd name="connsiteY783" fmla="*/ 1834898 h 2701072"/>
                <a:gd name="connsiteX784" fmla="*/ 77769 w 2701070"/>
                <a:gd name="connsiteY784" fmla="*/ 1800240 h 2701072"/>
                <a:gd name="connsiteX785" fmla="*/ 77769 w 2701070"/>
                <a:gd name="connsiteY785" fmla="*/ 1764928 h 2701072"/>
                <a:gd name="connsiteX786" fmla="*/ 79072 w 2701070"/>
                <a:gd name="connsiteY786" fmla="*/ 1747272 h 2701072"/>
                <a:gd name="connsiteX787" fmla="*/ 80375 w 2701070"/>
                <a:gd name="connsiteY787" fmla="*/ 1730269 h 2701072"/>
                <a:gd name="connsiteX788" fmla="*/ 81678 w 2701070"/>
                <a:gd name="connsiteY788" fmla="*/ 1712613 h 2701072"/>
                <a:gd name="connsiteX789" fmla="*/ 84284 w 2701070"/>
                <a:gd name="connsiteY789" fmla="*/ 1694957 h 2701072"/>
                <a:gd name="connsiteX790" fmla="*/ 90147 w 2701070"/>
                <a:gd name="connsiteY790" fmla="*/ 1660953 h 2701072"/>
                <a:gd name="connsiteX791" fmla="*/ 97965 w 2701070"/>
                <a:gd name="connsiteY791" fmla="*/ 1626949 h 2701072"/>
                <a:gd name="connsiteX792" fmla="*/ 99920 w 2701070"/>
                <a:gd name="connsiteY792" fmla="*/ 1618448 h 2701072"/>
                <a:gd name="connsiteX793" fmla="*/ 101874 w 2701070"/>
                <a:gd name="connsiteY793" fmla="*/ 1609947 h 2701072"/>
                <a:gd name="connsiteX794" fmla="*/ 106435 w 2701070"/>
                <a:gd name="connsiteY794" fmla="*/ 1592945 h 2701072"/>
                <a:gd name="connsiteX795" fmla="*/ 154646 w 2701070"/>
                <a:gd name="connsiteY795" fmla="*/ 1462159 h 2701072"/>
                <a:gd name="connsiteX796" fmla="*/ 185266 w 2701070"/>
                <a:gd name="connsiteY796" fmla="*/ 1400036 h 2701072"/>
                <a:gd name="connsiteX797" fmla="*/ 202205 w 2701070"/>
                <a:gd name="connsiteY797" fmla="*/ 1369302 h 2701072"/>
                <a:gd name="connsiteX798" fmla="*/ 210674 w 2701070"/>
                <a:gd name="connsiteY798" fmla="*/ 1354261 h 2701072"/>
                <a:gd name="connsiteX799" fmla="*/ 219144 w 2701070"/>
                <a:gd name="connsiteY799" fmla="*/ 1339221 h 2701072"/>
                <a:gd name="connsiteX800" fmla="*/ 256931 w 2701070"/>
                <a:gd name="connsiteY800" fmla="*/ 1280368 h 2701072"/>
                <a:gd name="connsiteX801" fmla="*/ 2701070 w 2701070"/>
                <a:gd name="connsiteY801" fmla="*/ 1183805 h 2701072"/>
                <a:gd name="connsiteX802" fmla="*/ 2644832 w 2701070"/>
                <a:gd name="connsiteY802" fmla="*/ 1222895 h 2701072"/>
                <a:gd name="connsiteX803" fmla="*/ 2585978 w 2701070"/>
                <a:gd name="connsiteY803" fmla="*/ 1260682 h 2701072"/>
                <a:gd name="connsiteX804" fmla="*/ 2570938 w 2701070"/>
                <a:gd name="connsiteY804" fmla="*/ 1269151 h 2701072"/>
                <a:gd name="connsiteX805" fmla="*/ 2555898 w 2701070"/>
                <a:gd name="connsiteY805" fmla="*/ 1277620 h 2701072"/>
                <a:gd name="connsiteX806" fmla="*/ 2525818 w 2701070"/>
                <a:gd name="connsiteY806" fmla="*/ 1294559 h 2701072"/>
                <a:gd name="connsiteX807" fmla="*/ 2463040 w 2701070"/>
                <a:gd name="connsiteY807" fmla="*/ 1325180 h 2701072"/>
                <a:gd name="connsiteX808" fmla="*/ 2332256 w 2701070"/>
                <a:gd name="connsiteY808" fmla="*/ 1372739 h 2701072"/>
                <a:gd name="connsiteX809" fmla="*/ 2315254 w 2701070"/>
                <a:gd name="connsiteY809" fmla="*/ 1377299 h 2701072"/>
                <a:gd name="connsiteX810" fmla="*/ 2306752 w 2701070"/>
                <a:gd name="connsiteY810" fmla="*/ 1380557 h 2701072"/>
                <a:gd name="connsiteX811" fmla="*/ 2298250 w 2701070"/>
                <a:gd name="connsiteY811" fmla="*/ 1382511 h 2701072"/>
                <a:gd name="connsiteX812" fmla="*/ 2264246 w 2701070"/>
                <a:gd name="connsiteY812" fmla="*/ 1389678 h 2701072"/>
                <a:gd name="connsiteX813" fmla="*/ 2229588 w 2701070"/>
                <a:gd name="connsiteY813" fmla="*/ 1395541 h 2701072"/>
                <a:gd name="connsiteX814" fmla="*/ 2213240 w 2701070"/>
                <a:gd name="connsiteY814" fmla="*/ 1398147 h 2701072"/>
                <a:gd name="connsiteX815" fmla="*/ 2194930 w 2701070"/>
                <a:gd name="connsiteY815" fmla="*/ 1399450 h 2701072"/>
                <a:gd name="connsiteX816" fmla="*/ 2177928 w 2701070"/>
                <a:gd name="connsiteY816" fmla="*/ 1400753 h 2701072"/>
                <a:gd name="connsiteX817" fmla="*/ 2160272 w 2701070"/>
                <a:gd name="connsiteY817" fmla="*/ 1402056 h 2701072"/>
                <a:gd name="connsiteX818" fmla="*/ 2125614 w 2701070"/>
                <a:gd name="connsiteY818" fmla="*/ 1402056 h 2701072"/>
                <a:gd name="connsiteX819" fmla="*/ 2090302 w 2701070"/>
                <a:gd name="connsiteY819" fmla="*/ 1400102 h 2701072"/>
                <a:gd name="connsiteX820" fmla="*/ 2055644 w 2701070"/>
                <a:gd name="connsiteY820" fmla="*/ 1396193 h 2701072"/>
                <a:gd name="connsiteX821" fmla="*/ 1920934 w 2701070"/>
                <a:gd name="connsiteY821" fmla="*/ 1359709 h 2701072"/>
                <a:gd name="connsiteX822" fmla="*/ 1801266 w 2701070"/>
                <a:gd name="connsiteY822" fmla="*/ 1289347 h 2701072"/>
                <a:gd name="connsiteX823" fmla="*/ 1705140 w 2701070"/>
                <a:gd name="connsiteY823" fmla="*/ 1189668 h 2701072"/>
                <a:gd name="connsiteX824" fmla="*/ 1804536 w 2701070"/>
                <a:gd name="connsiteY824" fmla="*/ 1285438 h 2701072"/>
                <a:gd name="connsiteX825" fmla="*/ 1924204 w 2701070"/>
                <a:gd name="connsiteY825" fmla="*/ 1352543 h 2701072"/>
                <a:gd name="connsiteX826" fmla="*/ 2194276 w 2701070"/>
                <a:gd name="connsiteY826" fmla="*/ 1389026 h 2701072"/>
                <a:gd name="connsiteX827" fmla="*/ 2211278 w 2701070"/>
                <a:gd name="connsiteY827" fmla="*/ 1387723 h 2701072"/>
                <a:gd name="connsiteX828" fmla="*/ 2228934 w 2701070"/>
                <a:gd name="connsiteY828" fmla="*/ 1385117 h 2701072"/>
                <a:gd name="connsiteX829" fmla="*/ 2262284 w 2701070"/>
                <a:gd name="connsiteY829" fmla="*/ 1379905 h 2701072"/>
                <a:gd name="connsiteX830" fmla="*/ 2296290 w 2701070"/>
                <a:gd name="connsiteY830" fmla="*/ 1372739 h 2701072"/>
                <a:gd name="connsiteX831" fmla="*/ 2304790 w 2701070"/>
                <a:gd name="connsiteY831" fmla="*/ 1370785 h 2701072"/>
                <a:gd name="connsiteX832" fmla="*/ 2313292 w 2701070"/>
                <a:gd name="connsiteY832" fmla="*/ 1368179 h 2701072"/>
                <a:gd name="connsiteX833" fmla="*/ 2329640 w 2701070"/>
                <a:gd name="connsiteY833" fmla="*/ 1363618 h 2701072"/>
                <a:gd name="connsiteX834" fmla="*/ 2345988 w 2701070"/>
                <a:gd name="connsiteY834" fmla="*/ 1359058 h 2701072"/>
                <a:gd name="connsiteX835" fmla="*/ 2354488 w 2701070"/>
                <a:gd name="connsiteY835" fmla="*/ 1357103 h 2701072"/>
                <a:gd name="connsiteX836" fmla="*/ 2362336 w 2701070"/>
                <a:gd name="connsiteY836" fmla="*/ 1354497 h 2701072"/>
                <a:gd name="connsiteX837" fmla="*/ 2395032 w 2701070"/>
                <a:gd name="connsiteY837" fmla="*/ 1342770 h 2701072"/>
                <a:gd name="connsiteX838" fmla="*/ 2427728 w 2701070"/>
                <a:gd name="connsiteY838" fmla="*/ 1330392 h 2701072"/>
                <a:gd name="connsiteX839" fmla="*/ 2459770 w 2701070"/>
                <a:gd name="connsiteY839" fmla="*/ 1317362 h 2701072"/>
                <a:gd name="connsiteX840" fmla="*/ 2522548 w 2701070"/>
                <a:gd name="connsiteY840" fmla="*/ 1288696 h 2701072"/>
                <a:gd name="connsiteX841" fmla="*/ 2583364 w 2701070"/>
                <a:gd name="connsiteY841" fmla="*/ 1256121 h 2701072"/>
                <a:gd name="connsiteX842" fmla="*/ 2642870 w 2701070"/>
                <a:gd name="connsiteY842" fmla="*/ 1220940 h 2701072"/>
                <a:gd name="connsiteX843" fmla="*/ 370910 w 2701070"/>
                <a:gd name="connsiteY843" fmla="*/ 1146361 h 2701072"/>
                <a:gd name="connsiteX844" fmla="*/ 333885 w 2701070"/>
                <a:gd name="connsiteY844" fmla="*/ 1204560 h 2701072"/>
                <a:gd name="connsiteX845" fmla="*/ 298809 w 2701070"/>
                <a:gd name="connsiteY845" fmla="*/ 1264068 h 2701072"/>
                <a:gd name="connsiteX846" fmla="*/ 266331 w 2701070"/>
                <a:gd name="connsiteY846" fmla="*/ 1324883 h 2701072"/>
                <a:gd name="connsiteX847" fmla="*/ 237100 w 2701070"/>
                <a:gd name="connsiteY847" fmla="*/ 1387660 h 2701072"/>
                <a:gd name="connsiteX848" fmla="*/ 224109 w 2701070"/>
                <a:gd name="connsiteY848" fmla="*/ 1420356 h 2701072"/>
                <a:gd name="connsiteX849" fmla="*/ 211767 w 2701070"/>
                <a:gd name="connsiteY849" fmla="*/ 1452399 h 2701072"/>
                <a:gd name="connsiteX850" fmla="*/ 201374 w 2701070"/>
                <a:gd name="connsiteY850" fmla="*/ 1485095 h 2701072"/>
                <a:gd name="connsiteX851" fmla="*/ 198126 w 2701070"/>
                <a:gd name="connsiteY851" fmla="*/ 1492942 h 2701072"/>
                <a:gd name="connsiteX852" fmla="*/ 195528 w 2701070"/>
                <a:gd name="connsiteY852" fmla="*/ 1501443 h 2701072"/>
                <a:gd name="connsiteX853" fmla="*/ 190981 w 2701070"/>
                <a:gd name="connsiteY853" fmla="*/ 1517791 h 2701072"/>
                <a:gd name="connsiteX854" fmla="*/ 186434 w 2701070"/>
                <a:gd name="connsiteY854" fmla="*/ 1534794 h 2701072"/>
                <a:gd name="connsiteX855" fmla="*/ 184486 w 2701070"/>
                <a:gd name="connsiteY855" fmla="*/ 1542641 h 2701072"/>
                <a:gd name="connsiteX856" fmla="*/ 182537 w 2701070"/>
                <a:gd name="connsiteY856" fmla="*/ 1551142 h 2701072"/>
                <a:gd name="connsiteX857" fmla="*/ 175392 w 2701070"/>
                <a:gd name="connsiteY857" fmla="*/ 1585146 h 2701072"/>
                <a:gd name="connsiteX858" fmla="*/ 170195 w 2701070"/>
                <a:gd name="connsiteY858" fmla="*/ 1619150 h 2701072"/>
                <a:gd name="connsiteX859" fmla="*/ 167597 w 2701070"/>
                <a:gd name="connsiteY859" fmla="*/ 1636152 h 2701072"/>
                <a:gd name="connsiteX860" fmla="*/ 165648 w 2701070"/>
                <a:gd name="connsiteY860" fmla="*/ 1653154 h 2701072"/>
                <a:gd name="connsiteX861" fmla="*/ 202673 w 2701070"/>
                <a:gd name="connsiteY861" fmla="*/ 1923880 h 2701072"/>
                <a:gd name="connsiteX862" fmla="*/ 269578 w 2701070"/>
                <a:gd name="connsiteY862" fmla="*/ 2043549 h 2701072"/>
                <a:gd name="connsiteX863" fmla="*/ 365064 w 2701070"/>
                <a:gd name="connsiteY863" fmla="*/ 2142292 h 2701072"/>
                <a:gd name="connsiteX864" fmla="*/ 265681 w 2701070"/>
                <a:gd name="connsiteY864" fmla="*/ 2046165 h 2701072"/>
                <a:gd name="connsiteX865" fmla="*/ 195528 w 2701070"/>
                <a:gd name="connsiteY865" fmla="*/ 1926496 h 2701072"/>
                <a:gd name="connsiteX866" fmla="*/ 158503 w 2701070"/>
                <a:gd name="connsiteY866" fmla="*/ 1791787 h 2701072"/>
                <a:gd name="connsiteX867" fmla="*/ 155255 w 2701070"/>
                <a:gd name="connsiteY867" fmla="*/ 1757129 h 2701072"/>
                <a:gd name="connsiteX868" fmla="*/ 152657 w 2701070"/>
                <a:gd name="connsiteY868" fmla="*/ 1722471 h 2701072"/>
                <a:gd name="connsiteX869" fmla="*/ 153307 w 2701070"/>
                <a:gd name="connsiteY869" fmla="*/ 1687159 h 2701072"/>
                <a:gd name="connsiteX870" fmla="*/ 154606 w 2701070"/>
                <a:gd name="connsiteY870" fmla="*/ 1669503 h 2701072"/>
                <a:gd name="connsiteX871" fmla="*/ 155905 w 2701070"/>
                <a:gd name="connsiteY871" fmla="*/ 1652500 h 2701072"/>
                <a:gd name="connsiteX872" fmla="*/ 157204 w 2701070"/>
                <a:gd name="connsiteY872" fmla="*/ 1634844 h 2701072"/>
                <a:gd name="connsiteX873" fmla="*/ 159802 w 2701070"/>
                <a:gd name="connsiteY873" fmla="*/ 1617188 h 2701072"/>
                <a:gd name="connsiteX874" fmla="*/ 165648 w 2701070"/>
                <a:gd name="connsiteY874" fmla="*/ 1583184 h 2701072"/>
                <a:gd name="connsiteX875" fmla="*/ 173443 w 2701070"/>
                <a:gd name="connsiteY875" fmla="*/ 1549180 h 2701072"/>
                <a:gd name="connsiteX876" fmla="*/ 175392 w 2701070"/>
                <a:gd name="connsiteY876" fmla="*/ 1540679 h 2701072"/>
                <a:gd name="connsiteX877" fmla="*/ 177340 w 2701070"/>
                <a:gd name="connsiteY877" fmla="*/ 1532178 h 2701072"/>
                <a:gd name="connsiteX878" fmla="*/ 181887 w 2701070"/>
                <a:gd name="connsiteY878" fmla="*/ 1515176 h 2701072"/>
                <a:gd name="connsiteX879" fmla="*/ 229955 w 2701070"/>
                <a:gd name="connsiteY879" fmla="*/ 1384390 h 2701072"/>
                <a:gd name="connsiteX880" fmla="*/ 260485 w 2701070"/>
                <a:gd name="connsiteY880" fmla="*/ 1322267 h 2701072"/>
                <a:gd name="connsiteX881" fmla="*/ 277373 w 2701070"/>
                <a:gd name="connsiteY881" fmla="*/ 1291533 h 2701072"/>
                <a:gd name="connsiteX882" fmla="*/ 285818 w 2701070"/>
                <a:gd name="connsiteY882" fmla="*/ 1276492 h 2701072"/>
                <a:gd name="connsiteX883" fmla="*/ 294262 w 2701070"/>
                <a:gd name="connsiteY883" fmla="*/ 1262106 h 2701072"/>
                <a:gd name="connsiteX884" fmla="*/ 331287 w 2701070"/>
                <a:gd name="connsiteY884" fmla="*/ 1203253 h 2701072"/>
                <a:gd name="connsiteX885" fmla="*/ 445797 w 2701070"/>
                <a:gd name="connsiteY885" fmla="*/ 1071473 h 2701072"/>
                <a:gd name="connsiteX886" fmla="*/ 408772 w 2701070"/>
                <a:gd name="connsiteY886" fmla="*/ 1129672 h 2701072"/>
                <a:gd name="connsiteX887" fmla="*/ 373696 w 2701070"/>
                <a:gd name="connsiteY887" fmla="*/ 1189180 h 2701072"/>
                <a:gd name="connsiteX888" fmla="*/ 341218 w 2701070"/>
                <a:gd name="connsiteY888" fmla="*/ 1250649 h 2701072"/>
                <a:gd name="connsiteX889" fmla="*/ 311987 w 2701070"/>
                <a:gd name="connsiteY889" fmla="*/ 1312772 h 2701072"/>
                <a:gd name="connsiteX890" fmla="*/ 298996 w 2701070"/>
                <a:gd name="connsiteY890" fmla="*/ 1345468 h 2701072"/>
                <a:gd name="connsiteX891" fmla="*/ 286654 w 2701070"/>
                <a:gd name="connsiteY891" fmla="*/ 1377511 h 2701072"/>
                <a:gd name="connsiteX892" fmla="*/ 275612 w 2701070"/>
                <a:gd name="connsiteY892" fmla="*/ 1410207 h 2701072"/>
                <a:gd name="connsiteX893" fmla="*/ 273013 w 2701070"/>
                <a:gd name="connsiteY893" fmla="*/ 1418054 h 2701072"/>
                <a:gd name="connsiteX894" fmla="*/ 270415 w 2701070"/>
                <a:gd name="connsiteY894" fmla="*/ 1426555 h 2701072"/>
                <a:gd name="connsiteX895" fmla="*/ 265868 w 2701070"/>
                <a:gd name="connsiteY895" fmla="*/ 1442903 h 2701072"/>
                <a:gd name="connsiteX896" fmla="*/ 261321 w 2701070"/>
                <a:gd name="connsiteY896" fmla="*/ 1459906 h 2701072"/>
                <a:gd name="connsiteX897" fmla="*/ 259373 w 2701070"/>
                <a:gd name="connsiteY897" fmla="*/ 1468407 h 2701072"/>
                <a:gd name="connsiteX898" fmla="*/ 257424 w 2701070"/>
                <a:gd name="connsiteY898" fmla="*/ 1476908 h 2701072"/>
                <a:gd name="connsiteX899" fmla="*/ 250279 w 2701070"/>
                <a:gd name="connsiteY899" fmla="*/ 1510258 h 2701072"/>
                <a:gd name="connsiteX900" fmla="*/ 245082 w 2701070"/>
                <a:gd name="connsiteY900" fmla="*/ 1544262 h 2701072"/>
                <a:gd name="connsiteX901" fmla="*/ 242484 w 2701070"/>
                <a:gd name="connsiteY901" fmla="*/ 1561264 h 2701072"/>
                <a:gd name="connsiteX902" fmla="*/ 240535 w 2701070"/>
                <a:gd name="connsiteY902" fmla="*/ 1578266 h 2701072"/>
                <a:gd name="connsiteX903" fmla="*/ 277560 w 2701070"/>
                <a:gd name="connsiteY903" fmla="*/ 1848992 h 2701072"/>
                <a:gd name="connsiteX904" fmla="*/ 344465 w 2701070"/>
                <a:gd name="connsiteY904" fmla="*/ 1968661 h 2701072"/>
                <a:gd name="connsiteX905" fmla="*/ 439302 w 2701070"/>
                <a:gd name="connsiteY905" fmla="*/ 2067404 h 2701072"/>
                <a:gd name="connsiteX906" fmla="*/ 340568 w 2701070"/>
                <a:gd name="connsiteY906" fmla="*/ 1971931 h 2701072"/>
                <a:gd name="connsiteX907" fmla="*/ 270415 w 2701070"/>
                <a:gd name="connsiteY907" fmla="*/ 1851608 h 2701072"/>
                <a:gd name="connsiteX908" fmla="*/ 233390 w 2701070"/>
                <a:gd name="connsiteY908" fmla="*/ 1716899 h 2701072"/>
                <a:gd name="connsiteX909" fmla="*/ 229493 w 2701070"/>
                <a:gd name="connsiteY909" fmla="*/ 1682241 h 2701072"/>
                <a:gd name="connsiteX910" fmla="*/ 227544 w 2701070"/>
                <a:gd name="connsiteY910" fmla="*/ 1647583 h 2701072"/>
                <a:gd name="connsiteX911" fmla="*/ 228194 w 2701070"/>
                <a:gd name="connsiteY911" fmla="*/ 1612271 h 2701072"/>
                <a:gd name="connsiteX912" fmla="*/ 229493 w 2701070"/>
                <a:gd name="connsiteY912" fmla="*/ 1595269 h 2701072"/>
                <a:gd name="connsiteX913" fmla="*/ 230142 w 2701070"/>
                <a:gd name="connsiteY913" fmla="*/ 1577612 h 2701072"/>
                <a:gd name="connsiteX914" fmla="*/ 232091 w 2701070"/>
                <a:gd name="connsiteY914" fmla="*/ 1559956 h 2701072"/>
                <a:gd name="connsiteX915" fmla="*/ 234689 w 2701070"/>
                <a:gd name="connsiteY915" fmla="*/ 1542954 h 2701072"/>
                <a:gd name="connsiteX916" fmla="*/ 240535 w 2701070"/>
                <a:gd name="connsiteY916" fmla="*/ 1508296 h 2701072"/>
                <a:gd name="connsiteX917" fmla="*/ 248330 w 2701070"/>
                <a:gd name="connsiteY917" fmla="*/ 1474292 h 2701072"/>
                <a:gd name="connsiteX918" fmla="*/ 249629 w 2701070"/>
                <a:gd name="connsiteY918" fmla="*/ 1465791 h 2701072"/>
                <a:gd name="connsiteX919" fmla="*/ 252227 w 2701070"/>
                <a:gd name="connsiteY919" fmla="*/ 1457290 h 2701072"/>
                <a:gd name="connsiteX920" fmla="*/ 256774 w 2701070"/>
                <a:gd name="connsiteY920" fmla="*/ 1440288 h 2701072"/>
                <a:gd name="connsiteX921" fmla="*/ 304842 w 2701070"/>
                <a:gd name="connsiteY921" fmla="*/ 1310156 h 2701072"/>
                <a:gd name="connsiteX922" fmla="*/ 335372 w 2701070"/>
                <a:gd name="connsiteY922" fmla="*/ 1247379 h 2701072"/>
                <a:gd name="connsiteX923" fmla="*/ 352260 w 2701070"/>
                <a:gd name="connsiteY923" fmla="*/ 1217299 h 2701072"/>
                <a:gd name="connsiteX924" fmla="*/ 360705 w 2701070"/>
                <a:gd name="connsiteY924" fmla="*/ 1201604 h 2701072"/>
                <a:gd name="connsiteX925" fmla="*/ 369149 w 2701070"/>
                <a:gd name="connsiteY925" fmla="*/ 1187218 h 2701072"/>
                <a:gd name="connsiteX926" fmla="*/ 406174 w 2701070"/>
                <a:gd name="connsiteY926" fmla="*/ 1128365 h 2701072"/>
                <a:gd name="connsiteX927" fmla="*/ 523565 w 2701070"/>
                <a:gd name="connsiteY927" fmla="*/ 993705 h 2701072"/>
                <a:gd name="connsiteX928" fmla="*/ 486540 w 2701070"/>
                <a:gd name="connsiteY928" fmla="*/ 1051866 h 2701072"/>
                <a:gd name="connsiteX929" fmla="*/ 451464 w 2701070"/>
                <a:gd name="connsiteY929" fmla="*/ 1111335 h 2701072"/>
                <a:gd name="connsiteX930" fmla="*/ 418986 w 2701070"/>
                <a:gd name="connsiteY930" fmla="*/ 1172763 h 2701072"/>
                <a:gd name="connsiteX931" fmla="*/ 389755 w 2701070"/>
                <a:gd name="connsiteY931" fmla="*/ 1234846 h 2701072"/>
                <a:gd name="connsiteX932" fmla="*/ 376764 w 2701070"/>
                <a:gd name="connsiteY932" fmla="*/ 1267521 h 2701072"/>
                <a:gd name="connsiteX933" fmla="*/ 364422 w 2701070"/>
                <a:gd name="connsiteY933" fmla="*/ 1299542 h 2701072"/>
                <a:gd name="connsiteX934" fmla="*/ 353380 w 2701070"/>
                <a:gd name="connsiteY934" fmla="*/ 1332217 h 2701072"/>
                <a:gd name="connsiteX935" fmla="*/ 350132 w 2701070"/>
                <a:gd name="connsiteY935" fmla="*/ 1340059 h 2701072"/>
                <a:gd name="connsiteX936" fmla="*/ 348183 w 2701070"/>
                <a:gd name="connsiteY936" fmla="*/ 1348554 h 2701072"/>
                <a:gd name="connsiteX937" fmla="*/ 343636 w 2701070"/>
                <a:gd name="connsiteY937" fmla="*/ 1364892 h 2701072"/>
                <a:gd name="connsiteX938" fmla="*/ 339089 w 2701070"/>
                <a:gd name="connsiteY938" fmla="*/ 1381883 h 2701072"/>
                <a:gd name="connsiteX939" fmla="*/ 336491 w 2701070"/>
                <a:gd name="connsiteY939" fmla="*/ 1390378 h 2701072"/>
                <a:gd name="connsiteX940" fmla="*/ 335192 w 2701070"/>
                <a:gd name="connsiteY940" fmla="*/ 1398874 h 2701072"/>
                <a:gd name="connsiteX941" fmla="*/ 328047 w 2701070"/>
                <a:gd name="connsiteY941" fmla="*/ 1432202 h 2701072"/>
                <a:gd name="connsiteX942" fmla="*/ 322850 w 2701070"/>
                <a:gd name="connsiteY942" fmla="*/ 1466184 h 2701072"/>
                <a:gd name="connsiteX943" fmla="*/ 320252 w 2701070"/>
                <a:gd name="connsiteY943" fmla="*/ 1483175 h 2701072"/>
                <a:gd name="connsiteX944" fmla="*/ 318303 w 2701070"/>
                <a:gd name="connsiteY944" fmla="*/ 1500166 h 2701072"/>
                <a:gd name="connsiteX945" fmla="*/ 355328 w 2701070"/>
                <a:gd name="connsiteY945" fmla="*/ 1770714 h 2701072"/>
                <a:gd name="connsiteX946" fmla="*/ 421584 w 2701070"/>
                <a:gd name="connsiteY946" fmla="*/ 1890305 h 2701072"/>
                <a:gd name="connsiteX947" fmla="*/ 517070 w 2701070"/>
                <a:gd name="connsiteY947" fmla="*/ 1989636 h 2701072"/>
                <a:gd name="connsiteX948" fmla="*/ 418336 w 2701070"/>
                <a:gd name="connsiteY948" fmla="*/ 1893572 h 2701072"/>
                <a:gd name="connsiteX949" fmla="*/ 348183 w 2701070"/>
                <a:gd name="connsiteY949" fmla="*/ 1773328 h 2701072"/>
                <a:gd name="connsiteX950" fmla="*/ 311158 w 2701070"/>
                <a:gd name="connsiteY950" fmla="*/ 1638708 h 2701072"/>
                <a:gd name="connsiteX951" fmla="*/ 307261 w 2701070"/>
                <a:gd name="connsiteY951" fmla="*/ 1604072 h 2701072"/>
                <a:gd name="connsiteX952" fmla="*/ 305312 w 2701070"/>
                <a:gd name="connsiteY952" fmla="*/ 1569437 h 2701072"/>
                <a:gd name="connsiteX953" fmla="*/ 305962 w 2701070"/>
                <a:gd name="connsiteY953" fmla="*/ 1534801 h 2701072"/>
                <a:gd name="connsiteX954" fmla="*/ 307261 w 2701070"/>
                <a:gd name="connsiteY954" fmla="*/ 1516504 h 2701072"/>
                <a:gd name="connsiteX955" fmla="*/ 307910 w 2701070"/>
                <a:gd name="connsiteY955" fmla="*/ 1499513 h 2701072"/>
                <a:gd name="connsiteX956" fmla="*/ 309859 w 2701070"/>
                <a:gd name="connsiteY956" fmla="*/ 1482522 h 2701072"/>
                <a:gd name="connsiteX957" fmla="*/ 312457 w 2701070"/>
                <a:gd name="connsiteY957" fmla="*/ 1464877 h 2701072"/>
                <a:gd name="connsiteX958" fmla="*/ 318303 w 2701070"/>
                <a:gd name="connsiteY958" fmla="*/ 1430242 h 2701072"/>
                <a:gd name="connsiteX959" fmla="*/ 325448 w 2701070"/>
                <a:gd name="connsiteY959" fmla="*/ 1396260 h 2701072"/>
                <a:gd name="connsiteX960" fmla="*/ 327397 w 2701070"/>
                <a:gd name="connsiteY960" fmla="*/ 1387764 h 2701072"/>
                <a:gd name="connsiteX961" fmla="*/ 329995 w 2701070"/>
                <a:gd name="connsiteY961" fmla="*/ 1379269 h 2701072"/>
                <a:gd name="connsiteX962" fmla="*/ 334542 w 2701070"/>
                <a:gd name="connsiteY962" fmla="*/ 1362278 h 2701072"/>
                <a:gd name="connsiteX963" fmla="*/ 382610 w 2701070"/>
                <a:gd name="connsiteY963" fmla="*/ 1232232 h 2701072"/>
                <a:gd name="connsiteX964" fmla="*/ 413140 w 2701070"/>
                <a:gd name="connsiteY964" fmla="*/ 1169496 h 2701072"/>
                <a:gd name="connsiteX965" fmla="*/ 430028 w 2701070"/>
                <a:gd name="connsiteY965" fmla="*/ 1139435 h 2701072"/>
                <a:gd name="connsiteX966" fmla="*/ 438473 w 2701070"/>
                <a:gd name="connsiteY966" fmla="*/ 1124405 h 2701072"/>
                <a:gd name="connsiteX967" fmla="*/ 446917 w 2701070"/>
                <a:gd name="connsiteY967" fmla="*/ 1109374 h 2701072"/>
                <a:gd name="connsiteX968" fmla="*/ 483942 w 2701070"/>
                <a:gd name="connsiteY968" fmla="*/ 1050559 h 2701072"/>
                <a:gd name="connsiteX969" fmla="*/ 601332 w 2701070"/>
                <a:gd name="connsiteY969" fmla="*/ 918818 h 2701072"/>
                <a:gd name="connsiteX970" fmla="*/ 564849 w 2701070"/>
                <a:gd name="connsiteY970" fmla="*/ 976979 h 2701072"/>
                <a:gd name="connsiteX971" fmla="*/ 529016 w 2701070"/>
                <a:gd name="connsiteY971" fmla="*/ 1036448 h 2701072"/>
                <a:gd name="connsiteX972" fmla="*/ 496441 w 2701070"/>
                <a:gd name="connsiteY972" fmla="*/ 1097876 h 2701072"/>
                <a:gd name="connsiteX973" fmla="*/ 467776 w 2701070"/>
                <a:gd name="connsiteY973" fmla="*/ 1160612 h 2701072"/>
                <a:gd name="connsiteX974" fmla="*/ 454746 w 2701070"/>
                <a:gd name="connsiteY974" fmla="*/ 1192634 h 2701072"/>
                <a:gd name="connsiteX975" fmla="*/ 442367 w 2701070"/>
                <a:gd name="connsiteY975" fmla="*/ 1224655 h 2701072"/>
                <a:gd name="connsiteX976" fmla="*/ 431292 w 2701070"/>
                <a:gd name="connsiteY976" fmla="*/ 1257330 h 2701072"/>
                <a:gd name="connsiteX977" fmla="*/ 428686 w 2701070"/>
                <a:gd name="connsiteY977" fmla="*/ 1265172 h 2701072"/>
                <a:gd name="connsiteX978" fmla="*/ 426080 w 2701070"/>
                <a:gd name="connsiteY978" fmla="*/ 1273667 h 2701072"/>
                <a:gd name="connsiteX979" fmla="*/ 421519 w 2701070"/>
                <a:gd name="connsiteY979" fmla="*/ 1290658 h 2701072"/>
                <a:gd name="connsiteX980" fmla="*/ 416959 w 2701070"/>
                <a:gd name="connsiteY980" fmla="*/ 1306996 h 2701072"/>
                <a:gd name="connsiteX981" fmla="*/ 414353 w 2701070"/>
                <a:gd name="connsiteY981" fmla="*/ 1315491 h 2701072"/>
                <a:gd name="connsiteX982" fmla="*/ 412398 w 2701070"/>
                <a:gd name="connsiteY982" fmla="*/ 1323987 h 2701072"/>
                <a:gd name="connsiteX983" fmla="*/ 405883 w 2701070"/>
                <a:gd name="connsiteY983" fmla="*/ 1357315 h 2701072"/>
                <a:gd name="connsiteX984" fmla="*/ 400671 w 2701070"/>
                <a:gd name="connsiteY984" fmla="*/ 1391297 h 2701072"/>
                <a:gd name="connsiteX985" fmla="*/ 397414 w 2701070"/>
                <a:gd name="connsiteY985" fmla="*/ 1408942 h 2701072"/>
                <a:gd name="connsiteX986" fmla="*/ 396111 w 2701070"/>
                <a:gd name="connsiteY986" fmla="*/ 1425279 h 2701072"/>
                <a:gd name="connsiteX987" fmla="*/ 433246 w 2701070"/>
                <a:gd name="connsiteY987" fmla="*/ 1695827 h 2701072"/>
                <a:gd name="connsiteX988" fmla="*/ 499699 w 2701070"/>
                <a:gd name="connsiteY988" fmla="*/ 1815418 h 2701072"/>
                <a:gd name="connsiteX989" fmla="*/ 531121 w 2701070"/>
                <a:gd name="connsiteY989" fmla="*/ 1852735 h 2701072"/>
                <a:gd name="connsiteX990" fmla="*/ 495790 w 2701070"/>
                <a:gd name="connsiteY990" fmla="*/ 1818685 h 2701072"/>
                <a:gd name="connsiteX991" fmla="*/ 425428 w 2701070"/>
                <a:gd name="connsiteY991" fmla="*/ 1699095 h 2701072"/>
                <a:gd name="connsiteX992" fmla="*/ 388944 w 2701070"/>
                <a:gd name="connsiteY992" fmla="*/ 1563821 h 2701072"/>
                <a:gd name="connsiteX993" fmla="*/ 385035 w 2701070"/>
                <a:gd name="connsiteY993" fmla="*/ 1529839 h 2701072"/>
                <a:gd name="connsiteX994" fmla="*/ 383081 w 2701070"/>
                <a:gd name="connsiteY994" fmla="*/ 1494550 h 2701072"/>
                <a:gd name="connsiteX995" fmla="*/ 383732 w 2701070"/>
                <a:gd name="connsiteY995" fmla="*/ 1459914 h 2701072"/>
                <a:gd name="connsiteX996" fmla="*/ 384384 w 2701070"/>
                <a:gd name="connsiteY996" fmla="*/ 1442270 h 2701072"/>
                <a:gd name="connsiteX997" fmla="*/ 385687 w 2701070"/>
                <a:gd name="connsiteY997" fmla="*/ 1424626 h 2701072"/>
                <a:gd name="connsiteX998" fmla="*/ 387641 w 2701070"/>
                <a:gd name="connsiteY998" fmla="*/ 1407635 h 2701072"/>
                <a:gd name="connsiteX999" fmla="*/ 390247 w 2701070"/>
                <a:gd name="connsiteY999" fmla="*/ 1389990 h 2701072"/>
                <a:gd name="connsiteX1000" fmla="*/ 396111 w 2701070"/>
                <a:gd name="connsiteY1000" fmla="*/ 1356008 h 2701072"/>
                <a:gd name="connsiteX1001" fmla="*/ 403277 w 2701070"/>
                <a:gd name="connsiteY1001" fmla="*/ 1321373 h 2701072"/>
                <a:gd name="connsiteX1002" fmla="*/ 405232 w 2701070"/>
                <a:gd name="connsiteY1002" fmla="*/ 1312877 h 2701072"/>
                <a:gd name="connsiteX1003" fmla="*/ 407838 w 2701070"/>
                <a:gd name="connsiteY1003" fmla="*/ 1304382 h 2701072"/>
                <a:gd name="connsiteX1004" fmla="*/ 412398 w 2701070"/>
                <a:gd name="connsiteY1004" fmla="*/ 1287391 h 2701072"/>
                <a:gd name="connsiteX1005" fmla="*/ 459958 w 2701070"/>
                <a:gd name="connsiteY1005" fmla="*/ 1157345 h 2701072"/>
                <a:gd name="connsiteX1006" fmla="*/ 491230 w 2701070"/>
                <a:gd name="connsiteY1006" fmla="*/ 1094609 h 2701072"/>
                <a:gd name="connsiteX1007" fmla="*/ 508168 w 2701070"/>
                <a:gd name="connsiteY1007" fmla="*/ 1064548 h 2701072"/>
                <a:gd name="connsiteX1008" fmla="*/ 515986 w 2701070"/>
                <a:gd name="connsiteY1008" fmla="*/ 1049518 h 2701072"/>
                <a:gd name="connsiteX1009" fmla="*/ 525107 w 2701070"/>
                <a:gd name="connsiteY1009" fmla="*/ 1034487 h 2701072"/>
                <a:gd name="connsiteX1010" fmla="*/ 562243 w 2701070"/>
                <a:gd name="connsiteY1010" fmla="*/ 975672 h 2701072"/>
                <a:gd name="connsiteX1011" fmla="*/ 676222 w 2701070"/>
                <a:gd name="connsiteY1011" fmla="*/ 841048 h 2701072"/>
                <a:gd name="connsiteX1012" fmla="*/ 638548 w 2701070"/>
                <a:gd name="connsiteY1012" fmla="*/ 899863 h 2701072"/>
                <a:gd name="connsiteX1013" fmla="*/ 604121 w 2701070"/>
                <a:gd name="connsiteY1013" fmla="*/ 959331 h 2701072"/>
                <a:gd name="connsiteX1014" fmla="*/ 571643 w 2701070"/>
                <a:gd name="connsiteY1014" fmla="*/ 1020106 h 2701072"/>
                <a:gd name="connsiteX1015" fmla="*/ 542412 w 2701070"/>
                <a:gd name="connsiteY1015" fmla="*/ 1082842 h 2701072"/>
                <a:gd name="connsiteX1016" fmla="*/ 529421 w 2701070"/>
                <a:gd name="connsiteY1016" fmla="*/ 1114864 h 2701072"/>
                <a:gd name="connsiteX1017" fmla="*/ 517079 w 2701070"/>
                <a:gd name="connsiteY1017" fmla="*/ 1146885 h 2701072"/>
                <a:gd name="connsiteX1018" fmla="*/ 506037 w 2701070"/>
                <a:gd name="connsiteY1018" fmla="*/ 1179560 h 2701072"/>
                <a:gd name="connsiteX1019" fmla="*/ 502789 w 2701070"/>
                <a:gd name="connsiteY1019" fmla="*/ 1188055 h 2701072"/>
                <a:gd name="connsiteX1020" fmla="*/ 500840 w 2701070"/>
                <a:gd name="connsiteY1020" fmla="*/ 1196551 h 2701072"/>
                <a:gd name="connsiteX1021" fmla="*/ 496293 w 2701070"/>
                <a:gd name="connsiteY1021" fmla="*/ 1212888 h 2701072"/>
                <a:gd name="connsiteX1022" fmla="*/ 491746 w 2701070"/>
                <a:gd name="connsiteY1022" fmla="*/ 1229226 h 2701072"/>
                <a:gd name="connsiteX1023" fmla="*/ 489148 w 2701070"/>
                <a:gd name="connsiteY1023" fmla="*/ 1237721 h 2701072"/>
                <a:gd name="connsiteX1024" fmla="*/ 487199 w 2701070"/>
                <a:gd name="connsiteY1024" fmla="*/ 1246217 h 2701072"/>
                <a:gd name="connsiteX1025" fmla="*/ 480704 w 2701070"/>
                <a:gd name="connsiteY1025" fmla="*/ 1279545 h 2701072"/>
                <a:gd name="connsiteX1026" fmla="*/ 474858 w 2701070"/>
                <a:gd name="connsiteY1026" fmla="*/ 1313527 h 2701072"/>
                <a:gd name="connsiteX1027" fmla="*/ 472259 w 2701070"/>
                <a:gd name="connsiteY1027" fmla="*/ 1331172 h 2701072"/>
                <a:gd name="connsiteX1028" fmla="*/ 470960 w 2701070"/>
                <a:gd name="connsiteY1028" fmla="*/ 1348163 h 2701072"/>
                <a:gd name="connsiteX1029" fmla="*/ 507336 w 2701070"/>
                <a:gd name="connsiteY1029" fmla="*/ 1618057 h 2701072"/>
                <a:gd name="connsiteX1030" fmla="*/ 574241 w 2701070"/>
                <a:gd name="connsiteY1030" fmla="*/ 1737648 h 2701072"/>
                <a:gd name="connsiteX1031" fmla="*/ 669727 w 2701070"/>
                <a:gd name="connsiteY1031" fmla="*/ 1836979 h 2701072"/>
                <a:gd name="connsiteX1032" fmla="*/ 570344 w 2701070"/>
                <a:gd name="connsiteY1032" fmla="*/ 1740915 h 2701072"/>
                <a:gd name="connsiteX1033" fmla="*/ 500191 w 2701070"/>
                <a:gd name="connsiteY1033" fmla="*/ 1621325 h 2701072"/>
                <a:gd name="connsiteX1034" fmla="*/ 463815 w 2701070"/>
                <a:gd name="connsiteY1034" fmla="*/ 1486704 h 2701072"/>
                <a:gd name="connsiteX1035" fmla="*/ 459918 w 2701070"/>
                <a:gd name="connsiteY1035" fmla="*/ 1452069 h 2701072"/>
                <a:gd name="connsiteX1036" fmla="*/ 457969 w 2701070"/>
                <a:gd name="connsiteY1036" fmla="*/ 1416780 h 2701072"/>
                <a:gd name="connsiteX1037" fmla="*/ 458619 w 2701070"/>
                <a:gd name="connsiteY1037" fmla="*/ 1382144 h 2701072"/>
                <a:gd name="connsiteX1038" fmla="*/ 459268 w 2701070"/>
                <a:gd name="connsiteY1038" fmla="*/ 1364500 h 2701072"/>
                <a:gd name="connsiteX1039" fmla="*/ 460567 w 2701070"/>
                <a:gd name="connsiteY1039" fmla="*/ 1346856 h 2701072"/>
                <a:gd name="connsiteX1040" fmla="*/ 461866 w 2701070"/>
                <a:gd name="connsiteY1040" fmla="*/ 1329865 h 2701072"/>
                <a:gd name="connsiteX1041" fmla="*/ 465114 w 2701070"/>
                <a:gd name="connsiteY1041" fmla="*/ 1312220 h 2701072"/>
                <a:gd name="connsiteX1042" fmla="*/ 470311 w 2701070"/>
                <a:gd name="connsiteY1042" fmla="*/ 1278238 h 2701072"/>
                <a:gd name="connsiteX1043" fmla="*/ 478105 w 2701070"/>
                <a:gd name="connsiteY1043" fmla="*/ 1243603 h 2701072"/>
                <a:gd name="connsiteX1044" fmla="*/ 480054 w 2701070"/>
                <a:gd name="connsiteY1044" fmla="*/ 1235107 h 2701072"/>
                <a:gd name="connsiteX1045" fmla="*/ 482003 w 2701070"/>
                <a:gd name="connsiteY1045" fmla="*/ 1226612 h 2701072"/>
                <a:gd name="connsiteX1046" fmla="*/ 487199 w 2701070"/>
                <a:gd name="connsiteY1046" fmla="*/ 1210274 h 2701072"/>
                <a:gd name="connsiteX1047" fmla="*/ 534618 w 2701070"/>
                <a:gd name="connsiteY1047" fmla="*/ 1079575 h 2701072"/>
                <a:gd name="connsiteX1048" fmla="*/ 565797 w 2701070"/>
                <a:gd name="connsiteY1048" fmla="*/ 1016839 h 2701072"/>
                <a:gd name="connsiteX1049" fmla="*/ 582036 w 2701070"/>
                <a:gd name="connsiteY1049" fmla="*/ 986778 h 2701072"/>
                <a:gd name="connsiteX1050" fmla="*/ 591130 w 2701070"/>
                <a:gd name="connsiteY1050" fmla="*/ 971748 h 2701072"/>
                <a:gd name="connsiteX1051" fmla="*/ 599574 w 2701070"/>
                <a:gd name="connsiteY1051" fmla="*/ 956717 h 2701072"/>
                <a:gd name="connsiteX1052" fmla="*/ 636599 w 2701070"/>
                <a:gd name="connsiteY1052" fmla="*/ 897902 h 2701072"/>
                <a:gd name="connsiteX1053" fmla="*/ 753988 w 2701070"/>
                <a:gd name="connsiteY1053" fmla="*/ 766161 h 2701072"/>
                <a:gd name="connsiteX1054" fmla="*/ 716852 w 2701070"/>
                <a:gd name="connsiteY1054" fmla="*/ 824976 h 2701072"/>
                <a:gd name="connsiteX1055" fmla="*/ 681671 w 2701070"/>
                <a:gd name="connsiteY1055" fmla="*/ 884444 h 2701072"/>
                <a:gd name="connsiteX1056" fmla="*/ 649096 w 2701070"/>
                <a:gd name="connsiteY1056" fmla="*/ 945219 h 2701072"/>
                <a:gd name="connsiteX1057" fmla="*/ 620431 w 2701070"/>
                <a:gd name="connsiteY1057" fmla="*/ 1007955 h 2701072"/>
                <a:gd name="connsiteX1058" fmla="*/ 607401 w 2701070"/>
                <a:gd name="connsiteY1058" fmla="*/ 1039977 h 2701072"/>
                <a:gd name="connsiteX1059" fmla="*/ 595022 w 2701070"/>
                <a:gd name="connsiteY1059" fmla="*/ 1072652 h 2701072"/>
                <a:gd name="connsiteX1060" fmla="*/ 583295 w 2701070"/>
                <a:gd name="connsiteY1060" fmla="*/ 1104673 h 2701072"/>
                <a:gd name="connsiteX1061" fmla="*/ 580689 w 2701070"/>
                <a:gd name="connsiteY1061" fmla="*/ 1113168 h 2701072"/>
                <a:gd name="connsiteX1062" fmla="*/ 578735 w 2701070"/>
                <a:gd name="connsiteY1062" fmla="*/ 1121664 h 2701072"/>
                <a:gd name="connsiteX1063" fmla="*/ 574174 w 2701070"/>
                <a:gd name="connsiteY1063" fmla="*/ 1138001 h 2701072"/>
                <a:gd name="connsiteX1064" fmla="*/ 568962 w 2701070"/>
                <a:gd name="connsiteY1064" fmla="*/ 1154339 h 2701072"/>
                <a:gd name="connsiteX1065" fmla="*/ 567008 w 2701070"/>
                <a:gd name="connsiteY1065" fmla="*/ 1162834 h 2701072"/>
                <a:gd name="connsiteX1066" fmla="*/ 565053 w 2701070"/>
                <a:gd name="connsiteY1066" fmla="*/ 1171330 h 2701072"/>
                <a:gd name="connsiteX1067" fmla="*/ 557887 w 2701070"/>
                <a:gd name="connsiteY1067" fmla="*/ 1205312 h 2701072"/>
                <a:gd name="connsiteX1068" fmla="*/ 552675 w 2701070"/>
                <a:gd name="connsiteY1068" fmla="*/ 1238640 h 2701072"/>
                <a:gd name="connsiteX1069" fmla="*/ 550069 w 2701070"/>
                <a:gd name="connsiteY1069" fmla="*/ 1256285 h 2701072"/>
                <a:gd name="connsiteX1070" fmla="*/ 548766 w 2701070"/>
                <a:gd name="connsiteY1070" fmla="*/ 1273276 h 2701072"/>
                <a:gd name="connsiteX1071" fmla="*/ 585250 w 2701070"/>
                <a:gd name="connsiteY1071" fmla="*/ 1543170 h 2701072"/>
                <a:gd name="connsiteX1072" fmla="*/ 652354 w 2701070"/>
                <a:gd name="connsiteY1072" fmla="*/ 1662761 h 2701072"/>
                <a:gd name="connsiteX1073" fmla="*/ 748124 w 2701070"/>
                <a:gd name="connsiteY1073" fmla="*/ 1762092 h 2701072"/>
                <a:gd name="connsiteX1074" fmla="*/ 648445 w 2701070"/>
                <a:gd name="connsiteY1074" fmla="*/ 1666028 h 2701072"/>
                <a:gd name="connsiteX1075" fmla="*/ 578083 w 2701070"/>
                <a:gd name="connsiteY1075" fmla="*/ 1546438 h 2701072"/>
                <a:gd name="connsiteX1076" fmla="*/ 541599 w 2701070"/>
                <a:gd name="connsiteY1076" fmla="*/ 1411817 h 2701072"/>
                <a:gd name="connsiteX1077" fmla="*/ 537690 w 2701070"/>
                <a:gd name="connsiteY1077" fmla="*/ 1377182 h 2701072"/>
                <a:gd name="connsiteX1078" fmla="*/ 535736 w 2701070"/>
                <a:gd name="connsiteY1078" fmla="*/ 1341893 h 2701072"/>
                <a:gd name="connsiteX1079" fmla="*/ 535736 w 2701070"/>
                <a:gd name="connsiteY1079" fmla="*/ 1307257 h 2701072"/>
                <a:gd name="connsiteX1080" fmla="*/ 537039 w 2701070"/>
                <a:gd name="connsiteY1080" fmla="*/ 1289613 h 2701072"/>
                <a:gd name="connsiteX1081" fmla="*/ 538342 w 2701070"/>
                <a:gd name="connsiteY1081" fmla="*/ 1271969 h 2701072"/>
                <a:gd name="connsiteX1082" fmla="*/ 540296 w 2701070"/>
                <a:gd name="connsiteY1082" fmla="*/ 1254978 h 2701072"/>
                <a:gd name="connsiteX1083" fmla="*/ 542251 w 2701070"/>
                <a:gd name="connsiteY1083" fmla="*/ 1237987 h 2701072"/>
                <a:gd name="connsiteX1084" fmla="*/ 548114 w 2701070"/>
                <a:gd name="connsiteY1084" fmla="*/ 1203351 h 2701072"/>
                <a:gd name="connsiteX1085" fmla="*/ 555281 w 2701070"/>
                <a:gd name="connsiteY1085" fmla="*/ 1168716 h 2701072"/>
                <a:gd name="connsiteX1086" fmla="*/ 557235 w 2701070"/>
                <a:gd name="connsiteY1086" fmla="*/ 1160874 h 2701072"/>
                <a:gd name="connsiteX1087" fmla="*/ 560493 w 2701070"/>
                <a:gd name="connsiteY1087" fmla="*/ 1152378 h 2701072"/>
                <a:gd name="connsiteX1088" fmla="*/ 565053 w 2701070"/>
                <a:gd name="connsiteY1088" fmla="*/ 1135387 h 2701072"/>
                <a:gd name="connsiteX1089" fmla="*/ 612613 w 2701070"/>
                <a:gd name="connsiteY1089" fmla="*/ 1004688 h 2701072"/>
                <a:gd name="connsiteX1090" fmla="*/ 643885 w 2701070"/>
                <a:gd name="connsiteY1090" fmla="*/ 942605 h 2701072"/>
                <a:gd name="connsiteX1091" fmla="*/ 660172 w 2701070"/>
                <a:gd name="connsiteY1091" fmla="*/ 911891 h 2701072"/>
                <a:gd name="connsiteX1092" fmla="*/ 668641 w 2701070"/>
                <a:gd name="connsiteY1092" fmla="*/ 896861 h 2701072"/>
                <a:gd name="connsiteX1093" fmla="*/ 677762 w 2701070"/>
                <a:gd name="connsiteY1093" fmla="*/ 881830 h 2701072"/>
                <a:gd name="connsiteX1094" fmla="*/ 714898 w 2701070"/>
                <a:gd name="connsiteY1094" fmla="*/ 823015 h 2701072"/>
                <a:gd name="connsiteX1095" fmla="*/ 828876 w 2701070"/>
                <a:gd name="connsiteY1095" fmla="*/ 688393 h 2701072"/>
                <a:gd name="connsiteX1096" fmla="*/ 791740 w 2701070"/>
                <a:gd name="connsiteY1096" fmla="*/ 747208 h 2701072"/>
                <a:gd name="connsiteX1097" fmla="*/ 756559 w 2701070"/>
                <a:gd name="connsiteY1097" fmla="*/ 806676 h 2701072"/>
                <a:gd name="connsiteX1098" fmla="*/ 723984 w 2701070"/>
                <a:gd name="connsiteY1098" fmla="*/ 867451 h 2701072"/>
                <a:gd name="connsiteX1099" fmla="*/ 695319 w 2701070"/>
                <a:gd name="connsiteY1099" fmla="*/ 930187 h 2701072"/>
                <a:gd name="connsiteX1100" fmla="*/ 682289 w 2701070"/>
                <a:gd name="connsiteY1100" fmla="*/ 962209 h 2701072"/>
                <a:gd name="connsiteX1101" fmla="*/ 669910 w 2701070"/>
                <a:gd name="connsiteY1101" fmla="*/ 994230 h 2701072"/>
                <a:gd name="connsiteX1102" fmla="*/ 658183 w 2701070"/>
                <a:gd name="connsiteY1102" fmla="*/ 1026905 h 2701072"/>
                <a:gd name="connsiteX1103" fmla="*/ 655577 w 2701070"/>
                <a:gd name="connsiteY1103" fmla="*/ 1035400 h 2701072"/>
                <a:gd name="connsiteX1104" fmla="*/ 652971 w 2701070"/>
                <a:gd name="connsiteY1104" fmla="*/ 1043896 h 2701072"/>
                <a:gd name="connsiteX1105" fmla="*/ 648411 w 2701070"/>
                <a:gd name="connsiteY1105" fmla="*/ 1060233 h 2701072"/>
                <a:gd name="connsiteX1106" fmla="*/ 644502 w 2701070"/>
                <a:gd name="connsiteY1106" fmla="*/ 1076571 h 2701072"/>
                <a:gd name="connsiteX1107" fmla="*/ 641896 w 2701070"/>
                <a:gd name="connsiteY1107" fmla="*/ 1085066 h 2701072"/>
                <a:gd name="connsiteX1108" fmla="*/ 639941 w 2701070"/>
                <a:gd name="connsiteY1108" fmla="*/ 1093562 h 2701072"/>
                <a:gd name="connsiteX1109" fmla="*/ 632775 w 2701070"/>
                <a:gd name="connsiteY1109" fmla="*/ 1127544 h 2701072"/>
                <a:gd name="connsiteX1110" fmla="*/ 627563 w 2701070"/>
                <a:gd name="connsiteY1110" fmla="*/ 1160872 h 2701072"/>
                <a:gd name="connsiteX1111" fmla="*/ 624957 w 2701070"/>
                <a:gd name="connsiteY1111" fmla="*/ 1178517 h 2701072"/>
                <a:gd name="connsiteX1112" fmla="*/ 623654 w 2701070"/>
                <a:gd name="connsiteY1112" fmla="*/ 1195508 h 2701072"/>
                <a:gd name="connsiteX1113" fmla="*/ 660138 w 2701070"/>
                <a:gd name="connsiteY1113" fmla="*/ 1465402 h 2701072"/>
                <a:gd name="connsiteX1114" fmla="*/ 727242 w 2701070"/>
                <a:gd name="connsiteY1114" fmla="*/ 1584993 h 2701072"/>
                <a:gd name="connsiteX1115" fmla="*/ 823012 w 2701070"/>
                <a:gd name="connsiteY1115" fmla="*/ 1684324 h 2701072"/>
                <a:gd name="connsiteX1116" fmla="*/ 723333 w 2701070"/>
                <a:gd name="connsiteY1116" fmla="*/ 1588260 h 2701072"/>
                <a:gd name="connsiteX1117" fmla="*/ 652971 w 2701070"/>
                <a:gd name="connsiteY1117" fmla="*/ 1468670 h 2701072"/>
                <a:gd name="connsiteX1118" fmla="*/ 616487 w 2701070"/>
                <a:gd name="connsiteY1118" fmla="*/ 1334049 h 2701072"/>
                <a:gd name="connsiteX1119" fmla="*/ 612578 w 2701070"/>
                <a:gd name="connsiteY1119" fmla="*/ 1299414 h 2701072"/>
                <a:gd name="connsiteX1120" fmla="*/ 610624 w 2701070"/>
                <a:gd name="connsiteY1120" fmla="*/ 1264125 h 2701072"/>
                <a:gd name="connsiteX1121" fmla="*/ 610624 w 2701070"/>
                <a:gd name="connsiteY1121" fmla="*/ 1229489 h 2701072"/>
                <a:gd name="connsiteX1122" fmla="*/ 611927 w 2701070"/>
                <a:gd name="connsiteY1122" fmla="*/ 1211845 h 2701072"/>
                <a:gd name="connsiteX1123" fmla="*/ 613230 w 2701070"/>
                <a:gd name="connsiteY1123" fmla="*/ 1194854 h 2701072"/>
                <a:gd name="connsiteX1124" fmla="*/ 614533 w 2701070"/>
                <a:gd name="connsiteY1124" fmla="*/ 1177210 h 2701072"/>
                <a:gd name="connsiteX1125" fmla="*/ 617139 w 2701070"/>
                <a:gd name="connsiteY1125" fmla="*/ 1160219 h 2701072"/>
                <a:gd name="connsiteX1126" fmla="*/ 623002 w 2701070"/>
                <a:gd name="connsiteY1126" fmla="*/ 1125583 h 2701072"/>
                <a:gd name="connsiteX1127" fmla="*/ 630169 w 2701070"/>
                <a:gd name="connsiteY1127" fmla="*/ 1091601 h 2701072"/>
                <a:gd name="connsiteX1128" fmla="*/ 632123 w 2701070"/>
                <a:gd name="connsiteY1128" fmla="*/ 1083106 h 2701072"/>
                <a:gd name="connsiteX1129" fmla="*/ 634729 w 2701070"/>
                <a:gd name="connsiteY1129" fmla="*/ 1074610 h 2701072"/>
                <a:gd name="connsiteX1130" fmla="*/ 639290 w 2701070"/>
                <a:gd name="connsiteY1130" fmla="*/ 1057619 h 2701072"/>
                <a:gd name="connsiteX1131" fmla="*/ 687501 w 2701070"/>
                <a:gd name="connsiteY1131" fmla="*/ 926920 h 2701072"/>
                <a:gd name="connsiteX1132" fmla="*/ 718121 w 2701070"/>
                <a:gd name="connsiteY1132" fmla="*/ 864837 h 2701072"/>
                <a:gd name="connsiteX1133" fmla="*/ 735060 w 2701070"/>
                <a:gd name="connsiteY1133" fmla="*/ 834123 h 2701072"/>
                <a:gd name="connsiteX1134" fmla="*/ 743529 w 2701070"/>
                <a:gd name="connsiteY1134" fmla="*/ 819093 h 2701072"/>
                <a:gd name="connsiteX1135" fmla="*/ 751999 w 2701070"/>
                <a:gd name="connsiteY1135" fmla="*/ 804062 h 2701072"/>
                <a:gd name="connsiteX1136" fmla="*/ 789786 w 2701070"/>
                <a:gd name="connsiteY1136" fmla="*/ 745247 h 2701072"/>
                <a:gd name="connsiteX1137" fmla="*/ 906644 w 2701070"/>
                <a:gd name="connsiteY1137" fmla="*/ 613505 h 2701072"/>
                <a:gd name="connsiteX1138" fmla="*/ 869509 w 2701070"/>
                <a:gd name="connsiteY1138" fmla="*/ 671704 h 2701072"/>
                <a:gd name="connsiteX1139" fmla="*/ 834328 w 2701070"/>
                <a:gd name="connsiteY1139" fmla="*/ 731212 h 2701072"/>
                <a:gd name="connsiteX1140" fmla="*/ 801753 w 2701070"/>
                <a:gd name="connsiteY1140" fmla="*/ 792027 h 2701072"/>
                <a:gd name="connsiteX1141" fmla="*/ 772436 w 2701070"/>
                <a:gd name="connsiteY1141" fmla="*/ 855458 h 2701072"/>
                <a:gd name="connsiteX1142" fmla="*/ 759406 w 2701070"/>
                <a:gd name="connsiteY1142" fmla="*/ 886846 h 2701072"/>
                <a:gd name="connsiteX1143" fmla="*/ 747679 w 2701070"/>
                <a:gd name="connsiteY1143" fmla="*/ 919543 h 2701072"/>
                <a:gd name="connsiteX1144" fmla="*/ 735952 w 2701070"/>
                <a:gd name="connsiteY1144" fmla="*/ 952239 h 2701072"/>
                <a:gd name="connsiteX1145" fmla="*/ 733346 w 2701070"/>
                <a:gd name="connsiteY1145" fmla="*/ 960086 h 2701072"/>
                <a:gd name="connsiteX1146" fmla="*/ 731392 w 2701070"/>
                <a:gd name="connsiteY1146" fmla="*/ 968587 h 2701072"/>
                <a:gd name="connsiteX1147" fmla="*/ 726180 w 2701070"/>
                <a:gd name="connsiteY1147" fmla="*/ 984935 h 2701072"/>
                <a:gd name="connsiteX1148" fmla="*/ 721619 w 2701070"/>
                <a:gd name="connsiteY1148" fmla="*/ 1001938 h 2701072"/>
                <a:gd name="connsiteX1149" fmla="*/ 719665 w 2701070"/>
                <a:gd name="connsiteY1149" fmla="*/ 1009785 h 2701072"/>
                <a:gd name="connsiteX1150" fmla="*/ 717710 w 2701070"/>
                <a:gd name="connsiteY1150" fmla="*/ 1018286 h 2701072"/>
                <a:gd name="connsiteX1151" fmla="*/ 710544 w 2701070"/>
                <a:gd name="connsiteY1151" fmla="*/ 1052290 h 2701072"/>
                <a:gd name="connsiteX1152" fmla="*/ 705332 w 2701070"/>
                <a:gd name="connsiteY1152" fmla="*/ 1086294 h 2701072"/>
                <a:gd name="connsiteX1153" fmla="*/ 702726 w 2701070"/>
                <a:gd name="connsiteY1153" fmla="*/ 1103296 h 2701072"/>
                <a:gd name="connsiteX1154" fmla="*/ 701423 w 2701070"/>
                <a:gd name="connsiteY1154" fmla="*/ 1120298 h 2701072"/>
                <a:gd name="connsiteX1155" fmla="*/ 737907 w 2701070"/>
                <a:gd name="connsiteY1155" fmla="*/ 1390370 h 2701072"/>
                <a:gd name="connsiteX1156" fmla="*/ 805011 w 2701070"/>
                <a:gd name="connsiteY1156" fmla="*/ 1510693 h 2701072"/>
                <a:gd name="connsiteX1157" fmla="*/ 900781 w 2701070"/>
                <a:gd name="connsiteY1157" fmla="*/ 1609436 h 2701072"/>
                <a:gd name="connsiteX1158" fmla="*/ 801102 w 2701070"/>
                <a:gd name="connsiteY1158" fmla="*/ 1513309 h 2701072"/>
                <a:gd name="connsiteX1159" fmla="*/ 730740 w 2701070"/>
                <a:gd name="connsiteY1159" fmla="*/ 1393640 h 2701072"/>
                <a:gd name="connsiteX1160" fmla="*/ 693605 w 2701070"/>
                <a:gd name="connsiteY1160" fmla="*/ 1258931 h 2701072"/>
                <a:gd name="connsiteX1161" fmla="*/ 690347 w 2701070"/>
                <a:gd name="connsiteY1161" fmla="*/ 1224273 h 2701072"/>
                <a:gd name="connsiteX1162" fmla="*/ 688393 w 2701070"/>
                <a:gd name="connsiteY1162" fmla="*/ 1189615 h 2701072"/>
                <a:gd name="connsiteX1163" fmla="*/ 688393 w 2701070"/>
                <a:gd name="connsiteY1163" fmla="*/ 1154303 h 2701072"/>
                <a:gd name="connsiteX1164" fmla="*/ 689044 w 2701070"/>
                <a:gd name="connsiteY1164" fmla="*/ 1136647 h 2701072"/>
                <a:gd name="connsiteX1165" fmla="*/ 690999 w 2701070"/>
                <a:gd name="connsiteY1165" fmla="*/ 1119644 h 2701072"/>
                <a:gd name="connsiteX1166" fmla="*/ 692302 w 2701070"/>
                <a:gd name="connsiteY1166" fmla="*/ 1101988 h 2701072"/>
                <a:gd name="connsiteX1167" fmla="*/ 694908 w 2701070"/>
                <a:gd name="connsiteY1167" fmla="*/ 1084986 h 2701072"/>
                <a:gd name="connsiteX1168" fmla="*/ 700771 w 2701070"/>
                <a:gd name="connsiteY1168" fmla="*/ 1050328 h 2701072"/>
                <a:gd name="connsiteX1169" fmla="*/ 707938 w 2701070"/>
                <a:gd name="connsiteY1169" fmla="*/ 1016324 h 2701072"/>
                <a:gd name="connsiteX1170" fmla="*/ 709892 w 2701070"/>
                <a:gd name="connsiteY1170" fmla="*/ 1007823 h 2701072"/>
                <a:gd name="connsiteX1171" fmla="*/ 712498 w 2701070"/>
                <a:gd name="connsiteY1171" fmla="*/ 999322 h 2701072"/>
                <a:gd name="connsiteX1172" fmla="*/ 717059 w 2701070"/>
                <a:gd name="connsiteY1172" fmla="*/ 982320 h 2701072"/>
                <a:gd name="connsiteX1173" fmla="*/ 765270 w 2701070"/>
                <a:gd name="connsiteY1173" fmla="*/ 851534 h 2701072"/>
                <a:gd name="connsiteX1174" fmla="*/ 795890 w 2701070"/>
                <a:gd name="connsiteY1174" fmla="*/ 789411 h 2701072"/>
                <a:gd name="connsiteX1175" fmla="*/ 812829 w 2701070"/>
                <a:gd name="connsiteY1175" fmla="*/ 758677 h 2701072"/>
                <a:gd name="connsiteX1176" fmla="*/ 821298 w 2701070"/>
                <a:gd name="connsiteY1176" fmla="*/ 743636 h 2701072"/>
                <a:gd name="connsiteX1177" fmla="*/ 829768 w 2701070"/>
                <a:gd name="connsiteY1177" fmla="*/ 728596 h 2701072"/>
                <a:gd name="connsiteX1178" fmla="*/ 866903 w 2701070"/>
                <a:gd name="connsiteY1178" fmla="*/ 669743 h 2701072"/>
                <a:gd name="connsiteX1179" fmla="*/ 981532 w 2701070"/>
                <a:gd name="connsiteY1179" fmla="*/ 535736 h 2701072"/>
                <a:gd name="connsiteX1180" fmla="*/ 944397 w 2701070"/>
                <a:gd name="connsiteY1180" fmla="*/ 593935 h 2701072"/>
                <a:gd name="connsiteX1181" fmla="*/ 909216 w 2701070"/>
                <a:gd name="connsiteY1181" fmla="*/ 654097 h 2701072"/>
                <a:gd name="connsiteX1182" fmla="*/ 876641 w 2701070"/>
                <a:gd name="connsiteY1182" fmla="*/ 714912 h 2701072"/>
                <a:gd name="connsiteX1183" fmla="*/ 847324 w 2701070"/>
                <a:gd name="connsiteY1183" fmla="*/ 777689 h 2701072"/>
                <a:gd name="connsiteX1184" fmla="*/ 834294 w 2701070"/>
                <a:gd name="connsiteY1184" fmla="*/ 809077 h 2701072"/>
                <a:gd name="connsiteX1185" fmla="*/ 822567 w 2701070"/>
                <a:gd name="connsiteY1185" fmla="*/ 841774 h 2701072"/>
                <a:gd name="connsiteX1186" fmla="*/ 810840 w 2701070"/>
                <a:gd name="connsiteY1186" fmla="*/ 874470 h 2701072"/>
                <a:gd name="connsiteX1187" fmla="*/ 808234 w 2701070"/>
                <a:gd name="connsiteY1187" fmla="*/ 882317 h 2701072"/>
                <a:gd name="connsiteX1188" fmla="*/ 805628 w 2701070"/>
                <a:gd name="connsiteY1188" fmla="*/ 890818 h 2701072"/>
                <a:gd name="connsiteX1189" fmla="*/ 801068 w 2701070"/>
                <a:gd name="connsiteY1189" fmla="*/ 907166 h 2701072"/>
                <a:gd name="connsiteX1190" fmla="*/ 796507 w 2701070"/>
                <a:gd name="connsiteY1190" fmla="*/ 924169 h 2701072"/>
                <a:gd name="connsiteX1191" fmla="*/ 794553 w 2701070"/>
                <a:gd name="connsiteY1191" fmla="*/ 932670 h 2701072"/>
                <a:gd name="connsiteX1192" fmla="*/ 792598 w 2701070"/>
                <a:gd name="connsiteY1192" fmla="*/ 940517 h 2701072"/>
                <a:gd name="connsiteX1193" fmla="*/ 785432 w 2701070"/>
                <a:gd name="connsiteY1193" fmla="*/ 974521 h 2701072"/>
                <a:gd name="connsiteX1194" fmla="*/ 779568 w 2701070"/>
                <a:gd name="connsiteY1194" fmla="*/ 1008525 h 2701072"/>
                <a:gd name="connsiteX1195" fmla="*/ 777614 w 2701070"/>
                <a:gd name="connsiteY1195" fmla="*/ 1025527 h 2701072"/>
                <a:gd name="connsiteX1196" fmla="*/ 776311 w 2701070"/>
                <a:gd name="connsiteY1196" fmla="*/ 1043183 h 2701072"/>
                <a:gd name="connsiteX1197" fmla="*/ 812795 w 2701070"/>
                <a:gd name="connsiteY1197" fmla="*/ 1312601 h 2701072"/>
                <a:gd name="connsiteX1198" fmla="*/ 879899 w 2701070"/>
                <a:gd name="connsiteY1198" fmla="*/ 1432924 h 2701072"/>
                <a:gd name="connsiteX1199" fmla="*/ 975669 w 2701070"/>
                <a:gd name="connsiteY1199" fmla="*/ 1531667 h 2701072"/>
                <a:gd name="connsiteX1200" fmla="*/ 875990 w 2701070"/>
                <a:gd name="connsiteY1200" fmla="*/ 1436194 h 2701072"/>
                <a:gd name="connsiteX1201" fmla="*/ 805628 w 2701070"/>
                <a:gd name="connsiteY1201" fmla="*/ 1315871 h 2701072"/>
                <a:gd name="connsiteX1202" fmla="*/ 768493 w 2701070"/>
                <a:gd name="connsiteY1202" fmla="*/ 1181816 h 2701072"/>
                <a:gd name="connsiteX1203" fmla="*/ 764584 w 2701070"/>
                <a:gd name="connsiteY1203" fmla="*/ 1146504 h 2701072"/>
                <a:gd name="connsiteX1204" fmla="*/ 763281 w 2701070"/>
                <a:gd name="connsiteY1204" fmla="*/ 1111846 h 2701072"/>
                <a:gd name="connsiteX1205" fmla="*/ 763281 w 2701070"/>
                <a:gd name="connsiteY1205" fmla="*/ 1076534 h 2701072"/>
                <a:gd name="connsiteX1206" fmla="*/ 763932 w 2701070"/>
                <a:gd name="connsiteY1206" fmla="*/ 1058878 h 2701072"/>
                <a:gd name="connsiteX1207" fmla="*/ 765887 w 2701070"/>
                <a:gd name="connsiteY1207" fmla="*/ 1041875 h 2701072"/>
                <a:gd name="connsiteX1208" fmla="*/ 767190 w 2701070"/>
                <a:gd name="connsiteY1208" fmla="*/ 1024873 h 2701072"/>
                <a:gd name="connsiteX1209" fmla="*/ 769796 w 2701070"/>
                <a:gd name="connsiteY1209" fmla="*/ 1007217 h 2701072"/>
                <a:gd name="connsiteX1210" fmla="*/ 775659 w 2701070"/>
                <a:gd name="connsiteY1210" fmla="*/ 972559 h 2701072"/>
                <a:gd name="connsiteX1211" fmla="*/ 782826 w 2701070"/>
                <a:gd name="connsiteY1211" fmla="*/ 938555 h 2701072"/>
                <a:gd name="connsiteX1212" fmla="*/ 784780 w 2701070"/>
                <a:gd name="connsiteY1212" fmla="*/ 930054 h 2701072"/>
                <a:gd name="connsiteX1213" fmla="*/ 786735 w 2701070"/>
                <a:gd name="connsiteY1213" fmla="*/ 921553 h 2701072"/>
                <a:gd name="connsiteX1214" fmla="*/ 791947 w 2701070"/>
                <a:gd name="connsiteY1214" fmla="*/ 905205 h 2701072"/>
                <a:gd name="connsiteX1215" fmla="*/ 840158 w 2701070"/>
                <a:gd name="connsiteY1215" fmla="*/ 773765 h 2701072"/>
                <a:gd name="connsiteX1216" fmla="*/ 870778 w 2701070"/>
                <a:gd name="connsiteY1216" fmla="*/ 711642 h 2701072"/>
                <a:gd name="connsiteX1217" fmla="*/ 887717 w 2701070"/>
                <a:gd name="connsiteY1217" fmla="*/ 680908 h 2701072"/>
                <a:gd name="connsiteX1218" fmla="*/ 896186 w 2701070"/>
                <a:gd name="connsiteY1218" fmla="*/ 665867 h 2701072"/>
                <a:gd name="connsiteX1219" fmla="*/ 904656 w 2701070"/>
                <a:gd name="connsiteY1219" fmla="*/ 650827 h 2701072"/>
                <a:gd name="connsiteX1220" fmla="*/ 941791 w 2701070"/>
                <a:gd name="connsiteY1220" fmla="*/ 592628 h 2701072"/>
                <a:gd name="connsiteX1221" fmla="*/ 1056422 w 2701070"/>
                <a:gd name="connsiteY1221" fmla="*/ 460849 h 2701072"/>
                <a:gd name="connsiteX1222" fmla="*/ 1019397 w 2701070"/>
                <a:gd name="connsiteY1222" fmla="*/ 519048 h 2701072"/>
                <a:gd name="connsiteX1223" fmla="*/ 984321 w 2701070"/>
                <a:gd name="connsiteY1223" fmla="*/ 579210 h 2701072"/>
                <a:gd name="connsiteX1224" fmla="*/ 951843 w 2701070"/>
                <a:gd name="connsiteY1224" fmla="*/ 640025 h 2701072"/>
                <a:gd name="connsiteX1225" fmla="*/ 922612 w 2701070"/>
                <a:gd name="connsiteY1225" fmla="*/ 702802 h 2701072"/>
                <a:gd name="connsiteX1226" fmla="*/ 909621 w 2701070"/>
                <a:gd name="connsiteY1226" fmla="*/ 734844 h 2701072"/>
                <a:gd name="connsiteX1227" fmla="*/ 897279 w 2701070"/>
                <a:gd name="connsiteY1227" fmla="*/ 766887 h 2701072"/>
                <a:gd name="connsiteX1228" fmla="*/ 886237 w 2701070"/>
                <a:gd name="connsiteY1228" fmla="*/ 799583 h 2701072"/>
                <a:gd name="connsiteX1229" fmla="*/ 883638 w 2701070"/>
                <a:gd name="connsiteY1229" fmla="*/ 807430 h 2701072"/>
                <a:gd name="connsiteX1230" fmla="*/ 881040 w 2701070"/>
                <a:gd name="connsiteY1230" fmla="*/ 815931 h 2701072"/>
                <a:gd name="connsiteX1231" fmla="*/ 876493 w 2701070"/>
                <a:gd name="connsiteY1231" fmla="*/ 832279 h 2701072"/>
                <a:gd name="connsiteX1232" fmla="*/ 871946 w 2701070"/>
                <a:gd name="connsiteY1232" fmla="*/ 849282 h 2701072"/>
                <a:gd name="connsiteX1233" fmla="*/ 869998 w 2701070"/>
                <a:gd name="connsiteY1233" fmla="*/ 857129 h 2701072"/>
                <a:gd name="connsiteX1234" fmla="*/ 868049 w 2701070"/>
                <a:gd name="connsiteY1234" fmla="*/ 865630 h 2701072"/>
                <a:gd name="connsiteX1235" fmla="*/ 860904 w 2701070"/>
                <a:gd name="connsiteY1235" fmla="*/ 899634 h 2701072"/>
                <a:gd name="connsiteX1236" fmla="*/ 855058 w 2701070"/>
                <a:gd name="connsiteY1236" fmla="*/ 934292 h 2701072"/>
                <a:gd name="connsiteX1237" fmla="*/ 853109 w 2701070"/>
                <a:gd name="connsiteY1237" fmla="*/ 950640 h 2701072"/>
                <a:gd name="connsiteX1238" fmla="*/ 851160 w 2701070"/>
                <a:gd name="connsiteY1238" fmla="*/ 968296 h 2701072"/>
                <a:gd name="connsiteX1239" fmla="*/ 888185 w 2701070"/>
                <a:gd name="connsiteY1239" fmla="*/ 1238368 h 2701072"/>
                <a:gd name="connsiteX1240" fmla="*/ 955090 w 2701070"/>
                <a:gd name="connsiteY1240" fmla="*/ 1358037 h 2701072"/>
                <a:gd name="connsiteX1241" fmla="*/ 1049927 w 2701070"/>
                <a:gd name="connsiteY1241" fmla="*/ 1456780 h 2701072"/>
                <a:gd name="connsiteX1242" fmla="*/ 951193 w 2701070"/>
                <a:gd name="connsiteY1242" fmla="*/ 1360653 h 2701072"/>
                <a:gd name="connsiteX1243" fmla="*/ 881040 w 2701070"/>
                <a:gd name="connsiteY1243" fmla="*/ 1240984 h 2701072"/>
                <a:gd name="connsiteX1244" fmla="*/ 844015 w 2701070"/>
                <a:gd name="connsiteY1244" fmla="*/ 1106929 h 2701072"/>
                <a:gd name="connsiteX1245" fmla="*/ 840118 w 2701070"/>
                <a:gd name="connsiteY1245" fmla="*/ 1071617 h 2701072"/>
                <a:gd name="connsiteX1246" fmla="*/ 838169 w 2701070"/>
                <a:gd name="connsiteY1246" fmla="*/ 1036959 h 2701072"/>
                <a:gd name="connsiteX1247" fmla="*/ 838819 w 2701070"/>
                <a:gd name="connsiteY1247" fmla="*/ 1001647 h 2701072"/>
                <a:gd name="connsiteX1248" fmla="*/ 839468 w 2701070"/>
                <a:gd name="connsiteY1248" fmla="*/ 984645 h 2701072"/>
                <a:gd name="connsiteX1249" fmla="*/ 841417 w 2701070"/>
                <a:gd name="connsiteY1249" fmla="*/ 966988 h 2701072"/>
                <a:gd name="connsiteX1250" fmla="*/ 842716 w 2701070"/>
                <a:gd name="connsiteY1250" fmla="*/ 949332 h 2701072"/>
                <a:gd name="connsiteX1251" fmla="*/ 845314 w 2701070"/>
                <a:gd name="connsiteY1251" fmla="*/ 932330 h 2701072"/>
                <a:gd name="connsiteX1252" fmla="*/ 851160 w 2701070"/>
                <a:gd name="connsiteY1252" fmla="*/ 897672 h 2701072"/>
                <a:gd name="connsiteX1253" fmla="*/ 858305 w 2701070"/>
                <a:gd name="connsiteY1253" fmla="*/ 863668 h 2701072"/>
                <a:gd name="connsiteX1254" fmla="*/ 860254 w 2701070"/>
                <a:gd name="connsiteY1254" fmla="*/ 855167 h 2701072"/>
                <a:gd name="connsiteX1255" fmla="*/ 862203 w 2701070"/>
                <a:gd name="connsiteY1255" fmla="*/ 846666 h 2701072"/>
                <a:gd name="connsiteX1256" fmla="*/ 867399 w 2701070"/>
                <a:gd name="connsiteY1256" fmla="*/ 830318 h 2701072"/>
                <a:gd name="connsiteX1257" fmla="*/ 914818 w 2701070"/>
                <a:gd name="connsiteY1257" fmla="*/ 698878 h 2701072"/>
                <a:gd name="connsiteX1258" fmla="*/ 945347 w 2701070"/>
                <a:gd name="connsiteY1258" fmla="*/ 636755 h 2701072"/>
                <a:gd name="connsiteX1259" fmla="*/ 962236 w 2701070"/>
                <a:gd name="connsiteY1259" fmla="*/ 606021 h 2701072"/>
                <a:gd name="connsiteX1260" fmla="*/ 970680 w 2701070"/>
                <a:gd name="connsiteY1260" fmla="*/ 590980 h 2701072"/>
                <a:gd name="connsiteX1261" fmla="*/ 979774 w 2701070"/>
                <a:gd name="connsiteY1261" fmla="*/ 576594 h 2701072"/>
                <a:gd name="connsiteX1262" fmla="*/ 1016799 w 2701070"/>
                <a:gd name="connsiteY1262" fmla="*/ 517741 h 2701072"/>
                <a:gd name="connsiteX1263" fmla="*/ 1134189 w 2701070"/>
                <a:gd name="connsiteY1263" fmla="*/ 383081 h 2701072"/>
                <a:gd name="connsiteX1264" fmla="*/ 1096515 w 2701070"/>
                <a:gd name="connsiteY1264" fmla="*/ 441280 h 2701072"/>
                <a:gd name="connsiteX1265" fmla="*/ 1062088 w 2701070"/>
                <a:gd name="connsiteY1265" fmla="*/ 501442 h 2701072"/>
                <a:gd name="connsiteX1266" fmla="*/ 1029610 w 2701070"/>
                <a:gd name="connsiteY1266" fmla="*/ 562257 h 2701072"/>
                <a:gd name="connsiteX1267" fmla="*/ 1000379 w 2701070"/>
                <a:gd name="connsiteY1267" fmla="*/ 625034 h 2701072"/>
                <a:gd name="connsiteX1268" fmla="*/ 987388 w 2701070"/>
                <a:gd name="connsiteY1268" fmla="*/ 657076 h 2701072"/>
                <a:gd name="connsiteX1269" fmla="*/ 975046 w 2701070"/>
                <a:gd name="connsiteY1269" fmla="*/ 689119 h 2701072"/>
                <a:gd name="connsiteX1270" fmla="*/ 964004 w 2701070"/>
                <a:gd name="connsiteY1270" fmla="*/ 721815 h 2701072"/>
                <a:gd name="connsiteX1271" fmla="*/ 961405 w 2701070"/>
                <a:gd name="connsiteY1271" fmla="*/ 729662 h 2701072"/>
                <a:gd name="connsiteX1272" fmla="*/ 958807 w 2701070"/>
                <a:gd name="connsiteY1272" fmla="*/ 738163 h 2701072"/>
                <a:gd name="connsiteX1273" fmla="*/ 954260 w 2701070"/>
                <a:gd name="connsiteY1273" fmla="*/ 755165 h 2701072"/>
                <a:gd name="connsiteX1274" fmla="*/ 949713 w 2701070"/>
                <a:gd name="connsiteY1274" fmla="*/ 771514 h 2701072"/>
                <a:gd name="connsiteX1275" fmla="*/ 947115 w 2701070"/>
                <a:gd name="connsiteY1275" fmla="*/ 780015 h 2701072"/>
                <a:gd name="connsiteX1276" fmla="*/ 945166 w 2701070"/>
                <a:gd name="connsiteY1276" fmla="*/ 788516 h 2701072"/>
                <a:gd name="connsiteX1277" fmla="*/ 938021 w 2701070"/>
                <a:gd name="connsiteY1277" fmla="*/ 821866 h 2701072"/>
                <a:gd name="connsiteX1278" fmla="*/ 932825 w 2701070"/>
                <a:gd name="connsiteY1278" fmla="*/ 855870 h 2701072"/>
                <a:gd name="connsiteX1279" fmla="*/ 930876 w 2701070"/>
                <a:gd name="connsiteY1279" fmla="*/ 872872 h 2701072"/>
                <a:gd name="connsiteX1280" fmla="*/ 928927 w 2701070"/>
                <a:gd name="connsiteY1280" fmla="*/ 890528 h 2701072"/>
                <a:gd name="connsiteX1281" fmla="*/ 965952 w 2701070"/>
                <a:gd name="connsiteY1281" fmla="*/ 1160600 h 2701072"/>
                <a:gd name="connsiteX1282" fmla="*/ 1032208 w 2701070"/>
                <a:gd name="connsiteY1282" fmla="*/ 1280269 h 2701072"/>
                <a:gd name="connsiteX1283" fmla="*/ 1127694 w 2701070"/>
                <a:gd name="connsiteY1283" fmla="*/ 1379012 h 2701072"/>
                <a:gd name="connsiteX1284" fmla="*/ 1028311 w 2701070"/>
                <a:gd name="connsiteY1284" fmla="*/ 1283539 h 2701072"/>
                <a:gd name="connsiteX1285" fmla="*/ 958158 w 2701070"/>
                <a:gd name="connsiteY1285" fmla="*/ 1163870 h 2701072"/>
                <a:gd name="connsiteX1286" fmla="*/ 921782 w 2701070"/>
                <a:gd name="connsiteY1286" fmla="*/ 1029161 h 2701072"/>
                <a:gd name="connsiteX1287" fmla="*/ 917885 w 2701070"/>
                <a:gd name="connsiteY1287" fmla="*/ 993849 h 2701072"/>
                <a:gd name="connsiteX1288" fmla="*/ 915936 w 2701070"/>
                <a:gd name="connsiteY1288" fmla="*/ 959191 h 2701072"/>
                <a:gd name="connsiteX1289" fmla="*/ 916586 w 2701070"/>
                <a:gd name="connsiteY1289" fmla="*/ 924533 h 2701072"/>
                <a:gd name="connsiteX1290" fmla="*/ 917235 w 2701070"/>
                <a:gd name="connsiteY1290" fmla="*/ 906877 h 2701072"/>
                <a:gd name="connsiteX1291" fmla="*/ 918534 w 2701070"/>
                <a:gd name="connsiteY1291" fmla="*/ 889220 h 2701072"/>
                <a:gd name="connsiteX1292" fmla="*/ 920483 w 2701070"/>
                <a:gd name="connsiteY1292" fmla="*/ 872218 h 2701072"/>
                <a:gd name="connsiteX1293" fmla="*/ 923081 w 2701070"/>
                <a:gd name="connsiteY1293" fmla="*/ 854562 h 2701072"/>
                <a:gd name="connsiteX1294" fmla="*/ 928927 w 2701070"/>
                <a:gd name="connsiteY1294" fmla="*/ 819904 h 2701072"/>
                <a:gd name="connsiteX1295" fmla="*/ 936072 w 2701070"/>
                <a:gd name="connsiteY1295" fmla="*/ 785900 h 2701072"/>
                <a:gd name="connsiteX1296" fmla="*/ 938021 w 2701070"/>
                <a:gd name="connsiteY1296" fmla="*/ 777399 h 2701072"/>
                <a:gd name="connsiteX1297" fmla="*/ 939970 w 2701070"/>
                <a:gd name="connsiteY1297" fmla="*/ 768898 h 2701072"/>
                <a:gd name="connsiteX1298" fmla="*/ 945166 w 2701070"/>
                <a:gd name="connsiteY1298" fmla="*/ 752550 h 2701072"/>
                <a:gd name="connsiteX1299" fmla="*/ 992585 w 2701070"/>
                <a:gd name="connsiteY1299" fmla="*/ 621764 h 2701072"/>
                <a:gd name="connsiteX1300" fmla="*/ 1023114 w 2701070"/>
                <a:gd name="connsiteY1300" fmla="*/ 558987 h 2701072"/>
                <a:gd name="connsiteX1301" fmla="*/ 1040003 w 2701070"/>
                <a:gd name="connsiteY1301" fmla="*/ 528907 h 2701072"/>
                <a:gd name="connsiteX1302" fmla="*/ 1048447 w 2701070"/>
                <a:gd name="connsiteY1302" fmla="*/ 513866 h 2701072"/>
                <a:gd name="connsiteX1303" fmla="*/ 1056891 w 2701070"/>
                <a:gd name="connsiteY1303" fmla="*/ 498826 h 2701072"/>
                <a:gd name="connsiteX1304" fmla="*/ 1094566 w 2701070"/>
                <a:gd name="connsiteY1304" fmla="*/ 439973 h 2701072"/>
                <a:gd name="connsiteX1305" fmla="*/ 1211958 w 2701070"/>
                <a:gd name="connsiteY1305" fmla="*/ 308193 h 2701072"/>
                <a:gd name="connsiteX1306" fmla="*/ 1174284 w 2701070"/>
                <a:gd name="connsiteY1306" fmla="*/ 366354 h 2701072"/>
                <a:gd name="connsiteX1307" fmla="*/ 1139857 w 2701070"/>
                <a:gd name="connsiteY1307" fmla="*/ 426476 h 2701072"/>
                <a:gd name="connsiteX1308" fmla="*/ 1107379 w 2701070"/>
                <a:gd name="connsiteY1308" fmla="*/ 487251 h 2701072"/>
                <a:gd name="connsiteX1309" fmla="*/ 1077499 w 2701070"/>
                <a:gd name="connsiteY1309" fmla="*/ 549987 h 2701072"/>
                <a:gd name="connsiteX1310" fmla="*/ 1065157 w 2701070"/>
                <a:gd name="connsiteY1310" fmla="*/ 582009 h 2701072"/>
                <a:gd name="connsiteX1311" fmla="*/ 1052166 w 2701070"/>
                <a:gd name="connsiteY1311" fmla="*/ 614030 h 2701072"/>
                <a:gd name="connsiteX1312" fmla="*/ 1041773 w 2701070"/>
                <a:gd name="connsiteY1312" fmla="*/ 646705 h 2701072"/>
                <a:gd name="connsiteX1313" fmla="*/ 1038525 w 2701070"/>
                <a:gd name="connsiteY1313" fmla="*/ 655201 h 2701072"/>
                <a:gd name="connsiteX1314" fmla="*/ 1036576 w 2701070"/>
                <a:gd name="connsiteY1314" fmla="*/ 663043 h 2701072"/>
                <a:gd name="connsiteX1315" fmla="*/ 1032029 w 2701070"/>
                <a:gd name="connsiteY1315" fmla="*/ 680033 h 2701072"/>
                <a:gd name="connsiteX1316" fmla="*/ 1027482 w 2701070"/>
                <a:gd name="connsiteY1316" fmla="*/ 696371 h 2701072"/>
                <a:gd name="connsiteX1317" fmla="*/ 1024884 w 2701070"/>
                <a:gd name="connsiteY1317" fmla="*/ 704866 h 2701072"/>
                <a:gd name="connsiteX1318" fmla="*/ 1022935 w 2701070"/>
                <a:gd name="connsiteY1318" fmla="*/ 713362 h 2701072"/>
                <a:gd name="connsiteX1319" fmla="*/ 1015790 w 2701070"/>
                <a:gd name="connsiteY1319" fmla="*/ 746690 h 2701072"/>
                <a:gd name="connsiteX1320" fmla="*/ 1010594 w 2701070"/>
                <a:gd name="connsiteY1320" fmla="*/ 781326 h 2701072"/>
                <a:gd name="connsiteX1321" fmla="*/ 1008645 w 2701070"/>
                <a:gd name="connsiteY1321" fmla="*/ 797663 h 2701072"/>
                <a:gd name="connsiteX1322" fmla="*/ 1006696 w 2701070"/>
                <a:gd name="connsiteY1322" fmla="*/ 815308 h 2701072"/>
                <a:gd name="connsiteX1323" fmla="*/ 1043721 w 2701070"/>
                <a:gd name="connsiteY1323" fmla="*/ 1085202 h 2701072"/>
                <a:gd name="connsiteX1324" fmla="*/ 1109977 w 2701070"/>
                <a:gd name="connsiteY1324" fmla="*/ 1204793 h 2701072"/>
                <a:gd name="connsiteX1325" fmla="*/ 1205462 w 2701070"/>
                <a:gd name="connsiteY1325" fmla="*/ 1304124 h 2701072"/>
                <a:gd name="connsiteX1326" fmla="*/ 1106080 w 2701070"/>
                <a:gd name="connsiteY1326" fmla="*/ 1208060 h 2701072"/>
                <a:gd name="connsiteX1327" fmla="*/ 1035927 w 2701070"/>
                <a:gd name="connsiteY1327" fmla="*/ 1087816 h 2701072"/>
                <a:gd name="connsiteX1328" fmla="*/ 998902 w 2701070"/>
                <a:gd name="connsiteY1328" fmla="*/ 953849 h 2701072"/>
                <a:gd name="connsiteX1329" fmla="*/ 995654 w 2701070"/>
                <a:gd name="connsiteY1329" fmla="*/ 919214 h 2701072"/>
                <a:gd name="connsiteX1330" fmla="*/ 993705 w 2701070"/>
                <a:gd name="connsiteY1330" fmla="*/ 883925 h 2701072"/>
                <a:gd name="connsiteX1331" fmla="*/ 994355 w 2701070"/>
                <a:gd name="connsiteY1331" fmla="*/ 849289 h 2701072"/>
                <a:gd name="connsiteX1332" fmla="*/ 995004 w 2701070"/>
                <a:gd name="connsiteY1332" fmla="*/ 831645 h 2701072"/>
                <a:gd name="connsiteX1333" fmla="*/ 996303 w 2701070"/>
                <a:gd name="connsiteY1333" fmla="*/ 814001 h 2701072"/>
                <a:gd name="connsiteX1334" fmla="*/ 998252 w 2701070"/>
                <a:gd name="connsiteY1334" fmla="*/ 797010 h 2701072"/>
                <a:gd name="connsiteX1335" fmla="*/ 1000850 w 2701070"/>
                <a:gd name="connsiteY1335" fmla="*/ 779365 h 2701072"/>
                <a:gd name="connsiteX1336" fmla="*/ 1006047 w 2701070"/>
                <a:gd name="connsiteY1336" fmla="*/ 744730 h 2701072"/>
                <a:gd name="connsiteX1337" fmla="*/ 1013841 w 2701070"/>
                <a:gd name="connsiteY1337" fmla="*/ 710748 h 2701072"/>
                <a:gd name="connsiteX1338" fmla="*/ 1015790 w 2701070"/>
                <a:gd name="connsiteY1338" fmla="*/ 702252 h 2701072"/>
                <a:gd name="connsiteX1339" fmla="*/ 1017739 w 2701070"/>
                <a:gd name="connsiteY1339" fmla="*/ 693757 h 2701072"/>
                <a:gd name="connsiteX1340" fmla="*/ 1022935 w 2701070"/>
                <a:gd name="connsiteY1340" fmla="*/ 677419 h 2701072"/>
                <a:gd name="connsiteX1341" fmla="*/ 1070354 w 2701070"/>
                <a:gd name="connsiteY1341" fmla="*/ 546720 h 2701072"/>
                <a:gd name="connsiteX1342" fmla="*/ 1100883 w 2701070"/>
                <a:gd name="connsiteY1342" fmla="*/ 484637 h 2701072"/>
                <a:gd name="connsiteX1343" fmla="*/ 1117772 w 2701070"/>
                <a:gd name="connsiteY1343" fmla="*/ 453923 h 2701072"/>
                <a:gd name="connsiteX1344" fmla="*/ 1126216 w 2701070"/>
                <a:gd name="connsiteY1344" fmla="*/ 438893 h 2701072"/>
                <a:gd name="connsiteX1345" fmla="*/ 1135310 w 2701070"/>
                <a:gd name="connsiteY1345" fmla="*/ 423862 h 2701072"/>
                <a:gd name="connsiteX1346" fmla="*/ 1171685 w 2701070"/>
                <a:gd name="connsiteY1346" fmla="*/ 365047 h 2701072"/>
                <a:gd name="connsiteX1347" fmla="*/ 1286844 w 2701070"/>
                <a:gd name="connsiteY1347" fmla="*/ 230424 h 2701072"/>
                <a:gd name="connsiteX1348" fmla="*/ 1249710 w 2701070"/>
                <a:gd name="connsiteY1348" fmla="*/ 288585 h 2701072"/>
                <a:gd name="connsiteX1349" fmla="*/ 1214528 w 2701070"/>
                <a:gd name="connsiteY1349" fmla="*/ 348707 h 2701072"/>
                <a:gd name="connsiteX1350" fmla="*/ 1181954 w 2701070"/>
                <a:gd name="connsiteY1350" fmla="*/ 410136 h 2701072"/>
                <a:gd name="connsiteX1351" fmla="*/ 1152636 w 2701070"/>
                <a:gd name="connsiteY1351" fmla="*/ 472218 h 2701072"/>
                <a:gd name="connsiteX1352" fmla="*/ 1140258 w 2701070"/>
                <a:gd name="connsiteY1352" fmla="*/ 504240 h 2701072"/>
                <a:gd name="connsiteX1353" fmla="*/ 1127879 w 2701070"/>
                <a:gd name="connsiteY1353" fmla="*/ 536261 h 2701072"/>
                <a:gd name="connsiteX1354" fmla="*/ 1116152 w 2701070"/>
                <a:gd name="connsiteY1354" fmla="*/ 568936 h 2701072"/>
                <a:gd name="connsiteX1355" fmla="*/ 1113546 w 2701070"/>
                <a:gd name="connsiteY1355" fmla="*/ 577432 h 2701072"/>
                <a:gd name="connsiteX1356" fmla="*/ 1111592 w 2701070"/>
                <a:gd name="connsiteY1356" fmla="*/ 585274 h 2701072"/>
                <a:gd name="connsiteX1357" fmla="*/ 1107031 w 2701070"/>
                <a:gd name="connsiteY1357" fmla="*/ 602264 h 2701072"/>
                <a:gd name="connsiteX1358" fmla="*/ 1102471 w 2701070"/>
                <a:gd name="connsiteY1358" fmla="*/ 619255 h 2701072"/>
                <a:gd name="connsiteX1359" fmla="*/ 1099865 w 2701070"/>
                <a:gd name="connsiteY1359" fmla="*/ 627097 h 2701072"/>
                <a:gd name="connsiteX1360" fmla="*/ 1097910 w 2701070"/>
                <a:gd name="connsiteY1360" fmla="*/ 635593 h 2701072"/>
                <a:gd name="connsiteX1361" fmla="*/ 1090744 w 2701070"/>
                <a:gd name="connsiteY1361" fmla="*/ 668921 h 2701072"/>
                <a:gd name="connsiteX1362" fmla="*/ 1085532 w 2701070"/>
                <a:gd name="connsiteY1362" fmla="*/ 703557 h 2701072"/>
                <a:gd name="connsiteX1363" fmla="*/ 1082926 w 2701070"/>
                <a:gd name="connsiteY1363" fmla="*/ 720548 h 2701072"/>
                <a:gd name="connsiteX1364" fmla="*/ 1081623 w 2701070"/>
                <a:gd name="connsiteY1364" fmla="*/ 737539 h 2701072"/>
                <a:gd name="connsiteX1365" fmla="*/ 1118107 w 2701070"/>
                <a:gd name="connsiteY1365" fmla="*/ 1007433 h 2701072"/>
                <a:gd name="connsiteX1366" fmla="*/ 1185210 w 2701070"/>
                <a:gd name="connsiteY1366" fmla="*/ 1127677 h 2701072"/>
                <a:gd name="connsiteX1367" fmla="*/ 1280982 w 2701070"/>
                <a:gd name="connsiteY1367" fmla="*/ 1226355 h 2701072"/>
                <a:gd name="connsiteX1368" fmla="*/ 1181302 w 2701070"/>
                <a:gd name="connsiteY1368" fmla="*/ 1130945 h 2701072"/>
                <a:gd name="connsiteX1369" fmla="*/ 1110940 w 2701070"/>
                <a:gd name="connsiteY1369" fmla="*/ 1010701 h 2701072"/>
                <a:gd name="connsiteX1370" fmla="*/ 1073805 w 2701070"/>
                <a:gd name="connsiteY1370" fmla="*/ 876080 h 2701072"/>
                <a:gd name="connsiteX1371" fmla="*/ 1069896 w 2701070"/>
                <a:gd name="connsiteY1371" fmla="*/ 841445 h 2701072"/>
                <a:gd name="connsiteX1372" fmla="*/ 1068593 w 2701070"/>
                <a:gd name="connsiteY1372" fmla="*/ 806156 h 2701072"/>
                <a:gd name="connsiteX1373" fmla="*/ 1069244 w 2701070"/>
                <a:gd name="connsiteY1373" fmla="*/ 771520 h 2701072"/>
                <a:gd name="connsiteX1374" fmla="*/ 1069896 w 2701070"/>
                <a:gd name="connsiteY1374" fmla="*/ 753876 h 2701072"/>
                <a:gd name="connsiteX1375" fmla="*/ 1071199 w 2701070"/>
                <a:gd name="connsiteY1375" fmla="*/ 736232 h 2701072"/>
                <a:gd name="connsiteX1376" fmla="*/ 1073153 w 2701070"/>
                <a:gd name="connsiteY1376" fmla="*/ 719241 h 2701072"/>
                <a:gd name="connsiteX1377" fmla="*/ 1075759 w 2701070"/>
                <a:gd name="connsiteY1377" fmla="*/ 701596 h 2701072"/>
                <a:gd name="connsiteX1378" fmla="*/ 1081623 w 2701070"/>
                <a:gd name="connsiteY1378" fmla="*/ 667614 h 2701072"/>
                <a:gd name="connsiteX1379" fmla="*/ 1088789 w 2701070"/>
                <a:gd name="connsiteY1379" fmla="*/ 632979 h 2701072"/>
                <a:gd name="connsiteX1380" fmla="*/ 1090092 w 2701070"/>
                <a:gd name="connsiteY1380" fmla="*/ 624483 h 2701072"/>
                <a:gd name="connsiteX1381" fmla="*/ 1092698 w 2701070"/>
                <a:gd name="connsiteY1381" fmla="*/ 615988 h 2701072"/>
                <a:gd name="connsiteX1382" fmla="*/ 1097910 w 2701070"/>
                <a:gd name="connsiteY1382" fmla="*/ 599650 h 2701072"/>
                <a:gd name="connsiteX1383" fmla="*/ 1145470 w 2701070"/>
                <a:gd name="connsiteY1383" fmla="*/ 468951 h 2701072"/>
                <a:gd name="connsiteX1384" fmla="*/ 1176090 w 2701070"/>
                <a:gd name="connsiteY1384" fmla="*/ 406868 h 2701072"/>
                <a:gd name="connsiteX1385" fmla="*/ 1193028 w 2701070"/>
                <a:gd name="connsiteY1385" fmla="*/ 376154 h 2701072"/>
                <a:gd name="connsiteX1386" fmla="*/ 1201498 w 2701070"/>
                <a:gd name="connsiteY1386" fmla="*/ 361124 h 2701072"/>
                <a:gd name="connsiteX1387" fmla="*/ 1209968 w 2701070"/>
                <a:gd name="connsiteY1387" fmla="*/ 346093 h 2701072"/>
                <a:gd name="connsiteX1388" fmla="*/ 1247104 w 2701070"/>
                <a:gd name="connsiteY1388" fmla="*/ 287278 h 2701072"/>
                <a:gd name="connsiteX1389" fmla="*/ 1364612 w 2701070"/>
                <a:gd name="connsiteY1389" fmla="*/ 155537 h 2701072"/>
                <a:gd name="connsiteX1390" fmla="*/ 1327476 w 2701070"/>
                <a:gd name="connsiteY1390" fmla="*/ 214313 h 2701072"/>
                <a:gd name="connsiteX1391" fmla="*/ 1292296 w 2701070"/>
                <a:gd name="connsiteY1391" fmla="*/ 273743 h 2701072"/>
                <a:gd name="connsiteX1392" fmla="*/ 1259720 w 2701070"/>
                <a:gd name="connsiteY1392" fmla="*/ 334478 h 2701072"/>
                <a:gd name="connsiteX1393" fmla="*/ 1230404 w 2701070"/>
                <a:gd name="connsiteY1393" fmla="*/ 397173 h 2701072"/>
                <a:gd name="connsiteX1394" fmla="*/ 1218024 w 2701070"/>
                <a:gd name="connsiteY1394" fmla="*/ 429173 h 2701072"/>
                <a:gd name="connsiteX1395" fmla="*/ 1204994 w 2701070"/>
                <a:gd name="connsiteY1395" fmla="*/ 461174 h 2701072"/>
                <a:gd name="connsiteX1396" fmla="*/ 1193920 w 2701070"/>
                <a:gd name="connsiteY1396" fmla="*/ 493827 h 2701072"/>
                <a:gd name="connsiteX1397" fmla="*/ 1191314 w 2701070"/>
                <a:gd name="connsiteY1397" fmla="*/ 502317 h 2701072"/>
                <a:gd name="connsiteX1398" fmla="*/ 1189358 w 2701070"/>
                <a:gd name="connsiteY1398" fmla="*/ 510807 h 2701072"/>
                <a:gd name="connsiteX1399" fmla="*/ 1184798 w 2701070"/>
                <a:gd name="connsiteY1399" fmla="*/ 527134 h 2701072"/>
                <a:gd name="connsiteX1400" fmla="*/ 1180238 w 2701070"/>
                <a:gd name="connsiteY1400" fmla="*/ 544114 h 2701072"/>
                <a:gd name="connsiteX1401" fmla="*/ 1177632 w 2701070"/>
                <a:gd name="connsiteY1401" fmla="*/ 551950 h 2701072"/>
                <a:gd name="connsiteX1402" fmla="*/ 1175677 w 2701070"/>
                <a:gd name="connsiteY1402" fmla="*/ 560440 h 2701072"/>
                <a:gd name="connsiteX1403" fmla="*/ 1168511 w 2701070"/>
                <a:gd name="connsiteY1403" fmla="*/ 594400 h 2701072"/>
                <a:gd name="connsiteX1404" fmla="*/ 1163299 w 2701070"/>
                <a:gd name="connsiteY1404" fmla="*/ 628360 h 2701072"/>
                <a:gd name="connsiteX1405" fmla="*/ 1160693 w 2701070"/>
                <a:gd name="connsiteY1405" fmla="*/ 645340 h 2701072"/>
                <a:gd name="connsiteX1406" fmla="*/ 1159390 w 2701070"/>
                <a:gd name="connsiteY1406" fmla="*/ 662319 h 2701072"/>
                <a:gd name="connsiteX1407" fmla="*/ 1195874 w 2701070"/>
                <a:gd name="connsiteY1407" fmla="*/ 932037 h 2701072"/>
                <a:gd name="connsiteX1408" fmla="*/ 1262978 w 2701070"/>
                <a:gd name="connsiteY1408" fmla="*/ 1052202 h 2701072"/>
                <a:gd name="connsiteX1409" fmla="*/ 1358748 w 2701070"/>
                <a:gd name="connsiteY1409" fmla="*/ 1151469 h 2701072"/>
                <a:gd name="connsiteX1410" fmla="*/ 1259068 w 2701070"/>
                <a:gd name="connsiteY1410" fmla="*/ 1055467 h 2701072"/>
                <a:gd name="connsiteX1411" fmla="*/ 1188708 w 2701070"/>
                <a:gd name="connsiteY1411" fmla="*/ 935303 h 2701072"/>
                <a:gd name="connsiteX1412" fmla="*/ 1151572 w 2701070"/>
                <a:gd name="connsiteY1412" fmla="*/ 800770 h 2701072"/>
                <a:gd name="connsiteX1413" fmla="*/ 1147663 w 2701070"/>
                <a:gd name="connsiteY1413" fmla="*/ 766157 h 2701072"/>
                <a:gd name="connsiteX1414" fmla="*/ 1146360 w 2701070"/>
                <a:gd name="connsiteY1414" fmla="*/ 730892 h 2701072"/>
                <a:gd name="connsiteX1415" fmla="*/ 1147011 w 2701070"/>
                <a:gd name="connsiteY1415" fmla="*/ 696279 h 2701072"/>
                <a:gd name="connsiteX1416" fmla="*/ 1147663 w 2701070"/>
                <a:gd name="connsiteY1416" fmla="*/ 678646 h 2701072"/>
                <a:gd name="connsiteX1417" fmla="*/ 1148966 w 2701070"/>
                <a:gd name="connsiteY1417" fmla="*/ 661013 h 2701072"/>
                <a:gd name="connsiteX1418" fmla="*/ 1150269 w 2701070"/>
                <a:gd name="connsiteY1418" fmla="*/ 644033 h 2701072"/>
                <a:gd name="connsiteX1419" fmla="*/ 1152875 w 2701070"/>
                <a:gd name="connsiteY1419" fmla="*/ 626400 h 2701072"/>
                <a:gd name="connsiteX1420" fmla="*/ 1158738 w 2701070"/>
                <a:gd name="connsiteY1420" fmla="*/ 592441 h 2701072"/>
                <a:gd name="connsiteX1421" fmla="*/ 1165905 w 2701070"/>
                <a:gd name="connsiteY1421" fmla="*/ 557828 h 2701072"/>
                <a:gd name="connsiteX1422" fmla="*/ 1168511 w 2701070"/>
                <a:gd name="connsiteY1422" fmla="*/ 549991 h 2701072"/>
                <a:gd name="connsiteX1423" fmla="*/ 1170465 w 2701070"/>
                <a:gd name="connsiteY1423" fmla="*/ 541501 h 2701072"/>
                <a:gd name="connsiteX1424" fmla="*/ 1175677 w 2701070"/>
                <a:gd name="connsiteY1424" fmla="*/ 524522 h 2701072"/>
                <a:gd name="connsiteX1425" fmla="*/ 1223236 w 2701070"/>
                <a:gd name="connsiteY1425" fmla="*/ 393908 h 2701072"/>
                <a:gd name="connsiteX1426" fmla="*/ 1253858 w 2701070"/>
                <a:gd name="connsiteY1426" fmla="*/ 331866 h 2701072"/>
                <a:gd name="connsiteX1427" fmla="*/ 1270796 w 2701070"/>
                <a:gd name="connsiteY1427" fmla="*/ 301172 h 2701072"/>
                <a:gd name="connsiteX1428" fmla="*/ 1279266 w 2701070"/>
                <a:gd name="connsiteY1428" fmla="*/ 286151 h 2701072"/>
                <a:gd name="connsiteX1429" fmla="*/ 1287734 w 2701070"/>
                <a:gd name="connsiteY1429" fmla="*/ 271130 h 2701072"/>
                <a:gd name="connsiteX1430" fmla="*/ 1324870 w 2701070"/>
                <a:gd name="connsiteY1430" fmla="*/ 212354 h 2701072"/>
                <a:gd name="connsiteX1431" fmla="*/ 1439502 w 2701070"/>
                <a:gd name="connsiteY1431" fmla="*/ 77769 h 2701072"/>
                <a:gd name="connsiteX1432" fmla="*/ 1402476 w 2701070"/>
                <a:gd name="connsiteY1432" fmla="*/ 135968 h 2701072"/>
                <a:gd name="connsiteX1433" fmla="*/ 1367400 w 2701070"/>
                <a:gd name="connsiteY1433" fmla="*/ 195476 h 2701072"/>
                <a:gd name="connsiteX1434" fmla="*/ 1334922 w 2701070"/>
                <a:gd name="connsiteY1434" fmla="*/ 256945 h 2701072"/>
                <a:gd name="connsiteX1435" fmla="*/ 1305692 w 2701070"/>
                <a:gd name="connsiteY1435" fmla="*/ 319068 h 2701072"/>
                <a:gd name="connsiteX1436" fmla="*/ 1293350 w 2701070"/>
                <a:gd name="connsiteY1436" fmla="*/ 351110 h 2701072"/>
                <a:gd name="connsiteX1437" fmla="*/ 1280358 w 2701070"/>
                <a:gd name="connsiteY1437" fmla="*/ 383807 h 2701072"/>
                <a:gd name="connsiteX1438" fmla="*/ 1269316 w 2701070"/>
                <a:gd name="connsiteY1438" fmla="*/ 416503 h 2701072"/>
                <a:gd name="connsiteX1439" fmla="*/ 1266718 w 2701070"/>
                <a:gd name="connsiteY1439" fmla="*/ 424350 h 2701072"/>
                <a:gd name="connsiteX1440" fmla="*/ 1264768 w 2701070"/>
                <a:gd name="connsiteY1440" fmla="*/ 432851 h 2701072"/>
                <a:gd name="connsiteX1441" fmla="*/ 1260222 w 2701070"/>
                <a:gd name="connsiteY1441" fmla="*/ 449853 h 2701072"/>
                <a:gd name="connsiteX1442" fmla="*/ 1255026 w 2701070"/>
                <a:gd name="connsiteY1442" fmla="*/ 466202 h 2701072"/>
                <a:gd name="connsiteX1443" fmla="*/ 1253076 w 2701070"/>
                <a:gd name="connsiteY1443" fmla="*/ 474049 h 2701072"/>
                <a:gd name="connsiteX1444" fmla="*/ 1251128 w 2701070"/>
                <a:gd name="connsiteY1444" fmla="*/ 482550 h 2701072"/>
                <a:gd name="connsiteX1445" fmla="*/ 1243982 w 2701070"/>
                <a:gd name="connsiteY1445" fmla="*/ 516554 h 2701072"/>
                <a:gd name="connsiteX1446" fmla="*/ 1238786 w 2701070"/>
                <a:gd name="connsiteY1446" fmla="*/ 550558 h 2701072"/>
                <a:gd name="connsiteX1447" fmla="*/ 1236188 w 2701070"/>
                <a:gd name="connsiteY1447" fmla="*/ 567560 h 2701072"/>
                <a:gd name="connsiteX1448" fmla="*/ 1234888 w 2701070"/>
                <a:gd name="connsiteY1448" fmla="*/ 584562 h 2701072"/>
                <a:gd name="connsiteX1449" fmla="*/ 1271264 w 2701070"/>
                <a:gd name="connsiteY1449" fmla="*/ 854634 h 2701072"/>
                <a:gd name="connsiteX1450" fmla="*/ 1338170 w 2701070"/>
                <a:gd name="connsiteY1450" fmla="*/ 974957 h 2701072"/>
                <a:gd name="connsiteX1451" fmla="*/ 1433656 w 2701070"/>
                <a:gd name="connsiteY1451" fmla="*/ 1073700 h 2701072"/>
                <a:gd name="connsiteX1452" fmla="*/ 1333622 w 2701070"/>
                <a:gd name="connsiteY1452" fmla="*/ 978227 h 2701072"/>
                <a:gd name="connsiteX1453" fmla="*/ 1263470 w 2701070"/>
                <a:gd name="connsiteY1453" fmla="*/ 857904 h 2701072"/>
                <a:gd name="connsiteX1454" fmla="*/ 1227094 w 2701070"/>
                <a:gd name="connsiteY1454" fmla="*/ 723195 h 2701072"/>
                <a:gd name="connsiteX1455" fmla="*/ 1223196 w 2701070"/>
                <a:gd name="connsiteY1455" fmla="*/ 688537 h 2701072"/>
                <a:gd name="connsiteX1456" fmla="*/ 1221248 w 2701070"/>
                <a:gd name="connsiteY1456" fmla="*/ 653879 h 2701072"/>
                <a:gd name="connsiteX1457" fmla="*/ 1221898 w 2701070"/>
                <a:gd name="connsiteY1457" fmla="*/ 618567 h 2701072"/>
                <a:gd name="connsiteX1458" fmla="*/ 1222548 w 2701070"/>
                <a:gd name="connsiteY1458" fmla="*/ 601565 h 2701072"/>
                <a:gd name="connsiteX1459" fmla="*/ 1224496 w 2701070"/>
                <a:gd name="connsiteY1459" fmla="*/ 583255 h 2701072"/>
                <a:gd name="connsiteX1460" fmla="*/ 1225794 w 2701070"/>
                <a:gd name="connsiteY1460" fmla="*/ 566253 h 2701072"/>
                <a:gd name="connsiteX1461" fmla="*/ 1228394 w 2701070"/>
                <a:gd name="connsiteY1461" fmla="*/ 549250 h 2701072"/>
                <a:gd name="connsiteX1462" fmla="*/ 1234240 w 2701070"/>
                <a:gd name="connsiteY1462" fmla="*/ 514592 h 2701072"/>
                <a:gd name="connsiteX1463" fmla="*/ 1241384 w 2701070"/>
                <a:gd name="connsiteY1463" fmla="*/ 480588 h 2701072"/>
                <a:gd name="connsiteX1464" fmla="*/ 1243334 w 2701070"/>
                <a:gd name="connsiteY1464" fmla="*/ 472087 h 2701072"/>
                <a:gd name="connsiteX1465" fmla="*/ 1245932 w 2701070"/>
                <a:gd name="connsiteY1465" fmla="*/ 463586 h 2701072"/>
                <a:gd name="connsiteX1466" fmla="*/ 1250478 w 2701070"/>
                <a:gd name="connsiteY1466" fmla="*/ 446584 h 2701072"/>
                <a:gd name="connsiteX1467" fmla="*/ 1298546 w 2701070"/>
                <a:gd name="connsiteY1467" fmla="*/ 315798 h 2701072"/>
                <a:gd name="connsiteX1468" fmla="*/ 1329076 w 2701070"/>
                <a:gd name="connsiteY1468" fmla="*/ 253675 h 2701072"/>
                <a:gd name="connsiteX1469" fmla="*/ 1345964 w 2701070"/>
                <a:gd name="connsiteY1469" fmla="*/ 223595 h 2701072"/>
                <a:gd name="connsiteX1470" fmla="*/ 1354408 w 2701070"/>
                <a:gd name="connsiteY1470" fmla="*/ 207900 h 2701072"/>
                <a:gd name="connsiteX1471" fmla="*/ 1362852 w 2701070"/>
                <a:gd name="connsiteY1471" fmla="*/ 192860 h 2701072"/>
                <a:gd name="connsiteX1472" fmla="*/ 1399878 w 2701070"/>
                <a:gd name="connsiteY1472" fmla="*/ 134007 h 2701072"/>
                <a:gd name="connsiteX1473" fmla="*/ 1514390 w 2701070"/>
                <a:gd name="connsiteY1473" fmla="*/ 0 h 2701072"/>
                <a:gd name="connsiteX1474" fmla="*/ 1476714 w 2701070"/>
                <a:gd name="connsiteY1474" fmla="*/ 58776 h 2701072"/>
                <a:gd name="connsiteX1475" fmla="*/ 1442288 w 2701070"/>
                <a:gd name="connsiteY1475" fmla="*/ 118206 h 2701072"/>
                <a:gd name="connsiteX1476" fmla="*/ 1409810 w 2701070"/>
                <a:gd name="connsiteY1476" fmla="*/ 179594 h 2701072"/>
                <a:gd name="connsiteX1477" fmla="*/ 1380580 w 2701070"/>
                <a:gd name="connsiteY1477" fmla="*/ 242289 h 2701072"/>
                <a:gd name="connsiteX1478" fmla="*/ 1367588 w 2701070"/>
                <a:gd name="connsiteY1478" fmla="*/ 274289 h 2701072"/>
                <a:gd name="connsiteX1479" fmla="*/ 1355246 w 2701070"/>
                <a:gd name="connsiteY1479" fmla="*/ 306290 h 2701072"/>
                <a:gd name="connsiteX1480" fmla="*/ 1344204 w 2701070"/>
                <a:gd name="connsiteY1480" fmla="*/ 338290 h 2701072"/>
                <a:gd name="connsiteX1481" fmla="*/ 1341606 w 2701070"/>
                <a:gd name="connsiteY1481" fmla="*/ 347433 h 2701072"/>
                <a:gd name="connsiteX1482" fmla="*/ 1339008 w 2701070"/>
                <a:gd name="connsiteY1482" fmla="*/ 355270 h 2701072"/>
                <a:gd name="connsiteX1483" fmla="*/ 1334460 w 2701070"/>
                <a:gd name="connsiteY1483" fmla="*/ 372250 h 2701072"/>
                <a:gd name="connsiteX1484" fmla="*/ 1329914 w 2701070"/>
                <a:gd name="connsiteY1484" fmla="*/ 388577 h 2701072"/>
                <a:gd name="connsiteX1485" fmla="*/ 1327316 w 2701070"/>
                <a:gd name="connsiteY1485" fmla="*/ 397067 h 2701072"/>
                <a:gd name="connsiteX1486" fmla="*/ 1326016 w 2701070"/>
                <a:gd name="connsiteY1486" fmla="*/ 404903 h 2701072"/>
                <a:gd name="connsiteX1487" fmla="*/ 1318870 w 2701070"/>
                <a:gd name="connsiteY1487" fmla="*/ 438863 h 2701072"/>
                <a:gd name="connsiteX1488" fmla="*/ 1313024 w 2701070"/>
                <a:gd name="connsiteY1488" fmla="*/ 472823 h 2701072"/>
                <a:gd name="connsiteX1489" fmla="*/ 1311076 w 2701070"/>
                <a:gd name="connsiteY1489" fmla="*/ 489803 h 2701072"/>
                <a:gd name="connsiteX1490" fmla="*/ 1309776 w 2701070"/>
                <a:gd name="connsiteY1490" fmla="*/ 507435 h 2701072"/>
                <a:gd name="connsiteX1491" fmla="*/ 1346152 w 2701070"/>
                <a:gd name="connsiteY1491" fmla="*/ 776500 h 2701072"/>
                <a:gd name="connsiteX1492" fmla="*/ 1413058 w 2701070"/>
                <a:gd name="connsiteY1492" fmla="*/ 896665 h 2701072"/>
                <a:gd name="connsiteX1493" fmla="*/ 1508544 w 2701070"/>
                <a:gd name="connsiteY1493" fmla="*/ 995932 h 2701072"/>
                <a:gd name="connsiteX1494" fmla="*/ 1408510 w 2701070"/>
                <a:gd name="connsiteY1494" fmla="*/ 899930 h 2701072"/>
                <a:gd name="connsiteX1495" fmla="*/ 1338358 w 2701070"/>
                <a:gd name="connsiteY1495" fmla="*/ 779766 h 2701072"/>
                <a:gd name="connsiteX1496" fmla="*/ 1301982 w 2701070"/>
                <a:gd name="connsiteY1496" fmla="*/ 645886 h 2701072"/>
                <a:gd name="connsiteX1497" fmla="*/ 1298084 w 2701070"/>
                <a:gd name="connsiteY1497" fmla="*/ 610620 h 2701072"/>
                <a:gd name="connsiteX1498" fmla="*/ 1296136 w 2701070"/>
                <a:gd name="connsiteY1498" fmla="*/ 575355 h 2701072"/>
                <a:gd name="connsiteX1499" fmla="*/ 1296786 w 2701070"/>
                <a:gd name="connsiteY1499" fmla="*/ 540742 h 2701072"/>
                <a:gd name="connsiteX1500" fmla="*/ 1298084 w 2701070"/>
                <a:gd name="connsiteY1500" fmla="*/ 523762 h 2701072"/>
                <a:gd name="connsiteX1501" fmla="*/ 1299384 w 2701070"/>
                <a:gd name="connsiteY1501" fmla="*/ 506129 h 2701072"/>
                <a:gd name="connsiteX1502" fmla="*/ 1300682 w 2701070"/>
                <a:gd name="connsiteY1502" fmla="*/ 488496 h 2701072"/>
                <a:gd name="connsiteX1503" fmla="*/ 1303282 w 2701070"/>
                <a:gd name="connsiteY1503" fmla="*/ 471517 h 2701072"/>
                <a:gd name="connsiteX1504" fmla="*/ 1308478 w 2701070"/>
                <a:gd name="connsiteY1504" fmla="*/ 436904 h 2701072"/>
                <a:gd name="connsiteX1505" fmla="*/ 1316272 w 2701070"/>
                <a:gd name="connsiteY1505" fmla="*/ 402944 h 2701072"/>
                <a:gd name="connsiteX1506" fmla="*/ 1318222 w 2701070"/>
                <a:gd name="connsiteY1506" fmla="*/ 394454 h 2701072"/>
                <a:gd name="connsiteX1507" fmla="*/ 1320820 w 2701070"/>
                <a:gd name="connsiteY1507" fmla="*/ 385964 h 2701072"/>
                <a:gd name="connsiteX1508" fmla="*/ 1325366 w 2701070"/>
                <a:gd name="connsiteY1508" fmla="*/ 369638 h 2701072"/>
                <a:gd name="connsiteX1509" fmla="*/ 1373434 w 2701070"/>
                <a:gd name="connsiteY1509" fmla="*/ 238371 h 2701072"/>
                <a:gd name="connsiteX1510" fmla="*/ 1403964 w 2701070"/>
                <a:gd name="connsiteY1510" fmla="*/ 176329 h 2701072"/>
                <a:gd name="connsiteX1511" fmla="*/ 1420202 w 2701070"/>
                <a:gd name="connsiteY1511" fmla="*/ 146288 h 2701072"/>
                <a:gd name="connsiteX1512" fmla="*/ 1429296 w 2701070"/>
                <a:gd name="connsiteY1512" fmla="*/ 130614 h 2701072"/>
                <a:gd name="connsiteX1513" fmla="*/ 1437740 w 2701070"/>
                <a:gd name="connsiteY1513" fmla="*/ 115593 h 2701072"/>
                <a:gd name="connsiteX1514" fmla="*/ 1474766 w 2701070"/>
                <a:gd name="connsiteY1514" fmla="*/ 57470 h 270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</a:cxnLst>
              <a:rect l="l" t="t" r="r" b="b"/>
              <a:pathLst>
                <a:path w="2701070" h="2701072">
                  <a:moveTo>
                    <a:pt x="1402056" y="2482820"/>
                  </a:moveTo>
                  <a:lnTo>
                    <a:pt x="1345164" y="2522561"/>
                  </a:lnTo>
                  <a:cubicBezTo>
                    <a:pt x="1326200" y="2535591"/>
                    <a:pt x="1306582" y="2547318"/>
                    <a:pt x="1286964" y="2559697"/>
                  </a:cubicBezTo>
                  <a:cubicBezTo>
                    <a:pt x="1281732" y="2562954"/>
                    <a:pt x="1276502" y="2565560"/>
                    <a:pt x="1271924" y="2568818"/>
                  </a:cubicBezTo>
                  <a:lnTo>
                    <a:pt x="1256884" y="2576636"/>
                  </a:lnTo>
                  <a:lnTo>
                    <a:pt x="1226148" y="2594226"/>
                  </a:lnTo>
                  <a:cubicBezTo>
                    <a:pt x="1205876" y="2603999"/>
                    <a:pt x="1184298" y="2614423"/>
                    <a:pt x="1163372" y="2624195"/>
                  </a:cubicBezTo>
                  <a:cubicBezTo>
                    <a:pt x="1120866" y="2642437"/>
                    <a:pt x="1077707" y="2660027"/>
                    <a:pt x="1033240" y="2672406"/>
                  </a:cubicBezTo>
                  <a:lnTo>
                    <a:pt x="1016238" y="2676966"/>
                  </a:lnTo>
                  <a:lnTo>
                    <a:pt x="1007737" y="2679572"/>
                  </a:lnTo>
                  <a:lnTo>
                    <a:pt x="999236" y="2681527"/>
                  </a:lnTo>
                  <a:lnTo>
                    <a:pt x="965232" y="2688693"/>
                  </a:lnTo>
                  <a:cubicBezTo>
                    <a:pt x="953461" y="2691299"/>
                    <a:pt x="942344" y="2692602"/>
                    <a:pt x="930574" y="2694557"/>
                  </a:cubicBezTo>
                  <a:lnTo>
                    <a:pt x="913571" y="2697163"/>
                  </a:lnTo>
                  <a:lnTo>
                    <a:pt x="895915" y="2698466"/>
                  </a:lnTo>
                  <a:lnTo>
                    <a:pt x="878913" y="2700420"/>
                  </a:lnTo>
                  <a:cubicBezTo>
                    <a:pt x="872374" y="2700420"/>
                    <a:pt x="866489" y="2701072"/>
                    <a:pt x="861257" y="2701072"/>
                  </a:cubicBezTo>
                  <a:lnTo>
                    <a:pt x="825945" y="2701072"/>
                  </a:lnTo>
                  <a:lnTo>
                    <a:pt x="791287" y="2699769"/>
                  </a:lnTo>
                  <a:cubicBezTo>
                    <a:pt x="779516" y="2699117"/>
                    <a:pt x="768400" y="2697163"/>
                    <a:pt x="756629" y="2695860"/>
                  </a:cubicBezTo>
                  <a:cubicBezTo>
                    <a:pt x="710200" y="2689345"/>
                    <a:pt x="665079" y="2676966"/>
                    <a:pt x="621920" y="2659376"/>
                  </a:cubicBezTo>
                  <a:cubicBezTo>
                    <a:pt x="578761" y="2641134"/>
                    <a:pt x="538871" y="2617029"/>
                    <a:pt x="501597" y="2589014"/>
                  </a:cubicBezTo>
                  <a:cubicBezTo>
                    <a:pt x="465631" y="2559697"/>
                    <a:pt x="432281" y="2527122"/>
                    <a:pt x="406124" y="2489335"/>
                  </a:cubicBezTo>
                  <a:cubicBezTo>
                    <a:pt x="434243" y="2525819"/>
                    <a:pt x="467593" y="2557091"/>
                    <a:pt x="504867" y="2584454"/>
                  </a:cubicBezTo>
                  <a:cubicBezTo>
                    <a:pt x="542141" y="2611817"/>
                    <a:pt x="582030" y="2634619"/>
                    <a:pt x="625190" y="2651558"/>
                  </a:cubicBezTo>
                  <a:cubicBezTo>
                    <a:pt x="710200" y="2685436"/>
                    <a:pt x="803712" y="2698466"/>
                    <a:pt x="894608" y="2688042"/>
                  </a:cubicBezTo>
                  <a:lnTo>
                    <a:pt x="912264" y="2686739"/>
                  </a:lnTo>
                  <a:lnTo>
                    <a:pt x="929266" y="2684784"/>
                  </a:lnTo>
                  <a:cubicBezTo>
                    <a:pt x="940382" y="2682830"/>
                    <a:pt x="952153" y="2681527"/>
                    <a:pt x="963270" y="2679572"/>
                  </a:cubicBezTo>
                  <a:lnTo>
                    <a:pt x="997274" y="2671754"/>
                  </a:lnTo>
                  <a:lnTo>
                    <a:pt x="1005121" y="2669800"/>
                  </a:lnTo>
                  <a:lnTo>
                    <a:pt x="1013622" y="2667845"/>
                  </a:lnTo>
                  <a:lnTo>
                    <a:pt x="1030624" y="2663285"/>
                  </a:lnTo>
                  <a:lnTo>
                    <a:pt x="1046973" y="2658724"/>
                  </a:lnTo>
                  <a:lnTo>
                    <a:pt x="1055474" y="2656118"/>
                  </a:lnTo>
                  <a:lnTo>
                    <a:pt x="1063321" y="2653512"/>
                  </a:lnTo>
                  <a:lnTo>
                    <a:pt x="1096017" y="2642437"/>
                  </a:lnTo>
                  <a:cubicBezTo>
                    <a:pt x="1107134" y="2639179"/>
                    <a:pt x="1117597" y="2633967"/>
                    <a:pt x="1128714" y="2630058"/>
                  </a:cubicBezTo>
                  <a:lnTo>
                    <a:pt x="1160102" y="2617029"/>
                  </a:lnTo>
                  <a:cubicBezTo>
                    <a:pt x="1181682" y="2607256"/>
                    <a:pt x="1202608" y="2598135"/>
                    <a:pt x="1222880" y="2587711"/>
                  </a:cubicBezTo>
                  <a:cubicBezTo>
                    <a:pt x="1243150" y="2576636"/>
                    <a:pt x="1264076" y="2566863"/>
                    <a:pt x="1283694" y="2555136"/>
                  </a:cubicBezTo>
                  <a:cubicBezTo>
                    <a:pt x="1303966" y="2543409"/>
                    <a:pt x="1324238" y="2532334"/>
                    <a:pt x="1343856" y="2520607"/>
                  </a:cubicBezTo>
                  <a:close/>
                  <a:moveTo>
                    <a:pt x="1476944" y="2405053"/>
                  </a:moveTo>
                  <a:lnTo>
                    <a:pt x="1420090" y="2444676"/>
                  </a:lnTo>
                  <a:cubicBezTo>
                    <a:pt x="1401138" y="2457668"/>
                    <a:pt x="1380880" y="2469360"/>
                    <a:pt x="1361274" y="2481701"/>
                  </a:cubicBezTo>
                  <a:cubicBezTo>
                    <a:pt x="1356700" y="2484949"/>
                    <a:pt x="1351472" y="2487548"/>
                    <a:pt x="1346244" y="2490796"/>
                  </a:cubicBezTo>
                  <a:lnTo>
                    <a:pt x="1331866" y="2499240"/>
                  </a:lnTo>
                  <a:lnTo>
                    <a:pt x="1300498" y="2515479"/>
                  </a:lnTo>
                  <a:cubicBezTo>
                    <a:pt x="1280240" y="2525872"/>
                    <a:pt x="1259328" y="2536265"/>
                    <a:pt x="1239070" y="2546658"/>
                  </a:cubicBezTo>
                  <a:cubicBezTo>
                    <a:pt x="1195940" y="2564846"/>
                    <a:pt x="1152808" y="2581734"/>
                    <a:pt x="1107717" y="2594076"/>
                  </a:cubicBezTo>
                  <a:lnTo>
                    <a:pt x="1091380" y="2599273"/>
                  </a:lnTo>
                  <a:lnTo>
                    <a:pt x="1082884" y="2601221"/>
                  </a:lnTo>
                  <a:lnTo>
                    <a:pt x="1074388" y="2603170"/>
                  </a:lnTo>
                  <a:lnTo>
                    <a:pt x="1040407" y="2610315"/>
                  </a:lnTo>
                  <a:cubicBezTo>
                    <a:pt x="1028644" y="2612914"/>
                    <a:pt x="1016881" y="2614213"/>
                    <a:pt x="1005771" y="2616161"/>
                  </a:cubicBezTo>
                  <a:lnTo>
                    <a:pt x="988780" y="2618760"/>
                  </a:lnTo>
                  <a:lnTo>
                    <a:pt x="971136" y="2620059"/>
                  </a:lnTo>
                  <a:lnTo>
                    <a:pt x="953491" y="2622007"/>
                  </a:lnTo>
                  <a:cubicBezTo>
                    <a:pt x="947610" y="2622007"/>
                    <a:pt x="941728" y="2622657"/>
                    <a:pt x="936500" y="2622657"/>
                  </a:cubicBezTo>
                  <a:lnTo>
                    <a:pt x="901211" y="2623307"/>
                  </a:lnTo>
                  <a:lnTo>
                    <a:pt x="866576" y="2621358"/>
                  </a:lnTo>
                  <a:cubicBezTo>
                    <a:pt x="854813" y="2620708"/>
                    <a:pt x="843050" y="2618760"/>
                    <a:pt x="831287" y="2617460"/>
                  </a:cubicBezTo>
                  <a:cubicBezTo>
                    <a:pt x="785542" y="2610965"/>
                    <a:pt x="739797" y="2599273"/>
                    <a:pt x="697320" y="2581085"/>
                  </a:cubicBezTo>
                  <a:cubicBezTo>
                    <a:pt x="654189" y="2562897"/>
                    <a:pt x="613672" y="2538863"/>
                    <a:pt x="577730" y="2510932"/>
                  </a:cubicBezTo>
                  <a:cubicBezTo>
                    <a:pt x="541134" y="2481701"/>
                    <a:pt x="507152" y="2449223"/>
                    <a:pt x="481012" y="2410899"/>
                  </a:cubicBezTo>
                  <a:cubicBezTo>
                    <a:pt x="509112" y="2447924"/>
                    <a:pt x="543094" y="2479753"/>
                    <a:pt x="580344" y="2507035"/>
                  </a:cubicBezTo>
                  <a:cubicBezTo>
                    <a:pt x="617593" y="2533667"/>
                    <a:pt x="657457" y="2556401"/>
                    <a:pt x="699934" y="2573290"/>
                  </a:cubicBezTo>
                  <a:cubicBezTo>
                    <a:pt x="785542" y="2607067"/>
                    <a:pt x="878992" y="2620059"/>
                    <a:pt x="969829" y="2610315"/>
                  </a:cubicBezTo>
                  <a:lnTo>
                    <a:pt x="987473" y="2608367"/>
                  </a:lnTo>
                  <a:lnTo>
                    <a:pt x="1003811" y="2606418"/>
                  </a:lnTo>
                  <a:cubicBezTo>
                    <a:pt x="1015574" y="2604469"/>
                    <a:pt x="1027337" y="2603170"/>
                    <a:pt x="1038446" y="2600572"/>
                  </a:cubicBezTo>
                  <a:lnTo>
                    <a:pt x="1072428" y="2593427"/>
                  </a:lnTo>
                  <a:lnTo>
                    <a:pt x="1080924" y="2592128"/>
                  </a:lnTo>
                  <a:lnTo>
                    <a:pt x="1088766" y="2589529"/>
                  </a:lnTo>
                  <a:lnTo>
                    <a:pt x="1105756" y="2584982"/>
                  </a:lnTo>
                  <a:lnTo>
                    <a:pt x="1122094" y="2580435"/>
                  </a:lnTo>
                  <a:lnTo>
                    <a:pt x="1130589" y="2577837"/>
                  </a:lnTo>
                  <a:lnTo>
                    <a:pt x="1138431" y="2575239"/>
                  </a:lnTo>
                  <a:lnTo>
                    <a:pt x="1171106" y="2564196"/>
                  </a:lnTo>
                  <a:cubicBezTo>
                    <a:pt x="1182216" y="2560948"/>
                    <a:pt x="1192672" y="2555752"/>
                    <a:pt x="1203128" y="2551855"/>
                  </a:cubicBezTo>
                  <a:lnTo>
                    <a:pt x="1235150" y="2538863"/>
                  </a:lnTo>
                  <a:cubicBezTo>
                    <a:pt x="1256062" y="2529769"/>
                    <a:pt x="1277626" y="2520026"/>
                    <a:pt x="1297884" y="2509633"/>
                  </a:cubicBezTo>
                  <a:cubicBezTo>
                    <a:pt x="1318144" y="2499240"/>
                    <a:pt x="1339056" y="2488847"/>
                    <a:pt x="1358660" y="2477154"/>
                  </a:cubicBezTo>
                  <a:cubicBezTo>
                    <a:pt x="1378918" y="2466112"/>
                    <a:pt x="1399178" y="2454420"/>
                    <a:pt x="1418782" y="2442728"/>
                  </a:cubicBezTo>
                  <a:close/>
                  <a:moveTo>
                    <a:pt x="1554710" y="2327284"/>
                  </a:moveTo>
                  <a:lnTo>
                    <a:pt x="1497818" y="2366907"/>
                  </a:lnTo>
                  <a:cubicBezTo>
                    <a:pt x="1478854" y="2379899"/>
                    <a:pt x="1458582" y="2391591"/>
                    <a:pt x="1438964" y="2403932"/>
                  </a:cubicBezTo>
                  <a:cubicBezTo>
                    <a:pt x="1434388" y="2407180"/>
                    <a:pt x="1429156" y="2410428"/>
                    <a:pt x="1423924" y="2413026"/>
                  </a:cubicBezTo>
                  <a:lnTo>
                    <a:pt x="1408884" y="2421471"/>
                  </a:lnTo>
                  <a:lnTo>
                    <a:pt x="1378804" y="2438359"/>
                  </a:lnTo>
                  <a:cubicBezTo>
                    <a:pt x="1357878" y="2448103"/>
                    <a:pt x="1336952" y="2458496"/>
                    <a:pt x="1316026" y="2468889"/>
                  </a:cubicBezTo>
                  <a:cubicBezTo>
                    <a:pt x="1273522" y="2487077"/>
                    <a:pt x="1230362" y="2503965"/>
                    <a:pt x="1185242" y="2516307"/>
                  </a:cubicBezTo>
                  <a:lnTo>
                    <a:pt x="1168893" y="2521504"/>
                  </a:lnTo>
                  <a:lnTo>
                    <a:pt x="1160392" y="2523452"/>
                  </a:lnTo>
                  <a:lnTo>
                    <a:pt x="1151891" y="2525401"/>
                  </a:lnTo>
                  <a:lnTo>
                    <a:pt x="1117233" y="2532546"/>
                  </a:lnTo>
                  <a:cubicBezTo>
                    <a:pt x="1106116" y="2535145"/>
                    <a:pt x="1094345" y="2536444"/>
                    <a:pt x="1083229" y="2538392"/>
                  </a:cubicBezTo>
                  <a:lnTo>
                    <a:pt x="1065573" y="2540991"/>
                  </a:lnTo>
                  <a:lnTo>
                    <a:pt x="1048570" y="2542939"/>
                  </a:lnTo>
                  <a:lnTo>
                    <a:pt x="1030914" y="2544238"/>
                  </a:lnTo>
                  <a:cubicBezTo>
                    <a:pt x="1025029" y="2544888"/>
                    <a:pt x="1019144" y="2544888"/>
                    <a:pt x="1013912" y="2544888"/>
                  </a:cubicBezTo>
                  <a:lnTo>
                    <a:pt x="978600" y="2545538"/>
                  </a:lnTo>
                  <a:lnTo>
                    <a:pt x="943942" y="2543589"/>
                  </a:lnTo>
                  <a:cubicBezTo>
                    <a:pt x="932171" y="2542939"/>
                    <a:pt x="920401" y="2540991"/>
                    <a:pt x="908630" y="2539691"/>
                  </a:cubicBezTo>
                  <a:cubicBezTo>
                    <a:pt x="862855" y="2533196"/>
                    <a:pt x="817080" y="2521504"/>
                    <a:pt x="774575" y="2503316"/>
                  </a:cubicBezTo>
                  <a:cubicBezTo>
                    <a:pt x="731416" y="2485778"/>
                    <a:pt x="690872" y="2461094"/>
                    <a:pt x="654252" y="2433163"/>
                  </a:cubicBezTo>
                  <a:cubicBezTo>
                    <a:pt x="618286" y="2403932"/>
                    <a:pt x="584936" y="2372104"/>
                    <a:pt x="558779" y="2333780"/>
                  </a:cubicBezTo>
                  <a:cubicBezTo>
                    <a:pt x="586244" y="2370155"/>
                    <a:pt x="620248" y="2401984"/>
                    <a:pt x="657522" y="2428616"/>
                  </a:cubicBezTo>
                  <a:cubicBezTo>
                    <a:pt x="694142" y="2455898"/>
                    <a:pt x="734685" y="2479282"/>
                    <a:pt x="777191" y="2495521"/>
                  </a:cubicBezTo>
                  <a:cubicBezTo>
                    <a:pt x="862855" y="2529948"/>
                    <a:pt x="956367" y="2542290"/>
                    <a:pt x="1047263" y="2532546"/>
                  </a:cubicBezTo>
                  <a:lnTo>
                    <a:pt x="1064265" y="2530598"/>
                  </a:lnTo>
                  <a:lnTo>
                    <a:pt x="1081921" y="2528649"/>
                  </a:lnTo>
                  <a:cubicBezTo>
                    <a:pt x="1093038" y="2526700"/>
                    <a:pt x="1104808" y="2525401"/>
                    <a:pt x="1115925" y="2523452"/>
                  </a:cubicBezTo>
                  <a:lnTo>
                    <a:pt x="1149275" y="2515658"/>
                  </a:lnTo>
                  <a:lnTo>
                    <a:pt x="1157776" y="2513709"/>
                  </a:lnTo>
                  <a:lnTo>
                    <a:pt x="1166277" y="2511760"/>
                  </a:lnTo>
                  <a:lnTo>
                    <a:pt x="1182626" y="2507213"/>
                  </a:lnTo>
                  <a:lnTo>
                    <a:pt x="1199628" y="2502666"/>
                  </a:lnTo>
                  <a:lnTo>
                    <a:pt x="1208128" y="2500068"/>
                  </a:lnTo>
                  <a:lnTo>
                    <a:pt x="1215976" y="2497470"/>
                  </a:lnTo>
                  <a:lnTo>
                    <a:pt x="1248672" y="2486427"/>
                  </a:lnTo>
                  <a:cubicBezTo>
                    <a:pt x="1259136" y="2483179"/>
                    <a:pt x="1270252" y="2477983"/>
                    <a:pt x="1280714" y="2474085"/>
                  </a:cubicBezTo>
                  <a:lnTo>
                    <a:pt x="1312756" y="2461094"/>
                  </a:lnTo>
                  <a:cubicBezTo>
                    <a:pt x="1333682" y="2452000"/>
                    <a:pt x="1355262" y="2442257"/>
                    <a:pt x="1375534" y="2431864"/>
                  </a:cubicBezTo>
                  <a:cubicBezTo>
                    <a:pt x="1395806" y="2421471"/>
                    <a:pt x="1416732" y="2411078"/>
                    <a:pt x="1436350" y="2399385"/>
                  </a:cubicBezTo>
                  <a:cubicBezTo>
                    <a:pt x="1456620" y="2388343"/>
                    <a:pt x="1476892" y="2376651"/>
                    <a:pt x="1496510" y="2364959"/>
                  </a:cubicBezTo>
                  <a:close/>
                  <a:moveTo>
                    <a:pt x="1632480" y="2252396"/>
                  </a:moveTo>
                  <a:lnTo>
                    <a:pt x="1575626" y="2292019"/>
                  </a:lnTo>
                  <a:cubicBezTo>
                    <a:pt x="1556020" y="2305011"/>
                    <a:pt x="1536416" y="2316703"/>
                    <a:pt x="1516810" y="2329694"/>
                  </a:cubicBezTo>
                  <a:cubicBezTo>
                    <a:pt x="1512236" y="2332292"/>
                    <a:pt x="1507008" y="2335540"/>
                    <a:pt x="1501780" y="2338138"/>
                  </a:cubicBezTo>
                  <a:lnTo>
                    <a:pt x="1486750" y="2346583"/>
                  </a:lnTo>
                  <a:lnTo>
                    <a:pt x="1456034" y="2363471"/>
                  </a:lnTo>
                  <a:cubicBezTo>
                    <a:pt x="1435776" y="2373864"/>
                    <a:pt x="1414864" y="2383608"/>
                    <a:pt x="1393952" y="2394001"/>
                  </a:cubicBezTo>
                  <a:cubicBezTo>
                    <a:pt x="1351476" y="2412838"/>
                    <a:pt x="1308344" y="2429077"/>
                    <a:pt x="1263252" y="2441419"/>
                  </a:cubicBezTo>
                  <a:lnTo>
                    <a:pt x="1246916" y="2446615"/>
                  </a:lnTo>
                  <a:lnTo>
                    <a:pt x="1238420" y="2448564"/>
                  </a:lnTo>
                  <a:lnTo>
                    <a:pt x="1229924" y="2450513"/>
                  </a:lnTo>
                  <a:lnTo>
                    <a:pt x="1195942" y="2458308"/>
                  </a:lnTo>
                  <a:cubicBezTo>
                    <a:pt x="1184180" y="2460906"/>
                    <a:pt x="1172417" y="2461555"/>
                    <a:pt x="1161307" y="2463504"/>
                  </a:cubicBezTo>
                  <a:lnTo>
                    <a:pt x="1143663" y="2466102"/>
                  </a:lnTo>
                  <a:lnTo>
                    <a:pt x="1126672" y="2468051"/>
                  </a:lnTo>
                  <a:lnTo>
                    <a:pt x="1109027" y="2469350"/>
                  </a:lnTo>
                  <a:cubicBezTo>
                    <a:pt x="1103146" y="2470000"/>
                    <a:pt x="1097264" y="2470649"/>
                    <a:pt x="1091383" y="2470000"/>
                  </a:cubicBezTo>
                  <a:lnTo>
                    <a:pt x="1056747" y="2470649"/>
                  </a:lnTo>
                  <a:lnTo>
                    <a:pt x="1021459" y="2468701"/>
                  </a:lnTo>
                  <a:cubicBezTo>
                    <a:pt x="1010349" y="2468051"/>
                    <a:pt x="998586" y="2466102"/>
                    <a:pt x="986823" y="2465453"/>
                  </a:cubicBezTo>
                  <a:cubicBezTo>
                    <a:pt x="940425" y="2458957"/>
                    <a:pt x="895333" y="2446615"/>
                    <a:pt x="852202" y="2428428"/>
                  </a:cubicBezTo>
                  <a:cubicBezTo>
                    <a:pt x="809725" y="2410240"/>
                    <a:pt x="769208" y="2386856"/>
                    <a:pt x="732612" y="2358275"/>
                  </a:cubicBezTo>
                  <a:cubicBezTo>
                    <a:pt x="696016" y="2329694"/>
                    <a:pt x="662688" y="2297216"/>
                    <a:pt x="636548" y="2258892"/>
                  </a:cubicBezTo>
                  <a:cubicBezTo>
                    <a:pt x="664648" y="2295267"/>
                    <a:pt x="698630" y="2327096"/>
                    <a:pt x="735880" y="2354377"/>
                  </a:cubicBezTo>
                  <a:cubicBezTo>
                    <a:pt x="772476" y="2381010"/>
                    <a:pt x="812993" y="2404394"/>
                    <a:pt x="855470" y="2421282"/>
                  </a:cubicBezTo>
                  <a:cubicBezTo>
                    <a:pt x="940425" y="2455060"/>
                    <a:pt x="1034528" y="2467401"/>
                    <a:pt x="1125365" y="2457658"/>
                  </a:cubicBezTo>
                  <a:lnTo>
                    <a:pt x="1143009" y="2455709"/>
                  </a:lnTo>
                  <a:lnTo>
                    <a:pt x="1159347" y="2453761"/>
                  </a:lnTo>
                  <a:cubicBezTo>
                    <a:pt x="1171110" y="2451812"/>
                    <a:pt x="1182872" y="2450513"/>
                    <a:pt x="1193982" y="2448564"/>
                  </a:cubicBezTo>
                  <a:lnTo>
                    <a:pt x="1227310" y="2441419"/>
                  </a:lnTo>
                  <a:lnTo>
                    <a:pt x="1235806" y="2439470"/>
                  </a:lnTo>
                  <a:lnTo>
                    <a:pt x="1243648" y="2436872"/>
                  </a:lnTo>
                  <a:lnTo>
                    <a:pt x="1260638" y="2432325"/>
                  </a:lnTo>
                  <a:lnTo>
                    <a:pt x="1277630" y="2427778"/>
                  </a:lnTo>
                  <a:lnTo>
                    <a:pt x="1286126" y="2425829"/>
                  </a:lnTo>
                  <a:lnTo>
                    <a:pt x="1293968" y="2422582"/>
                  </a:lnTo>
                  <a:lnTo>
                    <a:pt x="1326642" y="2411539"/>
                  </a:lnTo>
                  <a:cubicBezTo>
                    <a:pt x="1337098" y="2408291"/>
                    <a:pt x="1348208" y="2403095"/>
                    <a:pt x="1358664" y="2399197"/>
                  </a:cubicBezTo>
                  <a:lnTo>
                    <a:pt x="1390686" y="2386856"/>
                  </a:lnTo>
                  <a:cubicBezTo>
                    <a:pt x="1411598" y="2377112"/>
                    <a:pt x="1433162" y="2367369"/>
                    <a:pt x="1453420" y="2356976"/>
                  </a:cubicBezTo>
                  <a:cubicBezTo>
                    <a:pt x="1473680" y="2346583"/>
                    <a:pt x="1493938" y="2336190"/>
                    <a:pt x="1514196" y="2324497"/>
                  </a:cubicBezTo>
                  <a:cubicBezTo>
                    <a:pt x="1534454" y="2313455"/>
                    <a:pt x="1554714" y="2301763"/>
                    <a:pt x="1574318" y="2290071"/>
                  </a:cubicBezTo>
                  <a:close/>
                  <a:moveTo>
                    <a:pt x="1707368" y="2177508"/>
                  </a:moveTo>
                  <a:lnTo>
                    <a:pt x="1650514" y="2217131"/>
                  </a:lnTo>
                  <a:cubicBezTo>
                    <a:pt x="1630908" y="2229473"/>
                    <a:pt x="1611304" y="2241165"/>
                    <a:pt x="1591698" y="2254156"/>
                  </a:cubicBezTo>
                  <a:cubicBezTo>
                    <a:pt x="1586470" y="2256755"/>
                    <a:pt x="1581896" y="2260002"/>
                    <a:pt x="1576668" y="2262601"/>
                  </a:cubicBezTo>
                  <a:lnTo>
                    <a:pt x="1560984" y="2271045"/>
                  </a:lnTo>
                  <a:lnTo>
                    <a:pt x="1530922" y="2287934"/>
                  </a:lnTo>
                  <a:cubicBezTo>
                    <a:pt x="1510664" y="2298327"/>
                    <a:pt x="1489752" y="2308720"/>
                    <a:pt x="1468840" y="2318463"/>
                  </a:cubicBezTo>
                  <a:cubicBezTo>
                    <a:pt x="1426364" y="2337301"/>
                    <a:pt x="1382578" y="2354189"/>
                    <a:pt x="1338140" y="2365881"/>
                  </a:cubicBezTo>
                  <a:lnTo>
                    <a:pt x="1321150" y="2371078"/>
                  </a:lnTo>
                  <a:lnTo>
                    <a:pt x="1313308" y="2373676"/>
                  </a:lnTo>
                  <a:lnTo>
                    <a:pt x="1304812" y="2374975"/>
                  </a:lnTo>
                  <a:lnTo>
                    <a:pt x="1270178" y="2382770"/>
                  </a:lnTo>
                  <a:cubicBezTo>
                    <a:pt x="1259068" y="2385368"/>
                    <a:pt x="1247304" y="2386018"/>
                    <a:pt x="1235542" y="2387967"/>
                  </a:cubicBezTo>
                  <a:lnTo>
                    <a:pt x="1218550" y="2390565"/>
                  </a:lnTo>
                  <a:lnTo>
                    <a:pt x="1201560" y="2392513"/>
                  </a:lnTo>
                  <a:lnTo>
                    <a:pt x="1183916" y="2393813"/>
                  </a:lnTo>
                  <a:cubicBezTo>
                    <a:pt x="1178034" y="2394462"/>
                    <a:pt x="1172152" y="2395112"/>
                    <a:pt x="1166271" y="2394462"/>
                  </a:cubicBezTo>
                  <a:lnTo>
                    <a:pt x="1131635" y="2395761"/>
                  </a:lnTo>
                  <a:lnTo>
                    <a:pt x="1096347" y="2393813"/>
                  </a:lnTo>
                  <a:cubicBezTo>
                    <a:pt x="1085237" y="2392513"/>
                    <a:pt x="1073474" y="2390565"/>
                    <a:pt x="1061711" y="2389915"/>
                  </a:cubicBezTo>
                  <a:cubicBezTo>
                    <a:pt x="1015313" y="2383420"/>
                    <a:pt x="970221" y="2371078"/>
                    <a:pt x="927090" y="2352890"/>
                  </a:cubicBezTo>
                  <a:cubicBezTo>
                    <a:pt x="884613" y="2335352"/>
                    <a:pt x="844096" y="2311318"/>
                    <a:pt x="806847" y="2282737"/>
                  </a:cubicBezTo>
                  <a:cubicBezTo>
                    <a:pt x="770904" y="2254156"/>
                    <a:pt x="737576" y="2221678"/>
                    <a:pt x="711436" y="2183354"/>
                  </a:cubicBezTo>
                  <a:cubicBezTo>
                    <a:pt x="738883" y="2219730"/>
                    <a:pt x="773518" y="2251558"/>
                    <a:pt x="810768" y="2278840"/>
                  </a:cubicBezTo>
                  <a:cubicBezTo>
                    <a:pt x="847364" y="2305472"/>
                    <a:pt x="887881" y="2328856"/>
                    <a:pt x="930358" y="2345095"/>
                  </a:cubicBezTo>
                  <a:cubicBezTo>
                    <a:pt x="1015313" y="2379522"/>
                    <a:pt x="1108763" y="2391864"/>
                    <a:pt x="1200252" y="2382120"/>
                  </a:cubicBezTo>
                  <a:lnTo>
                    <a:pt x="1217244" y="2380821"/>
                  </a:lnTo>
                  <a:lnTo>
                    <a:pt x="1234234" y="2378223"/>
                  </a:lnTo>
                  <a:cubicBezTo>
                    <a:pt x="1245998" y="2376274"/>
                    <a:pt x="1257108" y="2374975"/>
                    <a:pt x="1268216" y="2373027"/>
                  </a:cubicBezTo>
                  <a:lnTo>
                    <a:pt x="1302198" y="2365881"/>
                  </a:lnTo>
                  <a:lnTo>
                    <a:pt x="1310694" y="2363933"/>
                  </a:lnTo>
                  <a:lnTo>
                    <a:pt x="1318536" y="2361984"/>
                  </a:lnTo>
                  <a:lnTo>
                    <a:pt x="1335526" y="2356787"/>
                  </a:lnTo>
                  <a:lnTo>
                    <a:pt x="1352518" y="2352241"/>
                  </a:lnTo>
                  <a:lnTo>
                    <a:pt x="1360360" y="2350292"/>
                  </a:lnTo>
                  <a:lnTo>
                    <a:pt x="1368856" y="2347694"/>
                  </a:lnTo>
                  <a:lnTo>
                    <a:pt x="1401530" y="2336001"/>
                  </a:lnTo>
                  <a:cubicBezTo>
                    <a:pt x="1411986" y="2332754"/>
                    <a:pt x="1422442" y="2328207"/>
                    <a:pt x="1433552" y="2323660"/>
                  </a:cubicBezTo>
                  <a:lnTo>
                    <a:pt x="1465574" y="2311318"/>
                  </a:lnTo>
                  <a:cubicBezTo>
                    <a:pt x="1486486" y="2301575"/>
                    <a:pt x="1507396" y="2291831"/>
                    <a:pt x="1527656" y="2282088"/>
                  </a:cubicBezTo>
                  <a:cubicBezTo>
                    <a:pt x="1548568" y="2271045"/>
                    <a:pt x="1568826" y="2260652"/>
                    <a:pt x="1589084" y="2249609"/>
                  </a:cubicBezTo>
                  <a:cubicBezTo>
                    <a:pt x="1608690" y="2237917"/>
                    <a:pt x="1629602" y="2226225"/>
                    <a:pt x="1649206" y="2214533"/>
                  </a:cubicBezTo>
                  <a:close/>
                  <a:moveTo>
                    <a:pt x="1785134" y="2099741"/>
                  </a:moveTo>
                  <a:lnTo>
                    <a:pt x="1728280" y="2139364"/>
                  </a:lnTo>
                  <a:cubicBezTo>
                    <a:pt x="1708676" y="2151706"/>
                    <a:pt x="1689070" y="2164048"/>
                    <a:pt x="1669466" y="2176389"/>
                  </a:cubicBezTo>
                  <a:cubicBezTo>
                    <a:pt x="1664238" y="2178988"/>
                    <a:pt x="1659662" y="2182235"/>
                    <a:pt x="1654434" y="2184834"/>
                  </a:cubicBezTo>
                  <a:lnTo>
                    <a:pt x="1638750" y="2193278"/>
                  </a:lnTo>
                  <a:lnTo>
                    <a:pt x="1608690" y="2210167"/>
                  </a:lnTo>
                  <a:cubicBezTo>
                    <a:pt x="1588432" y="2221209"/>
                    <a:pt x="1567520" y="2230953"/>
                    <a:pt x="1546608" y="2240696"/>
                  </a:cubicBezTo>
                  <a:cubicBezTo>
                    <a:pt x="1504130" y="2259534"/>
                    <a:pt x="1460346" y="2276422"/>
                    <a:pt x="1415908" y="2288114"/>
                  </a:cubicBezTo>
                  <a:lnTo>
                    <a:pt x="1398916" y="2293311"/>
                  </a:lnTo>
                  <a:lnTo>
                    <a:pt x="1390422" y="2295909"/>
                  </a:lnTo>
                  <a:lnTo>
                    <a:pt x="1381926" y="2297208"/>
                  </a:lnTo>
                  <a:lnTo>
                    <a:pt x="1347944" y="2305003"/>
                  </a:lnTo>
                  <a:cubicBezTo>
                    <a:pt x="1336834" y="2307601"/>
                    <a:pt x="1325072" y="2308900"/>
                    <a:pt x="1313962" y="2310200"/>
                  </a:cubicBezTo>
                  <a:lnTo>
                    <a:pt x="1296318" y="2313447"/>
                  </a:lnTo>
                  <a:lnTo>
                    <a:pt x="1279326" y="2314746"/>
                  </a:lnTo>
                  <a:lnTo>
                    <a:pt x="1261682" y="2316046"/>
                  </a:lnTo>
                  <a:cubicBezTo>
                    <a:pt x="1255800" y="2316695"/>
                    <a:pt x="1249920" y="2317345"/>
                    <a:pt x="1244038" y="2316695"/>
                  </a:cubicBezTo>
                  <a:lnTo>
                    <a:pt x="1209402" y="2317994"/>
                  </a:lnTo>
                  <a:lnTo>
                    <a:pt x="1174114" y="2316046"/>
                  </a:lnTo>
                  <a:cubicBezTo>
                    <a:pt x="1163004" y="2315396"/>
                    <a:pt x="1150588" y="2313447"/>
                    <a:pt x="1139478" y="2312148"/>
                  </a:cubicBezTo>
                  <a:cubicBezTo>
                    <a:pt x="1093080" y="2305653"/>
                    <a:pt x="1047988" y="2293960"/>
                    <a:pt x="1004857" y="2275123"/>
                  </a:cubicBezTo>
                  <a:cubicBezTo>
                    <a:pt x="961727" y="2257585"/>
                    <a:pt x="921863" y="2233551"/>
                    <a:pt x="884614" y="2204970"/>
                  </a:cubicBezTo>
                  <a:cubicBezTo>
                    <a:pt x="848671" y="2176389"/>
                    <a:pt x="814689" y="2143911"/>
                    <a:pt x="789203" y="2105587"/>
                  </a:cubicBezTo>
                  <a:cubicBezTo>
                    <a:pt x="816650" y="2142612"/>
                    <a:pt x="851285" y="2173791"/>
                    <a:pt x="888535" y="2201073"/>
                  </a:cubicBezTo>
                  <a:cubicBezTo>
                    <a:pt x="925131" y="2228355"/>
                    <a:pt x="965648" y="2251089"/>
                    <a:pt x="1008125" y="2267978"/>
                  </a:cubicBezTo>
                  <a:cubicBezTo>
                    <a:pt x="1093080" y="2301755"/>
                    <a:pt x="1186530" y="2314097"/>
                    <a:pt x="1278020" y="2304353"/>
                  </a:cubicBezTo>
                  <a:lnTo>
                    <a:pt x="1295010" y="2303054"/>
                  </a:lnTo>
                  <a:lnTo>
                    <a:pt x="1312002" y="2300456"/>
                  </a:lnTo>
                  <a:cubicBezTo>
                    <a:pt x="1323764" y="2298507"/>
                    <a:pt x="1334874" y="2297208"/>
                    <a:pt x="1345984" y="2295260"/>
                  </a:cubicBezTo>
                  <a:lnTo>
                    <a:pt x="1379966" y="2288114"/>
                  </a:lnTo>
                  <a:lnTo>
                    <a:pt x="1388460" y="2286815"/>
                  </a:lnTo>
                  <a:lnTo>
                    <a:pt x="1396304" y="2284217"/>
                  </a:lnTo>
                  <a:lnTo>
                    <a:pt x="1413294" y="2279020"/>
                  </a:lnTo>
                  <a:lnTo>
                    <a:pt x="1429632" y="2274474"/>
                  </a:lnTo>
                  <a:lnTo>
                    <a:pt x="1438126" y="2272525"/>
                  </a:lnTo>
                  <a:lnTo>
                    <a:pt x="1446622" y="2269927"/>
                  </a:lnTo>
                  <a:lnTo>
                    <a:pt x="1479298" y="2258884"/>
                  </a:lnTo>
                  <a:cubicBezTo>
                    <a:pt x="1489754" y="2254987"/>
                    <a:pt x="1500210" y="2250440"/>
                    <a:pt x="1511318" y="2245893"/>
                  </a:cubicBezTo>
                  <a:lnTo>
                    <a:pt x="1543340" y="2233551"/>
                  </a:lnTo>
                  <a:cubicBezTo>
                    <a:pt x="1564252" y="2223808"/>
                    <a:pt x="1585164" y="2214714"/>
                    <a:pt x="1605422" y="2204321"/>
                  </a:cubicBezTo>
                  <a:cubicBezTo>
                    <a:pt x="1626334" y="2193278"/>
                    <a:pt x="1646592" y="2182885"/>
                    <a:pt x="1666852" y="2171842"/>
                  </a:cubicBezTo>
                  <a:cubicBezTo>
                    <a:pt x="1686456" y="2160150"/>
                    <a:pt x="1706714" y="2149108"/>
                    <a:pt x="1726320" y="2136766"/>
                  </a:cubicBezTo>
                  <a:close/>
                  <a:moveTo>
                    <a:pt x="1860022" y="2024853"/>
                  </a:moveTo>
                  <a:lnTo>
                    <a:pt x="1803822" y="2064476"/>
                  </a:lnTo>
                  <a:cubicBezTo>
                    <a:pt x="1784216" y="2076818"/>
                    <a:pt x="1764612" y="2089160"/>
                    <a:pt x="1745006" y="2101501"/>
                  </a:cubicBezTo>
                  <a:cubicBezTo>
                    <a:pt x="1739778" y="2104749"/>
                    <a:pt x="1734550" y="2107347"/>
                    <a:pt x="1729976" y="2109946"/>
                  </a:cubicBezTo>
                  <a:lnTo>
                    <a:pt x="1714292" y="2118390"/>
                  </a:lnTo>
                  <a:lnTo>
                    <a:pt x="1684232" y="2135279"/>
                  </a:lnTo>
                  <a:cubicBezTo>
                    <a:pt x="1663972" y="2145672"/>
                    <a:pt x="1643062" y="2156065"/>
                    <a:pt x="1622150" y="2165808"/>
                  </a:cubicBezTo>
                  <a:cubicBezTo>
                    <a:pt x="1579672" y="2184646"/>
                    <a:pt x="1535888" y="2201534"/>
                    <a:pt x="1491450" y="2213226"/>
                  </a:cubicBezTo>
                  <a:lnTo>
                    <a:pt x="1474458" y="2218423"/>
                  </a:lnTo>
                  <a:lnTo>
                    <a:pt x="1465964" y="2221021"/>
                  </a:lnTo>
                  <a:lnTo>
                    <a:pt x="1457468" y="2222970"/>
                  </a:lnTo>
                  <a:lnTo>
                    <a:pt x="1423486" y="2230115"/>
                  </a:lnTo>
                  <a:cubicBezTo>
                    <a:pt x="1412376" y="2232713"/>
                    <a:pt x="1400614" y="2234012"/>
                    <a:pt x="1388850" y="2235961"/>
                  </a:cubicBezTo>
                  <a:lnTo>
                    <a:pt x="1371860" y="2238559"/>
                  </a:lnTo>
                  <a:lnTo>
                    <a:pt x="1354214" y="2239858"/>
                  </a:lnTo>
                  <a:lnTo>
                    <a:pt x="1336570" y="2241158"/>
                  </a:lnTo>
                  <a:cubicBezTo>
                    <a:pt x="1331342" y="2242457"/>
                    <a:pt x="1325460" y="2242457"/>
                    <a:pt x="1319580" y="2242457"/>
                  </a:cubicBezTo>
                  <a:lnTo>
                    <a:pt x="1284944" y="2243106"/>
                  </a:lnTo>
                  <a:lnTo>
                    <a:pt x="1249656" y="2241158"/>
                  </a:lnTo>
                  <a:cubicBezTo>
                    <a:pt x="1237892" y="2240508"/>
                    <a:pt x="1226130" y="2238559"/>
                    <a:pt x="1215020" y="2237260"/>
                  </a:cubicBezTo>
                  <a:cubicBezTo>
                    <a:pt x="1168621" y="2230765"/>
                    <a:pt x="1123530" y="2219072"/>
                    <a:pt x="1080399" y="2200885"/>
                  </a:cubicBezTo>
                  <a:cubicBezTo>
                    <a:pt x="1037268" y="2182697"/>
                    <a:pt x="997405" y="2158663"/>
                    <a:pt x="960155" y="2130732"/>
                  </a:cubicBezTo>
                  <a:cubicBezTo>
                    <a:pt x="924213" y="2101501"/>
                    <a:pt x="890231" y="2069023"/>
                    <a:pt x="864091" y="2030699"/>
                  </a:cubicBezTo>
                  <a:cubicBezTo>
                    <a:pt x="892191" y="2067075"/>
                    <a:pt x="926173" y="2098903"/>
                    <a:pt x="963423" y="2126185"/>
                  </a:cubicBezTo>
                  <a:cubicBezTo>
                    <a:pt x="1000672" y="2153467"/>
                    <a:pt x="1040536" y="2176851"/>
                    <a:pt x="1083666" y="2193090"/>
                  </a:cubicBezTo>
                  <a:cubicBezTo>
                    <a:pt x="1168621" y="2226867"/>
                    <a:pt x="1262072" y="2239209"/>
                    <a:pt x="1353562" y="2229465"/>
                  </a:cubicBezTo>
                  <a:lnTo>
                    <a:pt x="1370552" y="2228816"/>
                  </a:lnTo>
                  <a:lnTo>
                    <a:pt x="1387544" y="2225568"/>
                  </a:lnTo>
                  <a:cubicBezTo>
                    <a:pt x="1399306" y="2223619"/>
                    <a:pt x="1410416" y="2222970"/>
                    <a:pt x="1421526" y="2220372"/>
                  </a:cubicBezTo>
                  <a:lnTo>
                    <a:pt x="1455508" y="2213226"/>
                  </a:lnTo>
                  <a:lnTo>
                    <a:pt x="1464002" y="2211927"/>
                  </a:lnTo>
                  <a:lnTo>
                    <a:pt x="1471844" y="2209329"/>
                  </a:lnTo>
                  <a:lnTo>
                    <a:pt x="1488182" y="2204782"/>
                  </a:lnTo>
                  <a:lnTo>
                    <a:pt x="1505172" y="2199586"/>
                  </a:lnTo>
                  <a:lnTo>
                    <a:pt x="1513668" y="2197637"/>
                  </a:lnTo>
                  <a:lnTo>
                    <a:pt x="1521510" y="2195039"/>
                  </a:lnTo>
                  <a:lnTo>
                    <a:pt x="1554186" y="2183996"/>
                  </a:lnTo>
                  <a:cubicBezTo>
                    <a:pt x="1565294" y="2180099"/>
                    <a:pt x="1575750" y="2175552"/>
                    <a:pt x="1586860" y="2171005"/>
                  </a:cubicBezTo>
                  <a:lnTo>
                    <a:pt x="1618882" y="2158663"/>
                  </a:lnTo>
                  <a:cubicBezTo>
                    <a:pt x="1639794" y="2148920"/>
                    <a:pt x="1660052" y="2139826"/>
                    <a:pt x="1680964" y="2129433"/>
                  </a:cubicBezTo>
                  <a:cubicBezTo>
                    <a:pt x="1701222" y="2118390"/>
                    <a:pt x="1722134" y="2107997"/>
                    <a:pt x="1742392" y="2096954"/>
                  </a:cubicBezTo>
                  <a:cubicBezTo>
                    <a:pt x="1761998" y="2085262"/>
                    <a:pt x="1782256" y="2073570"/>
                    <a:pt x="1801862" y="2061878"/>
                  </a:cubicBezTo>
                  <a:close/>
                  <a:moveTo>
                    <a:pt x="1934910" y="1947084"/>
                  </a:moveTo>
                  <a:lnTo>
                    <a:pt x="1878056" y="1986707"/>
                  </a:lnTo>
                  <a:cubicBezTo>
                    <a:pt x="1858452" y="1999049"/>
                    <a:pt x="1839500" y="2011391"/>
                    <a:pt x="1819894" y="2023732"/>
                  </a:cubicBezTo>
                  <a:cubicBezTo>
                    <a:pt x="1814666" y="2026980"/>
                    <a:pt x="1809438" y="2029578"/>
                    <a:pt x="1804864" y="2032177"/>
                  </a:cubicBezTo>
                  <a:lnTo>
                    <a:pt x="1789180" y="2040621"/>
                  </a:lnTo>
                  <a:lnTo>
                    <a:pt x="1759120" y="2057510"/>
                  </a:lnTo>
                  <a:cubicBezTo>
                    <a:pt x="1738208" y="2068552"/>
                    <a:pt x="1717296" y="2078296"/>
                    <a:pt x="1697038" y="2088039"/>
                  </a:cubicBezTo>
                  <a:cubicBezTo>
                    <a:pt x="1653906" y="2106877"/>
                    <a:pt x="1610776" y="2123765"/>
                    <a:pt x="1565684" y="2136107"/>
                  </a:cubicBezTo>
                  <a:lnTo>
                    <a:pt x="1549346" y="2140654"/>
                  </a:lnTo>
                  <a:lnTo>
                    <a:pt x="1540852" y="2143252"/>
                  </a:lnTo>
                  <a:lnTo>
                    <a:pt x="1532356" y="2145201"/>
                  </a:lnTo>
                  <a:lnTo>
                    <a:pt x="1498374" y="2152346"/>
                  </a:lnTo>
                  <a:cubicBezTo>
                    <a:pt x="1486610" y="2154944"/>
                    <a:pt x="1475502" y="2156243"/>
                    <a:pt x="1463738" y="2158192"/>
                  </a:cubicBezTo>
                  <a:lnTo>
                    <a:pt x="1446748" y="2161440"/>
                  </a:lnTo>
                  <a:lnTo>
                    <a:pt x="1429102" y="2162739"/>
                  </a:lnTo>
                  <a:lnTo>
                    <a:pt x="1411458" y="2163389"/>
                  </a:lnTo>
                  <a:cubicBezTo>
                    <a:pt x="1405576" y="2164688"/>
                    <a:pt x="1400348" y="2164688"/>
                    <a:pt x="1394468" y="2164688"/>
                  </a:cubicBezTo>
                  <a:lnTo>
                    <a:pt x="1359178" y="2165337"/>
                  </a:lnTo>
                  <a:lnTo>
                    <a:pt x="1324544" y="2163389"/>
                  </a:lnTo>
                  <a:cubicBezTo>
                    <a:pt x="1312780" y="2162739"/>
                    <a:pt x="1301018" y="2160790"/>
                    <a:pt x="1289254" y="2159491"/>
                  </a:cubicBezTo>
                  <a:cubicBezTo>
                    <a:pt x="1243510" y="2152996"/>
                    <a:pt x="1197764" y="2141303"/>
                    <a:pt x="1155287" y="2123116"/>
                  </a:cubicBezTo>
                  <a:cubicBezTo>
                    <a:pt x="1112156" y="2104928"/>
                    <a:pt x="1072293" y="2080894"/>
                    <a:pt x="1035043" y="2052313"/>
                  </a:cubicBezTo>
                  <a:cubicBezTo>
                    <a:pt x="999101" y="2023732"/>
                    <a:pt x="965119" y="1991254"/>
                    <a:pt x="938979" y="1952930"/>
                  </a:cubicBezTo>
                  <a:cubicBezTo>
                    <a:pt x="967079" y="1989955"/>
                    <a:pt x="1001061" y="2021134"/>
                    <a:pt x="1038311" y="2048416"/>
                  </a:cubicBezTo>
                  <a:cubicBezTo>
                    <a:pt x="1075560" y="2075698"/>
                    <a:pt x="1115424" y="2099082"/>
                    <a:pt x="1158554" y="2115970"/>
                  </a:cubicBezTo>
                  <a:cubicBezTo>
                    <a:pt x="1243510" y="2149098"/>
                    <a:pt x="1336960" y="2162089"/>
                    <a:pt x="1427796" y="2151696"/>
                  </a:cubicBezTo>
                  <a:lnTo>
                    <a:pt x="1445440" y="2150397"/>
                  </a:lnTo>
                  <a:lnTo>
                    <a:pt x="1462432" y="2148449"/>
                  </a:lnTo>
                  <a:cubicBezTo>
                    <a:pt x="1473540" y="2145850"/>
                    <a:pt x="1484650" y="2145201"/>
                    <a:pt x="1496414" y="2142603"/>
                  </a:cubicBezTo>
                  <a:lnTo>
                    <a:pt x="1530396" y="2135457"/>
                  </a:lnTo>
                  <a:lnTo>
                    <a:pt x="1538890" y="2134158"/>
                  </a:lnTo>
                  <a:lnTo>
                    <a:pt x="1546732" y="2131560"/>
                  </a:lnTo>
                  <a:lnTo>
                    <a:pt x="1563070" y="2127013"/>
                  </a:lnTo>
                  <a:lnTo>
                    <a:pt x="1580060" y="2122466"/>
                  </a:lnTo>
                  <a:lnTo>
                    <a:pt x="1587902" y="2119868"/>
                  </a:lnTo>
                  <a:lnTo>
                    <a:pt x="1596398" y="2117270"/>
                  </a:lnTo>
                  <a:lnTo>
                    <a:pt x="1629074" y="2106227"/>
                  </a:lnTo>
                  <a:cubicBezTo>
                    <a:pt x="1640182" y="2102979"/>
                    <a:pt x="1650638" y="2097783"/>
                    <a:pt x="1661748" y="2093885"/>
                  </a:cubicBezTo>
                  <a:lnTo>
                    <a:pt x="1693116" y="2080894"/>
                  </a:lnTo>
                  <a:cubicBezTo>
                    <a:pt x="1714682" y="2071151"/>
                    <a:pt x="1734940" y="2062057"/>
                    <a:pt x="1755852" y="2051664"/>
                  </a:cubicBezTo>
                  <a:cubicBezTo>
                    <a:pt x="1776110" y="2040621"/>
                    <a:pt x="1797022" y="2030878"/>
                    <a:pt x="1816628" y="2019185"/>
                  </a:cubicBezTo>
                  <a:cubicBezTo>
                    <a:pt x="1836886" y="2007493"/>
                    <a:pt x="1856490" y="1996451"/>
                    <a:pt x="1876750" y="1984759"/>
                  </a:cubicBezTo>
                  <a:close/>
                  <a:moveTo>
                    <a:pt x="2012680" y="1872196"/>
                  </a:moveTo>
                  <a:lnTo>
                    <a:pt x="1955826" y="1911819"/>
                  </a:lnTo>
                  <a:cubicBezTo>
                    <a:pt x="1936220" y="1924811"/>
                    <a:pt x="1916616" y="1936503"/>
                    <a:pt x="1897010" y="1948844"/>
                  </a:cubicBezTo>
                  <a:cubicBezTo>
                    <a:pt x="1892436" y="1952092"/>
                    <a:pt x="1887208" y="1954690"/>
                    <a:pt x="1882634" y="1957938"/>
                  </a:cubicBezTo>
                  <a:lnTo>
                    <a:pt x="1866950" y="1966383"/>
                  </a:lnTo>
                  <a:lnTo>
                    <a:pt x="1836888" y="1982622"/>
                  </a:lnTo>
                  <a:cubicBezTo>
                    <a:pt x="1815976" y="1993664"/>
                    <a:pt x="1795064" y="2003408"/>
                    <a:pt x="1774806" y="2013151"/>
                  </a:cubicBezTo>
                  <a:cubicBezTo>
                    <a:pt x="1731676" y="2031989"/>
                    <a:pt x="1688544" y="2048877"/>
                    <a:pt x="1643452" y="2061219"/>
                  </a:cubicBezTo>
                  <a:lnTo>
                    <a:pt x="1626462" y="2065766"/>
                  </a:lnTo>
                  <a:lnTo>
                    <a:pt x="1618620" y="2068364"/>
                  </a:lnTo>
                  <a:lnTo>
                    <a:pt x="1610124" y="2070313"/>
                  </a:lnTo>
                  <a:lnTo>
                    <a:pt x="1576142" y="2078108"/>
                  </a:lnTo>
                  <a:cubicBezTo>
                    <a:pt x="1564380" y="2080056"/>
                    <a:pt x="1553270" y="2081355"/>
                    <a:pt x="1541508" y="2083954"/>
                  </a:cubicBezTo>
                  <a:lnTo>
                    <a:pt x="1524516" y="2085902"/>
                  </a:lnTo>
                  <a:lnTo>
                    <a:pt x="1506872" y="2087851"/>
                  </a:lnTo>
                  <a:lnTo>
                    <a:pt x="1489228" y="2089150"/>
                  </a:lnTo>
                  <a:cubicBezTo>
                    <a:pt x="1483346" y="2089800"/>
                    <a:pt x="1478118" y="2090449"/>
                    <a:pt x="1472236" y="2090449"/>
                  </a:cubicBezTo>
                  <a:lnTo>
                    <a:pt x="1436948" y="2090449"/>
                  </a:lnTo>
                  <a:lnTo>
                    <a:pt x="1402312" y="2088501"/>
                  </a:lnTo>
                  <a:cubicBezTo>
                    <a:pt x="1390550" y="2087851"/>
                    <a:pt x="1378786" y="2085902"/>
                    <a:pt x="1367024" y="2084603"/>
                  </a:cubicBezTo>
                  <a:cubicBezTo>
                    <a:pt x="1321278" y="2078108"/>
                    <a:pt x="1275534" y="2066415"/>
                    <a:pt x="1233056" y="2048228"/>
                  </a:cubicBezTo>
                  <a:cubicBezTo>
                    <a:pt x="1189926" y="2030040"/>
                    <a:pt x="1149408" y="2006006"/>
                    <a:pt x="1112812" y="1978075"/>
                  </a:cubicBezTo>
                  <a:cubicBezTo>
                    <a:pt x="1076870" y="1949494"/>
                    <a:pt x="1042888" y="1916366"/>
                    <a:pt x="1016748" y="1878042"/>
                  </a:cubicBezTo>
                  <a:cubicBezTo>
                    <a:pt x="1044848" y="1915067"/>
                    <a:pt x="1078830" y="1946896"/>
                    <a:pt x="1116080" y="1973528"/>
                  </a:cubicBezTo>
                  <a:cubicBezTo>
                    <a:pt x="1153329" y="2000810"/>
                    <a:pt x="1193192" y="2024194"/>
                    <a:pt x="1235670" y="2041082"/>
                  </a:cubicBezTo>
                  <a:cubicBezTo>
                    <a:pt x="1321278" y="2074210"/>
                    <a:pt x="1414728" y="2087201"/>
                    <a:pt x="1505564" y="2077458"/>
                  </a:cubicBezTo>
                  <a:lnTo>
                    <a:pt x="1523210" y="2076159"/>
                  </a:lnTo>
                  <a:lnTo>
                    <a:pt x="1540200" y="2072911"/>
                  </a:lnTo>
                  <a:cubicBezTo>
                    <a:pt x="1551310" y="2071612"/>
                    <a:pt x="1562420" y="2070313"/>
                    <a:pt x="1574182" y="2067715"/>
                  </a:cubicBezTo>
                  <a:lnTo>
                    <a:pt x="1608164" y="2060569"/>
                  </a:lnTo>
                  <a:lnTo>
                    <a:pt x="1616006" y="2059270"/>
                  </a:lnTo>
                  <a:lnTo>
                    <a:pt x="1624502" y="2056672"/>
                  </a:lnTo>
                  <a:lnTo>
                    <a:pt x="1640838" y="2052125"/>
                  </a:lnTo>
                  <a:lnTo>
                    <a:pt x="1657830" y="2047578"/>
                  </a:lnTo>
                  <a:lnTo>
                    <a:pt x="1665672" y="2044980"/>
                  </a:lnTo>
                  <a:lnTo>
                    <a:pt x="1674168" y="2042382"/>
                  </a:lnTo>
                  <a:lnTo>
                    <a:pt x="1706842" y="2031339"/>
                  </a:lnTo>
                  <a:cubicBezTo>
                    <a:pt x="1717952" y="2028091"/>
                    <a:pt x="1728408" y="2023544"/>
                    <a:pt x="1738864" y="2018997"/>
                  </a:cubicBezTo>
                  <a:lnTo>
                    <a:pt x="1770886" y="2006006"/>
                  </a:lnTo>
                  <a:cubicBezTo>
                    <a:pt x="1791798" y="1996912"/>
                    <a:pt x="1812708" y="1987169"/>
                    <a:pt x="1833620" y="1977425"/>
                  </a:cubicBezTo>
                  <a:cubicBezTo>
                    <a:pt x="1853880" y="1966383"/>
                    <a:pt x="1874792" y="1955990"/>
                    <a:pt x="1894396" y="1944947"/>
                  </a:cubicBezTo>
                  <a:cubicBezTo>
                    <a:pt x="1914654" y="1933255"/>
                    <a:pt x="1934914" y="1921563"/>
                    <a:pt x="1954518" y="1909221"/>
                  </a:cubicBezTo>
                  <a:close/>
                  <a:moveTo>
                    <a:pt x="531121" y="1852735"/>
                  </a:moveTo>
                  <a:lnTo>
                    <a:pt x="595469" y="1914749"/>
                  </a:lnTo>
                  <a:cubicBezTo>
                    <a:pt x="577227" y="1900699"/>
                    <a:pt x="560288" y="1885179"/>
                    <a:pt x="544408" y="1868514"/>
                  </a:cubicBezTo>
                  <a:close/>
                  <a:moveTo>
                    <a:pt x="2087568" y="1794429"/>
                  </a:moveTo>
                  <a:lnTo>
                    <a:pt x="2030714" y="1834052"/>
                  </a:lnTo>
                  <a:cubicBezTo>
                    <a:pt x="2011108" y="1847044"/>
                    <a:pt x="1991504" y="1858736"/>
                    <a:pt x="1971898" y="1871077"/>
                  </a:cubicBezTo>
                  <a:cubicBezTo>
                    <a:pt x="1967324" y="1874325"/>
                    <a:pt x="1962096" y="1877573"/>
                    <a:pt x="1956868" y="1880171"/>
                  </a:cubicBezTo>
                  <a:lnTo>
                    <a:pt x="1941838" y="1888616"/>
                  </a:lnTo>
                  <a:lnTo>
                    <a:pt x="1911776" y="1905504"/>
                  </a:lnTo>
                  <a:cubicBezTo>
                    <a:pt x="1890864" y="1915897"/>
                    <a:pt x="1869952" y="1925641"/>
                    <a:pt x="1849040" y="1936034"/>
                  </a:cubicBezTo>
                  <a:cubicBezTo>
                    <a:pt x="1806564" y="1954222"/>
                    <a:pt x="1763432" y="1971760"/>
                    <a:pt x="1718340" y="1984101"/>
                  </a:cubicBezTo>
                  <a:lnTo>
                    <a:pt x="1701350" y="1988648"/>
                  </a:lnTo>
                  <a:lnTo>
                    <a:pt x="1693508" y="1990597"/>
                  </a:lnTo>
                  <a:lnTo>
                    <a:pt x="1684360" y="1992546"/>
                  </a:lnTo>
                  <a:lnTo>
                    <a:pt x="1651030" y="2000341"/>
                  </a:lnTo>
                  <a:cubicBezTo>
                    <a:pt x="1639268" y="2002289"/>
                    <a:pt x="1628158" y="2004238"/>
                    <a:pt x="1616396" y="2005537"/>
                  </a:cubicBezTo>
                  <a:lnTo>
                    <a:pt x="1598750" y="2008785"/>
                  </a:lnTo>
                  <a:lnTo>
                    <a:pt x="1581760" y="2010084"/>
                  </a:lnTo>
                  <a:lnTo>
                    <a:pt x="1564116" y="2011383"/>
                  </a:lnTo>
                  <a:cubicBezTo>
                    <a:pt x="1558234" y="2012033"/>
                    <a:pt x="1552352" y="2012033"/>
                    <a:pt x="1547124" y="2012033"/>
                  </a:cubicBezTo>
                  <a:lnTo>
                    <a:pt x="1511836" y="2012682"/>
                  </a:lnTo>
                  <a:lnTo>
                    <a:pt x="1477200" y="2010734"/>
                  </a:lnTo>
                  <a:cubicBezTo>
                    <a:pt x="1464784" y="2010084"/>
                    <a:pt x="1453674" y="2008135"/>
                    <a:pt x="1441912" y="2006836"/>
                  </a:cubicBezTo>
                  <a:cubicBezTo>
                    <a:pt x="1396166" y="2000341"/>
                    <a:pt x="1350422" y="1988648"/>
                    <a:pt x="1307944" y="1970461"/>
                  </a:cubicBezTo>
                  <a:cubicBezTo>
                    <a:pt x="1264814" y="1952273"/>
                    <a:pt x="1224296" y="1928239"/>
                    <a:pt x="1187700" y="1900308"/>
                  </a:cubicBezTo>
                  <a:cubicBezTo>
                    <a:pt x="1151758" y="1871727"/>
                    <a:pt x="1117776" y="1838599"/>
                    <a:pt x="1091636" y="1800925"/>
                  </a:cubicBezTo>
                  <a:cubicBezTo>
                    <a:pt x="1119736" y="1837300"/>
                    <a:pt x="1153718" y="1869129"/>
                    <a:pt x="1190968" y="1895761"/>
                  </a:cubicBezTo>
                  <a:cubicBezTo>
                    <a:pt x="1227564" y="1923043"/>
                    <a:pt x="1268080" y="1946427"/>
                    <a:pt x="1311212" y="1963315"/>
                  </a:cubicBezTo>
                  <a:cubicBezTo>
                    <a:pt x="1396166" y="1997093"/>
                    <a:pt x="1489616" y="2009434"/>
                    <a:pt x="1580452" y="1999041"/>
                  </a:cubicBezTo>
                  <a:lnTo>
                    <a:pt x="1598098" y="1998392"/>
                  </a:lnTo>
                  <a:lnTo>
                    <a:pt x="1615088" y="1995794"/>
                  </a:lnTo>
                  <a:cubicBezTo>
                    <a:pt x="1626198" y="1993845"/>
                    <a:pt x="1637308" y="1992546"/>
                    <a:pt x="1649070" y="1990597"/>
                  </a:cubicBezTo>
                  <a:lnTo>
                    <a:pt x="1682398" y="1982802"/>
                  </a:lnTo>
                  <a:lnTo>
                    <a:pt x="1690894" y="1981503"/>
                  </a:lnTo>
                  <a:lnTo>
                    <a:pt x="1699390" y="1978905"/>
                  </a:lnTo>
                  <a:lnTo>
                    <a:pt x="1715726" y="1974358"/>
                  </a:lnTo>
                  <a:lnTo>
                    <a:pt x="1732718" y="1969811"/>
                  </a:lnTo>
                  <a:lnTo>
                    <a:pt x="1740560" y="1967862"/>
                  </a:lnTo>
                  <a:lnTo>
                    <a:pt x="1749056" y="1964615"/>
                  </a:lnTo>
                  <a:lnTo>
                    <a:pt x="1781730" y="1953572"/>
                  </a:lnTo>
                  <a:cubicBezTo>
                    <a:pt x="1792186" y="1950324"/>
                    <a:pt x="1803296" y="1945777"/>
                    <a:pt x="1813752" y="1941230"/>
                  </a:cubicBezTo>
                  <a:lnTo>
                    <a:pt x="1845774" y="1928239"/>
                  </a:lnTo>
                  <a:cubicBezTo>
                    <a:pt x="1866686" y="1919145"/>
                    <a:pt x="1887596" y="1909402"/>
                    <a:pt x="1908508" y="1899658"/>
                  </a:cubicBezTo>
                  <a:cubicBezTo>
                    <a:pt x="1928768" y="1888616"/>
                    <a:pt x="1949680" y="1878223"/>
                    <a:pt x="1969284" y="1867180"/>
                  </a:cubicBezTo>
                  <a:cubicBezTo>
                    <a:pt x="1989542" y="1854838"/>
                    <a:pt x="2009148" y="1844445"/>
                    <a:pt x="2029406" y="1832104"/>
                  </a:cubicBezTo>
                  <a:close/>
                  <a:moveTo>
                    <a:pt x="2165334" y="1716660"/>
                  </a:moveTo>
                  <a:lnTo>
                    <a:pt x="2107826" y="1756283"/>
                  </a:lnTo>
                  <a:cubicBezTo>
                    <a:pt x="2088876" y="1769275"/>
                    <a:pt x="2069270" y="1780967"/>
                    <a:pt x="2049666" y="1793308"/>
                  </a:cubicBezTo>
                  <a:cubicBezTo>
                    <a:pt x="2045090" y="1796556"/>
                    <a:pt x="2039862" y="1799804"/>
                    <a:pt x="2034634" y="1802402"/>
                  </a:cubicBezTo>
                  <a:lnTo>
                    <a:pt x="2019604" y="1810847"/>
                  </a:lnTo>
                  <a:lnTo>
                    <a:pt x="1988890" y="1827735"/>
                  </a:lnTo>
                  <a:cubicBezTo>
                    <a:pt x="1968632" y="1838128"/>
                    <a:pt x="1947720" y="1847872"/>
                    <a:pt x="1926808" y="1858265"/>
                  </a:cubicBezTo>
                  <a:cubicBezTo>
                    <a:pt x="1884330" y="1876453"/>
                    <a:pt x="1841200" y="1893991"/>
                    <a:pt x="1796108" y="1905683"/>
                  </a:cubicBezTo>
                  <a:lnTo>
                    <a:pt x="1779116" y="1910879"/>
                  </a:lnTo>
                  <a:lnTo>
                    <a:pt x="1771276" y="1912828"/>
                  </a:lnTo>
                  <a:lnTo>
                    <a:pt x="1762126" y="1914777"/>
                  </a:lnTo>
                  <a:lnTo>
                    <a:pt x="1728798" y="1922572"/>
                  </a:lnTo>
                  <a:cubicBezTo>
                    <a:pt x="1717034" y="1924520"/>
                    <a:pt x="1705272" y="1926469"/>
                    <a:pt x="1694162" y="1928418"/>
                  </a:cubicBezTo>
                  <a:lnTo>
                    <a:pt x="1676518" y="1931016"/>
                  </a:lnTo>
                  <a:lnTo>
                    <a:pt x="1658874" y="1932315"/>
                  </a:lnTo>
                  <a:lnTo>
                    <a:pt x="1641882" y="1933614"/>
                  </a:lnTo>
                  <a:cubicBezTo>
                    <a:pt x="1636000" y="1934264"/>
                    <a:pt x="1630120" y="1934913"/>
                    <a:pt x="1624892" y="1934913"/>
                  </a:cubicBezTo>
                  <a:lnTo>
                    <a:pt x="1589602" y="1934913"/>
                  </a:lnTo>
                  <a:lnTo>
                    <a:pt x="1554314" y="1932965"/>
                  </a:lnTo>
                  <a:cubicBezTo>
                    <a:pt x="1542550" y="1932315"/>
                    <a:pt x="1531442" y="1930366"/>
                    <a:pt x="1519678" y="1929717"/>
                  </a:cubicBezTo>
                  <a:cubicBezTo>
                    <a:pt x="1473934" y="1923221"/>
                    <a:pt x="1428188" y="1910879"/>
                    <a:pt x="1385710" y="1892692"/>
                  </a:cubicBezTo>
                  <a:cubicBezTo>
                    <a:pt x="1342580" y="1874504"/>
                    <a:pt x="1302064" y="1850470"/>
                    <a:pt x="1265468" y="1822539"/>
                  </a:cubicBezTo>
                  <a:cubicBezTo>
                    <a:pt x="1228872" y="1793958"/>
                    <a:pt x="1195542" y="1760830"/>
                    <a:pt x="1169403" y="1723156"/>
                  </a:cubicBezTo>
                  <a:cubicBezTo>
                    <a:pt x="1197504" y="1759531"/>
                    <a:pt x="1231486" y="1791360"/>
                    <a:pt x="1268082" y="1818641"/>
                  </a:cubicBezTo>
                  <a:cubicBezTo>
                    <a:pt x="1305984" y="1845923"/>
                    <a:pt x="1345848" y="1868658"/>
                    <a:pt x="1388324" y="1885546"/>
                  </a:cubicBezTo>
                  <a:cubicBezTo>
                    <a:pt x="1473934" y="1918674"/>
                    <a:pt x="1566730" y="1931665"/>
                    <a:pt x="1658220" y="1921922"/>
                  </a:cubicBezTo>
                  <a:lnTo>
                    <a:pt x="1675864" y="1920623"/>
                  </a:lnTo>
                  <a:lnTo>
                    <a:pt x="1692202" y="1918025"/>
                  </a:lnTo>
                  <a:cubicBezTo>
                    <a:pt x="1703964" y="1916076"/>
                    <a:pt x="1715074" y="1915426"/>
                    <a:pt x="1726838" y="1912179"/>
                  </a:cubicBezTo>
                  <a:lnTo>
                    <a:pt x="1760166" y="1905683"/>
                  </a:lnTo>
                  <a:lnTo>
                    <a:pt x="1768660" y="1903734"/>
                  </a:lnTo>
                  <a:lnTo>
                    <a:pt x="1777156" y="1901786"/>
                  </a:lnTo>
                  <a:lnTo>
                    <a:pt x="1793494" y="1897239"/>
                  </a:lnTo>
                  <a:lnTo>
                    <a:pt x="1810484" y="1892042"/>
                  </a:lnTo>
                  <a:lnTo>
                    <a:pt x="1818326" y="1890093"/>
                  </a:lnTo>
                  <a:lnTo>
                    <a:pt x="1826168" y="1886846"/>
                  </a:lnTo>
                  <a:lnTo>
                    <a:pt x="1858844" y="1875803"/>
                  </a:lnTo>
                  <a:cubicBezTo>
                    <a:pt x="1869954" y="1872555"/>
                    <a:pt x="1881062" y="1868008"/>
                    <a:pt x="1891518" y="1863461"/>
                  </a:cubicBezTo>
                  <a:lnTo>
                    <a:pt x="1923540" y="1850470"/>
                  </a:lnTo>
                  <a:cubicBezTo>
                    <a:pt x="1944452" y="1841376"/>
                    <a:pt x="1965364" y="1831633"/>
                    <a:pt x="1986276" y="1821889"/>
                  </a:cubicBezTo>
                  <a:cubicBezTo>
                    <a:pt x="2006534" y="1810847"/>
                    <a:pt x="2027446" y="1800454"/>
                    <a:pt x="2047052" y="1789411"/>
                  </a:cubicBezTo>
                  <a:cubicBezTo>
                    <a:pt x="2067310" y="1777719"/>
                    <a:pt x="2086914" y="1766676"/>
                    <a:pt x="2107174" y="1754335"/>
                  </a:cubicBezTo>
                  <a:close/>
                  <a:moveTo>
                    <a:pt x="2243104" y="1641772"/>
                  </a:moveTo>
                  <a:lnTo>
                    <a:pt x="2185596" y="1680862"/>
                  </a:lnTo>
                  <a:cubicBezTo>
                    <a:pt x="2166644" y="1693892"/>
                    <a:pt x="2147040" y="1706270"/>
                    <a:pt x="2127434" y="1718649"/>
                  </a:cubicBezTo>
                  <a:cubicBezTo>
                    <a:pt x="2122206" y="1721906"/>
                    <a:pt x="2117632" y="1724512"/>
                    <a:pt x="2112404" y="1727118"/>
                  </a:cubicBezTo>
                  <a:lnTo>
                    <a:pt x="2097374" y="1735587"/>
                  </a:lnTo>
                  <a:lnTo>
                    <a:pt x="2066658" y="1752526"/>
                  </a:lnTo>
                  <a:cubicBezTo>
                    <a:pt x="2046400" y="1762950"/>
                    <a:pt x="2025488" y="1772723"/>
                    <a:pt x="2003924" y="1783147"/>
                  </a:cubicBezTo>
                  <a:cubicBezTo>
                    <a:pt x="1962100" y="1801389"/>
                    <a:pt x="1918314" y="1818979"/>
                    <a:pt x="1873876" y="1831358"/>
                  </a:cubicBezTo>
                  <a:lnTo>
                    <a:pt x="1856886" y="1835918"/>
                  </a:lnTo>
                  <a:lnTo>
                    <a:pt x="1848390" y="1837872"/>
                  </a:lnTo>
                  <a:lnTo>
                    <a:pt x="1839896" y="1839827"/>
                  </a:lnTo>
                  <a:lnTo>
                    <a:pt x="1805914" y="1847645"/>
                  </a:lnTo>
                  <a:cubicBezTo>
                    <a:pt x="1794804" y="1850251"/>
                    <a:pt x="1783040" y="1851554"/>
                    <a:pt x="1771932" y="1853508"/>
                  </a:cubicBezTo>
                  <a:lnTo>
                    <a:pt x="1754286" y="1856114"/>
                  </a:lnTo>
                  <a:lnTo>
                    <a:pt x="1736642" y="1857417"/>
                  </a:lnTo>
                  <a:lnTo>
                    <a:pt x="1719652" y="1858720"/>
                  </a:lnTo>
                  <a:cubicBezTo>
                    <a:pt x="1713770" y="1859372"/>
                    <a:pt x="1707888" y="1860023"/>
                    <a:pt x="1702006" y="1860023"/>
                  </a:cubicBezTo>
                  <a:lnTo>
                    <a:pt x="1666718" y="1860023"/>
                  </a:lnTo>
                  <a:lnTo>
                    <a:pt x="1632082" y="1858069"/>
                  </a:lnTo>
                  <a:cubicBezTo>
                    <a:pt x="1620320" y="1857417"/>
                    <a:pt x="1609210" y="1855463"/>
                    <a:pt x="1597448" y="1854160"/>
                  </a:cubicBezTo>
                  <a:cubicBezTo>
                    <a:pt x="1551702" y="1847645"/>
                    <a:pt x="1505958" y="1835918"/>
                    <a:pt x="1462826" y="1817676"/>
                  </a:cubicBezTo>
                  <a:cubicBezTo>
                    <a:pt x="1420350" y="1800086"/>
                    <a:pt x="1379832" y="1775329"/>
                    <a:pt x="1343236" y="1747314"/>
                  </a:cubicBezTo>
                  <a:cubicBezTo>
                    <a:pt x="1307294" y="1718649"/>
                    <a:pt x="1273312" y="1686074"/>
                    <a:pt x="1247172" y="1647635"/>
                  </a:cubicBezTo>
                  <a:cubicBezTo>
                    <a:pt x="1275272" y="1684771"/>
                    <a:pt x="1309254" y="1716043"/>
                    <a:pt x="1345850" y="1743405"/>
                  </a:cubicBezTo>
                  <a:cubicBezTo>
                    <a:pt x="1383100" y="1770768"/>
                    <a:pt x="1422964" y="1793571"/>
                    <a:pt x="1466094" y="1810510"/>
                  </a:cubicBezTo>
                  <a:cubicBezTo>
                    <a:pt x="1551702" y="1844387"/>
                    <a:pt x="1644500" y="1856766"/>
                    <a:pt x="1735988" y="1846993"/>
                  </a:cubicBezTo>
                  <a:lnTo>
                    <a:pt x="1752980" y="1845690"/>
                  </a:lnTo>
                  <a:lnTo>
                    <a:pt x="1769970" y="1843084"/>
                  </a:lnTo>
                  <a:cubicBezTo>
                    <a:pt x="1781080" y="1841130"/>
                    <a:pt x="1792844" y="1840478"/>
                    <a:pt x="1804606" y="1837872"/>
                  </a:cubicBezTo>
                  <a:lnTo>
                    <a:pt x="1837934" y="1830706"/>
                  </a:lnTo>
                  <a:lnTo>
                    <a:pt x="1845776" y="1828752"/>
                  </a:lnTo>
                  <a:lnTo>
                    <a:pt x="1854926" y="1826797"/>
                  </a:lnTo>
                  <a:lnTo>
                    <a:pt x="1871262" y="1822237"/>
                  </a:lnTo>
                  <a:lnTo>
                    <a:pt x="1888254" y="1817676"/>
                  </a:lnTo>
                  <a:lnTo>
                    <a:pt x="1896096" y="1815070"/>
                  </a:lnTo>
                  <a:lnTo>
                    <a:pt x="1903938" y="1811813"/>
                  </a:lnTo>
                  <a:lnTo>
                    <a:pt x="1936612" y="1800737"/>
                  </a:lnTo>
                  <a:cubicBezTo>
                    <a:pt x="1947722" y="1797480"/>
                    <a:pt x="1958178" y="1792919"/>
                    <a:pt x="1969288" y="1788359"/>
                  </a:cubicBezTo>
                  <a:lnTo>
                    <a:pt x="2001310" y="1775329"/>
                  </a:lnTo>
                  <a:cubicBezTo>
                    <a:pt x="2022222" y="1766208"/>
                    <a:pt x="2043132" y="1756435"/>
                    <a:pt x="2064044" y="1746663"/>
                  </a:cubicBezTo>
                  <a:cubicBezTo>
                    <a:pt x="2084304" y="1735587"/>
                    <a:pt x="2104562" y="1725163"/>
                    <a:pt x="2124820" y="1714088"/>
                  </a:cubicBezTo>
                  <a:cubicBezTo>
                    <a:pt x="2144426" y="1702361"/>
                    <a:pt x="2164684" y="1691286"/>
                    <a:pt x="2184288" y="1678907"/>
                  </a:cubicBezTo>
                  <a:close/>
                  <a:moveTo>
                    <a:pt x="2317992" y="1566884"/>
                  </a:moveTo>
                  <a:lnTo>
                    <a:pt x="2260484" y="1606507"/>
                  </a:lnTo>
                  <a:cubicBezTo>
                    <a:pt x="2241532" y="1619499"/>
                    <a:pt x="2221928" y="1631191"/>
                    <a:pt x="2202322" y="1643532"/>
                  </a:cubicBezTo>
                  <a:cubicBezTo>
                    <a:pt x="2197094" y="1646780"/>
                    <a:pt x="2192520" y="1649378"/>
                    <a:pt x="2187292" y="1651977"/>
                  </a:cubicBezTo>
                  <a:lnTo>
                    <a:pt x="2172262" y="1660421"/>
                  </a:lnTo>
                  <a:lnTo>
                    <a:pt x="2141546" y="1677310"/>
                  </a:lnTo>
                  <a:cubicBezTo>
                    <a:pt x="2120636" y="1687703"/>
                    <a:pt x="2100376" y="1698096"/>
                    <a:pt x="2079464" y="1707839"/>
                  </a:cubicBezTo>
                  <a:cubicBezTo>
                    <a:pt x="2036988" y="1726677"/>
                    <a:pt x="1993856" y="1743565"/>
                    <a:pt x="1948764" y="1755907"/>
                  </a:cubicBezTo>
                  <a:lnTo>
                    <a:pt x="1931774" y="1760454"/>
                  </a:lnTo>
                  <a:lnTo>
                    <a:pt x="1923278" y="1762403"/>
                  </a:lnTo>
                  <a:lnTo>
                    <a:pt x="1914784" y="1764351"/>
                  </a:lnTo>
                  <a:lnTo>
                    <a:pt x="1880802" y="1772146"/>
                  </a:lnTo>
                  <a:cubicBezTo>
                    <a:pt x="1869692" y="1774744"/>
                    <a:pt x="1857928" y="1776043"/>
                    <a:pt x="1846820" y="1777992"/>
                  </a:cubicBezTo>
                  <a:lnTo>
                    <a:pt x="1829174" y="1780590"/>
                  </a:lnTo>
                  <a:lnTo>
                    <a:pt x="1811530" y="1781889"/>
                  </a:lnTo>
                  <a:lnTo>
                    <a:pt x="1794540" y="1783189"/>
                  </a:lnTo>
                  <a:cubicBezTo>
                    <a:pt x="1788658" y="1783838"/>
                    <a:pt x="1782776" y="1784488"/>
                    <a:pt x="1776894" y="1784488"/>
                  </a:cubicBezTo>
                  <a:lnTo>
                    <a:pt x="1741606" y="1785137"/>
                  </a:lnTo>
                  <a:lnTo>
                    <a:pt x="1706970" y="1782539"/>
                  </a:lnTo>
                  <a:cubicBezTo>
                    <a:pt x="1695208" y="1781889"/>
                    <a:pt x="1684098" y="1779941"/>
                    <a:pt x="1672336" y="1779291"/>
                  </a:cubicBezTo>
                  <a:cubicBezTo>
                    <a:pt x="1625936" y="1772796"/>
                    <a:pt x="1580192" y="1760454"/>
                    <a:pt x="1537714" y="1742266"/>
                  </a:cubicBezTo>
                  <a:cubicBezTo>
                    <a:pt x="1494584" y="1724728"/>
                    <a:pt x="1454720" y="1700694"/>
                    <a:pt x="1418124" y="1672113"/>
                  </a:cubicBezTo>
                  <a:cubicBezTo>
                    <a:pt x="1381528" y="1643532"/>
                    <a:pt x="1348200" y="1611054"/>
                    <a:pt x="1322060" y="1572730"/>
                  </a:cubicBezTo>
                  <a:cubicBezTo>
                    <a:pt x="1350160" y="1609755"/>
                    <a:pt x="1384142" y="1640934"/>
                    <a:pt x="1420738" y="1668216"/>
                  </a:cubicBezTo>
                  <a:cubicBezTo>
                    <a:pt x="1457988" y="1695498"/>
                    <a:pt x="1497852" y="1718232"/>
                    <a:pt x="1540982" y="1735121"/>
                  </a:cubicBezTo>
                  <a:cubicBezTo>
                    <a:pt x="1625936" y="1768898"/>
                    <a:pt x="1719388" y="1781240"/>
                    <a:pt x="1810876" y="1772146"/>
                  </a:cubicBezTo>
                  <a:lnTo>
                    <a:pt x="1827868" y="1770197"/>
                  </a:lnTo>
                  <a:lnTo>
                    <a:pt x="1844858" y="1767599"/>
                  </a:lnTo>
                  <a:cubicBezTo>
                    <a:pt x="1855968" y="1766300"/>
                    <a:pt x="1867732" y="1765001"/>
                    <a:pt x="1878840" y="1762403"/>
                  </a:cubicBezTo>
                  <a:lnTo>
                    <a:pt x="1912822" y="1755257"/>
                  </a:lnTo>
                  <a:lnTo>
                    <a:pt x="1921318" y="1753309"/>
                  </a:lnTo>
                  <a:lnTo>
                    <a:pt x="1929160" y="1751360"/>
                  </a:lnTo>
                  <a:lnTo>
                    <a:pt x="1946150" y="1746813"/>
                  </a:lnTo>
                  <a:lnTo>
                    <a:pt x="1962488" y="1742266"/>
                  </a:lnTo>
                  <a:lnTo>
                    <a:pt x="1970984" y="1739668"/>
                  </a:lnTo>
                  <a:lnTo>
                    <a:pt x="1978826" y="1736420"/>
                  </a:lnTo>
                  <a:lnTo>
                    <a:pt x="2011500" y="1726027"/>
                  </a:lnTo>
                  <a:cubicBezTo>
                    <a:pt x="2022610" y="1722130"/>
                    <a:pt x="2033066" y="1717583"/>
                    <a:pt x="2043522" y="1713685"/>
                  </a:cubicBezTo>
                  <a:lnTo>
                    <a:pt x="2076198" y="1700694"/>
                  </a:lnTo>
                  <a:cubicBezTo>
                    <a:pt x="2096456" y="1690951"/>
                    <a:pt x="2118020" y="1681207"/>
                    <a:pt x="2138932" y="1671464"/>
                  </a:cubicBezTo>
                  <a:cubicBezTo>
                    <a:pt x="2159192" y="1660421"/>
                    <a:pt x="2179450" y="1650028"/>
                    <a:pt x="2199708" y="1638985"/>
                  </a:cubicBezTo>
                  <a:cubicBezTo>
                    <a:pt x="2219314" y="1627293"/>
                    <a:pt x="2239572" y="1616251"/>
                    <a:pt x="2259176" y="1603909"/>
                  </a:cubicBezTo>
                  <a:close/>
                  <a:moveTo>
                    <a:pt x="2395758" y="1489117"/>
                  </a:moveTo>
                  <a:lnTo>
                    <a:pt x="2338866" y="1528740"/>
                  </a:lnTo>
                  <a:cubicBezTo>
                    <a:pt x="2319902" y="1541732"/>
                    <a:pt x="2299630" y="1553424"/>
                    <a:pt x="2280666" y="1565765"/>
                  </a:cubicBezTo>
                  <a:cubicBezTo>
                    <a:pt x="2275436" y="1569013"/>
                    <a:pt x="2270204" y="1571611"/>
                    <a:pt x="2265626" y="1574210"/>
                  </a:cubicBezTo>
                  <a:lnTo>
                    <a:pt x="2249932" y="1582654"/>
                  </a:lnTo>
                  <a:lnTo>
                    <a:pt x="2219852" y="1599543"/>
                  </a:lnTo>
                  <a:cubicBezTo>
                    <a:pt x="2198926" y="1609936"/>
                    <a:pt x="2178654" y="1620329"/>
                    <a:pt x="2157074" y="1630722"/>
                  </a:cubicBezTo>
                  <a:cubicBezTo>
                    <a:pt x="2115224" y="1648910"/>
                    <a:pt x="2071410" y="1665798"/>
                    <a:pt x="2026944" y="1678140"/>
                  </a:cubicBezTo>
                  <a:lnTo>
                    <a:pt x="2009942" y="1682687"/>
                  </a:lnTo>
                  <a:lnTo>
                    <a:pt x="2001440" y="1685285"/>
                  </a:lnTo>
                  <a:lnTo>
                    <a:pt x="1992938" y="1686584"/>
                  </a:lnTo>
                  <a:lnTo>
                    <a:pt x="1958934" y="1694379"/>
                  </a:lnTo>
                  <a:cubicBezTo>
                    <a:pt x="1947818" y="1696977"/>
                    <a:pt x="1936048" y="1698276"/>
                    <a:pt x="1924276" y="1700225"/>
                  </a:cubicBezTo>
                  <a:lnTo>
                    <a:pt x="1907274" y="1702823"/>
                  </a:lnTo>
                  <a:lnTo>
                    <a:pt x="1889618" y="1704772"/>
                  </a:lnTo>
                  <a:lnTo>
                    <a:pt x="1871962" y="1705422"/>
                  </a:lnTo>
                  <a:cubicBezTo>
                    <a:pt x="1866732" y="1706071"/>
                    <a:pt x="1860846" y="1706721"/>
                    <a:pt x="1854960" y="1706721"/>
                  </a:cubicBezTo>
                  <a:lnTo>
                    <a:pt x="1819648" y="1707370"/>
                  </a:lnTo>
                  <a:lnTo>
                    <a:pt x="1784990" y="1705422"/>
                  </a:lnTo>
                  <a:cubicBezTo>
                    <a:pt x="1773220" y="1704772"/>
                    <a:pt x="1761448" y="1702174"/>
                    <a:pt x="1750332" y="1701524"/>
                  </a:cubicBezTo>
                  <a:cubicBezTo>
                    <a:pt x="1703904" y="1695029"/>
                    <a:pt x="1658128" y="1683336"/>
                    <a:pt x="1615622" y="1665149"/>
                  </a:cubicBezTo>
                  <a:cubicBezTo>
                    <a:pt x="1572464" y="1646961"/>
                    <a:pt x="1532574" y="1622927"/>
                    <a:pt x="1495300" y="1594346"/>
                  </a:cubicBezTo>
                  <a:cubicBezTo>
                    <a:pt x="1459334" y="1565765"/>
                    <a:pt x="1425984" y="1533287"/>
                    <a:pt x="1399828" y="1495613"/>
                  </a:cubicBezTo>
                  <a:cubicBezTo>
                    <a:pt x="1427292" y="1531988"/>
                    <a:pt x="1461950" y="1563167"/>
                    <a:pt x="1498570" y="1590449"/>
                  </a:cubicBezTo>
                  <a:cubicBezTo>
                    <a:pt x="1535844" y="1617731"/>
                    <a:pt x="1575734" y="1640465"/>
                    <a:pt x="1618892" y="1657354"/>
                  </a:cubicBezTo>
                  <a:cubicBezTo>
                    <a:pt x="1703904" y="1691781"/>
                    <a:pt x="1797414" y="1703473"/>
                    <a:pt x="1888964" y="1694379"/>
                  </a:cubicBezTo>
                  <a:lnTo>
                    <a:pt x="1905966" y="1692430"/>
                  </a:lnTo>
                  <a:lnTo>
                    <a:pt x="1922968" y="1689832"/>
                  </a:lnTo>
                  <a:cubicBezTo>
                    <a:pt x="1934086" y="1688533"/>
                    <a:pt x="1945856" y="1687234"/>
                    <a:pt x="1956972" y="1684636"/>
                  </a:cubicBezTo>
                  <a:lnTo>
                    <a:pt x="1990324" y="1677490"/>
                  </a:lnTo>
                  <a:lnTo>
                    <a:pt x="1998824" y="1675542"/>
                  </a:lnTo>
                  <a:lnTo>
                    <a:pt x="2007326" y="1673593"/>
                  </a:lnTo>
                  <a:lnTo>
                    <a:pt x="2023674" y="1669046"/>
                  </a:lnTo>
                  <a:lnTo>
                    <a:pt x="2040676" y="1664499"/>
                  </a:lnTo>
                  <a:lnTo>
                    <a:pt x="2049176" y="1661901"/>
                  </a:lnTo>
                  <a:lnTo>
                    <a:pt x="2057024" y="1659303"/>
                  </a:lnTo>
                  <a:lnTo>
                    <a:pt x="2089720" y="1648260"/>
                  </a:lnTo>
                  <a:cubicBezTo>
                    <a:pt x="2100836" y="1644363"/>
                    <a:pt x="2111300" y="1639816"/>
                    <a:pt x="2121762" y="1635918"/>
                  </a:cubicBezTo>
                  <a:lnTo>
                    <a:pt x="2154458" y="1622927"/>
                  </a:lnTo>
                  <a:cubicBezTo>
                    <a:pt x="2174730" y="1613184"/>
                    <a:pt x="2196310" y="1603440"/>
                    <a:pt x="2216582" y="1593697"/>
                  </a:cubicBezTo>
                  <a:cubicBezTo>
                    <a:pt x="2236854" y="1582654"/>
                    <a:pt x="2257780" y="1572911"/>
                    <a:pt x="2278052" y="1561218"/>
                  </a:cubicBezTo>
                  <a:cubicBezTo>
                    <a:pt x="2297668" y="1549526"/>
                    <a:pt x="2317940" y="1538484"/>
                    <a:pt x="2337558" y="1526142"/>
                  </a:cubicBezTo>
                  <a:close/>
                  <a:moveTo>
                    <a:pt x="2470646" y="1414229"/>
                  </a:moveTo>
                  <a:lnTo>
                    <a:pt x="2413792" y="1453852"/>
                  </a:lnTo>
                  <a:cubicBezTo>
                    <a:pt x="2394840" y="1466844"/>
                    <a:pt x="2374582" y="1478536"/>
                    <a:pt x="2355630" y="1490877"/>
                  </a:cubicBezTo>
                  <a:cubicBezTo>
                    <a:pt x="2350402" y="1494125"/>
                    <a:pt x="2345828" y="1496723"/>
                    <a:pt x="2340600" y="1499322"/>
                  </a:cubicBezTo>
                  <a:lnTo>
                    <a:pt x="2324916" y="1507766"/>
                  </a:lnTo>
                  <a:lnTo>
                    <a:pt x="2294856" y="1524655"/>
                  </a:lnTo>
                  <a:cubicBezTo>
                    <a:pt x="2273944" y="1535697"/>
                    <a:pt x="2253686" y="1545441"/>
                    <a:pt x="2232120" y="1555834"/>
                  </a:cubicBezTo>
                  <a:cubicBezTo>
                    <a:pt x="2190296" y="1574022"/>
                    <a:pt x="2146512" y="1590910"/>
                    <a:pt x="2101420" y="1603252"/>
                  </a:cubicBezTo>
                  <a:lnTo>
                    <a:pt x="2085082" y="1607799"/>
                  </a:lnTo>
                  <a:lnTo>
                    <a:pt x="2076588" y="1610397"/>
                  </a:lnTo>
                  <a:lnTo>
                    <a:pt x="2068092" y="1612346"/>
                  </a:lnTo>
                  <a:lnTo>
                    <a:pt x="2034110" y="1619491"/>
                  </a:lnTo>
                  <a:cubicBezTo>
                    <a:pt x="2022346" y="1622089"/>
                    <a:pt x="2011238" y="1623388"/>
                    <a:pt x="1999474" y="1625337"/>
                  </a:cubicBezTo>
                  <a:lnTo>
                    <a:pt x="1982484" y="1627935"/>
                  </a:lnTo>
                  <a:lnTo>
                    <a:pt x="1964838" y="1629884"/>
                  </a:lnTo>
                  <a:lnTo>
                    <a:pt x="1947848" y="1631183"/>
                  </a:lnTo>
                  <a:cubicBezTo>
                    <a:pt x="1941966" y="1631833"/>
                    <a:pt x="1936084" y="1631833"/>
                    <a:pt x="1929550" y="1631833"/>
                  </a:cubicBezTo>
                  <a:lnTo>
                    <a:pt x="1894914" y="1632482"/>
                  </a:lnTo>
                  <a:lnTo>
                    <a:pt x="1859626" y="1630534"/>
                  </a:lnTo>
                  <a:cubicBezTo>
                    <a:pt x="1848516" y="1629884"/>
                    <a:pt x="1836754" y="1627935"/>
                    <a:pt x="1825644" y="1626636"/>
                  </a:cubicBezTo>
                  <a:cubicBezTo>
                    <a:pt x="1779246" y="1620141"/>
                    <a:pt x="1733500" y="1608448"/>
                    <a:pt x="1691022" y="1589611"/>
                  </a:cubicBezTo>
                  <a:cubicBezTo>
                    <a:pt x="1647892" y="1572073"/>
                    <a:pt x="1608028" y="1548039"/>
                    <a:pt x="1570780" y="1519458"/>
                  </a:cubicBezTo>
                  <a:cubicBezTo>
                    <a:pt x="1534836" y="1490877"/>
                    <a:pt x="1500854" y="1458399"/>
                    <a:pt x="1474716" y="1420725"/>
                  </a:cubicBezTo>
                  <a:cubicBezTo>
                    <a:pt x="1502816" y="1457100"/>
                    <a:pt x="1537450" y="1488279"/>
                    <a:pt x="1574046" y="1516210"/>
                  </a:cubicBezTo>
                  <a:cubicBezTo>
                    <a:pt x="1611296" y="1542843"/>
                    <a:pt x="1651160" y="1566227"/>
                    <a:pt x="1693636" y="1582466"/>
                  </a:cubicBezTo>
                  <a:cubicBezTo>
                    <a:pt x="1778592" y="1616893"/>
                    <a:pt x="1872696" y="1628585"/>
                    <a:pt x="1964186" y="1619491"/>
                  </a:cubicBezTo>
                  <a:lnTo>
                    <a:pt x="1981176" y="1617542"/>
                  </a:lnTo>
                  <a:lnTo>
                    <a:pt x="1998168" y="1614944"/>
                  </a:lnTo>
                  <a:cubicBezTo>
                    <a:pt x="2009276" y="1613645"/>
                    <a:pt x="2021040" y="1612346"/>
                    <a:pt x="2032150" y="1609748"/>
                  </a:cubicBezTo>
                  <a:lnTo>
                    <a:pt x="2065478" y="1602602"/>
                  </a:lnTo>
                  <a:lnTo>
                    <a:pt x="2073972" y="1601303"/>
                  </a:lnTo>
                  <a:lnTo>
                    <a:pt x="2082468" y="1598705"/>
                  </a:lnTo>
                  <a:lnTo>
                    <a:pt x="2098806" y="1594158"/>
                  </a:lnTo>
                  <a:lnTo>
                    <a:pt x="2115796" y="1589611"/>
                  </a:lnTo>
                  <a:lnTo>
                    <a:pt x="2124292" y="1587662"/>
                  </a:lnTo>
                  <a:lnTo>
                    <a:pt x="2132134" y="1584415"/>
                  </a:lnTo>
                  <a:lnTo>
                    <a:pt x="2164810" y="1573372"/>
                  </a:lnTo>
                  <a:cubicBezTo>
                    <a:pt x="2175918" y="1569475"/>
                    <a:pt x="2186374" y="1564928"/>
                    <a:pt x="2196830" y="1561030"/>
                  </a:cubicBezTo>
                  <a:lnTo>
                    <a:pt x="2228852" y="1548039"/>
                  </a:lnTo>
                  <a:cubicBezTo>
                    <a:pt x="2249764" y="1538296"/>
                    <a:pt x="2271330" y="1529202"/>
                    <a:pt x="2291588" y="1518809"/>
                  </a:cubicBezTo>
                  <a:cubicBezTo>
                    <a:pt x="2311846" y="1507766"/>
                    <a:pt x="2332758" y="1498023"/>
                    <a:pt x="2353016" y="1486330"/>
                  </a:cubicBezTo>
                  <a:cubicBezTo>
                    <a:pt x="2372622" y="1474638"/>
                    <a:pt x="2392880" y="1463596"/>
                    <a:pt x="2412486" y="1451254"/>
                  </a:cubicBezTo>
                  <a:close/>
                  <a:moveTo>
                    <a:pt x="2545534" y="1336460"/>
                  </a:moveTo>
                  <a:lnTo>
                    <a:pt x="2488680" y="1375550"/>
                  </a:lnTo>
                  <a:cubicBezTo>
                    <a:pt x="2469728" y="1388580"/>
                    <a:pt x="2449470" y="1400307"/>
                    <a:pt x="2429866" y="1412685"/>
                  </a:cubicBezTo>
                  <a:cubicBezTo>
                    <a:pt x="2425290" y="1415943"/>
                    <a:pt x="2420062" y="1418548"/>
                    <a:pt x="2414834" y="1421806"/>
                  </a:cubicBezTo>
                  <a:lnTo>
                    <a:pt x="2399804" y="1429624"/>
                  </a:lnTo>
                  <a:lnTo>
                    <a:pt x="2369744" y="1446563"/>
                  </a:lnTo>
                  <a:cubicBezTo>
                    <a:pt x="2348832" y="1457638"/>
                    <a:pt x="2327920" y="1467411"/>
                    <a:pt x="2307008" y="1477835"/>
                  </a:cubicBezTo>
                  <a:cubicBezTo>
                    <a:pt x="2264530" y="1496077"/>
                    <a:pt x="2221400" y="1513667"/>
                    <a:pt x="2176308" y="1525394"/>
                  </a:cubicBezTo>
                  <a:lnTo>
                    <a:pt x="2159970" y="1529954"/>
                  </a:lnTo>
                  <a:lnTo>
                    <a:pt x="2151476" y="1533212"/>
                  </a:lnTo>
                  <a:lnTo>
                    <a:pt x="2142980" y="1534515"/>
                  </a:lnTo>
                  <a:lnTo>
                    <a:pt x="2108344" y="1541681"/>
                  </a:lnTo>
                  <a:cubicBezTo>
                    <a:pt x="2097234" y="1544939"/>
                    <a:pt x="2085472" y="1545590"/>
                    <a:pt x="2074362" y="1547545"/>
                  </a:cubicBezTo>
                  <a:lnTo>
                    <a:pt x="2057372" y="1550151"/>
                  </a:lnTo>
                  <a:lnTo>
                    <a:pt x="2039726" y="1552105"/>
                  </a:lnTo>
                  <a:lnTo>
                    <a:pt x="2022082" y="1553408"/>
                  </a:lnTo>
                  <a:cubicBezTo>
                    <a:pt x="2016200" y="1554060"/>
                    <a:pt x="2010972" y="1554060"/>
                    <a:pt x="2004438" y="1554060"/>
                  </a:cubicBezTo>
                  <a:lnTo>
                    <a:pt x="1969802" y="1554711"/>
                  </a:lnTo>
                  <a:lnTo>
                    <a:pt x="1934514" y="1552757"/>
                  </a:lnTo>
                  <a:cubicBezTo>
                    <a:pt x="1923404" y="1552105"/>
                    <a:pt x="1911642" y="1550151"/>
                    <a:pt x="1900532" y="1548848"/>
                  </a:cubicBezTo>
                  <a:cubicBezTo>
                    <a:pt x="1854134" y="1542333"/>
                    <a:pt x="1808388" y="1530606"/>
                    <a:pt x="1765258" y="1512364"/>
                  </a:cubicBezTo>
                  <a:cubicBezTo>
                    <a:pt x="1722780" y="1494122"/>
                    <a:pt x="1682916" y="1470017"/>
                    <a:pt x="1645668" y="1442002"/>
                  </a:cubicBezTo>
                  <a:cubicBezTo>
                    <a:pt x="1609724" y="1413337"/>
                    <a:pt x="1575742" y="1380110"/>
                    <a:pt x="1549604" y="1342323"/>
                  </a:cubicBezTo>
                  <a:cubicBezTo>
                    <a:pt x="1577704" y="1378807"/>
                    <a:pt x="1611686" y="1410079"/>
                    <a:pt x="1648934" y="1438093"/>
                  </a:cubicBezTo>
                  <a:cubicBezTo>
                    <a:pt x="1685530" y="1464805"/>
                    <a:pt x="1726048" y="1488259"/>
                    <a:pt x="1768524" y="1504546"/>
                  </a:cubicBezTo>
                  <a:cubicBezTo>
                    <a:pt x="1854134" y="1539075"/>
                    <a:pt x="1947584" y="1551454"/>
                    <a:pt x="2039074" y="1541681"/>
                  </a:cubicBezTo>
                  <a:lnTo>
                    <a:pt x="2055410" y="1540378"/>
                  </a:lnTo>
                  <a:lnTo>
                    <a:pt x="2073056" y="1537121"/>
                  </a:lnTo>
                  <a:cubicBezTo>
                    <a:pt x="2084164" y="1535818"/>
                    <a:pt x="2095274" y="1534515"/>
                    <a:pt x="2106384" y="1531909"/>
                  </a:cubicBezTo>
                  <a:lnTo>
                    <a:pt x="2140366" y="1525394"/>
                  </a:lnTo>
                  <a:lnTo>
                    <a:pt x="2148860" y="1523440"/>
                  </a:lnTo>
                  <a:lnTo>
                    <a:pt x="2157356" y="1520834"/>
                  </a:lnTo>
                  <a:lnTo>
                    <a:pt x="2173694" y="1516273"/>
                  </a:lnTo>
                  <a:lnTo>
                    <a:pt x="2190684" y="1511713"/>
                  </a:lnTo>
                  <a:lnTo>
                    <a:pt x="2198526" y="1509107"/>
                  </a:lnTo>
                  <a:lnTo>
                    <a:pt x="2207022" y="1507152"/>
                  </a:lnTo>
                  <a:lnTo>
                    <a:pt x="2239698" y="1495425"/>
                  </a:lnTo>
                  <a:cubicBezTo>
                    <a:pt x="2250806" y="1492168"/>
                    <a:pt x="2260610" y="1487607"/>
                    <a:pt x="2271718" y="1483047"/>
                  </a:cubicBezTo>
                  <a:lnTo>
                    <a:pt x="2303740" y="1470017"/>
                  </a:lnTo>
                  <a:cubicBezTo>
                    <a:pt x="2324652" y="1460244"/>
                    <a:pt x="2345564" y="1451123"/>
                    <a:pt x="2366476" y="1440699"/>
                  </a:cubicBezTo>
                  <a:cubicBezTo>
                    <a:pt x="2386734" y="1430275"/>
                    <a:pt x="2407646" y="1419851"/>
                    <a:pt x="2427904" y="1408776"/>
                  </a:cubicBezTo>
                  <a:cubicBezTo>
                    <a:pt x="2447510" y="1396398"/>
                    <a:pt x="2467768" y="1385322"/>
                    <a:pt x="2487374" y="1372944"/>
                  </a:cubicBezTo>
                  <a:close/>
                  <a:moveTo>
                    <a:pt x="218253" y="1299017"/>
                  </a:moveTo>
                  <a:lnTo>
                    <a:pt x="180579" y="1357832"/>
                  </a:lnTo>
                  <a:cubicBezTo>
                    <a:pt x="168237" y="1377437"/>
                    <a:pt x="157194" y="1397042"/>
                    <a:pt x="145502" y="1417300"/>
                  </a:cubicBezTo>
                  <a:cubicBezTo>
                    <a:pt x="134460" y="1436905"/>
                    <a:pt x="124067" y="1457817"/>
                    <a:pt x="113024" y="1478075"/>
                  </a:cubicBezTo>
                  <a:cubicBezTo>
                    <a:pt x="103281" y="1498987"/>
                    <a:pt x="93537" y="1519899"/>
                    <a:pt x="84443" y="1540811"/>
                  </a:cubicBezTo>
                  <a:lnTo>
                    <a:pt x="71452" y="1572833"/>
                  </a:lnTo>
                  <a:cubicBezTo>
                    <a:pt x="66905" y="1583942"/>
                    <a:pt x="62358" y="1594398"/>
                    <a:pt x="59110" y="1605508"/>
                  </a:cubicBezTo>
                  <a:lnTo>
                    <a:pt x="48068" y="1637529"/>
                  </a:lnTo>
                  <a:lnTo>
                    <a:pt x="44820" y="1646024"/>
                  </a:lnTo>
                  <a:lnTo>
                    <a:pt x="42871" y="1654520"/>
                  </a:lnTo>
                  <a:lnTo>
                    <a:pt x="37675" y="1670857"/>
                  </a:lnTo>
                  <a:lnTo>
                    <a:pt x="33128" y="1687195"/>
                  </a:lnTo>
                  <a:lnTo>
                    <a:pt x="31179" y="1695690"/>
                  </a:lnTo>
                  <a:lnTo>
                    <a:pt x="29880" y="1704186"/>
                  </a:lnTo>
                  <a:lnTo>
                    <a:pt x="22735" y="1738168"/>
                  </a:lnTo>
                  <a:cubicBezTo>
                    <a:pt x="20136" y="1749277"/>
                    <a:pt x="18837" y="1760387"/>
                    <a:pt x="16889" y="1772150"/>
                  </a:cubicBezTo>
                  <a:lnTo>
                    <a:pt x="14290" y="1788487"/>
                  </a:lnTo>
                  <a:lnTo>
                    <a:pt x="12991" y="1806132"/>
                  </a:lnTo>
                  <a:cubicBezTo>
                    <a:pt x="3248" y="1897621"/>
                    <a:pt x="16239" y="1990418"/>
                    <a:pt x="49367" y="2076026"/>
                  </a:cubicBezTo>
                  <a:cubicBezTo>
                    <a:pt x="66256" y="2118504"/>
                    <a:pt x="89640" y="2158367"/>
                    <a:pt x="116272" y="2196270"/>
                  </a:cubicBezTo>
                  <a:cubicBezTo>
                    <a:pt x="143554" y="2232866"/>
                    <a:pt x="175382" y="2266848"/>
                    <a:pt x="211758" y="2294948"/>
                  </a:cubicBezTo>
                  <a:cubicBezTo>
                    <a:pt x="174083" y="2268808"/>
                    <a:pt x="140955" y="2235480"/>
                    <a:pt x="112375" y="2198884"/>
                  </a:cubicBezTo>
                  <a:cubicBezTo>
                    <a:pt x="84443" y="2162288"/>
                    <a:pt x="60409" y="2122425"/>
                    <a:pt x="42222" y="2078640"/>
                  </a:cubicBezTo>
                  <a:cubicBezTo>
                    <a:pt x="24034" y="2036163"/>
                    <a:pt x="12342" y="1990418"/>
                    <a:pt x="5846" y="1944673"/>
                  </a:cubicBezTo>
                  <a:cubicBezTo>
                    <a:pt x="4547" y="1932910"/>
                    <a:pt x="2598" y="1921147"/>
                    <a:pt x="1949" y="1910038"/>
                  </a:cubicBezTo>
                  <a:lnTo>
                    <a:pt x="0" y="1874749"/>
                  </a:lnTo>
                  <a:lnTo>
                    <a:pt x="0" y="1840113"/>
                  </a:lnTo>
                  <a:cubicBezTo>
                    <a:pt x="0" y="1834232"/>
                    <a:pt x="650" y="1828351"/>
                    <a:pt x="1299" y="1822469"/>
                  </a:cubicBezTo>
                  <a:lnTo>
                    <a:pt x="2598" y="1805478"/>
                  </a:lnTo>
                  <a:lnTo>
                    <a:pt x="3897" y="1787834"/>
                  </a:lnTo>
                  <a:lnTo>
                    <a:pt x="6496" y="1770189"/>
                  </a:lnTo>
                  <a:cubicBezTo>
                    <a:pt x="8444" y="1759080"/>
                    <a:pt x="10393" y="1747317"/>
                    <a:pt x="12342" y="1736207"/>
                  </a:cubicBezTo>
                  <a:lnTo>
                    <a:pt x="20136" y="1702225"/>
                  </a:lnTo>
                  <a:lnTo>
                    <a:pt x="22085" y="1693730"/>
                  </a:lnTo>
                  <a:lnTo>
                    <a:pt x="24034" y="1685234"/>
                  </a:lnTo>
                  <a:lnTo>
                    <a:pt x="29230" y="1668243"/>
                  </a:lnTo>
                  <a:cubicBezTo>
                    <a:pt x="40923" y="1623152"/>
                    <a:pt x="58461" y="1580021"/>
                    <a:pt x="76649" y="1537544"/>
                  </a:cubicBezTo>
                  <a:cubicBezTo>
                    <a:pt x="87042" y="1516632"/>
                    <a:pt x="96785" y="1495720"/>
                    <a:pt x="107178" y="1475461"/>
                  </a:cubicBezTo>
                  <a:lnTo>
                    <a:pt x="124067" y="1444747"/>
                  </a:lnTo>
                  <a:lnTo>
                    <a:pt x="132511" y="1429717"/>
                  </a:lnTo>
                  <a:cubicBezTo>
                    <a:pt x="135109" y="1424489"/>
                    <a:pt x="138357" y="1419261"/>
                    <a:pt x="141605" y="1414686"/>
                  </a:cubicBezTo>
                  <a:cubicBezTo>
                    <a:pt x="153947" y="1395081"/>
                    <a:pt x="165639" y="1375476"/>
                    <a:pt x="178630" y="1355871"/>
                  </a:cubicBezTo>
                  <a:close/>
                  <a:moveTo>
                    <a:pt x="2623304" y="1261572"/>
                  </a:moveTo>
                  <a:lnTo>
                    <a:pt x="2566450" y="1300662"/>
                  </a:lnTo>
                  <a:cubicBezTo>
                    <a:pt x="2546844" y="1313692"/>
                    <a:pt x="2527240" y="1325419"/>
                    <a:pt x="2507634" y="1337797"/>
                  </a:cubicBezTo>
                  <a:cubicBezTo>
                    <a:pt x="2503060" y="1341055"/>
                    <a:pt x="2497832" y="1344312"/>
                    <a:pt x="2492604" y="1346266"/>
                  </a:cubicBezTo>
                  <a:lnTo>
                    <a:pt x="2477574" y="1355387"/>
                  </a:lnTo>
                  <a:lnTo>
                    <a:pt x="2447512" y="1371675"/>
                  </a:lnTo>
                  <a:cubicBezTo>
                    <a:pt x="2426600" y="1382750"/>
                    <a:pt x="2405688" y="1392523"/>
                    <a:pt x="2384776" y="1402947"/>
                  </a:cubicBezTo>
                  <a:cubicBezTo>
                    <a:pt x="2342300" y="1421189"/>
                    <a:pt x="2299168" y="1438128"/>
                    <a:pt x="2254076" y="1450506"/>
                  </a:cubicBezTo>
                  <a:lnTo>
                    <a:pt x="2237086" y="1455066"/>
                  </a:lnTo>
                  <a:lnTo>
                    <a:pt x="2228590" y="1457672"/>
                  </a:lnTo>
                  <a:lnTo>
                    <a:pt x="2220748" y="1459627"/>
                  </a:lnTo>
                  <a:lnTo>
                    <a:pt x="2186114" y="1467445"/>
                  </a:lnTo>
                  <a:cubicBezTo>
                    <a:pt x="2175004" y="1470051"/>
                    <a:pt x="2163240" y="1470702"/>
                    <a:pt x="2152132" y="1472657"/>
                  </a:cubicBezTo>
                  <a:lnTo>
                    <a:pt x="2135140" y="1475914"/>
                  </a:lnTo>
                  <a:lnTo>
                    <a:pt x="2117496" y="1477217"/>
                  </a:lnTo>
                  <a:lnTo>
                    <a:pt x="2099852" y="1478520"/>
                  </a:lnTo>
                  <a:cubicBezTo>
                    <a:pt x="2093970" y="1479172"/>
                    <a:pt x="2088088" y="1479172"/>
                    <a:pt x="2082206" y="1479172"/>
                  </a:cubicBezTo>
                  <a:lnTo>
                    <a:pt x="2047572" y="1479823"/>
                  </a:lnTo>
                  <a:lnTo>
                    <a:pt x="2012282" y="1477869"/>
                  </a:lnTo>
                  <a:cubicBezTo>
                    <a:pt x="2001174" y="1477217"/>
                    <a:pt x="1989410" y="1475914"/>
                    <a:pt x="1977648" y="1473960"/>
                  </a:cubicBezTo>
                  <a:cubicBezTo>
                    <a:pt x="1931902" y="1467445"/>
                    <a:pt x="1886158" y="1455718"/>
                    <a:pt x="1843026" y="1437476"/>
                  </a:cubicBezTo>
                  <a:cubicBezTo>
                    <a:pt x="1799896" y="1419234"/>
                    <a:pt x="1760032" y="1395129"/>
                    <a:pt x="1723436" y="1367114"/>
                  </a:cubicBezTo>
                  <a:cubicBezTo>
                    <a:pt x="1687494" y="1338449"/>
                    <a:pt x="1653512" y="1305874"/>
                    <a:pt x="1627372" y="1267435"/>
                  </a:cubicBezTo>
                  <a:cubicBezTo>
                    <a:pt x="1655472" y="1303919"/>
                    <a:pt x="1689454" y="1335843"/>
                    <a:pt x="1726704" y="1363205"/>
                  </a:cubicBezTo>
                  <a:cubicBezTo>
                    <a:pt x="1763300" y="1390568"/>
                    <a:pt x="1803816" y="1413371"/>
                    <a:pt x="1846294" y="1430310"/>
                  </a:cubicBezTo>
                  <a:cubicBezTo>
                    <a:pt x="1931248" y="1464187"/>
                    <a:pt x="2025352" y="1476566"/>
                    <a:pt x="2116188" y="1466793"/>
                  </a:cubicBezTo>
                  <a:lnTo>
                    <a:pt x="2133180" y="1465490"/>
                  </a:lnTo>
                  <a:lnTo>
                    <a:pt x="2150824" y="1462884"/>
                  </a:lnTo>
                  <a:cubicBezTo>
                    <a:pt x="2161934" y="1460930"/>
                    <a:pt x="2173044" y="1459627"/>
                    <a:pt x="2184152" y="1457672"/>
                  </a:cubicBezTo>
                  <a:lnTo>
                    <a:pt x="2218134" y="1450506"/>
                  </a:lnTo>
                  <a:lnTo>
                    <a:pt x="2226630" y="1448552"/>
                  </a:lnTo>
                  <a:lnTo>
                    <a:pt x="2235126" y="1445946"/>
                  </a:lnTo>
                  <a:lnTo>
                    <a:pt x="2251462" y="1441385"/>
                  </a:lnTo>
                  <a:lnTo>
                    <a:pt x="2267800" y="1436825"/>
                  </a:lnTo>
                  <a:lnTo>
                    <a:pt x="2276296" y="1434870"/>
                  </a:lnTo>
                  <a:lnTo>
                    <a:pt x="2284792" y="1431613"/>
                  </a:lnTo>
                  <a:lnTo>
                    <a:pt x="2317466" y="1420537"/>
                  </a:lnTo>
                  <a:cubicBezTo>
                    <a:pt x="2328576" y="1417280"/>
                    <a:pt x="2339032" y="1412068"/>
                    <a:pt x="2349488" y="1408159"/>
                  </a:cubicBezTo>
                  <a:lnTo>
                    <a:pt x="2381510" y="1395129"/>
                  </a:lnTo>
                  <a:cubicBezTo>
                    <a:pt x="2402422" y="1385356"/>
                    <a:pt x="2423332" y="1376235"/>
                    <a:pt x="2444244" y="1365811"/>
                  </a:cubicBezTo>
                  <a:cubicBezTo>
                    <a:pt x="2464504" y="1355387"/>
                    <a:pt x="2484762" y="1344963"/>
                    <a:pt x="2505020" y="1333237"/>
                  </a:cubicBezTo>
                  <a:cubicBezTo>
                    <a:pt x="2524626" y="1321510"/>
                    <a:pt x="2544884" y="1310434"/>
                    <a:pt x="2564488" y="1298707"/>
                  </a:cubicBezTo>
                  <a:close/>
                  <a:moveTo>
                    <a:pt x="296020" y="1224130"/>
                  </a:moveTo>
                  <a:lnTo>
                    <a:pt x="258885" y="1282329"/>
                  </a:lnTo>
                  <a:cubicBezTo>
                    <a:pt x="246507" y="1301947"/>
                    <a:pt x="235431" y="1321565"/>
                    <a:pt x="223704" y="1341837"/>
                  </a:cubicBezTo>
                  <a:cubicBezTo>
                    <a:pt x="212629" y="1362108"/>
                    <a:pt x="202205" y="1382380"/>
                    <a:pt x="191129" y="1402652"/>
                  </a:cubicBezTo>
                  <a:cubicBezTo>
                    <a:pt x="181357" y="1423578"/>
                    <a:pt x="171585" y="1444503"/>
                    <a:pt x="162464" y="1465429"/>
                  </a:cubicBezTo>
                  <a:lnTo>
                    <a:pt x="149434" y="1497471"/>
                  </a:lnTo>
                  <a:cubicBezTo>
                    <a:pt x="144873" y="1508588"/>
                    <a:pt x="140313" y="1519051"/>
                    <a:pt x="137055" y="1530168"/>
                  </a:cubicBezTo>
                  <a:lnTo>
                    <a:pt x="125980" y="1562864"/>
                  </a:lnTo>
                  <a:lnTo>
                    <a:pt x="122722" y="1570711"/>
                  </a:lnTo>
                  <a:lnTo>
                    <a:pt x="120116" y="1579212"/>
                  </a:lnTo>
                  <a:lnTo>
                    <a:pt x="115556" y="1595560"/>
                  </a:lnTo>
                  <a:lnTo>
                    <a:pt x="110995" y="1611909"/>
                  </a:lnTo>
                  <a:lnTo>
                    <a:pt x="109041" y="1620410"/>
                  </a:lnTo>
                  <a:lnTo>
                    <a:pt x="107086" y="1628911"/>
                  </a:lnTo>
                  <a:lnTo>
                    <a:pt x="99920" y="1662915"/>
                  </a:lnTo>
                  <a:cubicBezTo>
                    <a:pt x="97314" y="1674032"/>
                    <a:pt x="96662" y="1685802"/>
                    <a:pt x="94708" y="1696919"/>
                  </a:cubicBezTo>
                  <a:lnTo>
                    <a:pt x="92102" y="1713921"/>
                  </a:lnTo>
                  <a:lnTo>
                    <a:pt x="90799" y="1730923"/>
                  </a:lnTo>
                  <a:cubicBezTo>
                    <a:pt x="81026" y="1822473"/>
                    <a:pt x="93405" y="1915985"/>
                    <a:pt x="127283" y="2000995"/>
                  </a:cubicBezTo>
                  <a:cubicBezTo>
                    <a:pt x="144222" y="2044155"/>
                    <a:pt x="167024" y="2084044"/>
                    <a:pt x="194387" y="2121318"/>
                  </a:cubicBezTo>
                  <a:cubicBezTo>
                    <a:pt x="221750" y="2157938"/>
                    <a:pt x="253673" y="2191942"/>
                    <a:pt x="290157" y="2220061"/>
                  </a:cubicBezTo>
                  <a:cubicBezTo>
                    <a:pt x="251719" y="2193904"/>
                    <a:pt x="219144" y="2159900"/>
                    <a:pt x="190478" y="2123934"/>
                  </a:cubicBezTo>
                  <a:cubicBezTo>
                    <a:pt x="162464" y="2087314"/>
                    <a:pt x="137707" y="2047424"/>
                    <a:pt x="120116" y="2004265"/>
                  </a:cubicBezTo>
                  <a:cubicBezTo>
                    <a:pt x="101874" y="1961106"/>
                    <a:pt x="90147" y="1915331"/>
                    <a:pt x="83632" y="1869556"/>
                  </a:cubicBezTo>
                  <a:cubicBezTo>
                    <a:pt x="82329" y="1857785"/>
                    <a:pt x="80375" y="1846669"/>
                    <a:pt x="79723" y="1834898"/>
                  </a:cubicBezTo>
                  <a:lnTo>
                    <a:pt x="77769" y="1800240"/>
                  </a:lnTo>
                  <a:lnTo>
                    <a:pt x="77769" y="1764928"/>
                  </a:lnTo>
                  <a:cubicBezTo>
                    <a:pt x="77769" y="1759042"/>
                    <a:pt x="78420" y="1753157"/>
                    <a:pt x="79072" y="1747272"/>
                  </a:cubicBezTo>
                  <a:lnTo>
                    <a:pt x="80375" y="1730269"/>
                  </a:lnTo>
                  <a:lnTo>
                    <a:pt x="81678" y="1712613"/>
                  </a:lnTo>
                  <a:lnTo>
                    <a:pt x="84284" y="1694957"/>
                  </a:lnTo>
                  <a:cubicBezTo>
                    <a:pt x="86238" y="1683841"/>
                    <a:pt x="87541" y="1672070"/>
                    <a:pt x="90147" y="1660953"/>
                  </a:cubicBezTo>
                  <a:lnTo>
                    <a:pt x="97965" y="1626949"/>
                  </a:lnTo>
                  <a:lnTo>
                    <a:pt x="99920" y="1618448"/>
                  </a:lnTo>
                  <a:lnTo>
                    <a:pt x="101874" y="1609947"/>
                  </a:lnTo>
                  <a:lnTo>
                    <a:pt x="106435" y="1592945"/>
                  </a:lnTo>
                  <a:cubicBezTo>
                    <a:pt x="118813" y="1547824"/>
                    <a:pt x="136404" y="1504665"/>
                    <a:pt x="154646" y="1462159"/>
                  </a:cubicBezTo>
                  <a:cubicBezTo>
                    <a:pt x="165070" y="1441234"/>
                    <a:pt x="174842" y="1420308"/>
                    <a:pt x="185266" y="1400036"/>
                  </a:cubicBezTo>
                  <a:lnTo>
                    <a:pt x="202205" y="1369302"/>
                  </a:lnTo>
                  <a:lnTo>
                    <a:pt x="210674" y="1354261"/>
                  </a:lnTo>
                  <a:cubicBezTo>
                    <a:pt x="213280" y="1349030"/>
                    <a:pt x="216538" y="1344452"/>
                    <a:pt x="219144" y="1339221"/>
                  </a:cubicBezTo>
                  <a:cubicBezTo>
                    <a:pt x="231522" y="1319603"/>
                    <a:pt x="243901" y="1299985"/>
                    <a:pt x="256931" y="1280368"/>
                  </a:cubicBezTo>
                  <a:close/>
                  <a:moveTo>
                    <a:pt x="2701070" y="1183805"/>
                  </a:moveTo>
                  <a:lnTo>
                    <a:pt x="2644832" y="1222895"/>
                  </a:lnTo>
                  <a:cubicBezTo>
                    <a:pt x="2625214" y="1235925"/>
                    <a:pt x="2605596" y="1247652"/>
                    <a:pt x="2585978" y="1260682"/>
                  </a:cubicBezTo>
                  <a:cubicBezTo>
                    <a:pt x="2581402" y="1263288"/>
                    <a:pt x="2576170" y="1265893"/>
                    <a:pt x="2570938" y="1269151"/>
                  </a:cubicBezTo>
                  <a:lnTo>
                    <a:pt x="2555898" y="1277620"/>
                  </a:lnTo>
                  <a:lnTo>
                    <a:pt x="2525818" y="1294559"/>
                  </a:lnTo>
                  <a:cubicBezTo>
                    <a:pt x="2504892" y="1304983"/>
                    <a:pt x="2483966" y="1314756"/>
                    <a:pt x="2463040" y="1325180"/>
                  </a:cubicBezTo>
                  <a:cubicBezTo>
                    <a:pt x="2420536" y="1343422"/>
                    <a:pt x="2377376" y="1361012"/>
                    <a:pt x="2332256" y="1372739"/>
                  </a:cubicBezTo>
                  <a:lnTo>
                    <a:pt x="2315254" y="1377299"/>
                  </a:lnTo>
                  <a:lnTo>
                    <a:pt x="2306752" y="1380557"/>
                  </a:lnTo>
                  <a:lnTo>
                    <a:pt x="2298250" y="1382511"/>
                  </a:lnTo>
                  <a:lnTo>
                    <a:pt x="2264246" y="1389678"/>
                  </a:lnTo>
                  <a:cubicBezTo>
                    <a:pt x="2253130" y="1392284"/>
                    <a:pt x="2241360" y="1393587"/>
                    <a:pt x="2229588" y="1395541"/>
                  </a:cubicBezTo>
                  <a:lnTo>
                    <a:pt x="2213240" y="1398147"/>
                  </a:lnTo>
                  <a:lnTo>
                    <a:pt x="2194930" y="1399450"/>
                  </a:lnTo>
                  <a:lnTo>
                    <a:pt x="2177928" y="1400753"/>
                  </a:lnTo>
                  <a:cubicBezTo>
                    <a:pt x="2172044" y="1401405"/>
                    <a:pt x="2166158" y="1402056"/>
                    <a:pt x="2160272" y="1402056"/>
                  </a:cubicBezTo>
                  <a:lnTo>
                    <a:pt x="2125614" y="1402056"/>
                  </a:lnTo>
                  <a:lnTo>
                    <a:pt x="2090302" y="1400102"/>
                  </a:lnTo>
                  <a:cubicBezTo>
                    <a:pt x="2078532" y="1399450"/>
                    <a:pt x="2067414" y="1398147"/>
                    <a:pt x="2055644" y="1396193"/>
                  </a:cubicBezTo>
                  <a:cubicBezTo>
                    <a:pt x="2009870" y="1389678"/>
                    <a:pt x="1964094" y="1377951"/>
                    <a:pt x="1920934" y="1359709"/>
                  </a:cubicBezTo>
                  <a:cubicBezTo>
                    <a:pt x="1877776" y="1341467"/>
                    <a:pt x="1837886" y="1317362"/>
                    <a:pt x="1801266" y="1289347"/>
                  </a:cubicBezTo>
                  <a:cubicBezTo>
                    <a:pt x="1765300" y="1260682"/>
                    <a:pt x="1731296" y="1228107"/>
                    <a:pt x="1705140" y="1189668"/>
                  </a:cubicBezTo>
                  <a:cubicBezTo>
                    <a:pt x="1733258" y="1226152"/>
                    <a:pt x="1767262" y="1258076"/>
                    <a:pt x="1804536" y="1285438"/>
                  </a:cubicBezTo>
                  <a:cubicBezTo>
                    <a:pt x="1841156" y="1312801"/>
                    <a:pt x="1881700" y="1335604"/>
                    <a:pt x="1924204" y="1352543"/>
                  </a:cubicBezTo>
                  <a:cubicBezTo>
                    <a:pt x="2009216" y="1386420"/>
                    <a:pt x="2102726" y="1398799"/>
                    <a:pt x="2194276" y="1389026"/>
                  </a:cubicBezTo>
                  <a:lnTo>
                    <a:pt x="2211278" y="1387723"/>
                  </a:lnTo>
                  <a:lnTo>
                    <a:pt x="2228934" y="1385117"/>
                  </a:lnTo>
                  <a:cubicBezTo>
                    <a:pt x="2240052" y="1383163"/>
                    <a:pt x="2251168" y="1382511"/>
                    <a:pt x="2262284" y="1379905"/>
                  </a:cubicBezTo>
                  <a:lnTo>
                    <a:pt x="2296290" y="1372739"/>
                  </a:lnTo>
                  <a:lnTo>
                    <a:pt x="2304790" y="1370785"/>
                  </a:lnTo>
                  <a:lnTo>
                    <a:pt x="2313292" y="1368179"/>
                  </a:lnTo>
                  <a:lnTo>
                    <a:pt x="2329640" y="1363618"/>
                  </a:lnTo>
                  <a:lnTo>
                    <a:pt x="2345988" y="1359058"/>
                  </a:lnTo>
                  <a:lnTo>
                    <a:pt x="2354488" y="1357103"/>
                  </a:lnTo>
                  <a:lnTo>
                    <a:pt x="2362336" y="1354497"/>
                  </a:lnTo>
                  <a:lnTo>
                    <a:pt x="2395032" y="1342770"/>
                  </a:lnTo>
                  <a:cubicBezTo>
                    <a:pt x="2406802" y="1339513"/>
                    <a:pt x="2416612" y="1334952"/>
                    <a:pt x="2427728" y="1330392"/>
                  </a:cubicBezTo>
                  <a:lnTo>
                    <a:pt x="2459770" y="1317362"/>
                  </a:lnTo>
                  <a:cubicBezTo>
                    <a:pt x="2480696" y="1308241"/>
                    <a:pt x="2501622" y="1298468"/>
                    <a:pt x="2522548" y="1288696"/>
                  </a:cubicBezTo>
                  <a:cubicBezTo>
                    <a:pt x="2542820" y="1277620"/>
                    <a:pt x="2563746" y="1267196"/>
                    <a:pt x="2583364" y="1256121"/>
                  </a:cubicBezTo>
                  <a:cubicBezTo>
                    <a:pt x="2603634" y="1244394"/>
                    <a:pt x="2623252" y="1232667"/>
                    <a:pt x="2642870" y="1220940"/>
                  </a:cubicBezTo>
                  <a:close/>
                  <a:moveTo>
                    <a:pt x="370910" y="1146361"/>
                  </a:moveTo>
                  <a:lnTo>
                    <a:pt x="333885" y="1204560"/>
                  </a:lnTo>
                  <a:cubicBezTo>
                    <a:pt x="321544" y="1224178"/>
                    <a:pt x="310501" y="1244450"/>
                    <a:pt x="298809" y="1264068"/>
                  </a:cubicBezTo>
                  <a:cubicBezTo>
                    <a:pt x="287766" y="1284339"/>
                    <a:pt x="277373" y="1304611"/>
                    <a:pt x="266331" y="1324883"/>
                  </a:cubicBezTo>
                  <a:cubicBezTo>
                    <a:pt x="256587" y="1345809"/>
                    <a:pt x="246844" y="1366734"/>
                    <a:pt x="237100" y="1387660"/>
                  </a:cubicBezTo>
                  <a:lnTo>
                    <a:pt x="224109" y="1420356"/>
                  </a:lnTo>
                  <a:cubicBezTo>
                    <a:pt x="220212" y="1430819"/>
                    <a:pt x="215665" y="1441282"/>
                    <a:pt x="211767" y="1452399"/>
                  </a:cubicBezTo>
                  <a:lnTo>
                    <a:pt x="201374" y="1485095"/>
                  </a:lnTo>
                  <a:lnTo>
                    <a:pt x="198126" y="1492942"/>
                  </a:lnTo>
                  <a:lnTo>
                    <a:pt x="195528" y="1501443"/>
                  </a:lnTo>
                  <a:lnTo>
                    <a:pt x="190981" y="1517791"/>
                  </a:lnTo>
                  <a:lnTo>
                    <a:pt x="186434" y="1534794"/>
                  </a:lnTo>
                  <a:lnTo>
                    <a:pt x="184486" y="1542641"/>
                  </a:lnTo>
                  <a:lnTo>
                    <a:pt x="182537" y="1551142"/>
                  </a:lnTo>
                  <a:lnTo>
                    <a:pt x="175392" y="1585146"/>
                  </a:lnTo>
                  <a:cubicBezTo>
                    <a:pt x="172793" y="1596263"/>
                    <a:pt x="171494" y="1608033"/>
                    <a:pt x="170195" y="1619150"/>
                  </a:cubicBezTo>
                  <a:lnTo>
                    <a:pt x="167597" y="1636152"/>
                  </a:lnTo>
                  <a:lnTo>
                    <a:pt x="165648" y="1653154"/>
                  </a:lnTo>
                  <a:cubicBezTo>
                    <a:pt x="156554" y="1744704"/>
                    <a:pt x="168896" y="1838216"/>
                    <a:pt x="202673" y="1923880"/>
                  </a:cubicBezTo>
                  <a:cubicBezTo>
                    <a:pt x="219562" y="1966386"/>
                    <a:pt x="242297" y="2006275"/>
                    <a:pt x="269578" y="2043549"/>
                  </a:cubicBezTo>
                  <a:cubicBezTo>
                    <a:pt x="296860" y="2080169"/>
                    <a:pt x="328039" y="2114173"/>
                    <a:pt x="365064" y="2142292"/>
                  </a:cubicBezTo>
                  <a:cubicBezTo>
                    <a:pt x="326740" y="2116135"/>
                    <a:pt x="294262" y="2082785"/>
                    <a:pt x="265681" y="2046165"/>
                  </a:cubicBezTo>
                  <a:cubicBezTo>
                    <a:pt x="237100" y="2009545"/>
                    <a:pt x="213066" y="1969655"/>
                    <a:pt x="195528" y="1926496"/>
                  </a:cubicBezTo>
                  <a:cubicBezTo>
                    <a:pt x="177340" y="1883337"/>
                    <a:pt x="164999" y="1838216"/>
                    <a:pt x="158503" y="1791787"/>
                  </a:cubicBezTo>
                  <a:cubicBezTo>
                    <a:pt x="157854" y="1780016"/>
                    <a:pt x="155905" y="1768900"/>
                    <a:pt x="155255" y="1757129"/>
                  </a:cubicBezTo>
                  <a:lnTo>
                    <a:pt x="152657" y="1722471"/>
                  </a:lnTo>
                  <a:lnTo>
                    <a:pt x="153307" y="1687159"/>
                  </a:lnTo>
                  <a:cubicBezTo>
                    <a:pt x="153307" y="1681273"/>
                    <a:pt x="153956" y="1675388"/>
                    <a:pt x="154606" y="1669503"/>
                  </a:cubicBezTo>
                  <a:lnTo>
                    <a:pt x="155905" y="1652500"/>
                  </a:lnTo>
                  <a:lnTo>
                    <a:pt x="157204" y="1634844"/>
                  </a:lnTo>
                  <a:lnTo>
                    <a:pt x="159802" y="1617188"/>
                  </a:lnTo>
                  <a:cubicBezTo>
                    <a:pt x="161751" y="1606072"/>
                    <a:pt x="163050" y="1594301"/>
                    <a:pt x="165648" y="1583184"/>
                  </a:cubicBezTo>
                  <a:lnTo>
                    <a:pt x="173443" y="1549180"/>
                  </a:lnTo>
                  <a:lnTo>
                    <a:pt x="175392" y="1540679"/>
                  </a:lnTo>
                  <a:lnTo>
                    <a:pt x="177340" y="1532178"/>
                  </a:lnTo>
                  <a:lnTo>
                    <a:pt x="181887" y="1515176"/>
                  </a:lnTo>
                  <a:cubicBezTo>
                    <a:pt x="194229" y="1470055"/>
                    <a:pt x="211118" y="1426896"/>
                    <a:pt x="229955" y="1384390"/>
                  </a:cubicBezTo>
                  <a:cubicBezTo>
                    <a:pt x="240348" y="1363465"/>
                    <a:pt x="250092" y="1343193"/>
                    <a:pt x="260485" y="1322267"/>
                  </a:cubicBezTo>
                  <a:lnTo>
                    <a:pt x="277373" y="1291533"/>
                  </a:lnTo>
                  <a:lnTo>
                    <a:pt x="285818" y="1276492"/>
                  </a:lnTo>
                  <a:cubicBezTo>
                    <a:pt x="288416" y="1271261"/>
                    <a:pt x="291664" y="1266030"/>
                    <a:pt x="294262" y="1262106"/>
                  </a:cubicBezTo>
                  <a:cubicBezTo>
                    <a:pt x="306604" y="1242488"/>
                    <a:pt x="318296" y="1222216"/>
                    <a:pt x="331287" y="1203253"/>
                  </a:cubicBezTo>
                  <a:close/>
                  <a:moveTo>
                    <a:pt x="445797" y="1071473"/>
                  </a:moveTo>
                  <a:lnTo>
                    <a:pt x="408772" y="1129672"/>
                  </a:lnTo>
                  <a:cubicBezTo>
                    <a:pt x="396431" y="1149290"/>
                    <a:pt x="385388" y="1169562"/>
                    <a:pt x="373696" y="1189180"/>
                  </a:cubicBezTo>
                  <a:cubicBezTo>
                    <a:pt x="362653" y="1209451"/>
                    <a:pt x="352260" y="1230377"/>
                    <a:pt x="341218" y="1250649"/>
                  </a:cubicBezTo>
                  <a:cubicBezTo>
                    <a:pt x="331474" y="1270921"/>
                    <a:pt x="321731" y="1292500"/>
                    <a:pt x="311987" y="1312772"/>
                  </a:cubicBezTo>
                  <a:lnTo>
                    <a:pt x="298996" y="1345468"/>
                  </a:lnTo>
                  <a:cubicBezTo>
                    <a:pt x="295099" y="1355931"/>
                    <a:pt x="290552" y="1366394"/>
                    <a:pt x="286654" y="1377511"/>
                  </a:cubicBezTo>
                  <a:lnTo>
                    <a:pt x="275612" y="1410207"/>
                  </a:lnTo>
                  <a:lnTo>
                    <a:pt x="273013" y="1418054"/>
                  </a:lnTo>
                  <a:lnTo>
                    <a:pt x="270415" y="1426555"/>
                  </a:lnTo>
                  <a:lnTo>
                    <a:pt x="265868" y="1442903"/>
                  </a:lnTo>
                  <a:lnTo>
                    <a:pt x="261321" y="1459906"/>
                  </a:lnTo>
                  <a:lnTo>
                    <a:pt x="259373" y="1468407"/>
                  </a:lnTo>
                  <a:lnTo>
                    <a:pt x="257424" y="1476908"/>
                  </a:lnTo>
                  <a:lnTo>
                    <a:pt x="250279" y="1510258"/>
                  </a:lnTo>
                  <a:cubicBezTo>
                    <a:pt x="247680" y="1521375"/>
                    <a:pt x="246381" y="1533145"/>
                    <a:pt x="245082" y="1544262"/>
                  </a:cubicBezTo>
                  <a:lnTo>
                    <a:pt x="242484" y="1561264"/>
                  </a:lnTo>
                  <a:lnTo>
                    <a:pt x="240535" y="1578266"/>
                  </a:lnTo>
                  <a:cubicBezTo>
                    <a:pt x="231441" y="1669816"/>
                    <a:pt x="243134" y="1763328"/>
                    <a:pt x="277560" y="1848992"/>
                  </a:cubicBezTo>
                  <a:cubicBezTo>
                    <a:pt x="294449" y="1891498"/>
                    <a:pt x="317184" y="1932041"/>
                    <a:pt x="344465" y="1968661"/>
                  </a:cubicBezTo>
                  <a:cubicBezTo>
                    <a:pt x="371747" y="2005281"/>
                    <a:pt x="402926" y="2039939"/>
                    <a:pt x="439302" y="2067404"/>
                  </a:cubicBezTo>
                  <a:cubicBezTo>
                    <a:pt x="401627" y="2041247"/>
                    <a:pt x="369149" y="2007897"/>
                    <a:pt x="340568" y="1971931"/>
                  </a:cubicBezTo>
                  <a:cubicBezTo>
                    <a:pt x="311987" y="1934657"/>
                    <a:pt x="287953" y="1894767"/>
                    <a:pt x="270415" y="1851608"/>
                  </a:cubicBezTo>
                  <a:cubicBezTo>
                    <a:pt x="251578" y="1809103"/>
                    <a:pt x="239886" y="1763328"/>
                    <a:pt x="233390" y="1716899"/>
                  </a:cubicBezTo>
                  <a:cubicBezTo>
                    <a:pt x="232741" y="1705128"/>
                    <a:pt x="230142" y="1694012"/>
                    <a:pt x="229493" y="1682241"/>
                  </a:cubicBezTo>
                  <a:lnTo>
                    <a:pt x="227544" y="1647583"/>
                  </a:lnTo>
                  <a:lnTo>
                    <a:pt x="228194" y="1612271"/>
                  </a:lnTo>
                  <a:cubicBezTo>
                    <a:pt x="228194" y="1606385"/>
                    <a:pt x="228843" y="1600500"/>
                    <a:pt x="229493" y="1595269"/>
                  </a:cubicBezTo>
                  <a:lnTo>
                    <a:pt x="230142" y="1577612"/>
                  </a:lnTo>
                  <a:lnTo>
                    <a:pt x="232091" y="1559956"/>
                  </a:lnTo>
                  <a:lnTo>
                    <a:pt x="234689" y="1542954"/>
                  </a:lnTo>
                  <a:cubicBezTo>
                    <a:pt x="236638" y="1531184"/>
                    <a:pt x="237937" y="1519413"/>
                    <a:pt x="240535" y="1508296"/>
                  </a:cubicBezTo>
                  <a:lnTo>
                    <a:pt x="248330" y="1474292"/>
                  </a:lnTo>
                  <a:lnTo>
                    <a:pt x="249629" y="1465791"/>
                  </a:lnTo>
                  <a:lnTo>
                    <a:pt x="252227" y="1457290"/>
                  </a:lnTo>
                  <a:lnTo>
                    <a:pt x="256774" y="1440288"/>
                  </a:lnTo>
                  <a:cubicBezTo>
                    <a:pt x="269116" y="1395821"/>
                    <a:pt x="286005" y="1352662"/>
                    <a:pt x="304842" y="1310156"/>
                  </a:cubicBezTo>
                  <a:cubicBezTo>
                    <a:pt x="314586" y="1289231"/>
                    <a:pt x="324979" y="1267651"/>
                    <a:pt x="335372" y="1247379"/>
                  </a:cubicBezTo>
                  <a:lnTo>
                    <a:pt x="352260" y="1217299"/>
                  </a:lnTo>
                  <a:lnTo>
                    <a:pt x="360705" y="1201604"/>
                  </a:lnTo>
                  <a:cubicBezTo>
                    <a:pt x="363303" y="1196373"/>
                    <a:pt x="365901" y="1191795"/>
                    <a:pt x="369149" y="1187218"/>
                  </a:cubicBezTo>
                  <a:cubicBezTo>
                    <a:pt x="381491" y="1167600"/>
                    <a:pt x="393183" y="1147328"/>
                    <a:pt x="406174" y="1128365"/>
                  </a:cubicBezTo>
                  <a:close/>
                  <a:moveTo>
                    <a:pt x="523565" y="993705"/>
                  </a:moveTo>
                  <a:lnTo>
                    <a:pt x="486540" y="1051866"/>
                  </a:lnTo>
                  <a:cubicBezTo>
                    <a:pt x="474199" y="1071471"/>
                    <a:pt x="463156" y="1091730"/>
                    <a:pt x="451464" y="1111335"/>
                  </a:cubicBezTo>
                  <a:cubicBezTo>
                    <a:pt x="439772" y="1131593"/>
                    <a:pt x="430028" y="1152505"/>
                    <a:pt x="418986" y="1172763"/>
                  </a:cubicBezTo>
                  <a:cubicBezTo>
                    <a:pt x="408593" y="1193022"/>
                    <a:pt x="399499" y="1214587"/>
                    <a:pt x="389755" y="1234846"/>
                  </a:cubicBezTo>
                  <a:lnTo>
                    <a:pt x="376764" y="1267521"/>
                  </a:lnTo>
                  <a:cubicBezTo>
                    <a:pt x="372867" y="1277977"/>
                    <a:pt x="368320" y="1288433"/>
                    <a:pt x="364422" y="1299542"/>
                  </a:cubicBezTo>
                  <a:lnTo>
                    <a:pt x="353380" y="1332217"/>
                  </a:lnTo>
                  <a:lnTo>
                    <a:pt x="350132" y="1340059"/>
                  </a:lnTo>
                  <a:lnTo>
                    <a:pt x="348183" y="1348554"/>
                  </a:lnTo>
                  <a:lnTo>
                    <a:pt x="343636" y="1364892"/>
                  </a:lnTo>
                  <a:lnTo>
                    <a:pt x="339089" y="1381883"/>
                  </a:lnTo>
                  <a:lnTo>
                    <a:pt x="336491" y="1390378"/>
                  </a:lnTo>
                  <a:lnTo>
                    <a:pt x="335192" y="1398874"/>
                  </a:lnTo>
                  <a:lnTo>
                    <a:pt x="328047" y="1432202"/>
                  </a:lnTo>
                  <a:cubicBezTo>
                    <a:pt x="325448" y="1443312"/>
                    <a:pt x="324149" y="1455075"/>
                    <a:pt x="322850" y="1466184"/>
                  </a:cubicBezTo>
                  <a:lnTo>
                    <a:pt x="320252" y="1483175"/>
                  </a:lnTo>
                  <a:lnTo>
                    <a:pt x="318303" y="1500166"/>
                  </a:lnTo>
                  <a:cubicBezTo>
                    <a:pt x="309209" y="1591656"/>
                    <a:pt x="320902" y="1685106"/>
                    <a:pt x="355328" y="1770714"/>
                  </a:cubicBezTo>
                  <a:cubicBezTo>
                    <a:pt x="372217" y="1813192"/>
                    <a:pt x="394952" y="1853709"/>
                    <a:pt x="421584" y="1890305"/>
                  </a:cubicBezTo>
                  <a:cubicBezTo>
                    <a:pt x="449515" y="1926901"/>
                    <a:pt x="480694" y="1961536"/>
                    <a:pt x="517070" y="1989636"/>
                  </a:cubicBezTo>
                  <a:cubicBezTo>
                    <a:pt x="479395" y="1963496"/>
                    <a:pt x="446917" y="1929514"/>
                    <a:pt x="418336" y="1893572"/>
                  </a:cubicBezTo>
                  <a:cubicBezTo>
                    <a:pt x="389755" y="1856323"/>
                    <a:pt x="365721" y="1816459"/>
                    <a:pt x="348183" y="1773328"/>
                  </a:cubicBezTo>
                  <a:cubicBezTo>
                    <a:pt x="329346" y="1730851"/>
                    <a:pt x="317654" y="1685106"/>
                    <a:pt x="311158" y="1638708"/>
                  </a:cubicBezTo>
                  <a:cubicBezTo>
                    <a:pt x="309859" y="1627598"/>
                    <a:pt x="307910" y="1615835"/>
                    <a:pt x="307261" y="1604072"/>
                  </a:cubicBezTo>
                  <a:lnTo>
                    <a:pt x="305312" y="1569437"/>
                  </a:lnTo>
                  <a:lnTo>
                    <a:pt x="305962" y="1534801"/>
                  </a:lnTo>
                  <a:cubicBezTo>
                    <a:pt x="305962" y="1528267"/>
                    <a:pt x="306611" y="1522385"/>
                    <a:pt x="307261" y="1516504"/>
                  </a:cubicBezTo>
                  <a:lnTo>
                    <a:pt x="307910" y="1499513"/>
                  </a:lnTo>
                  <a:lnTo>
                    <a:pt x="309859" y="1482522"/>
                  </a:lnTo>
                  <a:lnTo>
                    <a:pt x="312457" y="1464877"/>
                  </a:lnTo>
                  <a:cubicBezTo>
                    <a:pt x="314406" y="1453768"/>
                    <a:pt x="315705" y="1441351"/>
                    <a:pt x="318303" y="1430242"/>
                  </a:cubicBezTo>
                  <a:lnTo>
                    <a:pt x="325448" y="1396260"/>
                  </a:lnTo>
                  <a:lnTo>
                    <a:pt x="327397" y="1387764"/>
                  </a:lnTo>
                  <a:lnTo>
                    <a:pt x="329995" y="1379269"/>
                  </a:lnTo>
                  <a:lnTo>
                    <a:pt x="334542" y="1362278"/>
                  </a:lnTo>
                  <a:cubicBezTo>
                    <a:pt x="346884" y="1317840"/>
                    <a:pt x="363773" y="1274709"/>
                    <a:pt x="382610" y="1232232"/>
                  </a:cubicBezTo>
                  <a:cubicBezTo>
                    <a:pt x="392354" y="1211320"/>
                    <a:pt x="402097" y="1190408"/>
                    <a:pt x="413140" y="1169496"/>
                  </a:cubicBezTo>
                  <a:lnTo>
                    <a:pt x="430028" y="1139435"/>
                  </a:lnTo>
                  <a:lnTo>
                    <a:pt x="438473" y="1124405"/>
                  </a:lnTo>
                  <a:cubicBezTo>
                    <a:pt x="441071" y="1118523"/>
                    <a:pt x="443669" y="1113949"/>
                    <a:pt x="446917" y="1109374"/>
                  </a:cubicBezTo>
                  <a:cubicBezTo>
                    <a:pt x="459259" y="1089769"/>
                    <a:pt x="470951" y="1069511"/>
                    <a:pt x="483942" y="1050559"/>
                  </a:cubicBezTo>
                  <a:close/>
                  <a:moveTo>
                    <a:pt x="601332" y="918818"/>
                  </a:moveTo>
                  <a:lnTo>
                    <a:pt x="564849" y="976979"/>
                  </a:lnTo>
                  <a:cubicBezTo>
                    <a:pt x="552470" y="996584"/>
                    <a:pt x="541395" y="1016843"/>
                    <a:pt x="529016" y="1036448"/>
                  </a:cubicBezTo>
                  <a:cubicBezTo>
                    <a:pt x="517941" y="1057360"/>
                    <a:pt x="508168" y="1077618"/>
                    <a:pt x="496441" y="1097876"/>
                  </a:cubicBezTo>
                  <a:cubicBezTo>
                    <a:pt x="486669" y="1118788"/>
                    <a:pt x="477548" y="1139700"/>
                    <a:pt x="467776" y="1160612"/>
                  </a:cubicBezTo>
                  <a:lnTo>
                    <a:pt x="454746" y="1192634"/>
                  </a:lnTo>
                  <a:cubicBezTo>
                    <a:pt x="450185" y="1203090"/>
                    <a:pt x="445625" y="1213546"/>
                    <a:pt x="442367" y="1224655"/>
                  </a:cubicBezTo>
                  <a:lnTo>
                    <a:pt x="431292" y="1257330"/>
                  </a:lnTo>
                  <a:lnTo>
                    <a:pt x="428686" y="1265172"/>
                  </a:lnTo>
                  <a:lnTo>
                    <a:pt x="426080" y="1273667"/>
                  </a:lnTo>
                  <a:lnTo>
                    <a:pt x="421519" y="1290658"/>
                  </a:lnTo>
                  <a:lnTo>
                    <a:pt x="416959" y="1306996"/>
                  </a:lnTo>
                  <a:lnTo>
                    <a:pt x="414353" y="1315491"/>
                  </a:lnTo>
                  <a:lnTo>
                    <a:pt x="412398" y="1323987"/>
                  </a:lnTo>
                  <a:lnTo>
                    <a:pt x="405883" y="1357315"/>
                  </a:lnTo>
                  <a:cubicBezTo>
                    <a:pt x="403277" y="1368425"/>
                    <a:pt x="401974" y="1380188"/>
                    <a:pt x="400671" y="1391297"/>
                  </a:cubicBezTo>
                  <a:lnTo>
                    <a:pt x="397414" y="1408942"/>
                  </a:lnTo>
                  <a:lnTo>
                    <a:pt x="396111" y="1425279"/>
                  </a:lnTo>
                  <a:cubicBezTo>
                    <a:pt x="386338" y="1516769"/>
                    <a:pt x="398717" y="1610219"/>
                    <a:pt x="433246" y="1695827"/>
                  </a:cubicBezTo>
                  <a:cubicBezTo>
                    <a:pt x="449534" y="1738305"/>
                    <a:pt x="472988" y="1778822"/>
                    <a:pt x="499699" y="1815418"/>
                  </a:cubicBezTo>
                  <a:lnTo>
                    <a:pt x="531121" y="1852735"/>
                  </a:lnTo>
                  <a:lnTo>
                    <a:pt x="495790" y="1818685"/>
                  </a:lnTo>
                  <a:cubicBezTo>
                    <a:pt x="467776" y="1781436"/>
                    <a:pt x="443670" y="1741572"/>
                    <a:pt x="425428" y="1699095"/>
                  </a:cubicBezTo>
                  <a:cubicBezTo>
                    <a:pt x="407186" y="1655964"/>
                    <a:pt x="395459" y="1610219"/>
                    <a:pt x="388944" y="1563821"/>
                  </a:cubicBezTo>
                  <a:cubicBezTo>
                    <a:pt x="387641" y="1552711"/>
                    <a:pt x="385687" y="1540948"/>
                    <a:pt x="385035" y="1529839"/>
                  </a:cubicBezTo>
                  <a:lnTo>
                    <a:pt x="383081" y="1494550"/>
                  </a:lnTo>
                  <a:lnTo>
                    <a:pt x="383732" y="1459914"/>
                  </a:lnTo>
                  <a:cubicBezTo>
                    <a:pt x="383732" y="1454033"/>
                    <a:pt x="383732" y="1447498"/>
                    <a:pt x="384384" y="1442270"/>
                  </a:cubicBezTo>
                  <a:lnTo>
                    <a:pt x="385687" y="1424626"/>
                  </a:lnTo>
                  <a:lnTo>
                    <a:pt x="387641" y="1407635"/>
                  </a:lnTo>
                  <a:lnTo>
                    <a:pt x="390247" y="1389990"/>
                  </a:lnTo>
                  <a:cubicBezTo>
                    <a:pt x="392202" y="1378881"/>
                    <a:pt x="392853" y="1366464"/>
                    <a:pt x="396111" y="1356008"/>
                  </a:cubicBezTo>
                  <a:lnTo>
                    <a:pt x="403277" y="1321373"/>
                  </a:lnTo>
                  <a:lnTo>
                    <a:pt x="405232" y="1312877"/>
                  </a:lnTo>
                  <a:lnTo>
                    <a:pt x="407838" y="1304382"/>
                  </a:lnTo>
                  <a:lnTo>
                    <a:pt x="412398" y="1287391"/>
                  </a:lnTo>
                  <a:cubicBezTo>
                    <a:pt x="424125" y="1242953"/>
                    <a:pt x="441716" y="1199822"/>
                    <a:pt x="459958" y="1157345"/>
                  </a:cubicBezTo>
                  <a:cubicBezTo>
                    <a:pt x="470382" y="1136433"/>
                    <a:pt x="480154" y="1115521"/>
                    <a:pt x="491230" y="1094609"/>
                  </a:cubicBezTo>
                  <a:lnTo>
                    <a:pt x="508168" y="1064548"/>
                  </a:lnTo>
                  <a:lnTo>
                    <a:pt x="515986" y="1049518"/>
                  </a:lnTo>
                  <a:cubicBezTo>
                    <a:pt x="519244" y="1044290"/>
                    <a:pt x="521850" y="1039062"/>
                    <a:pt x="525107" y="1034487"/>
                  </a:cubicBezTo>
                  <a:cubicBezTo>
                    <a:pt x="537486" y="1014882"/>
                    <a:pt x="549213" y="994624"/>
                    <a:pt x="562243" y="975672"/>
                  </a:cubicBezTo>
                  <a:close/>
                  <a:moveTo>
                    <a:pt x="676222" y="841048"/>
                  </a:moveTo>
                  <a:lnTo>
                    <a:pt x="638548" y="899863"/>
                  </a:lnTo>
                  <a:cubicBezTo>
                    <a:pt x="626856" y="919468"/>
                    <a:pt x="615813" y="939726"/>
                    <a:pt x="604121" y="959331"/>
                  </a:cubicBezTo>
                  <a:cubicBezTo>
                    <a:pt x="592429" y="979590"/>
                    <a:pt x="582036" y="999848"/>
                    <a:pt x="571643" y="1020106"/>
                  </a:cubicBezTo>
                  <a:cubicBezTo>
                    <a:pt x="561250" y="1041018"/>
                    <a:pt x="552156" y="1061930"/>
                    <a:pt x="542412" y="1082842"/>
                  </a:cubicBezTo>
                  <a:lnTo>
                    <a:pt x="529421" y="1114864"/>
                  </a:lnTo>
                  <a:cubicBezTo>
                    <a:pt x="525524" y="1125320"/>
                    <a:pt x="520327" y="1135776"/>
                    <a:pt x="517079" y="1146885"/>
                  </a:cubicBezTo>
                  <a:lnTo>
                    <a:pt x="506037" y="1179560"/>
                  </a:lnTo>
                  <a:lnTo>
                    <a:pt x="502789" y="1188055"/>
                  </a:lnTo>
                  <a:lnTo>
                    <a:pt x="500840" y="1196551"/>
                  </a:lnTo>
                  <a:lnTo>
                    <a:pt x="496293" y="1212888"/>
                  </a:lnTo>
                  <a:lnTo>
                    <a:pt x="491746" y="1229226"/>
                  </a:lnTo>
                  <a:lnTo>
                    <a:pt x="489148" y="1237721"/>
                  </a:lnTo>
                  <a:lnTo>
                    <a:pt x="487199" y="1246217"/>
                  </a:lnTo>
                  <a:lnTo>
                    <a:pt x="480704" y="1279545"/>
                  </a:lnTo>
                  <a:cubicBezTo>
                    <a:pt x="478105" y="1291308"/>
                    <a:pt x="476806" y="1302418"/>
                    <a:pt x="474858" y="1313527"/>
                  </a:cubicBezTo>
                  <a:lnTo>
                    <a:pt x="472259" y="1331172"/>
                  </a:lnTo>
                  <a:lnTo>
                    <a:pt x="470960" y="1348163"/>
                  </a:lnTo>
                  <a:cubicBezTo>
                    <a:pt x="461217" y="1438999"/>
                    <a:pt x="473559" y="1533103"/>
                    <a:pt x="507336" y="1618057"/>
                  </a:cubicBezTo>
                  <a:cubicBezTo>
                    <a:pt x="524225" y="1660535"/>
                    <a:pt x="546959" y="1701052"/>
                    <a:pt x="574241" y="1737648"/>
                  </a:cubicBezTo>
                  <a:cubicBezTo>
                    <a:pt x="601523" y="1774897"/>
                    <a:pt x="633351" y="1808879"/>
                    <a:pt x="669727" y="1836979"/>
                  </a:cubicBezTo>
                  <a:cubicBezTo>
                    <a:pt x="632052" y="1810839"/>
                    <a:pt x="598924" y="1777511"/>
                    <a:pt x="570344" y="1740915"/>
                  </a:cubicBezTo>
                  <a:cubicBezTo>
                    <a:pt x="542412" y="1703666"/>
                    <a:pt x="518378" y="1663802"/>
                    <a:pt x="500191" y="1621325"/>
                  </a:cubicBezTo>
                  <a:cubicBezTo>
                    <a:pt x="482003" y="1578194"/>
                    <a:pt x="470311" y="1533103"/>
                    <a:pt x="463815" y="1486704"/>
                  </a:cubicBezTo>
                  <a:cubicBezTo>
                    <a:pt x="461866" y="1474941"/>
                    <a:pt x="460567" y="1463178"/>
                    <a:pt x="459918" y="1452069"/>
                  </a:cubicBezTo>
                  <a:lnTo>
                    <a:pt x="457969" y="1416780"/>
                  </a:lnTo>
                  <a:lnTo>
                    <a:pt x="458619" y="1382144"/>
                  </a:lnTo>
                  <a:cubicBezTo>
                    <a:pt x="458619" y="1376263"/>
                    <a:pt x="458619" y="1370382"/>
                    <a:pt x="459268" y="1364500"/>
                  </a:cubicBezTo>
                  <a:lnTo>
                    <a:pt x="460567" y="1346856"/>
                  </a:lnTo>
                  <a:lnTo>
                    <a:pt x="461866" y="1329865"/>
                  </a:lnTo>
                  <a:lnTo>
                    <a:pt x="465114" y="1312220"/>
                  </a:lnTo>
                  <a:cubicBezTo>
                    <a:pt x="467063" y="1301111"/>
                    <a:pt x="467712" y="1289348"/>
                    <a:pt x="470311" y="1278238"/>
                  </a:cubicBezTo>
                  <a:lnTo>
                    <a:pt x="478105" y="1243603"/>
                  </a:lnTo>
                  <a:lnTo>
                    <a:pt x="480054" y="1235107"/>
                  </a:lnTo>
                  <a:lnTo>
                    <a:pt x="482003" y="1226612"/>
                  </a:lnTo>
                  <a:lnTo>
                    <a:pt x="487199" y="1210274"/>
                  </a:lnTo>
                  <a:cubicBezTo>
                    <a:pt x="499541" y="1165183"/>
                    <a:pt x="516430" y="1122052"/>
                    <a:pt x="534618" y="1079575"/>
                  </a:cubicBezTo>
                  <a:cubicBezTo>
                    <a:pt x="545011" y="1058663"/>
                    <a:pt x="554754" y="1037751"/>
                    <a:pt x="565797" y="1016839"/>
                  </a:cubicBezTo>
                  <a:lnTo>
                    <a:pt x="582036" y="986778"/>
                  </a:lnTo>
                  <a:lnTo>
                    <a:pt x="591130" y="971748"/>
                  </a:lnTo>
                  <a:cubicBezTo>
                    <a:pt x="593078" y="966520"/>
                    <a:pt x="596326" y="961292"/>
                    <a:pt x="599574" y="956717"/>
                  </a:cubicBezTo>
                  <a:cubicBezTo>
                    <a:pt x="611916" y="937112"/>
                    <a:pt x="623608" y="917507"/>
                    <a:pt x="636599" y="897902"/>
                  </a:cubicBezTo>
                  <a:close/>
                  <a:moveTo>
                    <a:pt x="753988" y="766161"/>
                  </a:moveTo>
                  <a:lnTo>
                    <a:pt x="716852" y="824976"/>
                  </a:lnTo>
                  <a:cubicBezTo>
                    <a:pt x="705125" y="843927"/>
                    <a:pt x="693398" y="864839"/>
                    <a:pt x="681671" y="884444"/>
                  </a:cubicBezTo>
                  <a:cubicBezTo>
                    <a:pt x="670596" y="904703"/>
                    <a:pt x="660172" y="925614"/>
                    <a:pt x="649096" y="945219"/>
                  </a:cubicBezTo>
                  <a:cubicBezTo>
                    <a:pt x="639324" y="966131"/>
                    <a:pt x="629552" y="987043"/>
                    <a:pt x="620431" y="1007955"/>
                  </a:cubicBezTo>
                  <a:lnTo>
                    <a:pt x="607401" y="1039977"/>
                  </a:lnTo>
                  <a:cubicBezTo>
                    <a:pt x="602840" y="1051086"/>
                    <a:pt x="598280" y="1060889"/>
                    <a:pt x="595022" y="1072652"/>
                  </a:cubicBezTo>
                  <a:lnTo>
                    <a:pt x="583295" y="1104673"/>
                  </a:lnTo>
                  <a:lnTo>
                    <a:pt x="580689" y="1113168"/>
                  </a:lnTo>
                  <a:lnTo>
                    <a:pt x="578735" y="1121664"/>
                  </a:lnTo>
                  <a:lnTo>
                    <a:pt x="574174" y="1138001"/>
                  </a:lnTo>
                  <a:lnTo>
                    <a:pt x="568962" y="1154339"/>
                  </a:lnTo>
                  <a:lnTo>
                    <a:pt x="567008" y="1162834"/>
                  </a:lnTo>
                  <a:lnTo>
                    <a:pt x="565053" y="1171330"/>
                  </a:lnTo>
                  <a:lnTo>
                    <a:pt x="557887" y="1205312"/>
                  </a:lnTo>
                  <a:cubicBezTo>
                    <a:pt x="555281" y="1216421"/>
                    <a:pt x="554629" y="1227531"/>
                    <a:pt x="552675" y="1238640"/>
                  </a:cubicBezTo>
                  <a:lnTo>
                    <a:pt x="550069" y="1256285"/>
                  </a:lnTo>
                  <a:lnTo>
                    <a:pt x="548766" y="1273276"/>
                  </a:lnTo>
                  <a:cubicBezTo>
                    <a:pt x="538993" y="1364112"/>
                    <a:pt x="551372" y="1458216"/>
                    <a:pt x="585250" y="1543170"/>
                  </a:cubicBezTo>
                  <a:cubicBezTo>
                    <a:pt x="602189" y="1585648"/>
                    <a:pt x="624991" y="1626165"/>
                    <a:pt x="652354" y="1662761"/>
                  </a:cubicBezTo>
                  <a:cubicBezTo>
                    <a:pt x="679717" y="1700010"/>
                    <a:pt x="711640" y="1733992"/>
                    <a:pt x="748124" y="1762092"/>
                  </a:cubicBezTo>
                  <a:cubicBezTo>
                    <a:pt x="709686" y="1735952"/>
                    <a:pt x="677111" y="1702624"/>
                    <a:pt x="648445" y="1666028"/>
                  </a:cubicBezTo>
                  <a:cubicBezTo>
                    <a:pt x="620431" y="1629432"/>
                    <a:pt x="596325" y="1589569"/>
                    <a:pt x="578083" y="1546438"/>
                  </a:cubicBezTo>
                  <a:cubicBezTo>
                    <a:pt x="559841" y="1503307"/>
                    <a:pt x="548114" y="1458216"/>
                    <a:pt x="541599" y="1411817"/>
                  </a:cubicBezTo>
                  <a:cubicBezTo>
                    <a:pt x="540296" y="1400054"/>
                    <a:pt x="538342" y="1388291"/>
                    <a:pt x="537690" y="1377182"/>
                  </a:cubicBezTo>
                  <a:lnTo>
                    <a:pt x="535736" y="1341893"/>
                  </a:lnTo>
                  <a:lnTo>
                    <a:pt x="535736" y="1307257"/>
                  </a:lnTo>
                  <a:cubicBezTo>
                    <a:pt x="535736" y="1301376"/>
                    <a:pt x="536387" y="1295495"/>
                    <a:pt x="537039" y="1289613"/>
                  </a:cubicBezTo>
                  <a:lnTo>
                    <a:pt x="538342" y="1271969"/>
                  </a:lnTo>
                  <a:lnTo>
                    <a:pt x="540296" y="1254978"/>
                  </a:lnTo>
                  <a:lnTo>
                    <a:pt x="542251" y="1237987"/>
                  </a:lnTo>
                  <a:cubicBezTo>
                    <a:pt x="544205" y="1226224"/>
                    <a:pt x="545508" y="1214461"/>
                    <a:pt x="548114" y="1203351"/>
                  </a:cubicBezTo>
                  <a:lnTo>
                    <a:pt x="555281" y="1168716"/>
                  </a:lnTo>
                  <a:lnTo>
                    <a:pt x="557235" y="1160874"/>
                  </a:lnTo>
                  <a:lnTo>
                    <a:pt x="560493" y="1152378"/>
                  </a:lnTo>
                  <a:lnTo>
                    <a:pt x="565053" y="1135387"/>
                  </a:lnTo>
                  <a:cubicBezTo>
                    <a:pt x="576780" y="1090950"/>
                    <a:pt x="594371" y="1047165"/>
                    <a:pt x="612613" y="1004688"/>
                  </a:cubicBezTo>
                  <a:cubicBezTo>
                    <a:pt x="623037" y="983776"/>
                    <a:pt x="632809" y="962864"/>
                    <a:pt x="643885" y="942605"/>
                  </a:cubicBezTo>
                  <a:lnTo>
                    <a:pt x="660172" y="911891"/>
                  </a:lnTo>
                  <a:lnTo>
                    <a:pt x="668641" y="896861"/>
                  </a:lnTo>
                  <a:cubicBezTo>
                    <a:pt x="671899" y="891633"/>
                    <a:pt x="673853" y="886405"/>
                    <a:pt x="677762" y="881830"/>
                  </a:cubicBezTo>
                  <a:cubicBezTo>
                    <a:pt x="690141" y="862225"/>
                    <a:pt x="701868" y="842620"/>
                    <a:pt x="714898" y="823015"/>
                  </a:cubicBezTo>
                  <a:close/>
                  <a:moveTo>
                    <a:pt x="828876" y="688393"/>
                  </a:moveTo>
                  <a:lnTo>
                    <a:pt x="791740" y="747208"/>
                  </a:lnTo>
                  <a:cubicBezTo>
                    <a:pt x="779362" y="766813"/>
                    <a:pt x="768286" y="787071"/>
                    <a:pt x="756559" y="806676"/>
                  </a:cubicBezTo>
                  <a:cubicBezTo>
                    <a:pt x="744832" y="826935"/>
                    <a:pt x="735060" y="847846"/>
                    <a:pt x="723984" y="867451"/>
                  </a:cubicBezTo>
                  <a:cubicBezTo>
                    <a:pt x="713561" y="888363"/>
                    <a:pt x="704440" y="909275"/>
                    <a:pt x="695319" y="930187"/>
                  </a:cubicBezTo>
                  <a:lnTo>
                    <a:pt x="682289" y="962209"/>
                  </a:lnTo>
                  <a:cubicBezTo>
                    <a:pt x="677728" y="973318"/>
                    <a:pt x="673168" y="983774"/>
                    <a:pt x="669910" y="994230"/>
                  </a:cubicBezTo>
                  <a:lnTo>
                    <a:pt x="658183" y="1026905"/>
                  </a:lnTo>
                  <a:lnTo>
                    <a:pt x="655577" y="1035400"/>
                  </a:lnTo>
                  <a:lnTo>
                    <a:pt x="652971" y="1043896"/>
                  </a:lnTo>
                  <a:lnTo>
                    <a:pt x="648411" y="1060233"/>
                  </a:lnTo>
                  <a:lnTo>
                    <a:pt x="644502" y="1076571"/>
                  </a:lnTo>
                  <a:lnTo>
                    <a:pt x="641896" y="1085066"/>
                  </a:lnTo>
                  <a:lnTo>
                    <a:pt x="639941" y="1093562"/>
                  </a:lnTo>
                  <a:lnTo>
                    <a:pt x="632775" y="1127544"/>
                  </a:lnTo>
                  <a:cubicBezTo>
                    <a:pt x="630169" y="1138653"/>
                    <a:pt x="629517" y="1150416"/>
                    <a:pt x="627563" y="1160872"/>
                  </a:cubicBezTo>
                  <a:lnTo>
                    <a:pt x="624957" y="1178517"/>
                  </a:lnTo>
                  <a:lnTo>
                    <a:pt x="623654" y="1195508"/>
                  </a:lnTo>
                  <a:cubicBezTo>
                    <a:pt x="613881" y="1286344"/>
                    <a:pt x="626260" y="1380448"/>
                    <a:pt x="660138" y="1465402"/>
                  </a:cubicBezTo>
                  <a:cubicBezTo>
                    <a:pt x="677077" y="1508533"/>
                    <a:pt x="699879" y="1548397"/>
                    <a:pt x="727242" y="1584993"/>
                  </a:cubicBezTo>
                  <a:cubicBezTo>
                    <a:pt x="754605" y="1622242"/>
                    <a:pt x="785877" y="1656224"/>
                    <a:pt x="823012" y="1684324"/>
                  </a:cubicBezTo>
                  <a:cubicBezTo>
                    <a:pt x="784574" y="1658184"/>
                    <a:pt x="751999" y="1624856"/>
                    <a:pt x="723333" y="1588260"/>
                  </a:cubicBezTo>
                  <a:cubicBezTo>
                    <a:pt x="695319" y="1551664"/>
                    <a:pt x="671213" y="1511801"/>
                    <a:pt x="652971" y="1468670"/>
                  </a:cubicBezTo>
                  <a:cubicBezTo>
                    <a:pt x="634729" y="1425539"/>
                    <a:pt x="623002" y="1380448"/>
                    <a:pt x="616487" y="1334049"/>
                  </a:cubicBezTo>
                  <a:cubicBezTo>
                    <a:pt x="614533" y="1322286"/>
                    <a:pt x="613230" y="1311177"/>
                    <a:pt x="612578" y="1299414"/>
                  </a:cubicBezTo>
                  <a:lnTo>
                    <a:pt x="610624" y="1264125"/>
                  </a:lnTo>
                  <a:lnTo>
                    <a:pt x="610624" y="1229489"/>
                  </a:lnTo>
                  <a:cubicBezTo>
                    <a:pt x="610624" y="1223608"/>
                    <a:pt x="611275" y="1217727"/>
                    <a:pt x="611927" y="1211845"/>
                  </a:cubicBezTo>
                  <a:lnTo>
                    <a:pt x="613230" y="1194854"/>
                  </a:lnTo>
                  <a:lnTo>
                    <a:pt x="614533" y="1177210"/>
                  </a:lnTo>
                  <a:lnTo>
                    <a:pt x="617139" y="1160219"/>
                  </a:lnTo>
                  <a:cubicBezTo>
                    <a:pt x="619093" y="1148456"/>
                    <a:pt x="620396" y="1137346"/>
                    <a:pt x="623002" y="1125583"/>
                  </a:cubicBezTo>
                  <a:lnTo>
                    <a:pt x="630169" y="1091601"/>
                  </a:lnTo>
                  <a:lnTo>
                    <a:pt x="632123" y="1083106"/>
                  </a:lnTo>
                  <a:lnTo>
                    <a:pt x="634729" y="1074610"/>
                  </a:lnTo>
                  <a:lnTo>
                    <a:pt x="639290" y="1057619"/>
                  </a:lnTo>
                  <a:cubicBezTo>
                    <a:pt x="651668" y="1013182"/>
                    <a:pt x="669259" y="969397"/>
                    <a:pt x="687501" y="926920"/>
                  </a:cubicBezTo>
                  <a:cubicBezTo>
                    <a:pt x="697925" y="906661"/>
                    <a:pt x="707697" y="885096"/>
                    <a:pt x="718121" y="864837"/>
                  </a:cubicBezTo>
                  <a:lnTo>
                    <a:pt x="735060" y="834123"/>
                  </a:lnTo>
                  <a:lnTo>
                    <a:pt x="743529" y="819093"/>
                  </a:lnTo>
                  <a:cubicBezTo>
                    <a:pt x="746135" y="814518"/>
                    <a:pt x="748741" y="808637"/>
                    <a:pt x="751999" y="804062"/>
                  </a:cubicBezTo>
                  <a:cubicBezTo>
                    <a:pt x="764377" y="784457"/>
                    <a:pt x="776756" y="764852"/>
                    <a:pt x="789786" y="745247"/>
                  </a:cubicBezTo>
                  <a:close/>
                  <a:moveTo>
                    <a:pt x="906644" y="613505"/>
                  </a:moveTo>
                  <a:lnTo>
                    <a:pt x="869509" y="671704"/>
                  </a:lnTo>
                  <a:cubicBezTo>
                    <a:pt x="857131" y="691322"/>
                    <a:pt x="846055" y="711594"/>
                    <a:pt x="834328" y="731212"/>
                  </a:cubicBezTo>
                  <a:cubicBezTo>
                    <a:pt x="822601" y="751483"/>
                    <a:pt x="812829" y="772409"/>
                    <a:pt x="801753" y="792027"/>
                  </a:cubicBezTo>
                  <a:cubicBezTo>
                    <a:pt x="791330" y="812953"/>
                    <a:pt x="782209" y="833878"/>
                    <a:pt x="772436" y="855458"/>
                  </a:cubicBezTo>
                  <a:lnTo>
                    <a:pt x="759406" y="886846"/>
                  </a:lnTo>
                  <a:cubicBezTo>
                    <a:pt x="755497" y="897963"/>
                    <a:pt x="750937" y="908426"/>
                    <a:pt x="747679" y="919543"/>
                  </a:cubicBezTo>
                  <a:lnTo>
                    <a:pt x="735952" y="952239"/>
                  </a:lnTo>
                  <a:lnTo>
                    <a:pt x="733346" y="960086"/>
                  </a:lnTo>
                  <a:lnTo>
                    <a:pt x="731392" y="968587"/>
                  </a:lnTo>
                  <a:lnTo>
                    <a:pt x="726180" y="984935"/>
                  </a:lnTo>
                  <a:lnTo>
                    <a:pt x="721619" y="1001938"/>
                  </a:lnTo>
                  <a:lnTo>
                    <a:pt x="719665" y="1009785"/>
                  </a:lnTo>
                  <a:lnTo>
                    <a:pt x="717710" y="1018286"/>
                  </a:lnTo>
                  <a:lnTo>
                    <a:pt x="710544" y="1052290"/>
                  </a:lnTo>
                  <a:cubicBezTo>
                    <a:pt x="707938" y="1063407"/>
                    <a:pt x="706635" y="1074524"/>
                    <a:pt x="705332" y="1086294"/>
                  </a:cubicBezTo>
                  <a:lnTo>
                    <a:pt x="702726" y="1103296"/>
                  </a:lnTo>
                  <a:lnTo>
                    <a:pt x="701423" y="1120298"/>
                  </a:lnTo>
                  <a:cubicBezTo>
                    <a:pt x="690999" y="1211848"/>
                    <a:pt x="704029" y="1305360"/>
                    <a:pt x="737907" y="1390370"/>
                  </a:cubicBezTo>
                  <a:cubicBezTo>
                    <a:pt x="754846" y="1432876"/>
                    <a:pt x="777648" y="1473419"/>
                    <a:pt x="805011" y="1510693"/>
                  </a:cubicBezTo>
                  <a:cubicBezTo>
                    <a:pt x="831722" y="1547967"/>
                    <a:pt x="863646" y="1581317"/>
                    <a:pt x="900781" y="1609436"/>
                  </a:cubicBezTo>
                  <a:cubicBezTo>
                    <a:pt x="862343" y="1583279"/>
                    <a:pt x="829768" y="1549929"/>
                    <a:pt x="801102" y="1513309"/>
                  </a:cubicBezTo>
                  <a:cubicBezTo>
                    <a:pt x="772436" y="1477343"/>
                    <a:pt x="748331" y="1436799"/>
                    <a:pt x="730740" y="1393640"/>
                  </a:cubicBezTo>
                  <a:cubicBezTo>
                    <a:pt x="712498" y="1350481"/>
                    <a:pt x="700120" y="1305360"/>
                    <a:pt x="693605" y="1258931"/>
                  </a:cubicBezTo>
                  <a:cubicBezTo>
                    <a:pt x="692302" y="1247160"/>
                    <a:pt x="690999" y="1236044"/>
                    <a:pt x="690347" y="1224273"/>
                  </a:cubicBezTo>
                  <a:lnTo>
                    <a:pt x="688393" y="1189615"/>
                  </a:lnTo>
                  <a:lnTo>
                    <a:pt x="688393" y="1154303"/>
                  </a:lnTo>
                  <a:cubicBezTo>
                    <a:pt x="688393" y="1148417"/>
                    <a:pt x="689044" y="1142532"/>
                    <a:pt x="689044" y="1136647"/>
                  </a:cubicBezTo>
                  <a:lnTo>
                    <a:pt x="690999" y="1119644"/>
                  </a:lnTo>
                  <a:lnTo>
                    <a:pt x="692302" y="1101988"/>
                  </a:lnTo>
                  <a:lnTo>
                    <a:pt x="694908" y="1084986"/>
                  </a:lnTo>
                  <a:cubicBezTo>
                    <a:pt x="696862" y="1073216"/>
                    <a:pt x="698165" y="1062099"/>
                    <a:pt x="700771" y="1050328"/>
                  </a:cubicBezTo>
                  <a:lnTo>
                    <a:pt x="707938" y="1016324"/>
                  </a:lnTo>
                  <a:lnTo>
                    <a:pt x="709892" y="1007823"/>
                  </a:lnTo>
                  <a:lnTo>
                    <a:pt x="712498" y="999322"/>
                  </a:lnTo>
                  <a:lnTo>
                    <a:pt x="717059" y="982320"/>
                  </a:lnTo>
                  <a:cubicBezTo>
                    <a:pt x="729437" y="937853"/>
                    <a:pt x="746376" y="894694"/>
                    <a:pt x="765270" y="851534"/>
                  </a:cubicBezTo>
                  <a:cubicBezTo>
                    <a:pt x="775694" y="830609"/>
                    <a:pt x="785466" y="809683"/>
                    <a:pt x="795890" y="789411"/>
                  </a:cubicBezTo>
                  <a:lnTo>
                    <a:pt x="812829" y="758677"/>
                  </a:lnTo>
                  <a:lnTo>
                    <a:pt x="821298" y="743636"/>
                  </a:lnTo>
                  <a:cubicBezTo>
                    <a:pt x="823904" y="739059"/>
                    <a:pt x="826510" y="733174"/>
                    <a:pt x="829768" y="728596"/>
                  </a:cubicBezTo>
                  <a:cubicBezTo>
                    <a:pt x="842146" y="708978"/>
                    <a:pt x="853873" y="689360"/>
                    <a:pt x="866903" y="669743"/>
                  </a:cubicBezTo>
                  <a:close/>
                  <a:moveTo>
                    <a:pt x="981532" y="535736"/>
                  </a:moveTo>
                  <a:lnTo>
                    <a:pt x="944397" y="593935"/>
                  </a:lnTo>
                  <a:cubicBezTo>
                    <a:pt x="932019" y="613553"/>
                    <a:pt x="920943" y="633825"/>
                    <a:pt x="909216" y="654097"/>
                  </a:cubicBezTo>
                  <a:cubicBezTo>
                    <a:pt x="897489" y="673715"/>
                    <a:pt x="887065" y="694640"/>
                    <a:pt x="876641" y="714912"/>
                  </a:cubicBezTo>
                  <a:cubicBezTo>
                    <a:pt x="866218" y="735184"/>
                    <a:pt x="857097" y="756109"/>
                    <a:pt x="847324" y="777689"/>
                  </a:cubicBezTo>
                  <a:lnTo>
                    <a:pt x="834294" y="809077"/>
                  </a:lnTo>
                  <a:cubicBezTo>
                    <a:pt x="830385" y="820194"/>
                    <a:pt x="825825" y="830657"/>
                    <a:pt x="822567" y="841774"/>
                  </a:cubicBezTo>
                  <a:lnTo>
                    <a:pt x="810840" y="874470"/>
                  </a:lnTo>
                  <a:lnTo>
                    <a:pt x="808234" y="882317"/>
                  </a:lnTo>
                  <a:lnTo>
                    <a:pt x="805628" y="890818"/>
                  </a:lnTo>
                  <a:lnTo>
                    <a:pt x="801068" y="907166"/>
                  </a:lnTo>
                  <a:lnTo>
                    <a:pt x="796507" y="924169"/>
                  </a:lnTo>
                  <a:lnTo>
                    <a:pt x="794553" y="932670"/>
                  </a:lnTo>
                  <a:lnTo>
                    <a:pt x="792598" y="940517"/>
                  </a:lnTo>
                  <a:lnTo>
                    <a:pt x="785432" y="974521"/>
                  </a:lnTo>
                  <a:cubicBezTo>
                    <a:pt x="782826" y="985638"/>
                    <a:pt x="781523" y="997408"/>
                    <a:pt x="779568" y="1008525"/>
                  </a:cubicBezTo>
                  <a:lnTo>
                    <a:pt x="777614" y="1025527"/>
                  </a:lnTo>
                  <a:lnTo>
                    <a:pt x="776311" y="1043183"/>
                  </a:lnTo>
                  <a:cubicBezTo>
                    <a:pt x="765887" y="1134079"/>
                    <a:pt x="778917" y="1227591"/>
                    <a:pt x="812795" y="1312601"/>
                  </a:cubicBezTo>
                  <a:cubicBezTo>
                    <a:pt x="829734" y="1355761"/>
                    <a:pt x="852536" y="1395650"/>
                    <a:pt x="879899" y="1432924"/>
                  </a:cubicBezTo>
                  <a:cubicBezTo>
                    <a:pt x="906610" y="1470198"/>
                    <a:pt x="938534" y="1504202"/>
                    <a:pt x="975669" y="1531667"/>
                  </a:cubicBezTo>
                  <a:cubicBezTo>
                    <a:pt x="937231" y="1505510"/>
                    <a:pt x="904656" y="1472160"/>
                    <a:pt x="875990" y="1436194"/>
                  </a:cubicBezTo>
                  <a:cubicBezTo>
                    <a:pt x="847324" y="1399574"/>
                    <a:pt x="823219" y="1359030"/>
                    <a:pt x="805628" y="1315871"/>
                  </a:cubicBezTo>
                  <a:cubicBezTo>
                    <a:pt x="786735" y="1272712"/>
                    <a:pt x="775008" y="1227591"/>
                    <a:pt x="768493" y="1181816"/>
                  </a:cubicBezTo>
                  <a:cubicBezTo>
                    <a:pt x="767190" y="1169391"/>
                    <a:pt x="765235" y="1158275"/>
                    <a:pt x="764584" y="1146504"/>
                  </a:cubicBezTo>
                  <a:lnTo>
                    <a:pt x="763281" y="1111846"/>
                  </a:lnTo>
                  <a:lnTo>
                    <a:pt x="763281" y="1076534"/>
                  </a:lnTo>
                  <a:cubicBezTo>
                    <a:pt x="763281" y="1071302"/>
                    <a:pt x="763932" y="1065417"/>
                    <a:pt x="763932" y="1058878"/>
                  </a:cubicBezTo>
                  <a:lnTo>
                    <a:pt x="765887" y="1041875"/>
                  </a:lnTo>
                  <a:lnTo>
                    <a:pt x="767190" y="1024873"/>
                  </a:lnTo>
                  <a:lnTo>
                    <a:pt x="769796" y="1007217"/>
                  </a:lnTo>
                  <a:cubicBezTo>
                    <a:pt x="771750" y="995447"/>
                    <a:pt x="773053" y="984330"/>
                    <a:pt x="775659" y="972559"/>
                  </a:cubicBezTo>
                  <a:lnTo>
                    <a:pt x="782826" y="938555"/>
                  </a:lnTo>
                  <a:lnTo>
                    <a:pt x="784780" y="930054"/>
                  </a:lnTo>
                  <a:lnTo>
                    <a:pt x="786735" y="921553"/>
                  </a:lnTo>
                  <a:lnTo>
                    <a:pt x="791947" y="905205"/>
                  </a:lnTo>
                  <a:cubicBezTo>
                    <a:pt x="804325" y="860084"/>
                    <a:pt x="821264" y="816925"/>
                    <a:pt x="840158" y="773765"/>
                  </a:cubicBezTo>
                  <a:cubicBezTo>
                    <a:pt x="849930" y="753494"/>
                    <a:pt x="860354" y="731914"/>
                    <a:pt x="870778" y="711642"/>
                  </a:cubicBezTo>
                  <a:lnTo>
                    <a:pt x="887717" y="680908"/>
                  </a:lnTo>
                  <a:lnTo>
                    <a:pt x="896186" y="665867"/>
                  </a:lnTo>
                  <a:cubicBezTo>
                    <a:pt x="898792" y="661290"/>
                    <a:pt x="901398" y="656059"/>
                    <a:pt x="904656" y="650827"/>
                  </a:cubicBezTo>
                  <a:cubicBezTo>
                    <a:pt x="917034" y="631209"/>
                    <a:pt x="928761" y="611591"/>
                    <a:pt x="941791" y="592628"/>
                  </a:cubicBezTo>
                  <a:close/>
                  <a:moveTo>
                    <a:pt x="1056422" y="460849"/>
                  </a:moveTo>
                  <a:lnTo>
                    <a:pt x="1019397" y="519048"/>
                  </a:lnTo>
                  <a:cubicBezTo>
                    <a:pt x="1007056" y="538666"/>
                    <a:pt x="995363" y="558938"/>
                    <a:pt x="984321" y="579210"/>
                  </a:cubicBezTo>
                  <a:cubicBezTo>
                    <a:pt x="972629" y="598828"/>
                    <a:pt x="962236" y="619753"/>
                    <a:pt x="951843" y="640025"/>
                  </a:cubicBezTo>
                  <a:cubicBezTo>
                    <a:pt x="941450" y="660297"/>
                    <a:pt x="932356" y="681876"/>
                    <a:pt x="922612" y="702802"/>
                  </a:cubicBezTo>
                  <a:lnTo>
                    <a:pt x="909621" y="734844"/>
                  </a:lnTo>
                  <a:cubicBezTo>
                    <a:pt x="905724" y="745307"/>
                    <a:pt x="901177" y="756424"/>
                    <a:pt x="897279" y="766887"/>
                  </a:cubicBezTo>
                  <a:lnTo>
                    <a:pt x="886237" y="799583"/>
                  </a:lnTo>
                  <a:lnTo>
                    <a:pt x="883638" y="807430"/>
                  </a:lnTo>
                  <a:lnTo>
                    <a:pt x="881040" y="815931"/>
                  </a:lnTo>
                  <a:lnTo>
                    <a:pt x="876493" y="832279"/>
                  </a:lnTo>
                  <a:lnTo>
                    <a:pt x="871946" y="849282"/>
                  </a:lnTo>
                  <a:lnTo>
                    <a:pt x="869998" y="857129"/>
                  </a:lnTo>
                  <a:lnTo>
                    <a:pt x="868049" y="865630"/>
                  </a:lnTo>
                  <a:lnTo>
                    <a:pt x="860904" y="899634"/>
                  </a:lnTo>
                  <a:cubicBezTo>
                    <a:pt x="858305" y="910751"/>
                    <a:pt x="857006" y="922521"/>
                    <a:pt x="855058" y="934292"/>
                  </a:cubicBezTo>
                  <a:lnTo>
                    <a:pt x="853109" y="950640"/>
                  </a:lnTo>
                  <a:lnTo>
                    <a:pt x="851160" y="968296"/>
                  </a:lnTo>
                  <a:cubicBezTo>
                    <a:pt x="841417" y="1059192"/>
                    <a:pt x="854408" y="1152704"/>
                    <a:pt x="888185" y="1238368"/>
                  </a:cubicBezTo>
                  <a:cubicBezTo>
                    <a:pt x="905074" y="1280874"/>
                    <a:pt x="927809" y="1320763"/>
                    <a:pt x="955090" y="1358037"/>
                  </a:cubicBezTo>
                  <a:cubicBezTo>
                    <a:pt x="981723" y="1395311"/>
                    <a:pt x="1013551" y="1429315"/>
                    <a:pt x="1049927" y="1456780"/>
                  </a:cubicBezTo>
                  <a:cubicBezTo>
                    <a:pt x="1012252" y="1431277"/>
                    <a:pt x="979774" y="1397273"/>
                    <a:pt x="951193" y="1360653"/>
                  </a:cubicBezTo>
                  <a:cubicBezTo>
                    <a:pt x="922612" y="1324687"/>
                    <a:pt x="898578" y="1284143"/>
                    <a:pt x="881040" y="1240984"/>
                  </a:cubicBezTo>
                  <a:cubicBezTo>
                    <a:pt x="862203" y="1198479"/>
                    <a:pt x="850511" y="1152704"/>
                    <a:pt x="844015" y="1106929"/>
                  </a:cubicBezTo>
                  <a:cubicBezTo>
                    <a:pt x="842716" y="1094504"/>
                    <a:pt x="840767" y="1083388"/>
                    <a:pt x="840118" y="1071617"/>
                  </a:cubicBezTo>
                  <a:lnTo>
                    <a:pt x="838169" y="1036959"/>
                  </a:lnTo>
                  <a:lnTo>
                    <a:pt x="838819" y="1001647"/>
                  </a:lnTo>
                  <a:cubicBezTo>
                    <a:pt x="838819" y="995761"/>
                    <a:pt x="839468" y="990530"/>
                    <a:pt x="839468" y="984645"/>
                  </a:cubicBezTo>
                  <a:lnTo>
                    <a:pt x="841417" y="966988"/>
                  </a:lnTo>
                  <a:lnTo>
                    <a:pt x="842716" y="949332"/>
                  </a:lnTo>
                  <a:lnTo>
                    <a:pt x="845314" y="932330"/>
                  </a:lnTo>
                  <a:cubicBezTo>
                    <a:pt x="847263" y="921214"/>
                    <a:pt x="848562" y="909443"/>
                    <a:pt x="851160" y="897672"/>
                  </a:cubicBezTo>
                  <a:lnTo>
                    <a:pt x="858305" y="863668"/>
                  </a:lnTo>
                  <a:lnTo>
                    <a:pt x="860254" y="855167"/>
                  </a:lnTo>
                  <a:lnTo>
                    <a:pt x="862203" y="846666"/>
                  </a:lnTo>
                  <a:lnTo>
                    <a:pt x="867399" y="830318"/>
                  </a:lnTo>
                  <a:cubicBezTo>
                    <a:pt x="879741" y="785197"/>
                    <a:pt x="896630" y="742038"/>
                    <a:pt x="914818" y="698878"/>
                  </a:cubicBezTo>
                  <a:cubicBezTo>
                    <a:pt x="925211" y="678607"/>
                    <a:pt x="935604" y="657681"/>
                    <a:pt x="945347" y="636755"/>
                  </a:cubicBezTo>
                  <a:lnTo>
                    <a:pt x="962236" y="606021"/>
                  </a:lnTo>
                  <a:lnTo>
                    <a:pt x="970680" y="590980"/>
                  </a:lnTo>
                  <a:cubicBezTo>
                    <a:pt x="973928" y="586403"/>
                    <a:pt x="976526" y="581172"/>
                    <a:pt x="979774" y="576594"/>
                  </a:cubicBezTo>
                  <a:cubicBezTo>
                    <a:pt x="992116" y="556976"/>
                    <a:pt x="1003808" y="536704"/>
                    <a:pt x="1016799" y="517741"/>
                  </a:cubicBezTo>
                  <a:close/>
                  <a:moveTo>
                    <a:pt x="1134189" y="383081"/>
                  </a:moveTo>
                  <a:lnTo>
                    <a:pt x="1096515" y="441280"/>
                  </a:lnTo>
                  <a:cubicBezTo>
                    <a:pt x="1084823" y="460898"/>
                    <a:pt x="1073130" y="481170"/>
                    <a:pt x="1062088" y="501442"/>
                  </a:cubicBezTo>
                  <a:cubicBezTo>
                    <a:pt x="1050396" y="521713"/>
                    <a:pt x="1040003" y="541985"/>
                    <a:pt x="1029610" y="562257"/>
                  </a:cubicBezTo>
                  <a:cubicBezTo>
                    <a:pt x="1019217" y="582529"/>
                    <a:pt x="1010123" y="604108"/>
                    <a:pt x="1000379" y="625034"/>
                  </a:cubicBezTo>
                  <a:lnTo>
                    <a:pt x="987388" y="657076"/>
                  </a:lnTo>
                  <a:cubicBezTo>
                    <a:pt x="983491" y="667539"/>
                    <a:pt x="978944" y="678656"/>
                    <a:pt x="975046" y="689119"/>
                  </a:cubicBezTo>
                  <a:lnTo>
                    <a:pt x="964004" y="721815"/>
                  </a:lnTo>
                  <a:lnTo>
                    <a:pt x="961405" y="729662"/>
                  </a:lnTo>
                  <a:lnTo>
                    <a:pt x="958807" y="738163"/>
                  </a:lnTo>
                  <a:lnTo>
                    <a:pt x="954260" y="755165"/>
                  </a:lnTo>
                  <a:lnTo>
                    <a:pt x="949713" y="771514"/>
                  </a:lnTo>
                  <a:lnTo>
                    <a:pt x="947115" y="780015"/>
                  </a:lnTo>
                  <a:lnTo>
                    <a:pt x="945166" y="788516"/>
                  </a:lnTo>
                  <a:lnTo>
                    <a:pt x="938021" y="821866"/>
                  </a:lnTo>
                  <a:cubicBezTo>
                    <a:pt x="936072" y="832983"/>
                    <a:pt x="934773" y="844753"/>
                    <a:pt x="932825" y="855870"/>
                  </a:cubicBezTo>
                  <a:lnTo>
                    <a:pt x="930876" y="872872"/>
                  </a:lnTo>
                  <a:lnTo>
                    <a:pt x="928927" y="890528"/>
                  </a:lnTo>
                  <a:cubicBezTo>
                    <a:pt x="919184" y="981424"/>
                    <a:pt x="931526" y="1074936"/>
                    <a:pt x="965952" y="1160600"/>
                  </a:cubicBezTo>
                  <a:cubicBezTo>
                    <a:pt x="982841" y="1203106"/>
                    <a:pt x="1005576" y="1243649"/>
                    <a:pt x="1032208" y="1280269"/>
                  </a:cubicBezTo>
                  <a:cubicBezTo>
                    <a:pt x="1059490" y="1317543"/>
                    <a:pt x="1091318" y="1351547"/>
                    <a:pt x="1127694" y="1379012"/>
                  </a:cubicBezTo>
                  <a:cubicBezTo>
                    <a:pt x="1089370" y="1352855"/>
                    <a:pt x="1056891" y="1319505"/>
                    <a:pt x="1028311" y="1283539"/>
                  </a:cubicBezTo>
                  <a:cubicBezTo>
                    <a:pt x="1000379" y="1246919"/>
                    <a:pt x="976345" y="1206375"/>
                    <a:pt x="958158" y="1163870"/>
                  </a:cubicBezTo>
                  <a:cubicBezTo>
                    <a:pt x="939970" y="1120711"/>
                    <a:pt x="928278" y="1074936"/>
                    <a:pt x="921782" y="1029161"/>
                  </a:cubicBezTo>
                  <a:cubicBezTo>
                    <a:pt x="920483" y="1017390"/>
                    <a:pt x="918534" y="1005620"/>
                    <a:pt x="917885" y="993849"/>
                  </a:cubicBezTo>
                  <a:lnTo>
                    <a:pt x="915936" y="959191"/>
                  </a:lnTo>
                  <a:lnTo>
                    <a:pt x="916586" y="924533"/>
                  </a:lnTo>
                  <a:cubicBezTo>
                    <a:pt x="916586" y="918647"/>
                    <a:pt x="916586" y="912762"/>
                    <a:pt x="917235" y="906877"/>
                  </a:cubicBezTo>
                  <a:lnTo>
                    <a:pt x="918534" y="889220"/>
                  </a:lnTo>
                  <a:lnTo>
                    <a:pt x="920483" y="872218"/>
                  </a:lnTo>
                  <a:lnTo>
                    <a:pt x="923081" y="854562"/>
                  </a:lnTo>
                  <a:cubicBezTo>
                    <a:pt x="925030" y="842792"/>
                    <a:pt x="925679" y="831675"/>
                    <a:pt x="928927" y="819904"/>
                  </a:cubicBezTo>
                  <a:lnTo>
                    <a:pt x="936072" y="785900"/>
                  </a:lnTo>
                  <a:lnTo>
                    <a:pt x="938021" y="777399"/>
                  </a:lnTo>
                  <a:lnTo>
                    <a:pt x="939970" y="768898"/>
                  </a:lnTo>
                  <a:lnTo>
                    <a:pt x="945166" y="752550"/>
                  </a:lnTo>
                  <a:cubicBezTo>
                    <a:pt x="957508" y="707429"/>
                    <a:pt x="974397" y="664270"/>
                    <a:pt x="992585" y="621764"/>
                  </a:cubicBezTo>
                  <a:cubicBezTo>
                    <a:pt x="1002978" y="600839"/>
                    <a:pt x="1013371" y="579913"/>
                    <a:pt x="1023114" y="558987"/>
                  </a:cubicBezTo>
                  <a:lnTo>
                    <a:pt x="1040003" y="528907"/>
                  </a:lnTo>
                  <a:lnTo>
                    <a:pt x="1048447" y="513866"/>
                  </a:lnTo>
                  <a:cubicBezTo>
                    <a:pt x="1051695" y="508635"/>
                    <a:pt x="1054293" y="503404"/>
                    <a:pt x="1056891" y="498826"/>
                  </a:cubicBezTo>
                  <a:cubicBezTo>
                    <a:pt x="1069883" y="479208"/>
                    <a:pt x="1081575" y="458936"/>
                    <a:pt x="1094566" y="439973"/>
                  </a:cubicBezTo>
                  <a:close/>
                  <a:moveTo>
                    <a:pt x="1211958" y="308193"/>
                  </a:moveTo>
                  <a:lnTo>
                    <a:pt x="1174284" y="366354"/>
                  </a:lnTo>
                  <a:cubicBezTo>
                    <a:pt x="1162592" y="385959"/>
                    <a:pt x="1150899" y="406218"/>
                    <a:pt x="1139857" y="426476"/>
                  </a:cubicBezTo>
                  <a:cubicBezTo>
                    <a:pt x="1128165" y="446081"/>
                    <a:pt x="1117772" y="466993"/>
                    <a:pt x="1107379" y="487251"/>
                  </a:cubicBezTo>
                  <a:cubicBezTo>
                    <a:pt x="1096986" y="508163"/>
                    <a:pt x="1087242" y="529075"/>
                    <a:pt x="1077499" y="549987"/>
                  </a:cubicBezTo>
                  <a:lnTo>
                    <a:pt x="1065157" y="582009"/>
                  </a:lnTo>
                  <a:cubicBezTo>
                    <a:pt x="1061260" y="592465"/>
                    <a:pt x="1056063" y="603574"/>
                    <a:pt x="1052166" y="614030"/>
                  </a:cubicBezTo>
                  <a:lnTo>
                    <a:pt x="1041773" y="646705"/>
                  </a:lnTo>
                  <a:lnTo>
                    <a:pt x="1038525" y="655201"/>
                  </a:lnTo>
                  <a:lnTo>
                    <a:pt x="1036576" y="663043"/>
                  </a:lnTo>
                  <a:lnTo>
                    <a:pt x="1032029" y="680033"/>
                  </a:lnTo>
                  <a:lnTo>
                    <a:pt x="1027482" y="696371"/>
                  </a:lnTo>
                  <a:lnTo>
                    <a:pt x="1024884" y="704866"/>
                  </a:lnTo>
                  <a:lnTo>
                    <a:pt x="1022935" y="713362"/>
                  </a:lnTo>
                  <a:lnTo>
                    <a:pt x="1015790" y="746690"/>
                  </a:lnTo>
                  <a:cubicBezTo>
                    <a:pt x="1013841" y="757800"/>
                    <a:pt x="1012542" y="769563"/>
                    <a:pt x="1010594" y="781326"/>
                  </a:cubicBezTo>
                  <a:lnTo>
                    <a:pt x="1008645" y="797663"/>
                  </a:lnTo>
                  <a:lnTo>
                    <a:pt x="1006696" y="815308"/>
                  </a:lnTo>
                  <a:cubicBezTo>
                    <a:pt x="996953" y="906797"/>
                    <a:pt x="1009295" y="1000248"/>
                    <a:pt x="1043721" y="1085202"/>
                  </a:cubicBezTo>
                  <a:cubicBezTo>
                    <a:pt x="1059961" y="1127680"/>
                    <a:pt x="1083345" y="1168197"/>
                    <a:pt x="1109977" y="1204793"/>
                  </a:cubicBezTo>
                  <a:cubicBezTo>
                    <a:pt x="1137259" y="1242042"/>
                    <a:pt x="1169087" y="1276024"/>
                    <a:pt x="1205462" y="1304124"/>
                  </a:cubicBezTo>
                  <a:cubicBezTo>
                    <a:pt x="1167788" y="1277984"/>
                    <a:pt x="1135310" y="1244656"/>
                    <a:pt x="1106080" y="1208060"/>
                  </a:cubicBezTo>
                  <a:cubicBezTo>
                    <a:pt x="1077499" y="1171464"/>
                    <a:pt x="1053465" y="1130947"/>
                    <a:pt x="1035927" y="1087816"/>
                  </a:cubicBezTo>
                  <a:cubicBezTo>
                    <a:pt x="1017739" y="1045339"/>
                    <a:pt x="1006047" y="1000248"/>
                    <a:pt x="998902" y="953849"/>
                  </a:cubicBezTo>
                  <a:cubicBezTo>
                    <a:pt x="998252" y="942086"/>
                    <a:pt x="996303" y="930323"/>
                    <a:pt x="995654" y="919214"/>
                  </a:cubicBezTo>
                  <a:lnTo>
                    <a:pt x="993705" y="883925"/>
                  </a:lnTo>
                  <a:lnTo>
                    <a:pt x="994355" y="849289"/>
                  </a:lnTo>
                  <a:cubicBezTo>
                    <a:pt x="994355" y="843408"/>
                    <a:pt x="994355" y="837527"/>
                    <a:pt x="995004" y="831645"/>
                  </a:cubicBezTo>
                  <a:lnTo>
                    <a:pt x="996303" y="814001"/>
                  </a:lnTo>
                  <a:lnTo>
                    <a:pt x="998252" y="797010"/>
                  </a:lnTo>
                  <a:lnTo>
                    <a:pt x="1000850" y="779365"/>
                  </a:lnTo>
                  <a:cubicBezTo>
                    <a:pt x="1002799" y="768256"/>
                    <a:pt x="1003448" y="756493"/>
                    <a:pt x="1006047" y="744730"/>
                  </a:cubicBezTo>
                  <a:lnTo>
                    <a:pt x="1013841" y="710748"/>
                  </a:lnTo>
                  <a:lnTo>
                    <a:pt x="1015790" y="702252"/>
                  </a:lnTo>
                  <a:lnTo>
                    <a:pt x="1017739" y="693757"/>
                  </a:lnTo>
                  <a:lnTo>
                    <a:pt x="1022935" y="677419"/>
                  </a:lnTo>
                  <a:cubicBezTo>
                    <a:pt x="1035277" y="632328"/>
                    <a:pt x="1052166" y="589197"/>
                    <a:pt x="1070354" y="546720"/>
                  </a:cubicBezTo>
                  <a:cubicBezTo>
                    <a:pt x="1080747" y="525808"/>
                    <a:pt x="1090490" y="504896"/>
                    <a:pt x="1100883" y="484637"/>
                  </a:cubicBezTo>
                  <a:lnTo>
                    <a:pt x="1117772" y="453923"/>
                  </a:lnTo>
                  <a:lnTo>
                    <a:pt x="1126216" y="438893"/>
                  </a:lnTo>
                  <a:cubicBezTo>
                    <a:pt x="1129464" y="433665"/>
                    <a:pt x="1132062" y="428437"/>
                    <a:pt x="1135310" y="423862"/>
                  </a:cubicBezTo>
                  <a:cubicBezTo>
                    <a:pt x="1147652" y="404257"/>
                    <a:pt x="1159344" y="383999"/>
                    <a:pt x="1171685" y="365047"/>
                  </a:cubicBezTo>
                  <a:close/>
                  <a:moveTo>
                    <a:pt x="1286844" y="230424"/>
                  </a:moveTo>
                  <a:lnTo>
                    <a:pt x="1249710" y="288585"/>
                  </a:lnTo>
                  <a:cubicBezTo>
                    <a:pt x="1237982" y="308190"/>
                    <a:pt x="1226256" y="329102"/>
                    <a:pt x="1214528" y="348707"/>
                  </a:cubicBezTo>
                  <a:cubicBezTo>
                    <a:pt x="1203452" y="368966"/>
                    <a:pt x="1193028" y="389224"/>
                    <a:pt x="1181954" y="410136"/>
                  </a:cubicBezTo>
                  <a:cubicBezTo>
                    <a:pt x="1172181" y="430394"/>
                    <a:pt x="1162409" y="451306"/>
                    <a:pt x="1152636" y="472218"/>
                  </a:cubicBezTo>
                  <a:lnTo>
                    <a:pt x="1140258" y="504240"/>
                  </a:lnTo>
                  <a:cubicBezTo>
                    <a:pt x="1135697" y="515349"/>
                    <a:pt x="1131137" y="525805"/>
                    <a:pt x="1127879" y="536261"/>
                  </a:cubicBezTo>
                  <a:lnTo>
                    <a:pt x="1116152" y="568936"/>
                  </a:lnTo>
                  <a:lnTo>
                    <a:pt x="1113546" y="577432"/>
                  </a:lnTo>
                  <a:lnTo>
                    <a:pt x="1111592" y="585274"/>
                  </a:lnTo>
                  <a:lnTo>
                    <a:pt x="1107031" y="602264"/>
                  </a:lnTo>
                  <a:lnTo>
                    <a:pt x="1102471" y="619255"/>
                  </a:lnTo>
                  <a:lnTo>
                    <a:pt x="1099865" y="627097"/>
                  </a:lnTo>
                  <a:lnTo>
                    <a:pt x="1097910" y="635593"/>
                  </a:lnTo>
                  <a:lnTo>
                    <a:pt x="1090744" y="668921"/>
                  </a:lnTo>
                  <a:cubicBezTo>
                    <a:pt x="1088789" y="680684"/>
                    <a:pt x="1087486" y="691794"/>
                    <a:pt x="1085532" y="703557"/>
                  </a:cubicBezTo>
                  <a:lnTo>
                    <a:pt x="1082926" y="720548"/>
                  </a:lnTo>
                  <a:lnTo>
                    <a:pt x="1081623" y="737539"/>
                  </a:lnTo>
                  <a:cubicBezTo>
                    <a:pt x="1071850" y="829028"/>
                    <a:pt x="1084229" y="921825"/>
                    <a:pt x="1118107" y="1007433"/>
                  </a:cubicBezTo>
                  <a:cubicBezTo>
                    <a:pt x="1135046" y="1049911"/>
                    <a:pt x="1157848" y="1090428"/>
                    <a:pt x="1185210" y="1127677"/>
                  </a:cubicBezTo>
                  <a:cubicBezTo>
                    <a:pt x="1212574" y="1164273"/>
                    <a:pt x="1244498" y="1198255"/>
                    <a:pt x="1280982" y="1226355"/>
                  </a:cubicBezTo>
                  <a:cubicBezTo>
                    <a:pt x="1242542" y="1200215"/>
                    <a:pt x="1209968" y="1166887"/>
                    <a:pt x="1181302" y="1130945"/>
                  </a:cubicBezTo>
                  <a:cubicBezTo>
                    <a:pt x="1152636" y="1093695"/>
                    <a:pt x="1128531" y="1053178"/>
                    <a:pt x="1110940" y="1010701"/>
                  </a:cubicBezTo>
                  <a:cubicBezTo>
                    <a:pt x="1092698" y="967570"/>
                    <a:pt x="1080320" y="921825"/>
                    <a:pt x="1073805" y="876080"/>
                  </a:cubicBezTo>
                  <a:cubicBezTo>
                    <a:pt x="1073153" y="864317"/>
                    <a:pt x="1070547" y="852554"/>
                    <a:pt x="1069896" y="841445"/>
                  </a:cubicBezTo>
                  <a:lnTo>
                    <a:pt x="1068593" y="806156"/>
                  </a:lnTo>
                  <a:lnTo>
                    <a:pt x="1069244" y="771520"/>
                  </a:lnTo>
                  <a:cubicBezTo>
                    <a:pt x="1069244" y="765639"/>
                    <a:pt x="1069244" y="759758"/>
                    <a:pt x="1069896" y="753876"/>
                  </a:cubicBezTo>
                  <a:lnTo>
                    <a:pt x="1071199" y="736232"/>
                  </a:lnTo>
                  <a:lnTo>
                    <a:pt x="1073153" y="719241"/>
                  </a:lnTo>
                  <a:lnTo>
                    <a:pt x="1075759" y="701596"/>
                  </a:lnTo>
                  <a:cubicBezTo>
                    <a:pt x="1077062" y="690487"/>
                    <a:pt x="1078365" y="678724"/>
                    <a:pt x="1081623" y="667614"/>
                  </a:cubicBezTo>
                  <a:lnTo>
                    <a:pt x="1088789" y="632979"/>
                  </a:lnTo>
                  <a:lnTo>
                    <a:pt x="1090092" y="624483"/>
                  </a:lnTo>
                  <a:lnTo>
                    <a:pt x="1092698" y="615988"/>
                  </a:lnTo>
                  <a:lnTo>
                    <a:pt x="1097910" y="599650"/>
                  </a:lnTo>
                  <a:cubicBezTo>
                    <a:pt x="1109637" y="555213"/>
                    <a:pt x="1127228" y="511428"/>
                    <a:pt x="1145470" y="468951"/>
                  </a:cubicBezTo>
                  <a:cubicBezTo>
                    <a:pt x="1155894" y="448039"/>
                    <a:pt x="1165666" y="427127"/>
                    <a:pt x="1176090" y="406868"/>
                  </a:cubicBezTo>
                  <a:lnTo>
                    <a:pt x="1193028" y="376154"/>
                  </a:lnTo>
                  <a:lnTo>
                    <a:pt x="1201498" y="361124"/>
                  </a:lnTo>
                  <a:cubicBezTo>
                    <a:pt x="1204756" y="355896"/>
                    <a:pt x="1207362" y="351321"/>
                    <a:pt x="1209968" y="346093"/>
                  </a:cubicBezTo>
                  <a:cubicBezTo>
                    <a:pt x="1222998" y="326488"/>
                    <a:pt x="1234724" y="306883"/>
                    <a:pt x="1247104" y="287278"/>
                  </a:cubicBezTo>
                  <a:close/>
                  <a:moveTo>
                    <a:pt x="1364612" y="155537"/>
                  </a:moveTo>
                  <a:lnTo>
                    <a:pt x="1327476" y="214313"/>
                  </a:lnTo>
                  <a:cubicBezTo>
                    <a:pt x="1315098" y="233905"/>
                    <a:pt x="1304022" y="254151"/>
                    <a:pt x="1292296" y="273743"/>
                  </a:cubicBezTo>
                  <a:cubicBezTo>
                    <a:pt x="1281220" y="293988"/>
                    <a:pt x="1270796" y="314233"/>
                    <a:pt x="1259720" y="334478"/>
                  </a:cubicBezTo>
                  <a:cubicBezTo>
                    <a:pt x="1249296" y="355376"/>
                    <a:pt x="1240176" y="376275"/>
                    <a:pt x="1230404" y="397173"/>
                  </a:cubicBezTo>
                  <a:lnTo>
                    <a:pt x="1218024" y="429173"/>
                  </a:lnTo>
                  <a:cubicBezTo>
                    <a:pt x="1213464" y="439622"/>
                    <a:pt x="1208904" y="450725"/>
                    <a:pt x="1204994" y="461174"/>
                  </a:cubicBezTo>
                  <a:lnTo>
                    <a:pt x="1193920" y="493827"/>
                  </a:lnTo>
                  <a:lnTo>
                    <a:pt x="1191314" y="502317"/>
                  </a:lnTo>
                  <a:lnTo>
                    <a:pt x="1189358" y="510807"/>
                  </a:lnTo>
                  <a:lnTo>
                    <a:pt x="1184798" y="527134"/>
                  </a:lnTo>
                  <a:lnTo>
                    <a:pt x="1180238" y="544114"/>
                  </a:lnTo>
                  <a:lnTo>
                    <a:pt x="1177632" y="551950"/>
                  </a:lnTo>
                  <a:lnTo>
                    <a:pt x="1175677" y="560440"/>
                  </a:lnTo>
                  <a:lnTo>
                    <a:pt x="1168511" y="594400"/>
                  </a:lnTo>
                  <a:cubicBezTo>
                    <a:pt x="1165905" y="605502"/>
                    <a:pt x="1165253" y="616604"/>
                    <a:pt x="1163299" y="628360"/>
                  </a:cubicBezTo>
                  <a:lnTo>
                    <a:pt x="1160693" y="645340"/>
                  </a:lnTo>
                  <a:lnTo>
                    <a:pt x="1159390" y="662319"/>
                  </a:lnTo>
                  <a:cubicBezTo>
                    <a:pt x="1149617" y="753749"/>
                    <a:pt x="1161996" y="847138"/>
                    <a:pt x="1195874" y="932037"/>
                  </a:cubicBezTo>
                  <a:cubicBezTo>
                    <a:pt x="1212812" y="974487"/>
                    <a:pt x="1235616" y="1014977"/>
                    <a:pt x="1262978" y="1052202"/>
                  </a:cubicBezTo>
                  <a:cubicBezTo>
                    <a:pt x="1290340" y="1088774"/>
                    <a:pt x="1321612" y="1123387"/>
                    <a:pt x="1358748" y="1151469"/>
                  </a:cubicBezTo>
                  <a:cubicBezTo>
                    <a:pt x="1320310" y="1125346"/>
                    <a:pt x="1287734" y="1091386"/>
                    <a:pt x="1259068" y="1055467"/>
                  </a:cubicBezTo>
                  <a:cubicBezTo>
                    <a:pt x="1230404" y="1018242"/>
                    <a:pt x="1206298" y="978405"/>
                    <a:pt x="1188708" y="935303"/>
                  </a:cubicBezTo>
                  <a:cubicBezTo>
                    <a:pt x="1170465" y="892200"/>
                    <a:pt x="1158087" y="847138"/>
                    <a:pt x="1151572" y="800770"/>
                  </a:cubicBezTo>
                  <a:cubicBezTo>
                    <a:pt x="1150269" y="789668"/>
                    <a:pt x="1148966" y="777913"/>
                    <a:pt x="1147663" y="766157"/>
                  </a:cubicBezTo>
                  <a:lnTo>
                    <a:pt x="1146360" y="730892"/>
                  </a:lnTo>
                  <a:lnTo>
                    <a:pt x="1147011" y="696279"/>
                  </a:lnTo>
                  <a:cubicBezTo>
                    <a:pt x="1147011" y="690401"/>
                    <a:pt x="1147011" y="684524"/>
                    <a:pt x="1147663" y="678646"/>
                  </a:cubicBezTo>
                  <a:lnTo>
                    <a:pt x="1148966" y="661013"/>
                  </a:lnTo>
                  <a:lnTo>
                    <a:pt x="1150269" y="644033"/>
                  </a:lnTo>
                  <a:lnTo>
                    <a:pt x="1152875" y="626400"/>
                  </a:lnTo>
                  <a:cubicBezTo>
                    <a:pt x="1155481" y="615298"/>
                    <a:pt x="1156132" y="603543"/>
                    <a:pt x="1158738" y="592441"/>
                  </a:cubicBezTo>
                  <a:lnTo>
                    <a:pt x="1165905" y="557828"/>
                  </a:lnTo>
                  <a:lnTo>
                    <a:pt x="1168511" y="549991"/>
                  </a:lnTo>
                  <a:lnTo>
                    <a:pt x="1170465" y="541501"/>
                  </a:lnTo>
                  <a:lnTo>
                    <a:pt x="1175677" y="524522"/>
                  </a:lnTo>
                  <a:cubicBezTo>
                    <a:pt x="1187404" y="480113"/>
                    <a:pt x="1204994" y="436357"/>
                    <a:pt x="1223236" y="393908"/>
                  </a:cubicBezTo>
                  <a:cubicBezTo>
                    <a:pt x="1233660" y="373009"/>
                    <a:pt x="1243434" y="352111"/>
                    <a:pt x="1253858" y="331866"/>
                  </a:cubicBezTo>
                  <a:lnTo>
                    <a:pt x="1270796" y="301172"/>
                  </a:lnTo>
                  <a:lnTo>
                    <a:pt x="1279266" y="286151"/>
                  </a:lnTo>
                  <a:cubicBezTo>
                    <a:pt x="1281872" y="280926"/>
                    <a:pt x="1285128" y="276355"/>
                    <a:pt x="1287734" y="271130"/>
                  </a:cubicBezTo>
                  <a:cubicBezTo>
                    <a:pt x="1300764" y="251538"/>
                    <a:pt x="1312492" y="231946"/>
                    <a:pt x="1324870" y="212354"/>
                  </a:cubicBezTo>
                  <a:close/>
                  <a:moveTo>
                    <a:pt x="1439502" y="77769"/>
                  </a:moveTo>
                  <a:lnTo>
                    <a:pt x="1402476" y="135968"/>
                  </a:lnTo>
                  <a:cubicBezTo>
                    <a:pt x="1390134" y="155586"/>
                    <a:pt x="1379092" y="175858"/>
                    <a:pt x="1367400" y="195476"/>
                  </a:cubicBezTo>
                  <a:cubicBezTo>
                    <a:pt x="1355708" y="215748"/>
                    <a:pt x="1345964" y="236673"/>
                    <a:pt x="1334922" y="256945"/>
                  </a:cubicBezTo>
                  <a:cubicBezTo>
                    <a:pt x="1324528" y="277217"/>
                    <a:pt x="1315434" y="298142"/>
                    <a:pt x="1305692" y="319068"/>
                  </a:cubicBezTo>
                  <a:lnTo>
                    <a:pt x="1293350" y="351110"/>
                  </a:lnTo>
                  <a:cubicBezTo>
                    <a:pt x="1288802" y="362227"/>
                    <a:pt x="1284256" y="372690"/>
                    <a:pt x="1280358" y="383807"/>
                  </a:cubicBezTo>
                  <a:lnTo>
                    <a:pt x="1269316" y="416503"/>
                  </a:lnTo>
                  <a:lnTo>
                    <a:pt x="1266718" y="424350"/>
                  </a:lnTo>
                  <a:lnTo>
                    <a:pt x="1264768" y="432851"/>
                  </a:lnTo>
                  <a:lnTo>
                    <a:pt x="1260222" y="449853"/>
                  </a:lnTo>
                  <a:lnTo>
                    <a:pt x="1255026" y="466202"/>
                  </a:lnTo>
                  <a:lnTo>
                    <a:pt x="1253076" y="474049"/>
                  </a:lnTo>
                  <a:lnTo>
                    <a:pt x="1251128" y="482550"/>
                  </a:lnTo>
                  <a:lnTo>
                    <a:pt x="1243982" y="516554"/>
                  </a:lnTo>
                  <a:cubicBezTo>
                    <a:pt x="1241384" y="527671"/>
                    <a:pt x="1240734" y="538788"/>
                    <a:pt x="1238786" y="550558"/>
                  </a:cubicBezTo>
                  <a:lnTo>
                    <a:pt x="1236188" y="567560"/>
                  </a:lnTo>
                  <a:lnTo>
                    <a:pt x="1234888" y="584562"/>
                  </a:lnTo>
                  <a:cubicBezTo>
                    <a:pt x="1224496" y="676112"/>
                    <a:pt x="1237488" y="769624"/>
                    <a:pt x="1271264" y="854634"/>
                  </a:cubicBezTo>
                  <a:cubicBezTo>
                    <a:pt x="1287504" y="897794"/>
                    <a:pt x="1310888" y="937683"/>
                    <a:pt x="1338170" y="974957"/>
                  </a:cubicBezTo>
                  <a:cubicBezTo>
                    <a:pt x="1365452" y="1012231"/>
                    <a:pt x="1396630" y="1046235"/>
                    <a:pt x="1433656" y="1073700"/>
                  </a:cubicBezTo>
                  <a:cubicBezTo>
                    <a:pt x="1395332" y="1048197"/>
                    <a:pt x="1362852" y="1014193"/>
                    <a:pt x="1333622" y="978227"/>
                  </a:cubicBezTo>
                  <a:cubicBezTo>
                    <a:pt x="1305692" y="940953"/>
                    <a:pt x="1281658" y="901063"/>
                    <a:pt x="1263470" y="857904"/>
                  </a:cubicBezTo>
                  <a:cubicBezTo>
                    <a:pt x="1245932" y="815399"/>
                    <a:pt x="1233590" y="769624"/>
                    <a:pt x="1227094" y="723195"/>
                  </a:cubicBezTo>
                  <a:cubicBezTo>
                    <a:pt x="1225794" y="712078"/>
                    <a:pt x="1223846" y="700308"/>
                    <a:pt x="1223196" y="688537"/>
                  </a:cubicBezTo>
                  <a:lnTo>
                    <a:pt x="1221248" y="653879"/>
                  </a:lnTo>
                  <a:lnTo>
                    <a:pt x="1221898" y="618567"/>
                  </a:lnTo>
                  <a:cubicBezTo>
                    <a:pt x="1221898" y="612681"/>
                    <a:pt x="1222548" y="606796"/>
                    <a:pt x="1222548" y="601565"/>
                  </a:cubicBezTo>
                  <a:lnTo>
                    <a:pt x="1224496" y="583255"/>
                  </a:lnTo>
                  <a:lnTo>
                    <a:pt x="1225794" y="566253"/>
                  </a:lnTo>
                  <a:lnTo>
                    <a:pt x="1228394" y="549250"/>
                  </a:lnTo>
                  <a:cubicBezTo>
                    <a:pt x="1230342" y="537480"/>
                    <a:pt x="1231642" y="525709"/>
                    <a:pt x="1234240" y="514592"/>
                  </a:cubicBezTo>
                  <a:lnTo>
                    <a:pt x="1241384" y="480588"/>
                  </a:lnTo>
                  <a:lnTo>
                    <a:pt x="1243334" y="472087"/>
                  </a:lnTo>
                  <a:lnTo>
                    <a:pt x="1245932" y="463586"/>
                  </a:lnTo>
                  <a:lnTo>
                    <a:pt x="1250478" y="446584"/>
                  </a:lnTo>
                  <a:cubicBezTo>
                    <a:pt x="1262820" y="402117"/>
                    <a:pt x="1279708" y="358304"/>
                    <a:pt x="1298546" y="315798"/>
                  </a:cubicBezTo>
                  <a:cubicBezTo>
                    <a:pt x="1308290" y="294873"/>
                    <a:pt x="1318034" y="274601"/>
                    <a:pt x="1329076" y="253675"/>
                  </a:cubicBezTo>
                  <a:lnTo>
                    <a:pt x="1345964" y="223595"/>
                  </a:lnTo>
                  <a:lnTo>
                    <a:pt x="1354408" y="207900"/>
                  </a:lnTo>
                  <a:cubicBezTo>
                    <a:pt x="1357006" y="203323"/>
                    <a:pt x="1359606" y="198092"/>
                    <a:pt x="1362852" y="192860"/>
                  </a:cubicBezTo>
                  <a:cubicBezTo>
                    <a:pt x="1375194" y="173242"/>
                    <a:pt x="1387536" y="153624"/>
                    <a:pt x="1399878" y="134007"/>
                  </a:cubicBezTo>
                  <a:close/>
                  <a:moveTo>
                    <a:pt x="1514390" y="0"/>
                  </a:moveTo>
                  <a:lnTo>
                    <a:pt x="1476714" y="58776"/>
                  </a:lnTo>
                  <a:cubicBezTo>
                    <a:pt x="1465022" y="78368"/>
                    <a:pt x="1453980" y="98614"/>
                    <a:pt x="1442288" y="118206"/>
                  </a:cubicBezTo>
                  <a:cubicBezTo>
                    <a:pt x="1430596" y="138451"/>
                    <a:pt x="1420202" y="159349"/>
                    <a:pt x="1409810" y="179594"/>
                  </a:cubicBezTo>
                  <a:cubicBezTo>
                    <a:pt x="1399416" y="199839"/>
                    <a:pt x="1390322" y="221391"/>
                    <a:pt x="1380580" y="242289"/>
                  </a:cubicBezTo>
                  <a:lnTo>
                    <a:pt x="1367588" y="274289"/>
                  </a:lnTo>
                  <a:cubicBezTo>
                    <a:pt x="1363690" y="284738"/>
                    <a:pt x="1358494" y="295188"/>
                    <a:pt x="1355246" y="306290"/>
                  </a:cubicBezTo>
                  <a:lnTo>
                    <a:pt x="1344204" y="338290"/>
                  </a:lnTo>
                  <a:lnTo>
                    <a:pt x="1341606" y="347433"/>
                  </a:lnTo>
                  <a:lnTo>
                    <a:pt x="1339008" y="355270"/>
                  </a:lnTo>
                  <a:lnTo>
                    <a:pt x="1334460" y="372250"/>
                  </a:lnTo>
                  <a:lnTo>
                    <a:pt x="1329914" y="388577"/>
                  </a:lnTo>
                  <a:lnTo>
                    <a:pt x="1327316" y="397067"/>
                  </a:lnTo>
                  <a:lnTo>
                    <a:pt x="1326016" y="404903"/>
                  </a:lnTo>
                  <a:lnTo>
                    <a:pt x="1318870" y="438863"/>
                  </a:lnTo>
                  <a:cubicBezTo>
                    <a:pt x="1316272" y="449965"/>
                    <a:pt x="1314974" y="461720"/>
                    <a:pt x="1313024" y="472823"/>
                  </a:cubicBezTo>
                  <a:lnTo>
                    <a:pt x="1311076" y="489803"/>
                  </a:lnTo>
                  <a:lnTo>
                    <a:pt x="1309776" y="507435"/>
                  </a:lnTo>
                  <a:cubicBezTo>
                    <a:pt x="1299384" y="598212"/>
                    <a:pt x="1312376" y="691601"/>
                    <a:pt x="1346152" y="776500"/>
                  </a:cubicBezTo>
                  <a:cubicBezTo>
                    <a:pt x="1362392" y="819603"/>
                    <a:pt x="1385776" y="859440"/>
                    <a:pt x="1413058" y="896665"/>
                  </a:cubicBezTo>
                  <a:cubicBezTo>
                    <a:pt x="1439690" y="933237"/>
                    <a:pt x="1471518" y="967850"/>
                    <a:pt x="1508544" y="995932"/>
                  </a:cubicBezTo>
                  <a:cubicBezTo>
                    <a:pt x="1470220" y="969809"/>
                    <a:pt x="1437740" y="935849"/>
                    <a:pt x="1408510" y="899930"/>
                  </a:cubicBezTo>
                  <a:cubicBezTo>
                    <a:pt x="1380580" y="862705"/>
                    <a:pt x="1356546" y="822868"/>
                    <a:pt x="1338358" y="779766"/>
                  </a:cubicBezTo>
                  <a:cubicBezTo>
                    <a:pt x="1320820" y="737316"/>
                    <a:pt x="1308478" y="691601"/>
                    <a:pt x="1301982" y="645886"/>
                  </a:cubicBezTo>
                  <a:cubicBezTo>
                    <a:pt x="1300682" y="634131"/>
                    <a:pt x="1298734" y="622376"/>
                    <a:pt x="1298084" y="610620"/>
                  </a:cubicBezTo>
                  <a:lnTo>
                    <a:pt x="1296136" y="575355"/>
                  </a:lnTo>
                  <a:lnTo>
                    <a:pt x="1296786" y="540742"/>
                  </a:lnTo>
                  <a:cubicBezTo>
                    <a:pt x="1296786" y="534864"/>
                    <a:pt x="1297436" y="528987"/>
                    <a:pt x="1298084" y="523762"/>
                  </a:cubicBezTo>
                  <a:lnTo>
                    <a:pt x="1299384" y="506129"/>
                  </a:lnTo>
                  <a:lnTo>
                    <a:pt x="1300682" y="488496"/>
                  </a:lnTo>
                  <a:lnTo>
                    <a:pt x="1303282" y="471517"/>
                  </a:lnTo>
                  <a:cubicBezTo>
                    <a:pt x="1305230" y="459761"/>
                    <a:pt x="1306530" y="448659"/>
                    <a:pt x="1308478" y="436904"/>
                  </a:cubicBezTo>
                  <a:lnTo>
                    <a:pt x="1316272" y="402944"/>
                  </a:lnTo>
                  <a:lnTo>
                    <a:pt x="1318222" y="394454"/>
                  </a:lnTo>
                  <a:lnTo>
                    <a:pt x="1320820" y="385964"/>
                  </a:lnTo>
                  <a:lnTo>
                    <a:pt x="1325366" y="369638"/>
                  </a:lnTo>
                  <a:cubicBezTo>
                    <a:pt x="1337708" y="324576"/>
                    <a:pt x="1354596" y="281473"/>
                    <a:pt x="1373434" y="238371"/>
                  </a:cubicBezTo>
                  <a:cubicBezTo>
                    <a:pt x="1383178" y="218125"/>
                    <a:pt x="1392922" y="197227"/>
                    <a:pt x="1403964" y="176329"/>
                  </a:cubicBezTo>
                  <a:lnTo>
                    <a:pt x="1420202" y="146288"/>
                  </a:lnTo>
                  <a:lnTo>
                    <a:pt x="1429296" y="130614"/>
                  </a:lnTo>
                  <a:cubicBezTo>
                    <a:pt x="1431894" y="126042"/>
                    <a:pt x="1434494" y="120818"/>
                    <a:pt x="1437740" y="115593"/>
                  </a:cubicBezTo>
                  <a:cubicBezTo>
                    <a:pt x="1450082" y="96001"/>
                    <a:pt x="1462424" y="77062"/>
                    <a:pt x="1474766" y="5747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62">
              <a:extLst>
                <a:ext uri="{FF2B5EF4-FFF2-40B4-BE49-F238E27FC236}">
                  <a16:creationId xmlns:a16="http://schemas.microsoft.com/office/drawing/2014/main" id="{EED3E046-0426-540E-1F28-CC6E691C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593" y="993395"/>
              <a:ext cx="1011957" cy="1011957"/>
            </a:xfrm>
            <a:custGeom>
              <a:avLst/>
              <a:gdLst>
                <a:gd name="T0" fmla="*/ 2380 w 2381"/>
                <a:gd name="T1" fmla="*/ 1190 h 2381"/>
                <a:gd name="T2" fmla="*/ 2380 w 2381"/>
                <a:gd name="T3" fmla="*/ 1190 h 2381"/>
                <a:gd name="T4" fmla="*/ 1190 w 2381"/>
                <a:gd name="T5" fmla="*/ 2380 h 2381"/>
                <a:gd name="T6" fmla="*/ 1190 w 2381"/>
                <a:gd name="T7" fmla="*/ 2380 h 2381"/>
                <a:gd name="T8" fmla="*/ 0 w 2381"/>
                <a:gd name="T9" fmla="*/ 1190 h 2381"/>
                <a:gd name="T10" fmla="*/ 0 w 2381"/>
                <a:gd name="T11" fmla="*/ 1190 h 2381"/>
                <a:gd name="T12" fmla="*/ 1190 w 2381"/>
                <a:gd name="T13" fmla="*/ 0 h 2381"/>
                <a:gd name="T14" fmla="*/ 1190 w 2381"/>
                <a:gd name="T15" fmla="*/ 0 h 2381"/>
                <a:gd name="T16" fmla="*/ 2380 w 2381"/>
                <a:gd name="T17" fmla="*/ 1190 h 2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1" h="2381">
                  <a:moveTo>
                    <a:pt x="2380" y="1190"/>
                  </a:moveTo>
                  <a:lnTo>
                    <a:pt x="2380" y="1190"/>
                  </a:lnTo>
                  <a:cubicBezTo>
                    <a:pt x="2380" y="1848"/>
                    <a:pt x="1848" y="2380"/>
                    <a:pt x="1190" y="2380"/>
                  </a:cubicBezTo>
                  <a:lnTo>
                    <a:pt x="1190" y="2380"/>
                  </a:lnTo>
                  <a:cubicBezTo>
                    <a:pt x="533" y="2380"/>
                    <a:pt x="0" y="1848"/>
                    <a:pt x="0" y="1190"/>
                  </a:cubicBezTo>
                  <a:lnTo>
                    <a:pt x="0" y="1190"/>
                  </a:lnTo>
                  <a:cubicBezTo>
                    <a:pt x="0" y="533"/>
                    <a:pt x="533" y="0"/>
                    <a:pt x="1190" y="0"/>
                  </a:cubicBezTo>
                  <a:lnTo>
                    <a:pt x="1190" y="0"/>
                  </a:lnTo>
                  <a:cubicBezTo>
                    <a:pt x="1848" y="0"/>
                    <a:pt x="2380" y="533"/>
                    <a:pt x="2380" y="1190"/>
                  </a:cubicBezTo>
                </a:path>
              </a:pathLst>
            </a:custGeom>
            <a:solidFill>
              <a:srgbClr val="FF882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14BDE479-2923-C32C-DAA5-3237AA2797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0023" y="2652051"/>
              <a:ext cx="1012693" cy="1012693"/>
            </a:xfrm>
            <a:custGeom>
              <a:avLst/>
              <a:gdLst>
                <a:gd name="T0" fmla="*/ 2380 w 2381"/>
                <a:gd name="T1" fmla="*/ 1191 h 2382"/>
                <a:gd name="T2" fmla="*/ 2380 w 2381"/>
                <a:gd name="T3" fmla="*/ 1191 h 2382"/>
                <a:gd name="T4" fmla="*/ 1191 w 2381"/>
                <a:gd name="T5" fmla="*/ 2381 h 2382"/>
                <a:gd name="T6" fmla="*/ 1191 w 2381"/>
                <a:gd name="T7" fmla="*/ 2381 h 2382"/>
                <a:gd name="T8" fmla="*/ 0 w 2381"/>
                <a:gd name="T9" fmla="*/ 1191 h 2382"/>
                <a:gd name="T10" fmla="*/ 0 w 2381"/>
                <a:gd name="T11" fmla="*/ 1191 h 2382"/>
                <a:gd name="T12" fmla="*/ 1191 w 2381"/>
                <a:gd name="T13" fmla="*/ 0 h 2382"/>
                <a:gd name="T14" fmla="*/ 1191 w 2381"/>
                <a:gd name="T15" fmla="*/ 0 h 2382"/>
                <a:gd name="T16" fmla="*/ 2380 w 2381"/>
                <a:gd name="T17" fmla="*/ 1191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1" h="2382">
                  <a:moveTo>
                    <a:pt x="2380" y="1191"/>
                  </a:moveTo>
                  <a:lnTo>
                    <a:pt x="2380" y="1191"/>
                  </a:lnTo>
                  <a:cubicBezTo>
                    <a:pt x="2380" y="1848"/>
                    <a:pt x="1848" y="2381"/>
                    <a:pt x="1191" y="2381"/>
                  </a:cubicBezTo>
                  <a:lnTo>
                    <a:pt x="1191" y="2381"/>
                  </a:lnTo>
                  <a:cubicBezTo>
                    <a:pt x="533" y="2381"/>
                    <a:pt x="0" y="1848"/>
                    <a:pt x="0" y="1191"/>
                  </a:cubicBezTo>
                  <a:lnTo>
                    <a:pt x="0" y="1191"/>
                  </a:lnTo>
                  <a:cubicBezTo>
                    <a:pt x="0" y="533"/>
                    <a:pt x="533" y="0"/>
                    <a:pt x="1191" y="0"/>
                  </a:cubicBezTo>
                  <a:lnTo>
                    <a:pt x="1191" y="0"/>
                  </a:lnTo>
                  <a:cubicBezTo>
                    <a:pt x="1848" y="0"/>
                    <a:pt x="2380" y="533"/>
                    <a:pt x="2380" y="1191"/>
                  </a:cubicBezTo>
                </a:path>
              </a:pathLst>
            </a:custGeom>
            <a:solidFill>
              <a:srgbClr val="80CDD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64">
              <a:extLst>
                <a:ext uri="{FF2B5EF4-FFF2-40B4-BE49-F238E27FC236}">
                  <a16:creationId xmlns:a16="http://schemas.microsoft.com/office/drawing/2014/main" id="{5D5B4D8C-8856-DBAF-9E2B-DB3B5A8F7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91" y="3796238"/>
              <a:ext cx="1012811" cy="1012811"/>
            </a:xfrm>
            <a:custGeom>
              <a:avLst/>
              <a:gdLst>
                <a:gd name="T0" fmla="*/ 2380 w 2381"/>
                <a:gd name="T1" fmla="*/ 1191 h 2382"/>
                <a:gd name="T2" fmla="*/ 2380 w 2381"/>
                <a:gd name="T3" fmla="*/ 1191 h 2382"/>
                <a:gd name="T4" fmla="*/ 1190 w 2381"/>
                <a:gd name="T5" fmla="*/ 2381 h 2382"/>
                <a:gd name="T6" fmla="*/ 1190 w 2381"/>
                <a:gd name="T7" fmla="*/ 2381 h 2382"/>
                <a:gd name="T8" fmla="*/ 0 w 2381"/>
                <a:gd name="T9" fmla="*/ 1191 h 2382"/>
                <a:gd name="T10" fmla="*/ 0 w 2381"/>
                <a:gd name="T11" fmla="*/ 1191 h 2382"/>
                <a:gd name="T12" fmla="*/ 1190 w 2381"/>
                <a:gd name="T13" fmla="*/ 0 h 2382"/>
                <a:gd name="T14" fmla="*/ 1190 w 2381"/>
                <a:gd name="T15" fmla="*/ 0 h 2382"/>
                <a:gd name="T16" fmla="*/ 2380 w 2381"/>
                <a:gd name="T17" fmla="*/ 1191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1" h="2382">
                  <a:moveTo>
                    <a:pt x="2380" y="1191"/>
                  </a:moveTo>
                  <a:lnTo>
                    <a:pt x="2380" y="1191"/>
                  </a:lnTo>
                  <a:cubicBezTo>
                    <a:pt x="2380" y="1848"/>
                    <a:pt x="1847" y="2381"/>
                    <a:pt x="1190" y="2381"/>
                  </a:cubicBezTo>
                  <a:lnTo>
                    <a:pt x="1190" y="2381"/>
                  </a:lnTo>
                  <a:cubicBezTo>
                    <a:pt x="532" y="2381"/>
                    <a:pt x="0" y="1848"/>
                    <a:pt x="0" y="1191"/>
                  </a:cubicBezTo>
                  <a:lnTo>
                    <a:pt x="0" y="1191"/>
                  </a:lnTo>
                  <a:cubicBezTo>
                    <a:pt x="0" y="534"/>
                    <a:pt x="532" y="0"/>
                    <a:pt x="1190" y="0"/>
                  </a:cubicBezTo>
                  <a:lnTo>
                    <a:pt x="1190" y="0"/>
                  </a:lnTo>
                  <a:cubicBezTo>
                    <a:pt x="1847" y="0"/>
                    <a:pt x="2380" y="534"/>
                    <a:pt x="2380" y="1191"/>
                  </a:cubicBezTo>
                </a:path>
              </a:pathLst>
            </a:custGeom>
            <a:solidFill>
              <a:srgbClr val="E34D5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65">
              <a:extLst>
                <a:ext uri="{FF2B5EF4-FFF2-40B4-BE49-F238E27FC236}">
                  <a16:creationId xmlns:a16="http://schemas.microsoft.com/office/drawing/2014/main" id="{4DA46EC2-995D-908E-FE81-445F5C47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211" y="5398389"/>
              <a:ext cx="1011419" cy="1011419"/>
            </a:xfrm>
            <a:custGeom>
              <a:avLst/>
              <a:gdLst>
                <a:gd name="T0" fmla="*/ 2380 w 2381"/>
                <a:gd name="T1" fmla="*/ 1190 h 2382"/>
                <a:gd name="T2" fmla="*/ 2380 w 2381"/>
                <a:gd name="T3" fmla="*/ 1190 h 2382"/>
                <a:gd name="T4" fmla="*/ 1190 w 2381"/>
                <a:gd name="T5" fmla="*/ 2381 h 2382"/>
                <a:gd name="T6" fmla="*/ 1190 w 2381"/>
                <a:gd name="T7" fmla="*/ 2381 h 2382"/>
                <a:gd name="T8" fmla="*/ 0 w 2381"/>
                <a:gd name="T9" fmla="*/ 1190 h 2382"/>
                <a:gd name="T10" fmla="*/ 0 w 2381"/>
                <a:gd name="T11" fmla="*/ 1190 h 2382"/>
                <a:gd name="T12" fmla="*/ 1190 w 2381"/>
                <a:gd name="T13" fmla="*/ 0 h 2382"/>
                <a:gd name="T14" fmla="*/ 1190 w 2381"/>
                <a:gd name="T15" fmla="*/ 0 h 2382"/>
                <a:gd name="T16" fmla="*/ 2380 w 2381"/>
                <a:gd name="T17" fmla="*/ 1190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1" h="2382">
                  <a:moveTo>
                    <a:pt x="2380" y="1190"/>
                  </a:moveTo>
                  <a:lnTo>
                    <a:pt x="2380" y="1190"/>
                  </a:lnTo>
                  <a:cubicBezTo>
                    <a:pt x="2380" y="1848"/>
                    <a:pt x="1847" y="2381"/>
                    <a:pt x="1190" y="2381"/>
                  </a:cubicBezTo>
                  <a:lnTo>
                    <a:pt x="1190" y="2381"/>
                  </a:lnTo>
                  <a:cubicBezTo>
                    <a:pt x="532" y="2381"/>
                    <a:pt x="0" y="1848"/>
                    <a:pt x="0" y="1190"/>
                  </a:cubicBezTo>
                  <a:lnTo>
                    <a:pt x="0" y="1190"/>
                  </a:lnTo>
                  <a:cubicBezTo>
                    <a:pt x="0" y="533"/>
                    <a:pt x="532" y="0"/>
                    <a:pt x="1190" y="0"/>
                  </a:cubicBezTo>
                  <a:lnTo>
                    <a:pt x="1190" y="0"/>
                  </a:lnTo>
                  <a:cubicBezTo>
                    <a:pt x="1847" y="0"/>
                    <a:pt x="2380" y="533"/>
                    <a:pt x="2380" y="1190"/>
                  </a:cubicBezTo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000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690">
              <a:extLst>
                <a:ext uri="{FF2B5EF4-FFF2-40B4-BE49-F238E27FC236}">
                  <a16:creationId xmlns:a16="http://schemas.microsoft.com/office/drawing/2014/main" id="{8A3CF62F-2CD5-A7B2-76D5-C50EB1284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261" y="4058863"/>
              <a:ext cx="546071" cy="487562"/>
            </a:xfrm>
            <a:custGeom>
              <a:avLst/>
              <a:gdLst/>
              <a:ahLst/>
              <a:cxnLst/>
              <a:rect l="0" t="0" r="r" b="b"/>
              <a:pathLst>
                <a:path w="310790" h="277453">
                  <a:moveTo>
                    <a:pt x="301056" y="246940"/>
                  </a:moveTo>
                  <a:cubicBezTo>
                    <a:pt x="299975" y="247299"/>
                    <a:pt x="298893" y="247299"/>
                    <a:pt x="297812" y="248017"/>
                  </a:cubicBezTo>
                  <a:cubicBezTo>
                    <a:pt x="297451" y="248017"/>
                    <a:pt x="297091" y="248017"/>
                    <a:pt x="296730" y="248376"/>
                  </a:cubicBezTo>
                  <a:cubicBezTo>
                    <a:pt x="296009" y="248376"/>
                    <a:pt x="294928" y="249093"/>
                    <a:pt x="293846" y="249452"/>
                  </a:cubicBezTo>
                  <a:cubicBezTo>
                    <a:pt x="293846" y="249452"/>
                    <a:pt x="293846" y="249452"/>
                    <a:pt x="293846" y="249811"/>
                  </a:cubicBezTo>
                  <a:cubicBezTo>
                    <a:pt x="292765" y="250170"/>
                    <a:pt x="291683" y="250888"/>
                    <a:pt x="290602" y="251606"/>
                  </a:cubicBezTo>
                  <a:lnTo>
                    <a:pt x="290241" y="251965"/>
                  </a:lnTo>
                  <a:cubicBezTo>
                    <a:pt x="289160" y="252683"/>
                    <a:pt x="288439" y="253760"/>
                    <a:pt x="287718" y="254478"/>
                  </a:cubicBezTo>
                  <a:cubicBezTo>
                    <a:pt x="286636" y="255196"/>
                    <a:pt x="285915" y="255914"/>
                    <a:pt x="285194" y="256991"/>
                  </a:cubicBezTo>
                  <a:cubicBezTo>
                    <a:pt x="285194" y="257350"/>
                    <a:pt x="285194" y="257350"/>
                    <a:pt x="284834" y="257709"/>
                  </a:cubicBezTo>
                  <a:cubicBezTo>
                    <a:pt x="284113" y="258786"/>
                    <a:pt x="283752" y="259504"/>
                    <a:pt x="283031" y="260581"/>
                  </a:cubicBezTo>
                  <a:cubicBezTo>
                    <a:pt x="283031" y="260940"/>
                    <a:pt x="283031" y="260940"/>
                    <a:pt x="283031" y="260940"/>
                  </a:cubicBezTo>
                  <a:cubicBezTo>
                    <a:pt x="282310" y="261658"/>
                    <a:pt x="281950" y="262735"/>
                    <a:pt x="281589" y="263812"/>
                  </a:cubicBezTo>
                  <a:cubicBezTo>
                    <a:pt x="281589" y="264171"/>
                    <a:pt x="281589" y="264171"/>
                    <a:pt x="281229" y="264530"/>
                  </a:cubicBezTo>
                  <a:cubicBezTo>
                    <a:pt x="280868" y="265607"/>
                    <a:pt x="280508" y="266684"/>
                    <a:pt x="280508" y="267761"/>
                  </a:cubicBezTo>
                  <a:cubicBezTo>
                    <a:pt x="280508" y="267761"/>
                    <a:pt x="280508" y="267761"/>
                    <a:pt x="280508" y="268120"/>
                  </a:cubicBezTo>
                  <a:lnTo>
                    <a:pt x="300696" y="268120"/>
                  </a:lnTo>
                  <a:cubicBezTo>
                    <a:pt x="301056" y="268120"/>
                    <a:pt x="301056" y="267761"/>
                    <a:pt x="301056" y="267402"/>
                  </a:cubicBezTo>
                  <a:lnTo>
                    <a:pt x="301056" y="246940"/>
                  </a:lnTo>
                  <a:close/>
                  <a:moveTo>
                    <a:pt x="56998" y="246940"/>
                  </a:moveTo>
                  <a:lnTo>
                    <a:pt x="56998" y="267402"/>
                  </a:lnTo>
                  <a:cubicBezTo>
                    <a:pt x="56998" y="267761"/>
                    <a:pt x="57358" y="268120"/>
                    <a:pt x="57358" y="268120"/>
                  </a:cubicBezTo>
                  <a:lnTo>
                    <a:pt x="78267" y="268120"/>
                  </a:lnTo>
                  <a:cubicBezTo>
                    <a:pt x="78267" y="267761"/>
                    <a:pt x="78267" y="267761"/>
                    <a:pt x="78267" y="267761"/>
                  </a:cubicBezTo>
                  <a:cubicBezTo>
                    <a:pt x="77907" y="266684"/>
                    <a:pt x="77546" y="265607"/>
                    <a:pt x="77186" y="264171"/>
                  </a:cubicBezTo>
                  <a:cubicBezTo>
                    <a:pt x="77186" y="264171"/>
                    <a:pt x="77186" y="263812"/>
                    <a:pt x="76825" y="263812"/>
                  </a:cubicBezTo>
                  <a:cubicBezTo>
                    <a:pt x="76825" y="262735"/>
                    <a:pt x="76465" y="261658"/>
                    <a:pt x="75744" y="260940"/>
                  </a:cubicBezTo>
                  <a:cubicBezTo>
                    <a:pt x="75744" y="260940"/>
                    <a:pt x="75744" y="260581"/>
                    <a:pt x="75744" y="260222"/>
                  </a:cubicBezTo>
                  <a:cubicBezTo>
                    <a:pt x="75023" y="259145"/>
                    <a:pt x="74302" y="258427"/>
                    <a:pt x="73581" y="257350"/>
                  </a:cubicBezTo>
                  <a:cubicBezTo>
                    <a:pt x="73581" y="257350"/>
                    <a:pt x="73220" y="256991"/>
                    <a:pt x="73220" y="256632"/>
                  </a:cubicBezTo>
                  <a:cubicBezTo>
                    <a:pt x="72499" y="255914"/>
                    <a:pt x="71778" y="255196"/>
                    <a:pt x="71057" y="254119"/>
                  </a:cubicBezTo>
                  <a:cubicBezTo>
                    <a:pt x="69976" y="253401"/>
                    <a:pt x="69255" y="252324"/>
                    <a:pt x="68173" y="251965"/>
                  </a:cubicBezTo>
                  <a:cubicBezTo>
                    <a:pt x="68173" y="251606"/>
                    <a:pt x="67813" y="251606"/>
                    <a:pt x="67452" y="251606"/>
                  </a:cubicBezTo>
                  <a:cubicBezTo>
                    <a:pt x="66731" y="250529"/>
                    <a:pt x="65650" y="250170"/>
                    <a:pt x="64568" y="249452"/>
                  </a:cubicBezTo>
                  <a:cubicBezTo>
                    <a:pt x="64568" y="249452"/>
                    <a:pt x="64568" y="249452"/>
                    <a:pt x="64208" y="249452"/>
                  </a:cubicBezTo>
                  <a:cubicBezTo>
                    <a:pt x="63487" y="248734"/>
                    <a:pt x="62405" y="248376"/>
                    <a:pt x="61324" y="248017"/>
                  </a:cubicBezTo>
                  <a:cubicBezTo>
                    <a:pt x="60963" y="248017"/>
                    <a:pt x="60963" y="248017"/>
                    <a:pt x="60603" y="248017"/>
                  </a:cubicBezTo>
                  <a:cubicBezTo>
                    <a:pt x="59521" y="247299"/>
                    <a:pt x="58440" y="246940"/>
                    <a:pt x="57358" y="246940"/>
                  </a:cubicBezTo>
                  <a:cubicBezTo>
                    <a:pt x="56998" y="246940"/>
                    <a:pt x="56998" y="246940"/>
                    <a:pt x="56998" y="246940"/>
                  </a:cubicBezTo>
                  <a:close/>
                  <a:moveTo>
                    <a:pt x="244034" y="195069"/>
                  </a:moveTo>
                  <a:cubicBezTo>
                    <a:pt x="240444" y="195069"/>
                    <a:pt x="237932" y="197940"/>
                    <a:pt x="237932" y="201170"/>
                  </a:cubicBezTo>
                  <a:lnTo>
                    <a:pt x="237932" y="211220"/>
                  </a:lnTo>
                  <a:cubicBezTo>
                    <a:pt x="237932" y="214809"/>
                    <a:pt x="240444" y="217680"/>
                    <a:pt x="244034" y="217680"/>
                  </a:cubicBezTo>
                  <a:lnTo>
                    <a:pt x="254083" y="217680"/>
                  </a:lnTo>
                  <a:cubicBezTo>
                    <a:pt x="257672" y="217680"/>
                    <a:pt x="260185" y="214809"/>
                    <a:pt x="260185" y="211220"/>
                  </a:cubicBezTo>
                  <a:lnTo>
                    <a:pt x="260185" y="201170"/>
                  </a:lnTo>
                  <a:cubicBezTo>
                    <a:pt x="260185" y="197940"/>
                    <a:pt x="257672" y="195069"/>
                    <a:pt x="254083" y="195069"/>
                  </a:cubicBezTo>
                  <a:lnTo>
                    <a:pt x="244034" y="195069"/>
                  </a:lnTo>
                  <a:close/>
                  <a:moveTo>
                    <a:pt x="102746" y="195069"/>
                  </a:moveTo>
                  <a:cubicBezTo>
                    <a:pt x="99156" y="195069"/>
                    <a:pt x="96643" y="197940"/>
                    <a:pt x="96643" y="201170"/>
                  </a:cubicBezTo>
                  <a:lnTo>
                    <a:pt x="96643" y="211220"/>
                  </a:lnTo>
                  <a:cubicBezTo>
                    <a:pt x="96643" y="214809"/>
                    <a:pt x="99156" y="217680"/>
                    <a:pt x="102746" y="217680"/>
                  </a:cubicBezTo>
                  <a:lnTo>
                    <a:pt x="113154" y="217680"/>
                  </a:lnTo>
                  <a:cubicBezTo>
                    <a:pt x="116384" y="217680"/>
                    <a:pt x="118897" y="214809"/>
                    <a:pt x="118897" y="211220"/>
                  </a:cubicBezTo>
                  <a:lnTo>
                    <a:pt x="118897" y="201170"/>
                  </a:lnTo>
                  <a:cubicBezTo>
                    <a:pt x="118897" y="197940"/>
                    <a:pt x="116384" y="195069"/>
                    <a:pt x="113154" y="195069"/>
                  </a:cubicBezTo>
                  <a:lnTo>
                    <a:pt x="102746" y="195069"/>
                  </a:lnTo>
                  <a:close/>
                  <a:moveTo>
                    <a:pt x="244034" y="185737"/>
                  </a:moveTo>
                  <a:lnTo>
                    <a:pt x="254083" y="185737"/>
                  </a:lnTo>
                  <a:cubicBezTo>
                    <a:pt x="262697" y="185737"/>
                    <a:pt x="269516" y="192556"/>
                    <a:pt x="269516" y="201170"/>
                  </a:cubicBezTo>
                  <a:lnTo>
                    <a:pt x="269516" y="211220"/>
                  </a:lnTo>
                  <a:cubicBezTo>
                    <a:pt x="269516" y="219834"/>
                    <a:pt x="262697" y="226653"/>
                    <a:pt x="254083" y="226653"/>
                  </a:cubicBezTo>
                  <a:lnTo>
                    <a:pt x="244034" y="226653"/>
                  </a:lnTo>
                  <a:cubicBezTo>
                    <a:pt x="235420" y="226653"/>
                    <a:pt x="228600" y="219834"/>
                    <a:pt x="228600" y="211220"/>
                  </a:cubicBezTo>
                  <a:lnTo>
                    <a:pt x="228600" y="201170"/>
                  </a:lnTo>
                  <a:cubicBezTo>
                    <a:pt x="228600" y="192556"/>
                    <a:pt x="235420" y="185737"/>
                    <a:pt x="244034" y="185737"/>
                  </a:cubicBezTo>
                  <a:close/>
                  <a:moveTo>
                    <a:pt x="102746" y="185737"/>
                  </a:moveTo>
                  <a:lnTo>
                    <a:pt x="113154" y="185737"/>
                  </a:lnTo>
                  <a:cubicBezTo>
                    <a:pt x="121409" y="185737"/>
                    <a:pt x="128228" y="192556"/>
                    <a:pt x="128228" y="201170"/>
                  </a:cubicBezTo>
                  <a:lnTo>
                    <a:pt x="128228" y="211220"/>
                  </a:lnTo>
                  <a:cubicBezTo>
                    <a:pt x="128228" y="219834"/>
                    <a:pt x="121409" y="226653"/>
                    <a:pt x="113154" y="226653"/>
                  </a:cubicBezTo>
                  <a:lnTo>
                    <a:pt x="102746" y="226653"/>
                  </a:lnTo>
                  <a:cubicBezTo>
                    <a:pt x="94490" y="226653"/>
                    <a:pt x="87312" y="219834"/>
                    <a:pt x="87312" y="211220"/>
                  </a:cubicBezTo>
                  <a:lnTo>
                    <a:pt x="87312" y="201170"/>
                  </a:lnTo>
                  <a:cubicBezTo>
                    <a:pt x="87312" y="192556"/>
                    <a:pt x="94490" y="185737"/>
                    <a:pt x="102746" y="185737"/>
                  </a:cubicBezTo>
                  <a:close/>
                  <a:moveTo>
                    <a:pt x="178228" y="160337"/>
                  </a:moveTo>
                  <a:cubicBezTo>
                    <a:pt x="181151" y="160337"/>
                    <a:pt x="182978" y="162504"/>
                    <a:pt x="182978" y="165031"/>
                  </a:cubicBezTo>
                  <a:lnTo>
                    <a:pt x="182978" y="169725"/>
                  </a:lnTo>
                  <a:cubicBezTo>
                    <a:pt x="190651" y="171169"/>
                    <a:pt x="196862" y="175863"/>
                    <a:pt x="199785" y="182363"/>
                  </a:cubicBezTo>
                  <a:cubicBezTo>
                    <a:pt x="200516" y="184890"/>
                    <a:pt x="199785" y="187779"/>
                    <a:pt x="196862" y="188862"/>
                  </a:cubicBezTo>
                  <a:cubicBezTo>
                    <a:pt x="194670" y="189584"/>
                    <a:pt x="191747" y="188501"/>
                    <a:pt x="190651" y="185974"/>
                  </a:cubicBezTo>
                  <a:cubicBezTo>
                    <a:pt x="188824" y="181641"/>
                    <a:pt x="184074" y="178752"/>
                    <a:pt x="178228" y="178752"/>
                  </a:cubicBezTo>
                  <a:cubicBezTo>
                    <a:pt x="170921" y="178752"/>
                    <a:pt x="165075" y="183807"/>
                    <a:pt x="165075" y="190307"/>
                  </a:cubicBezTo>
                  <a:cubicBezTo>
                    <a:pt x="165075" y="197889"/>
                    <a:pt x="169459" y="201500"/>
                    <a:pt x="178228" y="201500"/>
                  </a:cubicBezTo>
                  <a:cubicBezTo>
                    <a:pt x="195401" y="201500"/>
                    <a:pt x="201247" y="212332"/>
                    <a:pt x="201247" y="222443"/>
                  </a:cubicBezTo>
                  <a:cubicBezTo>
                    <a:pt x="201247" y="232553"/>
                    <a:pt x="193574" y="240858"/>
                    <a:pt x="182978" y="242663"/>
                  </a:cubicBezTo>
                  <a:lnTo>
                    <a:pt x="182978" y="247357"/>
                  </a:lnTo>
                  <a:cubicBezTo>
                    <a:pt x="182978" y="250246"/>
                    <a:pt x="181151" y="252051"/>
                    <a:pt x="178228" y="252051"/>
                  </a:cubicBezTo>
                  <a:cubicBezTo>
                    <a:pt x="175671" y="252051"/>
                    <a:pt x="173479" y="250246"/>
                    <a:pt x="173479" y="247357"/>
                  </a:cubicBezTo>
                  <a:lnTo>
                    <a:pt x="173479" y="242663"/>
                  </a:lnTo>
                  <a:cubicBezTo>
                    <a:pt x="166536" y="241219"/>
                    <a:pt x="159960" y="236525"/>
                    <a:pt x="157402" y="230025"/>
                  </a:cubicBezTo>
                  <a:cubicBezTo>
                    <a:pt x="156306" y="227859"/>
                    <a:pt x="157402" y="224970"/>
                    <a:pt x="159960" y="223887"/>
                  </a:cubicBezTo>
                  <a:cubicBezTo>
                    <a:pt x="162152" y="222804"/>
                    <a:pt x="165075" y="223887"/>
                    <a:pt x="166171" y="226414"/>
                  </a:cubicBezTo>
                  <a:cubicBezTo>
                    <a:pt x="167998" y="230747"/>
                    <a:pt x="173113" y="233997"/>
                    <a:pt x="178594" y="233997"/>
                  </a:cubicBezTo>
                  <a:cubicBezTo>
                    <a:pt x="185901" y="233997"/>
                    <a:pt x="191747" y="228942"/>
                    <a:pt x="191747" y="222443"/>
                  </a:cubicBezTo>
                  <a:cubicBezTo>
                    <a:pt x="191747" y="214860"/>
                    <a:pt x="186997" y="210888"/>
                    <a:pt x="178228" y="210888"/>
                  </a:cubicBezTo>
                  <a:cubicBezTo>
                    <a:pt x="161421" y="210888"/>
                    <a:pt x="155575" y="200056"/>
                    <a:pt x="155575" y="190307"/>
                  </a:cubicBezTo>
                  <a:cubicBezTo>
                    <a:pt x="155575" y="180196"/>
                    <a:pt x="163248" y="171530"/>
                    <a:pt x="173479" y="169725"/>
                  </a:cubicBezTo>
                  <a:lnTo>
                    <a:pt x="173479" y="165031"/>
                  </a:lnTo>
                  <a:cubicBezTo>
                    <a:pt x="173479" y="162504"/>
                    <a:pt x="175671" y="160337"/>
                    <a:pt x="178228" y="160337"/>
                  </a:cubicBezTo>
                  <a:close/>
                  <a:moveTo>
                    <a:pt x="280508" y="144271"/>
                  </a:moveTo>
                  <a:cubicBezTo>
                    <a:pt x="280508" y="145707"/>
                    <a:pt x="280868" y="146783"/>
                    <a:pt x="281229" y="147860"/>
                  </a:cubicBezTo>
                  <a:cubicBezTo>
                    <a:pt x="281589" y="147860"/>
                    <a:pt x="281589" y="148219"/>
                    <a:pt x="281589" y="148578"/>
                  </a:cubicBezTo>
                  <a:cubicBezTo>
                    <a:pt x="281950" y="149296"/>
                    <a:pt x="282310" y="150373"/>
                    <a:pt x="283031" y="151450"/>
                  </a:cubicBezTo>
                  <a:cubicBezTo>
                    <a:pt x="283031" y="151450"/>
                    <a:pt x="283031" y="151450"/>
                    <a:pt x="283031" y="151809"/>
                  </a:cubicBezTo>
                  <a:cubicBezTo>
                    <a:pt x="283752" y="152886"/>
                    <a:pt x="284113" y="153604"/>
                    <a:pt x="284834" y="154681"/>
                  </a:cubicBezTo>
                  <a:cubicBezTo>
                    <a:pt x="285194" y="155040"/>
                    <a:pt x="285194" y="155040"/>
                    <a:pt x="285194" y="155399"/>
                  </a:cubicBezTo>
                  <a:cubicBezTo>
                    <a:pt x="285915" y="156117"/>
                    <a:pt x="286636" y="156835"/>
                    <a:pt x="287718" y="157912"/>
                  </a:cubicBezTo>
                  <a:cubicBezTo>
                    <a:pt x="288439" y="158630"/>
                    <a:pt x="289160" y="159707"/>
                    <a:pt x="290241" y="160066"/>
                  </a:cubicBezTo>
                  <a:cubicBezTo>
                    <a:pt x="290241" y="160425"/>
                    <a:pt x="290602" y="160425"/>
                    <a:pt x="290602" y="160425"/>
                  </a:cubicBezTo>
                  <a:cubicBezTo>
                    <a:pt x="291683" y="161502"/>
                    <a:pt x="292765" y="162220"/>
                    <a:pt x="293846" y="162579"/>
                  </a:cubicBezTo>
                  <a:cubicBezTo>
                    <a:pt x="294928" y="163297"/>
                    <a:pt x="296009" y="163656"/>
                    <a:pt x="296730" y="164015"/>
                  </a:cubicBezTo>
                  <a:cubicBezTo>
                    <a:pt x="297091" y="164015"/>
                    <a:pt x="297451" y="164015"/>
                    <a:pt x="297812" y="164374"/>
                  </a:cubicBezTo>
                  <a:cubicBezTo>
                    <a:pt x="298893" y="164733"/>
                    <a:pt x="299975" y="165092"/>
                    <a:pt x="301056" y="165092"/>
                  </a:cubicBezTo>
                  <a:lnTo>
                    <a:pt x="301056" y="144989"/>
                  </a:lnTo>
                  <a:cubicBezTo>
                    <a:pt x="301056" y="144271"/>
                    <a:pt x="301056" y="144271"/>
                    <a:pt x="300696" y="144271"/>
                  </a:cubicBezTo>
                  <a:lnTo>
                    <a:pt x="280508" y="144271"/>
                  </a:lnTo>
                  <a:close/>
                  <a:moveTo>
                    <a:pt x="87640" y="144271"/>
                  </a:moveTo>
                  <a:cubicBezTo>
                    <a:pt x="87640" y="144271"/>
                    <a:pt x="87640" y="144630"/>
                    <a:pt x="87640" y="144989"/>
                  </a:cubicBezTo>
                  <a:cubicBezTo>
                    <a:pt x="87280" y="146425"/>
                    <a:pt x="87280" y="148219"/>
                    <a:pt x="86559" y="149655"/>
                  </a:cubicBezTo>
                  <a:lnTo>
                    <a:pt x="86559" y="150014"/>
                  </a:lnTo>
                  <a:cubicBezTo>
                    <a:pt x="85838" y="151809"/>
                    <a:pt x="85117" y="153245"/>
                    <a:pt x="84396" y="155040"/>
                  </a:cubicBezTo>
                  <a:cubicBezTo>
                    <a:pt x="84396" y="155040"/>
                    <a:pt x="84396" y="155399"/>
                    <a:pt x="84035" y="155758"/>
                  </a:cubicBezTo>
                  <a:cubicBezTo>
                    <a:pt x="83314" y="157194"/>
                    <a:pt x="82233" y="158630"/>
                    <a:pt x="81512" y="160066"/>
                  </a:cubicBezTo>
                  <a:cubicBezTo>
                    <a:pt x="81151" y="160425"/>
                    <a:pt x="81151" y="160425"/>
                    <a:pt x="80791" y="160784"/>
                  </a:cubicBezTo>
                  <a:cubicBezTo>
                    <a:pt x="78988" y="163656"/>
                    <a:pt x="76465" y="166169"/>
                    <a:pt x="73581" y="167963"/>
                  </a:cubicBezTo>
                  <a:cubicBezTo>
                    <a:pt x="73220" y="167963"/>
                    <a:pt x="73220" y="168322"/>
                    <a:pt x="72860" y="168681"/>
                  </a:cubicBezTo>
                  <a:cubicBezTo>
                    <a:pt x="71418" y="169758"/>
                    <a:pt x="69976" y="170476"/>
                    <a:pt x="68534" y="171194"/>
                  </a:cubicBezTo>
                  <a:cubicBezTo>
                    <a:pt x="68173" y="171194"/>
                    <a:pt x="68173" y="171553"/>
                    <a:pt x="67452" y="171553"/>
                  </a:cubicBezTo>
                  <a:cubicBezTo>
                    <a:pt x="66010" y="172271"/>
                    <a:pt x="64568" y="172989"/>
                    <a:pt x="62766" y="173707"/>
                  </a:cubicBezTo>
                  <a:cubicBezTo>
                    <a:pt x="60963" y="174066"/>
                    <a:pt x="59161" y="174425"/>
                    <a:pt x="57358" y="174784"/>
                  </a:cubicBezTo>
                  <a:cubicBezTo>
                    <a:pt x="57358" y="174784"/>
                    <a:pt x="57358" y="174784"/>
                    <a:pt x="56998" y="174784"/>
                  </a:cubicBezTo>
                  <a:lnTo>
                    <a:pt x="56998" y="237247"/>
                  </a:lnTo>
                  <a:cubicBezTo>
                    <a:pt x="57358" y="237247"/>
                    <a:pt x="57358" y="237606"/>
                    <a:pt x="57358" y="237606"/>
                  </a:cubicBezTo>
                  <a:cubicBezTo>
                    <a:pt x="59161" y="237606"/>
                    <a:pt x="60963" y="238324"/>
                    <a:pt x="62766" y="238683"/>
                  </a:cubicBezTo>
                  <a:cubicBezTo>
                    <a:pt x="64568" y="239401"/>
                    <a:pt x="66010" y="239760"/>
                    <a:pt x="67452" y="240478"/>
                  </a:cubicBezTo>
                  <a:cubicBezTo>
                    <a:pt x="68173" y="240837"/>
                    <a:pt x="68173" y="240837"/>
                    <a:pt x="68534" y="240837"/>
                  </a:cubicBezTo>
                  <a:cubicBezTo>
                    <a:pt x="69976" y="241914"/>
                    <a:pt x="71418" y="242632"/>
                    <a:pt x="72860" y="243709"/>
                  </a:cubicBezTo>
                  <a:cubicBezTo>
                    <a:pt x="73220" y="243709"/>
                    <a:pt x="73220" y="243709"/>
                    <a:pt x="73581" y="244068"/>
                  </a:cubicBezTo>
                  <a:cubicBezTo>
                    <a:pt x="76465" y="246222"/>
                    <a:pt x="78988" y="248734"/>
                    <a:pt x="80791" y="251606"/>
                  </a:cubicBezTo>
                  <a:cubicBezTo>
                    <a:pt x="81151" y="251606"/>
                    <a:pt x="81151" y="251965"/>
                    <a:pt x="81512" y="251965"/>
                  </a:cubicBezTo>
                  <a:cubicBezTo>
                    <a:pt x="82233" y="253760"/>
                    <a:pt x="83314" y="255196"/>
                    <a:pt x="84035" y="256632"/>
                  </a:cubicBezTo>
                  <a:cubicBezTo>
                    <a:pt x="84396" y="256632"/>
                    <a:pt x="84396" y="256991"/>
                    <a:pt x="84396" y="257350"/>
                  </a:cubicBezTo>
                  <a:cubicBezTo>
                    <a:pt x="85117" y="258786"/>
                    <a:pt x="85838" y="260581"/>
                    <a:pt x="86559" y="262376"/>
                  </a:cubicBezTo>
                  <a:cubicBezTo>
                    <a:pt x="87280" y="264171"/>
                    <a:pt x="87280" y="265966"/>
                    <a:pt x="87640" y="267402"/>
                  </a:cubicBezTo>
                  <a:cubicBezTo>
                    <a:pt x="87640" y="267761"/>
                    <a:pt x="87640" y="267761"/>
                    <a:pt x="87640" y="268120"/>
                  </a:cubicBezTo>
                  <a:lnTo>
                    <a:pt x="270774" y="268120"/>
                  </a:lnTo>
                  <a:cubicBezTo>
                    <a:pt x="270774" y="267761"/>
                    <a:pt x="270774" y="267761"/>
                    <a:pt x="271135" y="267402"/>
                  </a:cubicBezTo>
                  <a:cubicBezTo>
                    <a:pt x="271135" y="265966"/>
                    <a:pt x="271495" y="264171"/>
                    <a:pt x="272216" y="262376"/>
                  </a:cubicBezTo>
                  <a:cubicBezTo>
                    <a:pt x="272577" y="260940"/>
                    <a:pt x="273298" y="259145"/>
                    <a:pt x="274019" y="257709"/>
                  </a:cubicBezTo>
                  <a:cubicBezTo>
                    <a:pt x="274379" y="257350"/>
                    <a:pt x="274379" y="256991"/>
                    <a:pt x="274379" y="256632"/>
                  </a:cubicBezTo>
                  <a:cubicBezTo>
                    <a:pt x="275100" y="255196"/>
                    <a:pt x="276182" y="253760"/>
                    <a:pt x="276903" y="252324"/>
                  </a:cubicBezTo>
                  <a:cubicBezTo>
                    <a:pt x="277263" y="251965"/>
                    <a:pt x="277263" y="251965"/>
                    <a:pt x="277624" y="251606"/>
                  </a:cubicBezTo>
                  <a:cubicBezTo>
                    <a:pt x="278705" y="250170"/>
                    <a:pt x="279787" y="248734"/>
                    <a:pt x="280868" y="247658"/>
                  </a:cubicBezTo>
                  <a:cubicBezTo>
                    <a:pt x="281950" y="246581"/>
                    <a:pt x="283392" y="245145"/>
                    <a:pt x="284834" y="244427"/>
                  </a:cubicBezTo>
                  <a:cubicBezTo>
                    <a:pt x="285194" y="244068"/>
                    <a:pt x="285194" y="244068"/>
                    <a:pt x="285555" y="243709"/>
                  </a:cubicBezTo>
                  <a:cubicBezTo>
                    <a:pt x="286997" y="242991"/>
                    <a:pt x="288078" y="241914"/>
                    <a:pt x="289520" y="241196"/>
                  </a:cubicBezTo>
                  <a:cubicBezTo>
                    <a:pt x="290241" y="241196"/>
                    <a:pt x="290241" y="240837"/>
                    <a:pt x="290602" y="240837"/>
                  </a:cubicBezTo>
                  <a:cubicBezTo>
                    <a:pt x="292404" y="240119"/>
                    <a:pt x="293846" y="239401"/>
                    <a:pt x="295288" y="238683"/>
                  </a:cubicBezTo>
                  <a:lnTo>
                    <a:pt x="295649" y="238683"/>
                  </a:lnTo>
                  <a:cubicBezTo>
                    <a:pt x="297091" y="238324"/>
                    <a:pt x="298893" y="237606"/>
                    <a:pt x="300696" y="237606"/>
                  </a:cubicBezTo>
                  <a:cubicBezTo>
                    <a:pt x="300696" y="237606"/>
                    <a:pt x="301056" y="237606"/>
                    <a:pt x="301056" y="237247"/>
                  </a:cubicBezTo>
                  <a:lnTo>
                    <a:pt x="301056" y="174784"/>
                  </a:lnTo>
                  <a:lnTo>
                    <a:pt x="300696" y="174784"/>
                  </a:lnTo>
                  <a:cubicBezTo>
                    <a:pt x="298893" y="174425"/>
                    <a:pt x="297091" y="174066"/>
                    <a:pt x="295649" y="173348"/>
                  </a:cubicBezTo>
                  <a:lnTo>
                    <a:pt x="295288" y="173348"/>
                  </a:lnTo>
                  <a:cubicBezTo>
                    <a:pt x="293846" y="172630"/>
                    <a:pt x="292404" y="172271"/>
                    <a:pt x="290602" y="171553"/>
                  </a:cubicBezTo>
                  <a:cubicBezTo>
                    <a:pt x="290241" y="171194"/>
                    <a:pt x="290241" y="171194"/>
                    <a:pt x="289520" y="171194"/>
                  </a:cubicBezTo>
                  <a:cubicBezTo>
                    <a:pt x="288078" y="170476"/>
                    <a:pt x="286997" y="169399"/>
                    <a:pt x="285555" y="168322"/>
                  </a:cubicBezTo>
                  <a:cubicBezTo>
                    <a:pt x="285194" y="167963"/>
                    <a:pt x="285194" y="167963"/>
                    <a:pt x="284834" y="167963"/>
                  </a:cubicBezTo>
                  <a:cubicBezTo>
                    <a:pt x="283392" y="166886"/>
                    <a:pt x="281950" y="165810"/>
                    <a:pt x="280868" y="164733"/>
                  </a:cubicBezTo>
                  <a:cubicBezTo>
                    <a:pt x="279787" y="163297"/>
                    <a:pt x="278705" y="162220"/>
                    <a:pt x="277624" y="160425"/>
                  </a:cubicBezTo>
                  <a:cubicBezTo>
                    <a:pt x="277263" y="160425"/>
                    <a:pt x="277263" y="160066"/>
                    <a:pt x="276903" y="159707"/>
                  </a:cubicBezTo>
                  <a:cubicBezTo>
                    <a:pt x="276182" y="158630"/>
                    <a:pt x="275100" y="156835"/>
                    <a:pt x="274379" y="155399"/>
                  </a:cubicBezTo>
                  <a:cubicBezTo>
                    <a:pt x="274379" y="155399"/>
                    <a:pt x="274379" y="155040"/>
                    <a:pt x="274019" y="154681"/>
                  </a:cubicBezTo>
                  <a:cubicBezTo>
                    <a:pt x="273298" y="153245"/>
                    <a:pt x="272577" y="151450"/>
                    <a:pt x="272216" y="149655"/>
                  </a:cubicBezTo>
                  <a:cubicBezTo>
                    <a:pt x="271495" y="148219"/>
                    <a:pt x="271135" y="146425"/>
                    <a:pt x="271135" y="144989"/>
                  </a:cubicBezTo>
                  <a:cubicBezTo>
                    <a:pt x="270774" y="144630"/>
                    <a:pt x="270774" y="144271"/>
                    <a:pt x="270774" y="144271"/>
                  </a:cubicBezTo>
                  <a:lnTo>
                    <a:pt x="87640" y="144271"/>
                  </a:lnTo>
                  <a:close/>
                  <a:moveTo>
                    <a:pt x="57358" y="144271"/>
                  </a:moveTo>
                  <a:cubicBezTo>
                    <a:pt x="57358" y="144271"/>
                    <a:pt x="56998" y="144271"/>
                    <a:pt x="56998" y="144989"/>
                  </a:cubicBezTo>
                  <a:lnTo>
                    <a:pt x="56998" y="165451"/>
                  </a:lnTo>
                  <a:cubicBezTo>
                    <a:pt x="56998" y="165451"/>
                    <a:pt x="56998" y="165451"/>
                    <a:pt x="57358" y="165451"/>
                  </a:cubicBezTo>
                  <a:cubicBezTo>
                    <a:pt x="58440" y="165092"/>
                    <a:pt x="59521" y="164733"/>
                    <a:pt x="60603" y="164374"/>
                  </a:cubicBezTo>
                  <a:cubicBezTo>
                    <a:pt x="60963" y="164374"/>
                    <a:pt x="60963" y="164374"/>
                    <a:pt x="61324" y="164015"/>
                  </a:cubicBezTo>
                  <a:cubicBezTo>
                    <a:pt x="62405" y="163656"/>
                    <a:pt x="63487" y="163297"/>
                    <a:pt x="64208" y="162938"/>
                  </a:cubicBezTo>
                  <a:cubicBezTo>
                    <a:pt x="64568" y="162938"/>
                    <a:pt x="64568" y="162579"/>
                    <a:pt x="64568" y="162579"/>
                  </a:cubicBezTo>
                  <a:cubicBezTo>
                    <a:pt x="65650" y="162220"/>
                    <a:pt x="66731" y="161502"/>
                    <a:pt x="67452" y="160784"/>
                  </a:cubicBezTo>
                  <a:cubicBezTo>
                    <a:pt x="67813" y="160784"/>
                    <a:pt x="68173" y="160425"/>
                    <a:pt x="68173" y="160425"/>
                  </a:cubicBezTo>
                  <a:cubicBezTo>
                    <a:pt x="69255" y="159707"/>
                    <a:pt x="69976" y="158989"/>
                    <a:pt x="71057" y="157912"/>
                  </a:cubicBezTo>
                  <a:cubicBezTo>
                    <a:pt x="71778" y="157194"/>
                    <a:pt x="72499" y="156476"/>
                    <a:pt x="73220" y="155399"/>
                  </a:cubicBezTo>
                  <a:lnTo>
                    <a:pt x="73581" y="155040"/>
                  </a:lnTo>
                  <a:cubicBezTo>
                    <a:pt x="74302" y="153963"/>
                    <a:pt x="75023" y="152886"/>
                    <a:pt x="75744" y="152168"/>
                  </a:cubicBezTo>
                  <a:cubicBezTo>
                    <a:pt x="75744" y="151809"/>
                    <a:pt x="75744" y="151450"/>
                    <a:pt x="75744" y="151450"/>
                  </a:cubicBezTo>
                  <a:cubicBezTo>
                    <a:pt x="76465" y="150373"/>
                    <a:pt x="76825" y="149655"/>
                    <a:pt x="76825" y="148578"/>
                  </a:cubicBezTo>
                  <a:cubicBezTo>
                    <a:pt x="77186" y="148578"/>
                    <a:pt x="77186" y="148219"/>
                    <a:pt x="77186" y="147860"/>
                  </a:cubicBezTo>
                  <a:cubicBezTo>
                    <a:pt x="77546" y="146783"/>
                    <a:pt x="77907" y="145707"/>
                    <a:pt x="78267" y="144271"/>
                  </a:cubicBezTo>
                  <a:lnTo>
                    <a:pt x="57358" y="144271"/>
                  </a:lnTo>
                  <a:close/>
                  <a:moveTo>
                    <a:pt x="57358" y="134937"/>
                  </a:moveTo>
                  <a:lnTo>
                    <a:pt x="83314" y="134937"/>
                  </a:lnTo>
                  <a:lnTo>
                    <a:pt x="275100" y="134937"/>
                  </a:lnTo>
                  <a:lnTo>
                    <a:pt x="300696" y="134937"/>
                  </a:lnTo>
                  <a:cubicBezTo>
                    <a:pt x="306103" y="134937"/>
                    <a:pt x="310790" y="139245"/>
                    <a:pt x="310790" y="144989"/>
                  </a:cubicBezTo>
                  <a:lnTo>
                    <a:pt x="310790" y="170476"/>
                  </a:lnTo>
                  <a:lnTo>
                    <a:pt x="310790" y="241914"/>
                  </a:lnTo>
                  <a:lnTo>
                    <a:pt x="310790" y="267402"/>
                  </a:lnTo>
                  <a:cubicBezTo>
                    <a:pt x="310790" y="272786"/>
                    <a:pt x="306103" y="277453"/>
                    <a:pt x="300696" y="277453"/>
                  </a:cubicBezTo>
                  <a:lnTo>
                    <a:pt x="275100" y="277453"/>
                  </a:lnTo>
                  <a:lnTo>
                    <a:pt x="83314" y="277453"/>
                  </a:lnTo>
                  <a:lnTo>
                    <a:pt x="57358" y="277453"/>
                  </a:lnTo>
                  <a:cubicBezTo>
                    <a:pt x="51951" y="277453"/>
                    <a:pt x="47625" y="272786"/>
                    <a:pt x="47625" y="267402"/>
                  </a:cubicBezTo>
                  <a:lnTo>
                    <a:pt x="47625" y="241914"/>
                  </a:lnTo>
                  <a:lnTo>
                    <a:pt x="47625" y="170476"/>
                  </a:lnTo>
                  <a:lnTo>
                    <a:pt x="47625" y="144989"/>
                  </a:lnTo>
                  <a:cubicBezTo>
                    <a:pt x="47625" y="139245"/>
                    <a:pt x="51951" y="134937"/>
                    <a:pt x="57358" y="134937"/>
                  </a:cubicBezTo>
                  <a:close/>
                  <a:moveTo>
                    <a:pt x="234648" y="92075"/>
                  </a:moveTo>
                  <a:cubicBezTo>
                    <a:pt x="237180" y="92075"/>
                    <a:pt x="239351" y="94245"/>
                    <a:pt x="239351" y="96777"/>
                  </a:cubicBezTo>
                  <a:lnTo>
                    <a:pt x="239351" y="115948"/>
                  </a:lnTo>
                  <a:cubicBezTo>
                    <a:pt x="239351" y="118480"/>
                    <a:pt x="237180" y="120288"/>
                    <a:pt x="234648" y="120288"/>
                  </a:cubicBezTo>
                  <a:lnTo>
                    <a:pt x="215839" y="120288"/>
                  </a:lnTo>
                  <a:cubicBezTo>
                    <a:pt x="213308" y="120288"/>
                    <a:pt x="211137" y="118480"/>
                    <a:pt x="211137" y="115948"/>
                  </a:cubicBezTo>
                  <a:cubicBezTo>
                    <a:pt x="211137" y="113054"/>
                    <a:pt x="213308" y="111246"/>
                    <a:pt x="215839" y="111246"/>
                  </a:cubicBezTo>
                  <a:lnTo>
                    <a:pt x="229946" y="111246"/>
                  </a:lnTo>
                  <a:lnTo>
                    <a:pt x="229946" y="96777"/>
                  </a:lnTo>
                  <a:cubicBezTo>
                    <a:pt x="229946" y="94245"/>
                    <a:pt x="232116" y="92075"/>
                    <a:pt x="234648" y="92075"/>
                  </a:cubicBezTo>
                  <a:close/>
                  <a:moveTo>
                    <a:pt x="28514" y="92075"/>
                  </a:moveTo>
                  <a:cubicBezTo>
                    <a:pt x="31046" y="92075"/>
                    <a:pt x="33216" y="94245"/>
                    <a:pt x="33216" y="96777"/>
                  </a:cubicBezTo>
                  <a:lnTo>
                    <a:pt x="33216" y="110884"/>
                  </a:lnTo>
                  <a:lnTo>
                    <a:pt x="47323" y="110884"/>
                  </a:lnTo>
                  <a:cubicBezTo>
                    <a:pt x="49855" y="110884"/>
                    <a:pt x="52025" y="113054"/>
                    <a:pt x="52025" y="115586"/>
                  </a:cubicBezTo>
                  <a:cubicBezTo>
                    <a:pt x="52025" y="118480"/>
                    <a:pt x="49855" y="120288"/>
                    <a:pt x="47323" y="120288"/>
                  </a:cubicBezTo>
                  <a:lnTo>
                    <a:pt x="28514" y="120288"/>
                  </a:lnTo>
                  <a:cubicBezTo>
                    <a:pt x="25982" y="120288"/>
                    <a:pt x="23812" y="118480"/>
                    <a:pt x="23812" y="115586"/>
                  </a:cubicBezTo>
                  <a:lnTo>
                    <a:pt x="23812" y="96777"/>
                  </a:lnTo>
                  <a:cubicBezTo>
                    <a:pt x="23812" y="94245"/>
                    <a:pt x="25982" y="92075"/>
                    <a:pt x="28514" y="92075"/>
                  </a:cubicBezTo>
                  <a:close/>
                  <a:moveTo>
                    <a:pt x="136715" y="28575"/>
                  </a:moveTo>
                  <a:cubicBezTo>
                    <a:pt x="143217" y="28575"/>
                    <a:pt x="150081" y="31445"/>
                    <a:pt x="155499" y="36466"/>
                  </a:cubicBezTo>
                  <a:cubicBezTo>
                    <a:pt x="157305" y="38259"/>
                    <a:pt x="157305" y="41129"/>
                    <a:pt x="155499" y="42922"/>
                  </a:cubicBezTo>
                  <a:cubicBezTo>
                    <a:pt x="154054" y="45074"/>
                    <a:pt x="151164" y="45074"/>
                    <a:pt x="148997" y="43281"/>
                  </a:cubicBezTo>
                  <a:cubicBezTo>
                    <a:pt x="145385" y="40053"/>
                    <a:pt x="140689" y="37901"/>
                    <a:pt x="136715" y="37901"/>
                  </a:cubicBezTo>
                  <a:cubicBezTo>
                    <a:pt x="128768" y="37901"/>
                    <a:pt x="121544" y="43281"/>
                    <a:pt x="117570" y="51889"/>
                  </a:cubicBezTo>
                  <a:lnTo>
                    <a:pt x="136715" y="51889"/>
                  </a:lnTo>
                  <a:cubicBezTo>
                    <a:pt x="139244" y="51889"/>
                    <a:pt x="141411" y="54041"/>
                    <a:pt x="141411" y="56552"/>
                  </a:cubicBezTo>
                  <a:cubicBezTo>
                    <a:pt x="141411" y="59063"/>
                    <a:pt x="139244" y="61215"/>
                    <a:pt x="136715" y="61215"/>
                  </a:cubicBezTo>
                  <a:lnTo>
                    <a:pt x="114319" y="61215"/>
                  </a:lnTo>
                  <a:cubicBezTo>
                    <a:pt x="113597" y="64443"/>
                    <a:pt x="113236" y="67671"/>
                    <a:pt x="113236" y="71258"/>
                  </a:cubicBezTo>
                  <a:cubicBezTo>
                    <a:pt x="113236" y="74845"/>
                    <a:pt x="113597" y="78073"/>
                    <a:pt x="114319" y="81301"/>
                  </a:cubicBezTo>
                  <a:lnTo>
                    <a:pt x="136715" y="81301"/>
                  </a:lnTo>
                  <a:cubicBezTo>
                    <a:pt x="139244" y="81301"/>
                    <a:pt x="141411" y="83095"/>
                    <a:pt x="141411" y="85964"/>
                  </a:cubicBezTo>
                  <a:cubicBezTo>
                    <a:pt x="141411" y="88475"/>
                    <a:pt x="139244" y="90268"/>
                    <a:pt x="136715" y="90268"/>
                  </a:cubicBezTo>
                  <a:lnTo>
                    <a:pt x="117570" y="90268"/>
                  </a:lnTo>
                  <a:cubicBezTo>
                    <a:pt x="121544" y="98877"/>
                    <a:pt x="128768" y="104257"/>
                    <a:pt x="136715" y="104257"/>
                  </a:cubicBezTo>
                  <a:cubicBezTo>
                    <a:pt x="141411" y="104257"/>
                    <a:pt x="146107" y="102105"/>
                    <a:pt x="149720" y="98518"/>
                  </a:cubicBezTo>
                  <a:cubicBezTo>
                    <a:pt x="151526" y="96725"/>
                    <a:pt x="154777" y="96725"/>
                    <a:pt x="156222" y="98518"/>
                  </a:cubicBezTo>
                  <a:cubicBezTo>
                    <a:pt x="158389" y="100311"/>
                    <a:pt x="158389" y="103181"/>
                    <a:pt x="156583" y="104974"/>
                  </a:cubicBezTo>
                  <a:cubicBezTo>
                    <a:pt x="150442" y="110713"/>
                    <a:pt x="143940" y="113941"/>
                    <a:pt x="136715" y="113941"/>
                  </a:cubicBezTo>
                  <a:cubicBezTo>
                    <a:pt x="124072" y="113941"/>
                    <a:pt x="112874" y="104257"/>
                    <a:pt x="107456" y="90268"/>
                  </a:cubicBezTo>
                  <a:lnTo>
                    <a:pt x="102760" y="90268"/>
                  </a:lnTo>
                  <a:cubicBezTo>
                    <a:pt x="100231" y="90268"/>
                    <a:pt x="98425" y="88475"/>
                    <a:pt x="98425" y="85964"/>
                  </a:cubicBezTo>
                  <a:cubicBezTo>
                    <a:pt x="98425" y="83095"/>
                    <a:pt x="100231" y="81301"/>
                    <a:pt x="102760" y="81301"/>
                  </a:cubicBezTo>
                  <a:lnTo>
                    <a:pt x="104927" y="81301"/>
                  </a:lnTo>
                  <a:cubicBezTo>
                    <a:pt x="104205" y="78073"/>
                    <a:pt x="103844" y="74845"/>
                    <a:pt x="103844" y="71258"/>
                  </a:cubicBezTo>
                  <a:cubicBezTo>
                    <a:pt x="103844" y="67671"/>
                    <a:pt x="104205" y="64443"/>
                    <a:pt x="104927" y="61215"/>
                  </a:cubicBezTo>
                  <a:lnTo>
                    <a:pt x="102760" y="61215"/>
                  </a:lnTo>
                  <a:cubicBezTo>
                    <a:pt x="100231" y="61215"/>
                    <a:pt x="98425" y="59063"/>
                    <a:pt x="98425" y="56552"/>
                  </a:cubicBezTo>
                  <a:cubicBezTo>
                    <a:pt x="98425" y="54041"/>
                    <a:pt x="100231" y="51889"/>
                    <a:pt x="102760" y="51889"/>
                  </a:cubicBezTo>
                  <a:lnTo>
                    <a:pt x="107456" y="51889"/>
                  </a:lnTo>
                  <a:cubicBezTo>
                    <a:pt x="112874" y="38259"/>
                    <a:pt x="124072" y="28575"/>
                    <a:pt x="136715" y="28575"/>
                  </a:cubicBezTo>
                  <a:close/>
                  <a:moveTo>
                    <a:pt x="170493" y="25612"/>
                  </a:moveTo>
                  <a:cubicBezTo>
                    <a:pt x="172342" y="23812"/>
                    <a:pt x="175669" y="24172"/>
                    <a:pt x="177148" y="25972"/>
                  </a:cubicBezTo>
                  <a:cubicBezTo>
                    <a:pt x="188608" y="38932"/>
                    <a:pt x="194893" y="55131"/>
                    <a:pt x="194893" y="72411"/>
                  </a:cubicBezTo>
                  <a:cubicBezTo>
                    <a:pt x="194893" y="89331"/>
                    <a:pt x="188608" y="105890"/>
                    <a:pt x="177148" y="118850"/>
                  </a:cubicBezTo>
                  <a:cubicBezTo>
                    <a:pt x="176039" y="119930"/>
                    <a:pt x="174930" y="120290"/>
                    <a:pt x="173451" y="120290"/>
                  </a:cubicBezTo>
                  <a:cubicBezTo>
                    <a:pt x="172342" y="120290"/>
                    <a:pt x="171233" y="119930"/>
                    <a:pt x="170493" y="119570"/>
                  </a:cubicBezTo>
                  <a:cubicBezTo>
                    <a:pt x="168275" y="117770"/>
                    <a:pt x="168275" y="114890"/>
                    <a:pt x="169754" y="112730"/>
                  </a:cubicBezTo>
                  <a:cubicBezTo>
                    <a:pt x="179735" y="101570"/>
                    <a:pt x="185281" y="87171"/>
                    <a:pt x="185281" y="72411"/>
                  </a:cubicBezTo>
                  <a:cubicBezTo>
                    <a:pt x="185281" y="57651"/>
                    <a:pt x="179735" y="43252"/>
                    <a:pt x="169754" y="32092"/>
                  </a:cubicBezTo>
                  <a:cubicBezTo>
                    <a:pt x="168275" y="30292"/>
                    <a:pt x="168275" y="27052"/>
                    <a:pt x="170493" y="25612"/>
                  </a:cubicBezTo>
                  <a:close/>
                  <a:moveTo>
                    <a:pt x="93879" y="25612"/>
                  </a:moveTo>
                  <a:cubicBezTo>
                    <a:pt x="96097" y="27052"/>
                    <a:pt x="96467" y="30292"/>
                    <a:pt x="94619" y="32092"/>
                  </a:cubicBezTo>
                  <a:cubicBezTo>
                    <a:pt x="85007" y="43252"/>
                    <a:pt x="79462" y="57651"/>
                    <a:pt x="79462" y="72411"/>
                  </a:cubicBezTo>
                  <a:cubicBezTo>
                    <a:pt x="79462" y="87171"/>
                    <a:pt x="85007" y="101570"/>
                    <a:pt x="94619" y="112730"/>
                  </a:cubicBezTo>
                  <a:cubicBezTo>
                    <a:pt x="96467" y="114530"/>
                    <a:pt x="96097" y="117410"/>
                    <a:pt x="93879" y="119210"/>
                  </a:cubicBezTo>
                  <a:cubicBezTo>
                    <a:pt x="93140" y="119930"/>
                    <a:pt x="92031" y="120290"/>
                    <a:pt x="90922" y="120290"/>
                  </a:cubicBezTo>
                  <a:cubicBezTo>
                    <a:pt x="89813" y="120290"/>
                    <a:pt x="88334" y="119930"/>
                    <a:pt x="87225" y="118850"/>
                  </a:cubicBezTo>
                  <a:cubicBezTo>
                    <a:pt x="76134" y="105890"/>
                    <a:pt x="69850" y="89331"/>
                    <a:pt x="69850" y="72411"/>
                  </a:cubicBezTo>
                  <a:cubicBezTo>
                    <a:pt x="69850" y="55131"/>
                    <a:pt x="76134" y="38932"/>
                    <a:pt x="87225" y="25972"/>
                  </a:cubicBezTo>
                  <a:cubicBezTo>
                    <a:pt x="89073" y="24172"/>
                    <a:pt x="92031" y="23812"/>
                    <a:pt x="93879" y="25612"/>
                  </a:cubicBezTo>
                  <a:close/>
                  <a:moveTo>
                    <a:pt x="215839" y="23812"/>
                  </a:moveTo>
                  <a:lnTo>
                    <a:pt x="234648" y="23812"/>
                  </a:lnTo>
                  <a:cubicBezTo>
                    <a:pt x="237180" y="23812"/>
                    <a:pt x="239351" y="25955"/>
                    <a:pt x="239351" y="28813"/>
                  </a:cubicBezTo>
                  <a:lnTo>
                    <a:pt x="239351" y="47386"/>
                  </a:lnTo>
                  <a:cubicBezTo>
                    <a:pt x="239351" y="49887"/>
                    <a:pt x="237180" y="52030"/>
                    <a:pt x="234648" y="52030"/>
                  </a:cubicBezTo>
                  <a:cubicBezTo>
                    <a:pt x="232116" y="52030"/>
                    <a:pt x="229946" y="49887"/>
                    <a:pt x="229946" y="47386"/>
                  </a:cubicBezTo>
                  <a:lnTo>
                    <a:pt x="229946" y="33456"/>
                  </a:lnTo>
                  <a:lnTo>
                    <a:pt x="215839" y="33456"/>
                  </a:lnTo>
                  <a:cubicBezTo>
                    <a:pt x="213308" y="33456"/>
                    <a:pt x="211137" y="31313"/>
                    <a:pt x="211137" y="28813"/>
                  </a:cubicBezTo>
                  <a:cubicBezTo>
                    <a:pt x="211137" y="25955"/>
                    <a:pt x="213308" y="23812"/>
                    <a:pt x="215839" y="23812"/>
                  </a:cubicBezTo>
                  <a:close/>
                  <a:moveTo>
                    <a:pt x="28514" y="23812"/>
                  </a:moveTo>
                  <a:lnTo>
                    <a:pt x="47323" y="23812"/>
                  </a:lnTo>
                  <a:cubicBezTo>
                    <a:pt x="49855" y="23812"/>
                    <a:pt x="52025" y="25955"/>
                    <a:pt x="52025" y="28813"/>
                  </a:cubicBezTo>
                  <a:cubicBezTo>
                    <a:pt x="52025" y="31313"/>
                    <a:pt x="49855" y="33456"/>
                    <a:pt x="47323" y="33456"/>
                  </a:cubicBezTo>
                  <a:lnTo>
                    <a:pt x="33216" y="33456"/>
                  </a:lnTo>
                  <a:lnTo>
                    <a:pt x="33216" y="47386"/>
                  </a:lnTo>
                  <a:cubicBezTo>
                    <a:pt x="33216" y="49887"/>
                    <a:pt x="31046" y="52030"/>
                    <a:pt x="28514" y="52030"/>
                  </a:cubicBezTo>
                  <a:cubicBezTo>
                    <a:pt x="25982" y="52030"/>
                    <a:pt x="23812" y="49887"/>
                    <a:pt x="23812" y="47386"/>
                  </a:cubicBezTo>
                  <a:lnTo>
                    <a:pt x="23812" y="28813"/>
                  </a:lnTo>
                  <a:cubicBezTo>
                    <a:pt x="23812" y="25955"/>
                    <a:pt x="25982" y="23812"/>
                    <a:pt x="28514" y="23812"/>
                  </a:cubicBezTo>
                  <a:close/>
                  <a:moveTo>
                    <a:pt x="13717" y="0"/>
                  </a:moveTo>
                  <a:lnTo>
                    <a:pt x="249086" y="0"/>
                  </a:lnTo>
                  <a:cubicBezTo>
                    <a:pt x="256666" y="0"/>
                    <a:pt x="263164" y="6103"/>
                    <a:pt x="263164" y="13641"/>
                  </a:cubicBezTo>
                  <a:lnTo>
                    <a:pt x="263164" y="114515"/>
                  </a:lnTo>
                  <a:cubicBezTo>
                    <a:pt x="263164" y="117028"/>
                    <a:pt x="260998" y="118823"/>
                    <a:pt x="258471" y="118823"/>
                  </a:cubicBezTo>
                  <a:cubicBezTo>
                    <a:pt x="255944" y="118823"/>
                    <a:pt x="253778" y="117028"/>
                    <a:pt x="253778" y="114515"/>
                  </a:cubicBezTo>
                  <a:lnTo>
                    <a:pt x="253778" y="13641"/>
                  </a:lnTo>
                  <a:cubicBezTo>
                    <a:pt x="253778" y="11128"/>
                    <a:pt x="251612" y="8974"/>
                    <a:pt x="249086" y="8974"/>
                  </a:cubicBezTo>
                  <a:lnTo>
                    <a:pt x="13717" y="8974"/>
                  </a:lnTo>
                  <a:cubicBezTo>
                    <a:pt x="11191" y="8974"/>
                    <a:pt x="9025" y="11128"/>
                    <a:pt x="9025" y="13641"/>
                  </a:cubicBezTo>
                  <a:lnTo>
                    <a:pt x="9025" y="128157"/>
                  </a:lnTo>
                  <a:cubicBezTo>
                    <a:pt x="9025" y="130670"/>
                    <a:pt x="11191" y="132824"/>
                    <a:pt x="13717" y="132824"/>
                  </a:cubicBezTo>
                  <a:lnTo>
                    <a:pt x="28157" y="132824"/>
                  </a:lnTo>
                  <a:cubicBezTo>
                    <a:pt x="31045" y="132824"/>
                    <a:pt x="33211" y="134977"/>
                    <a:pt x="33211" y="137849"/>
                  </a:cubicBezTo>
                  <a:cubicBezTo>
                    <a:pt x="33211" y="140362"/>
                    <a:pt x="31045" y="142516"/>
                    <a:pt x="28157" y="142516"/>
                  </a:cubicBezTo>
                  <a:lnTo>
                    <a:pt x="13717" y="142516"/>
                  </a:lnTo>
                  <a:cubicBezTo>
                    <a:pt x="6137" y="142516"/>
                    <a:pt x="0" y="136054"/>
                    <a:pt x="0" y="128157"/>
                  </a:cubicBezTo>
                  <a:lnTo>
                    <a:pt x="0" y="13641"/>
                  </a:lnTo>
                  <a:cubicBezTo>
                    <a:pt x="0" y="6103"/>
                    <a:pt x="6137" y="0"/>
                    <a:pt x="137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1050" dirty="0">
                <a:latin typeface="Lato Light" panose="020F0502020204030203" pitchFamily="34" charset="0"/>
              </a:endParaRPr>
            </a:p>
          </p:txBody>
        </p:sp>
        <p:sp>
          <p:nvSpPr>
            <p:cNvPr id="27" name="Freeform 689">
              <a:extLst>
                <a:ext uri="{FF2B5EF4-FFF2-40B4-BE49-F238E27FC236}">
                  <a16:creationId xmlns:a16="http://schemas.microsoft.com/office/drawing/2014/main" id="{D15F7059-F7FB-9C25-0106-2E2737F79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353" y="5631063"/>
              <a:ext cx="493136" cy="546071"/>
            </a:xfrm>
            <a:custGeom>
              <a:avLst/>
              <a:gdLst/>
              <a:ahLst/>
              <a:cxnLst/>
              <a:rect l="0" t="0" r="r" b="b"/>
              <a:pathLst>
                <a:path w="280628" h="310444">
                  <a:moveTo>
                    <a:pt x="153811" y="256829"/>
                  </a:moveTo>
                  <a:cubicBezTo>
                    <a:pt x="156280" y="256829"/>
                    <a:pt x="158397" y="258946"/>
                    <a:pt x="158397" y="261415"/>
                  </a:cubicBezTo>
                  <a:cubicBezTo>
                    <a:pt x="158397" y="263885"/>
                    <a:pt x="156280" y="266001"/>
                    <a:pt x="153811" y="266001"/>
                  </a:cubicBezTo>
                  <a:cubicBezTo>
                    <a:pt x="151341" y="266001"/>
                    <a:pt x="149225" y="263885"/>
                    <a:pt x="149225" y="261415"/>
                  </a:cubicBezTo>
                  <a:cubicBezTo>
                    <a:pt x="149225" y="258946"/>
                    <a:pt x="151341" y="256829"/>
                    <a:pt x="153811" y="256829"/>
                  </a:cubicBezTo>
                  <a:close/>
                  <a:moveTo>
                    <a:pt x="126634" y="256829"/>
                  </a:moveTo>
                  <a:cubicBezTo>
                    <a:pt x="129565" y="256829"/>
                    <a:pt x="131396" y="258946"/>
                    <a:pt x="131396" y="261415"/>
                  </a:cubicBezTo>
                  <a:cubicBezTo>
                    <a:pt x="131396" y="263885"/>
                    <a:pt x="129565" y="266001"/>
                    <a:pt x="126634" y="266001"/>
                  </a:cubicBezTo>
                  <a:cubicBezTo>
                    <a:pt x="124069" y="266001"/>
                    <a:pt x="122238" y="263885"/>
                    <a:pt x="122238" y="261415"/>
                  </a:cubicBezTo>
                  <a:cubicBezTo>
                    <a:pt x="122238" y="258946"/>
                    <a:pt x="124069" y="256829"/>
                    <a:pt x="126634" y="256829"/>
                  </a:cubicBezTo>
                  <a:close/>
                  <a:moveTo>
                    <a:pt x="168099" y="234604"/>
                  </a:moveTo>
                  <a:cubicBezTo>
                    <a:pt x="170568" y="234604"/>
                    <a:pt x="172685" y="236368"/>
                    <a:pt x="172685" y="239190"/>
                  </a:cubicBezTo>
                  <a:cubicBezTo>
                    <a:pt x="172685" y="241660"/>
                    <a:pt x="170568" y="243776"/>
                    <a:pt x="168099" y="243776"/>
                  </a:cubicBezTo>
                  <a:cubicBezTo>
                    <a:pt x="165629" y="243776"/>
                    <a:pt x="163513" y="241660"/>
                    <a:pt x="163513" y="239190"/>
                  </a:cubicBezTo>
                  <a:cubicBezTo>
                    <a:pt x="163513" y="236368"/>
                    <a:pt x="165629" y="234604"/>
                    <a:pt x="168099" y="234604"/>
                  </a:cubicBezTo>
                  <a:close/>
                  <a:moveTo>
                    <a:pt x="139700" y="234604"/>
                  </a:moveTo>
                  <a:cubicBezTo>
                    <a:pt x="142082" y="234604"/>
                    <a:pt x="144123" y="236368"/>
                    <a:pt x="144123" y="239190"/>
                  </a:cubicBezTo>
                  <a:cubicBezTo>
                    <a:pt x="144123" y="241660"/>
                    <a:pt x="142082" y="243776"/>
                    <a:pt x="139700" y="243776"/>
                  </a:cubicBezTo>
                  <a:cubicBezTo>
                    <a:pt x="136979" y="243776"/>
                    <a:pt x="134938" y="241660"/>
                    <a:pt x="134938" y="239190"/>
                  </a:cubicBezTo>
                  <a:cubicBezTo>
                    <a:pt x="134938" y="236368"/>
                    <a:pt x="136979" y="234604"/>
                    <a:pt x="139700" y="234604"/>
                  </a:cubicBezTo>
                  <a:close/>
                  <a:moveTo>
                    <a:pt x="112536" y="234604"/>
                  </a:moveTo>
                  <a:cubicBezTo>
                    <a:pt x="115005" y="234604"/>
                    <a:pt x="117122" y="236368"/>
                    <a:pt x="117122" y="239190"/>
                  </a:cubicBezTo>
                  <a:cubicBezTo>
                    <a:pt x="117122" y="241660"/>
                    <a:pt x="115005" y="243776"/>
                    <a:pt x="112536" y="243776"/>
                  </a:cubicBezTo>
                  <a:cubicBezTo>
                    <a:pt x="110066" y="243776"/>
                    <a:pt x="107950" y="241660"/>
                    <a:pt x="107950" y="239190"/>
                  </a:cubicBezTo>
                  <a:cubicBezTo>
                    <a:pt x="107950" y="236368"/>
                    <a:pt x="110066" y="234604"/>
                    <a:pt x="112536" y="234604"/>
                  </a:cubicBezTo>
                  <a:close/>
                  <a:moveTo>
                    <a:pt x="182386" y="210792"/>
                  </a:moveTo>
                  <a:cubicBezTo>
                    <a:pt x="184855" y="210792"/>
                    <a:pt x="186972" y="212909"/>
                    <a:pt x="186972" y="215731"/>
                  </a:cubicBezTo>
                  <a:cubicBezTo>
                    <a:pt x="186972" y="218200"/>
                    <a:pt x="184855" y="219964"/>
                    <a:pt x="182386" y="219964"/>
                  </a:cubicBezTo>
                  <a:cubicBezTo>
                    <a:pt x="179916" y="219964"/>
                    <a:pt x="177800" y="218200"/>
                    <a:pt x="177800" y="215731"/>
                  </a:cubicBezTo>
                  <a:cubicBezTo>
                    <a:pt x="177800" y="212909"/>
                    <a:pt x="179916" y="210792"/>
                    <a:pt x="182386" y="210792"/>
                  </a:cubicBezTo>
                  <a:close/>
                  <a:moveTo>
                    <a:pt x="153811" y="210792"/>
                  </a:moveTo>
                  <a:cubicBezTo>
                    <a:pt x="156280" y="210792"/>
                    <a:pt x="158397" y="212909"/>
                    <a:pt x="158397" y="215731"/>
                  </a:cubicBezTo>
                  <a:cubicBezTo>
                    <a:pt x="158397" y="218200"/>
                    <a:pt x="156280" y="219964"/>
                    <a:pt x="153811" y="219964"/>
                  </a:cubicBezTo>
                  <a:cubicBezTo>
                    <a:pt x="151341" y="219964"/>
                    <a:pt x="149225" y="218200"/>
                    <a:pt x="149225" y="215731"/>
                  </a:cubicBezTo>
                  <a:cubicBezTo>
                    <a:pt x="149225" y="212909"/>
                    <a:pt x="151341" y="210792"/>
                    <a:pt x="153811" y="210792"/>
                  </a:cubicBezTo>
                  <a:close/>
                  <a:moveTo>
                    <a:pt x="126634" y="210792"/>
                  </a:moveTo>
                  <a:cubicBezTo>
                    <a:pt x="129565" y="210792"/>
                    <a:pt x="131396" y="212909"/>
                    <a:pt x="131396" y="215731"/>
                  </a:cubicBezTo>
                  <a:cubicBezTo>
                    <a:pt x="131396" y="218200"/>
                    <a:pt x="129565" y="219964"/>
                    <a:pt x="126634" y="219964"/>
                  </a:cubicBezTo>
                  <a:cubicBezTo>
                    <a:pt x="124069" y="219964"/>
                    <a:pt x="122238" y="218200"/>
                    <a:pt x="122238" y="215731"/>
                  </a:cubicBezTo>
                  <a:cubicBezTo>
                    <a:pt x="122238" y="212909"/>
                    <a:pt x="124069" y="210792"/>
                    <a:pt x="126634" y="210792"/>
                  </a:cubicBezTo>
                  <a:close/>
                  <a:moveTo>
                    <a:pt x="98249" y="210792"/>
                  </a:moveTo>
                  <a:cubicBezTo>
                    <a:pt x="100718" y="210792"/>
                    <a:pt x="102835" y="212909"/>
                    <a:pt x="102835" y="215731"/>
                  </a:cubicBezTo>
                  <a:cubicBezTo>
                    <a:pt x="102835" y="218200"/>
                    <a:pt x="100718" y="219964"/>
                    <a:pt x="98249" y="219964"/>
                  </a:cubicBezTo>
                  <a:cubicBezTo>
                    <a:pt x="95779" y="219964"/>
                    <a:pt x="93663" y="218200"/>
                    <a:pt x="93663" y="215731"/>
                  </a:cubicBezTo>
                  <a:cubicBezTo>
                    <a:pt x="93663" y="212909"/>
                    <a:pt x="95779" y="210792"/>
                    <a:pt x="98249" y="210792"/>
                  </a:cubicBezTo>
                  <a:close/>
                  <a:moveTo>
                    <a:pt x="168099" y="186979"/>
                  </a:moveTo>
                  <a:cubicBezTo>
                    <a:pt x="170568" y="186979"/>
                    <a:pt x="172685" y="189096"/>
                    <a:pt x="172685" y="191565"/>
                  </a:cubicBezTo>
                  <a:cubicBezTo>
                    <a:pt x="172685" y="194035"/>
                    <a:pt x="170568" y="196151"/>
                    <a:pt x="168099" y="196151"/>
                  </a:cubicBezTo>
                  <a:cubicBezTo>
                    <a:pt x="165629" y="196151"/>
                    <a:pt x="163513" y="194035"/>
                    <a:pt x="163513" y="191565"/>
                  </a:cubicBezTo>
                  <a:cubicBezTo>
                    <a:pt x="163513" y="189096"/>
                    <a:pt x="165629" y="186979"/>
                    <a:pt x="168099" y="186979"/>
                  </a:cubicBezTo>
                  <a:close/>
                  <a:moveTo>
                    <a:pt x="139700" y="186979"/>
                  </a:moveTo>
                  <a:cubicBezTo>
                    <a:pt x="142082" y="186979"/>
                    <a:pt x="144123" y="189096"/>
                    <a:pt x="144123" y="191565"/>
                  </a:cubicBezTo>
                  <a:cubicBezTo>
                    <a:pt x="144123" y="194035"/>
                    <a:pt x="142082" y="196151"/>
                    <a:pt x="139700" y="196151"/>
                  </a:cubicBezTo>
                  <a:cubicBezTo>
                    <a:pt x="136979" y="196151"/>
                    <a:pt x="134938" y="194035"/>
                    <a:pt x="134938" y="191565"/>
                  </a:cubicBezTo>
                  <a:cubicBezTo>
                    <a:pt x="134938" y="189096"/>
                    <a:pt x="136979" y="186979"/>
                    <a:pt x="139700" y="186979"/>
                  </a:cubicBezTo>
                  <a:close/>
                  <a:moveTo>
                    <a:pt x="112536" y="186979"/>
                  </a:moveTo>
                  <a:cubicBezTo>
                    <a:pt x="115005" y="186979"/>
                    <a:pt x="117122" y="189096"/>
                    <a:pt x="117122" y="191565"/>
                  </a:cubicBezTo>
                  <a:cubicBezTo>
                    <a:pt x="117122" y="194035"/>
                    <a:pt x="115005" y="196151"/>
                    <a:pt x="112536" y="196151"/>
                  </a:cubicBezTo>
                  <a:cubicBezTo>
                    <a:pt x="110066" y="196151"/>
                    <a:pt x="107950" y="194035"/>
                    <a:pt x="107950" y="191565"/>
                  </a:cubicBezTo>
                  <a:cubicBezTo>
                    <a:pt x="107950" y="189096"/>
                    <a:pt x="110066" y="186979"/>
                    <a:pt x="112536" y="186979"/>
                  </a:cubicBezTo>
                  <a:close/>
                  <a:moveTo>
                    <a:pt x="118879" y="142790"/>
                  </a:moveTo>
                  <a:cubicBezTo>
                    <a:pt x="107352" y="158654"/>
                    <a:pt x="88979" y="169110"/>
                    <a:pt x="67725" y="169471"/>
                  </a:cubicBezTo>
                  <a:cubicBezTo>
                    <a:pt x="67725" y="171634"/>
                    <a:pt x="67365" y="173797"/>
                    <a:pt x="67365" y="175600"/>
                  </a:cubicBezTo>
                  <a:cubicBezTo>
                    <a:pt x="67365" y="210212"/>
                    <a:pt x="75650" y="242301"/>
                    <a:pt x="90060" y="264654"/>
                  </a:cubicBezTo>
                  <a:cubicBezTo>
                    <a:pt x="91501" y="266818"/>
                    <a:pt x="90780" y="269702"/>
                    <a:pt x="88979" y="271144"/>
                  </a:cubicBezTo>
                  <a:cubicBezTo>
                    <a:pt x="87899" y="271505"/>
                    <a:pt x="87178" y="271865"/>
                    <a:pt x="86097" y="271865"/>
                  </a:cubicBezTo>
                  <a:cubicBezTo>
                    <a:pt x="85017" y="271865"/>
                    <a:pt x="83215" y="271144"/>
                    <a:pt x="82135" y="269702"/>
                  </a:cubicBezTo>
                  <a:cubicBezTo>
                    <a:pt x="67005" y="245906"/>
                    <a:pt x="57999" y="211654"/>
                    <a:pt x="57999" y="175600"/>
                  </a:cubicBezTo>
                  <a:cubicBezTo>
                    <a:pt x="57999" y="173797"/>
                    <a:pt x="57999" y="171634"/>
                    <a:pt x="58359" y="169471"/>
                  </a:cubicBezTo>
                  <a:cubicBezTo>
                    <a:pt x="49713" y="168389"/>
                    <a:pt x="42148" y="165865"/>
                    <a:pt x="34943" y="161899"/>
                  </a:cubicBezTo>
                  <a:cubicBezTo>
                    <a:pt x="34583" y="165505"/>
                    <a:pt x="34583" y="169471"/>
                    <a:pt x="34583" y="173076"/>
                  </a:cubicBezTo>
                  <a:cubicBezTo>
                    <a:pt x="34583" y="285926"/>
                    <a:pt x="87899" y="301069"/>
                    <a:pt x="140494" y="301069"/>
                  </a:cubicBezTo>
                  <a:cubicBezTo>
                    <a:pt x="192729" y="301069"/>
                    <a:pt x="246045" y="285926"/>
                    <a:pt x="246045" y="173076"/>
                  </a:cubicBezTo>
                  <a:cubicBezTo>
                    <a:pt x="246045" y="169471"/>
                    <a:pt x="246045" y="165505"/>
                    <a:pt x="245685" y="161899"/>
                  </a:cubicBezTo>
                  <a:cubicBezTo>
                    <a:pt x="238840" y="165865"/>
                    <a:pt x="230915" y="168389"/>
                    <a:pt x="222269" y="169471"/>
                  </a:cubicBezTo>
                  <a:cubicBezTo>
                    <a:pt x="222629" y="171634"/>
                    <a:pt x="222629" y="173797"/>
                    <a:pt x="222629" y="175600"/>
                  </a:cubicBezTo>
                  <a:cubicBezTo>
                    <a:pt x="222629" y="211654"/>
                    <a:pt x="213983" y="245906"/>
                    <a:pt x="198493" y="269702"/>
                  </a:cubicBezTo>
                  <a:cubicBezTo>
                    <a:pt x="197773" y="271144"/>
                    <a:pt x="195971" y="271865"/>
                    <a:pt x="194530" y="271865"/>
                  </a:cubicBezTo>
                  <a:cubicBezTo>
                    <a:pt x="193450" y="271865"/>
                    <a:pt x="192729" y="271505"/>
                    <a:pt x="192008" y="271144"/>
                  </a:cubicBezTo>
                  <a:cubicBezTo>
                    <a:pt x="189847" y="269702"/>
                    <a:pt x="189126" y="266818"/>
                    <a:pt x="190567" y="264654"/>
                  </a:cubicBezTo>
                  <a:cubicBezTo>
                    <a:pt x="204977" y="242301"/>
                    <a:pt x="213263" y="210212"/>
                    <a:pt x="213263" y="175600"/>
                  </a:cubicBezTo>
                  <a:cubicBezTo>
                    <a:pt x="213263" y="173797"/>
                    <a:pt x="212903" y="171634"/>
                    <a:pt x="212903" y="169471"/>
                  </a:cubicBezTo>
                  <a:cubicBezTo>
                    <a:pt x="192008" y="169110"/>
                    <a:pt x="173276" y="158654"/>
                    <a:pt x="161748" y="142790"/>
                  </a:cubicBezTo>
                  <a:lnTo>
                    <a:pt x="144096" y="171273"/>
                  </a:lnTo>
                  <a:cubicBezTo>
                    <a:pt x="143376" y="172355"/>
                    <a:pt x="141935" y="173437"/>
                    <a:pt x="140134" y="173437"/>
                  </a:cubicBezTo>
                  <a:cubicBezTo>
                    <a:pt x="138693" y="173437"/>
                    <a:pt x="136891" y="172355"/>
                    <a:pt x="136171" y="171273"/>
                  </a:cubicBezTo>
                  <a:lnTo>
                    <a:pt x="118879" y="142790"/>
                  </a:lnTo>
                  <a:close/>
                  <a:moveTo>
                    <a:pt x="214741" y="58392"/>
                  </a:moveTo>
                  <a:cubicBezTo>
                    <a:pt x="217299" y="58392"/>
                    <a:pt x="219491" y="60559"/>
                    <a:pt x="219491" y="63086"/>
                  </a:cubicBezTo>
                  <a:lnTo>
                    <a:pt x="219491" y="67780"/>
                  </a:lnTo>
                  <a:cubicBezTo>
                    <a:pt x="227164" y="69224"/>
                    <a:pt x="233010" y="73918"/>
                    <a:pt x="235933" y="80779"/>
                  </a:cubicBezTo>
                  <a:cubicBezTo>
                    <a:pt x="237029" y="82945"/>
                    <a:pt x="235933" y="85834"/>
                    <a:pt x="233375" y="86917"/>
                  </a:cubicBezTo>
                  <a:cubicBezTo>
                    <a:pt x="231183" y="88000"/>
                    <a:pt x="228260" y="86556"/>
                    <a:pt x="227164" y="84390"/>
                  </a:cubicBezTo>
                  <a:cubicBezTo>
                    <a:pt x="225337" y="79696"/>
                    <a:pt x="220222" y="76807"/>
                    <a:pt x="214741" y="76807"/>
                  </a:cubicBezTo>
                  <a:cubicBezTo>
                    <a:pt x="207434" y="76807"/>
                    <a:pt x="201588" y="81862"/>
                    <a:pt x="201588" y="88362"/>
                  </a:cubicBezTo>
                  <a:cubicBezTo>
                    <a:pt x="201588" y="95944"/>
                    <a:pt x="205972" y="99555"/>
                    <a:pt x="214741" y="99555"/>
                  </a:cubicBezTo>
                  <a:cubicBezTo>
                    <a:pt x="231549" y="99555"/>
                    <a:pt x="237760" y="110387"/>
                    <a:pt x="237760" y="120498"/>
                  </a:cubicBezTo>
                  <a:cubicBezTo>
                    <a:pt x="237760" y="130608"/>
                    <a:pt x="229722" y="138913"/>
                    <a:pt x="219491" y="140718"/>
                  </a:cubicBezTo>
                  <a:lnTo>
                    <a:pt x="219491" y="145412"/>
                  </a:lnTo>
                  <a:cubicBezTo>
                    <a:pt x="219491" y="148301"/>
                    <a:pt x="217299" y="150106"/>
                    <a:pt x="214741" y="150106"/>
                  </a:cubicBezTo>
                  <a:cubicBezTo>
                    <a:pt x="212184" y="150106"/>
                    <a:pt x="209992" y="148301"/>
                    <a:pt x="209992" y="145412"/>
                  </a:cubicBezTo>
                  <a:lnTo>
                    <a:pt x="209992" y="140718"/>
                  </a:lnTo>
                  <a:cubicBezTo>
                    <a:pt x="202684" y="139274"/>
                    <a:pt x="196473" y="134580"/>
                    <a:pt x="193915" y="128080"/>
                  </a:cubicBezTo>
                  <a:cubicBezTo>
                    <a:pt x="192454" y="125914"/>
                    <a:pt x="193915" y="123025"/>
                    <a:pt x="196107" y="121942"/>
                  </a:cubicBezTo>
                  <a:cubicBezTo>
                    <a:pt x="198665" y="120859"/>
                    <a:pt x="201588" y="121942"/>
                    <a:pt x="202684" y="124469"/>
                  </a:cubicBezTo>
                  <a:cubicBezTo>
                    <a:pt x="204511" y="128802"/>
                    <a:pt x="209261" y="132052"/>
                    <a:pt x="215107" y="132052"/>
                  </a:cubicBezTo>
                  <a:cubicBezTo>
                    <a:pt x="222049" y="132052"/>
                    <a:pt x="227895" y="126997"/>
                    <a:pt x="227895" y="120498"/>
                  </a:cubicBezTo>
                  <a:cubicBezTo>
                    <a:pt x="227895" y="112915"/>
                    <a:pt x="223510" y="108943"/>
                    <a:pt x="214741" y="108943"/>
                  </a:cubicBezTo>
                  <a:cubicBezTo>
                    <a:pt x="197934" y="108943"/>
                    <a:pt x="192088" y="98111"/>
                    <a:pt x="192088" y="88362"/>
                  </a:cubicBezTo>
                  <a:cubicBezTo>
                    <a:pt x="192088" y="78251"/>
                    <a:pt x="199761" y="69947"/>
                    <a:pt x="209992" y="67780"/>
                  </a:cubicBezTo>
                  <a:lnTo>
                    <a:pt x="209992" y="63086"/>
                  </a:lnTo>
                  <a:cubicBezTo>
                    <a:pt x="209992" y="60559"/>
                    <a:pt x="212184" y="58392"/>
                    <a:pt x="214741" y="58392"/>
                  </a:cubicBezTo>
                  <a:close/>
                  <a:moveTo>
                    <a:pt x="65700" y="58392"/>
                  </a:moveTo>
                  <a:cubicBezTo>
                    <a:pt x="68237" y="58392"/>
                    <a:pt x="70412" y="60559"/>
                    <a:pt x="70412" y="63086"/>
                  </a:cubicBezTo>
                  <a:lnTo>
                    <a:pt x="70412" y="67780"/>
                  </a:lnTo>
                  <a:cubicBezTo>
                    <a:pt x="77662" y="69224"/>
                    <a:pt x="83825" y="73918"/>
                    <a:pt x="86725" y="80779"/>
                  </a:cubicBezTo>
                  <a:cubicBezTo>
                    <a:pt x="87812" y="82945"/>
                    <a:pt x="86725" y="85834"/>
                    <a:pt x="84187" y="86917"/>
                  </a:cubicBezTo>
                  <a:cubicBezTo>
                    <a:pt x="81650" y="88000"/>
                    <a:pt x="78750" y="86556"/>
                    <a:pt x="78025" y="84390"/>
                  </a:cubicBezTo>
                  <a:cubicBezTo>
                    <a:pt x="75850" y="79696"/>
                    <a:pt x="71137" y="76807"/>
                    <a:pt x="65700" y="76807"/>
                  </a:cubicBezTo>
                  <a:cubicBezTo>
                    <a:pt x="58450" y="76807"/>
                    <a:pt x="52650" y="81862"/>
                    <a:pt x="52650" y="88362"/>
                  </a:cubicBezTo>
                  <a:cubicBezTo>
                    <a:pt x="52650" y="95944"/>
                    <a:pt x="56638" y="99555"/>
                    <a:pt x="65700" y="99555"/>
                  </a:cubicBezTo>
                  <a:cubicBezTo>
                    <a:pt x="82375" y="99555"/>
                    <a:pt x="88537" y="110387"/>
                    <a:pt x="88537" y="120498"/>
                  </a:cubicBezTo>
                  <a:cubicBezTo>
                    <a:pt x="88537" y="130608"/>
                    <a:pt x="80562" y="138913"/>
                    <a:pt x="70412" y="140718"/>
                  </a:cubicBezTo>
                  <a:lnTo>
                    <a:pt x="70412" y="145412"/>
                  </a:lnTo>
                  <a:cubicBezTo>
                    <a:pt x="70412" y="148301"/>
                    <a:pt x="68237" y="150106"/>
                    <a:pt x="65700" y="150106"/>
                  </a:cubicBezTo>
                  <a:cubicBezTo>
                    <a:pt x="63163" y="150106"/>
                    <a:pt x="60988" y="148301"/>
                    <a:pt x="60988" y="145412"/>
                  </a:cubicBezTo>
                  <a:lnTo>
                    <a:pt x="60988" y="140718"/>
                  </a:lnTo>
                  <a:cubicBezTo>
                    <a:pt x="53738" y="139274"/>
                    <a:pt x="47575" y="134580"/>
                    <a:pt x="44675" y="128080"/>
                  </a:cubicBezTo>
                  <a:cubicBezTo>
                    <a:pt x="43588" y="125914"/>
                    <a:pt x="44675" y="123025"/>
                    <a:pt x="47213" y="121942"/>
                  </a:cubicBezTo>
                  <a:cubicBezTo>
                    <a:pt x="49388" y="120859"/>
                    <a:pt x="52288" y="121942"/>
                    <a:pt x="53375" y="124469"/>
                  </a:cubicBezTo>
                  <a:cubicBezTo>
                    <a:pt x="55188" y="128802"/>
                    <a:pt x="60263" y="132052"/>
                    <a:pt x="65700" y="132052"/>
                  </a:cubicBezTo>
                  <a:cubicBezTo>
                    <a:pt x="72950" y="132052"/>
                    <a:pt x="78750" y="126997"/>
                    <a:pt x="78750" y="120498"/>
                  </a:cubicBezTo>
                  <a:cubicBezTo>
                    <a:pt x="78750" y="112915"/>
                    <a:pt x="74400" y="108943"/>
                    <a:pt x="65700" y="108943"/>
                  </a:cubicBezTo>
                  <a:cubicBezTo>
                    <a:pt x="49025" y="108943"/>
                    <a:pt x="42863" y="98111"/>
                    <a:pt x="42863" y="88362"/>
                  </a:cubicBezTo>
                  <a:cubicBezTo>
                    <a:pt x="42863" y="78251"/>
                    <a:pt x="50475" y="69947"/>
                    <a:pt x="60988" y="67780"/>
                  </a:cubicBezTo>
                  <a:lnTo>
                    <a:pt x="60988" y="63086"/>
                  </a:lnTo>
                  <a:cubicBezTo>
                    <a:pt x="60988" y="60559"/>
                    <a:pt x="63163" y="58392"/>
                    <a:pt x="65700" y="58392"/>
                  </a:cubicBezTo>
                  <a:close/>
                  <a:moveTo>
                    <a:pt x="215064" y="47606"/>
                  </a:moveTo>
                  <a:cubicBezTo>
                    <a:pt x="183723" y="47606"/>
                    <a:pt x="158506" y="72845"/>
                    <a:pt x="158506" y="103851"/>
                  </a:cubicBezTo>
                  <a:cubicBezTo>
                    <a:pt x="158506" y="135219"/>
                    <a:pt x="183723" y="160457"/>
                    <a:pt x="215064" y="160457"/>
                  </a:cubicBezTo>
                  <a:cubicBezTo>
                    <a:pt x="246045" y="160457"/>
                    <a:pt x="271262" y="135219"/>
                    <a:pt x="271262" y="103851"/>
                  </a:cubicBezTo>
                  <a:cubicBezTo>
                    <a:pt x="271262" y="72845"/>
                    <a:pt x="246045" y="47606"/>
                    <a:pt x="215064" y="47606"/>
                  </a:cubicBezTo>
                  <a:close/>
                  <a:moveTo>
                    <a:pt x="65924" y="47606"/>
                  </a:moveTo>
                  <a:cubicBezTo>
                    <a:pt x="34583" y="47606"/>
                    <a:pt x="9366" y="72845"/>
                    <a:pt x="9366" y="103851"/>
                  </a:cubicBezTo>
                  <a:cubicBezTo>
                    <a:pt x="9366" y="135219"/>
                    <a:pt x="34583" y="160457"/>
                    <a:pt x="65924" y="160457"/>
                  </a:cubicBezTo>
                  <a:cubicBezTo>
                    <a:pt x="96905" y="160457"/>
                    <a:pt x="122121" y="135219"/>
                    <a:pt x="122121" y="103851"/>
                  </a:cubicBezTo>
                  <a:cubicBezTo>
                    <a:pt x="122121" y="72845"/>
                    <a:pt x="96905" y="47606"/>
                    <a:pt x="65924" y="47606"/>
                  </a:cubicBezTo>
                  <a:close/>
                  <a:moveTo>
                    <a:pt x="140494" y="37151"/>
                  </a:moveTo>
                  <a:cubicBezTo>
                    <a:pt x="123202" y="37151"/>
                    <a:pt x="108072" y="39674"/>
                    <a:pt x="95103" y="44722"/>
                  </a:cubicBezTo>
                  <a:cubicBezTo>
                    <a:pt x="116718" y="55538"/>
                    <a:pt x="131488" y="78253"/>
                    <a:pt x="131488" y="103851"/>
                  </a:cubicBezTo>
                  <a:cubicBezTo>
                    <a:pt x="131488" y="114668"/>
                    <a:pt x="128966" y="124763"/>
                    <a:pt x="124643" y="133777"/>
                  </a:cubicBezTo>
                  <a:lnTo>
                    <a:pt x="140134" y="159736"/>
                  </a:lnTo>
                  <a:lnTo>
                    <a:pt x="155984" y="133777"/>
                  </a:lnTo>
                  <a:cubicBezTo>
                    <a:pt x="151661" y="124763"/>
                    <a:pt x="149140" y="114668"/>
                    <a:pt x="149140" y="103851"/>
                  </a:cubicBezTo>
                  <a:cubicBezTo>
                    <a:pt x="149140" y="78253"/>
                    <a:pt x="163909" y="55899"/>
                    <a:pt x="185524" y="45083"/>
                  </a:cubicBezTo>
                  <a:cubicBezTo>
                    <a:pt x="172555" y="39674"/>
                    <a:pt x="157785" y="37151"/>
                    <a:pt x="140494" y="37151"/>
                  </a:cubicBezTo>
                  <a:close/>
                  <a:moveTo>
                    <a:pt x="217946" y="12994"/>
                  </a:moveTo>
                  <a:cubicBezTo>
                    <a:pt x="217946" y="19844"/>
                    <a:pt x="216145" y="29219"/>
                    <a:pt x="210021" y="38232"/>
                  </a:cubicBezTo>
                  <a:cubicBezTo>
                    <a:pt x="211462" y="38232"/>
                    <a:pt x="213263" y="38232"/>
                    <a:pt x="215064" y="38232"/>
                  </a:cubicBezTo>
                  <a:cubicBezTo>
                    <a:pt x="220828" y="38232"/>
                    <a:pt x="226952" y="38953"/>
                    <a:pt x="232356" y="40756"/>
                  </a:cubicBezTo>
                  <a:cubicBezTo>
                    <a:pt x="231995" y="25974"/>
                    <a:pt x="224070" y="17681"/>
                    <a:pt x="217946" y="12994"/>
                  </a:cubicBezTo>
                  <a:close/>
                  <a:moveTo>
                    <a:pt x="62682" y="12994"/>
                  </a:moveTo>
                  <a:cubicBezTo>
                    <a:pt x="56558" y="17681"/>
                    <a:pt x="48993" y="25974"/>
                    <a:pt x="48272" y="40756"/>
                  </a:cubicBezTo>
                  <a:cubicBezTo>
                    <a:pt x="54036" y="38953"/>
                    <a:pt x="59800" y="38232"/>
                    <a:pt x="65924" y="38232"/>
                  </a:cubicBezTo>
                  <a:cubicBezTo>
                    <a:pt x="67365" y="38232"/>
                    <a:pt x="69166" y="38232"/>
                    <a:pt x="70607" y="38232"/>
                  </a:cubicBezTo>
                  <a:cubicBezTo>
                    <a:pt x="64843" y="29219"/>
                    <a:pt x="62682" y="19844"/>
                    <a:pt x="62682" y="12994"/>
                  </a:cubicBezTo>
                  <a:close/>
                  <a:moveTo>
                    <a:pt x="66284" y="375"/>
                  </a:moveTo>
                  <a:cubicBezTo>
                    <a:pt x="67725" y="-346"/>
                    <a:pt x="69526" y="14"/>
                    <a:pt x="70967" y="1096"/>
                  </a:cubicBezTo>
                  <a:cubicBezTo>
                    <a:pt x="72048" y="2538"/>
                    <a:pt x="72768" y="3980"/>
                    <a:pt x="72408" y="5783"/>
                  </a:cubicBezTo>
                  <a:cubicBezTo>
                    <a:pt x="72408" y="6504"/>
                    <a:pt x="68806" y="25253"/>
                    <a:pt x="84296" y="39674"/>
                  </a:cubicBezTo>
                  <a:cubicBezTo>
                    <a:pt x="99787" y="31742"/>
                    <a:pt x="118519" y="27416"/>
                    <a:pt x="140494" y="27416"/>
                  </a:cubicBezTo>
                  <a:cubicBezTo>
                    <a:pt x="162108" y="27416"/>
                    <a:pt x="180841" y="31742"/>
                    <a:pt x="196332" y="39674"/>
                  </a:cubicBezTo>
                  <a:cubicBezTo>
                    <a:pt x="211822" y="25253"/>
                    <a:pt x="208220" y="6144"/>
                    <a:pt x="208220" y="5783"/>
                  </a:cubicBezTo>
                  <a:cubicBezTo>
                    <a:pt x="207859" y="3980"/>
                    <a:pt x="208580" y="2538"/>
                    <a:pt x="210021" y="1096"/>
                  </a:cubicBezTo>
                  <a:cubicBezTo>
                    <a:pt x="211101" y="14"/>
                    <a:pt x="212903" y="-346"/>
                    <a:pt x="214704" y="375"/>
                  </a:cubicBezTo>
                  <a:cubicBezTo>
                    <a:pt x="215064" y="375"/>
                    <a:pt x="242803" y="11552"/>
                    <a:pt x="242082" y="44001"/>
                  </a:cubicBezTo>
                  <a:cubicBezTo>
                    <a:pt x="264777" y="54457"/>
                    <a:pt x="280628" y="77171"/>
                    <a:pt x="280628" y="103851"/>
                  </a:cubicBezTo>
                  <a:cubicBezTo>
                    <a:pt x="280628" y="125124"/>
                    <a:pt x="270541" y="143872"/>
                    <a:pt x="255051" y="156130"/>
                  </a:cubicBezTo>
                  <a:cubicBezTo>
                    <a:pt x="255411" y="161539"/>
                    <a:pt x="255411" y="167307"/>
                    <a:pt x="255411" y="173076"/>
                  </a:cubicBezTo>
                  <a:cubicBezTo>
                    <a:pt x="255411" y="267899"/>
                    <a:pt x="220108" y="310444"/>
                    <a:pt x="140494" y="310444"/>
                  </a:cubicBezTo>
                  <a:cubicBezTo>
                    <a:pt x="60520" y="310444"/>
                    <a:pt x="25217" y="267899"/>
                    <a:pt x="25217" y="173076"/>
                  </a:cubicBezTo>
                  <a:cubicBezTo>
                    <a:pt x="25217" y="167307"/>
                    <a:pt x="25217" y="161539"/>
                    <a:pt x="25937" y="156130"/>
                  </a:cubicBezTo>
                  <a:cubicBezTo>
                    <a:pt x="10086" y="143872"/>
                    <a:pt x="0" y="125124"/>
                    <a:pt x="0" y="103851"/>
                  </a:cubicBezTo>
                  <a:cubicBezTo>
                    <a:pt x="0" y="77171"/>
                    <a:pt x="16211" y="54457"/>
                    <a:pt x="38546" y="44001"/>
                  </a:cubicBezTo>
                  <a:cubicBezTo>
                    <a:pt x="37825" y="11552"/>
                    <a:pt x="65924" y="375"/>
                    <a:pt x="66284" y="3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1050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688">
              <a:extLst>
                <a:ext uri="{FF2B5EF4-FFF2-40B4-BE49-F238E27FC236}">
                  <a16:creationId xmlns:a16="http://schemas.microsoft.com/office/drawing/2014/main" id="{F34AF51A-CE01-9220-62BA-D589A3EC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151" y="2885362"/>
              <a:ext cx="543284" cy="546071"/>
            </a:xfrm>
            <a:custGeom>
              <a:avLst/>
              <a:gdLst/>
              <a:ahLst/>
              <a:cxnLst/>
              <a:rect l="0" t="0" r="r" b="b"/>
              <a:pathLst>
                <a:path w="310253" h="310242">
                  <a:moveTo>
                    <a:pt x="107678" y="200710"/>
                  </a:moveTo>
                  <a:cubicBezTo>
                    <a:pt x="102276" y="200710"/>
                    <a:pt x="97954" y="205020"/>
                    <a:pt x="97954" y="210406"/>
                  </a:cubicBezTo>
                  <a:cubicBezTo>
                    <a:pt x="97954" y="215434"/>
                    <a:pt x="102276" y="219384"/>
                    <a:pt x="107678" y="219384"/>
                  </a:cubicBezTo>
                  <a:cubicBezTo>
                    <a:pt x="112720" y="219384"/>
                    <a:pt x="117041" y="215434"/>
                    <a:pt x="117041" y="210406"/>
                  </a:cubicBezTo>
                  <a:cubicBezTo>
                    <a:pt x="117041" y="205020"/>
                    <a:pt x="112720" y="200710"/>
                    <a:pt x="107678" y="200710"/>
                  </a:cubicBezTo>
                  <a:close/>
                  <a:moveTo>
                    <a:pt x="244298" y="147089"/>
                  </a:moveTo>
                  <a:cubicBezTo>
                    <a:pt x="246768" y="147089"/>
                    <a:pt x="248884" y="148875"/>
                    <a:pt x="248884" y="151733"/>
                  </a:cubicBezTo>
                  <a:lnTo>
                    <a:pt x="248884" y="170663"/>
                  </a:lnTo>
                  <a:cubicBezTo>
                    <a:pt x="248884" y="173521"/>
                    <a:pt x="246768" y="175307"/>
                    <a:pt x="244298" y="175307"/>
                  </a:cubicBezTo>
                  <a:cubicBezTo>
                    <a:pt x="241829" y="175307"/>
                    <a:pt x="239712" y="173521"/>
                    <a:pt x="239712" y="170663"/>
                  </a:cubicBezTo>
                  <a:lnTo>
                    <a:pt x="239712" y="151733"/>
                  </a:lnTo>
                  <a:cubicBezTo>
                    <a:pt x="239712" y="148875"/>
                    <a:pt x="241829" y="147089"/>
                    <a:pt x="244298" y="147089"/>
                  </a:cubicBezTo>
                  <a:close/>
                  <a:moveTo>
                    <a:pt x="165546" y="145971"/>
                  </a:moveTo>
                  <a:cubicBezTo>
                    <a:pt x="160500" y="145971"/>
                    <a:pt x="156175" y="150312"/>
                    <a:pt x="156175" y="155377"/>
                  </a:cubicBezTo>
                  <a:cubicBezTo>
                    <a:pt x="156175" y="160804"/>
                    <a:pt x="160500" y="164783"/>
                    <a:pt x="165546" y="164783"/>
                  </a:cubicBezTo>
                  <a:cubicBezTo>
                    <a:pt x="170952" y="164783"/>
                    <a:pt x="175277" y="160804"/>
                    <a:pt x="175277" y="155377"/>
                  </a:cubicBezTo>
                  <a:cubicBezTo>
                    <a:pt x="175277" y="150312"/>
                    <a:pt x="170952" y="145971"/>
                    <a:pt x="165546" y="145971"/>
                  </a:cubicBezTo>
                  <a:close/>
                  <a:moveTo>
                    <a:pt x="210597" y="106537"/>
                  </a:moveTo>
                  <a:lnTo>
                    <a:pt x="266820" y="136203"/>
                  </a:lnTo>
                  <a:lnTo>
                    <a:pt x="302861" y="113049"/>
                  </a:lnTo>
                  <a:cubicBezTo>
                    <a:pt x="305023" y="111964"/>
                    <a:pt x="307907" y="112326"/>
                    <a:pt x="309348" y="114497"/>
                  </a:cubicBezTo>
                  <a:cubicBezTo>
                    <a:pt x="310790" y="116667"/>
                    <a:pt x="310069" y="119561"/>
                    <a:pt x="307907" y="121009"/>
                  </a:cubicBezTo>
                  <a:lnTo>
                    <a:pt x="269704" y="145971"/>
                  </a:lnTo>
                  <a:cubicBezTo>
                    <a:pt x="268262" y="146695"/>
                    <a:pt x="266460" y="146695"/>
                    <a:pt x="265018" y="145971"/>
                  </a:cubicBezTo>
                  <a:lnTo>
                    <a:pt x="209515" y="116667"/>
                  </a:lnTo>
                  <a:lnTo>
                    <a:pt x="181764" y="145609"/>
                  </a:lnTo>
                  <a:cubicBezTo>
                    <a:pt x="183566" y="148504"/>
                    <a:pt x="184647" y="151760"/>
                    <a:pt x="184647" y="155377"/>
                  </a:cubicBezTo>
                  <a:cubicBezTo>
                    <a:pt x="184647" y="164060"/>
                    <a:pt x="178521" y="171657"/>
                    <a:pt x="170592" y="173466"/>
                  </a:cubicBezTo>
                  <a:lnTo>
                    <a:pt x="170592" y="207111"/>
                  </a:lnTo>
                  <a:cubicBezTo>
                    <a:pt x="170592" y="209644"/>
                    <a:pt x="168429" y="211814"/>
                    <a:pt x="165546" y="211814"/>
                  </a:cubicBezTo>
                  <a:cubicBezTo>
                    <a:pt x="163023" y="211814"/>
                    <a:pt x="160861" y="209644"/>
                    <a:pt x="160861" y="207111"/>
                  </a:cubicBezTo>
                  <a:lnTo>
                    <a:pt x="160861" y="173466"/>
                  </a:lnTo>
                  <a:cubicBezTo>
                    <a:pt x="152932" y="171657"/>
                    <a:pt x="147165" y="164060"/>
                    <a:pt x="147165" y="155377"/>
                  </a:cubicBezTo>
                  <a:cubicBezTo>
                    <a:pt x="147165" y="155016"/>
                    <a:pt x="147165" y="154292"/>
                    <a:pt x="147165" y="153930"/>
                  </a:cubicBezTo>
                  <a:lnTo>
                    <a:pt x="108242" y="141268"/>
                  </a:lnTo>
                  <a:lnTo>
                    <a:pt x="52739" y="190470"/>
                  </a:lnTo>
                  <a:cubicBezTo>
                    <a:pt x="51658" y="191193"/>
                    <a:pt x="50577" y="191555"/>
                    <a:pt x="49856" y="191555"/>
                  </a:cubicBezTo>
                  <a:cubicBezTo>
                    <a:pt x="48414" y="191555"/>
                    <a:pt x="46973" y="191193"/>
                    <a:pt x="46252" y="190108"/>
                  </a:cubicBezTo>
                  <a:cubicBezTo>
                    <a:pt x="44450" y="187937"/>
                    <a:pt x="44450" y="185043"/>
                    <a:pt x="46612" y="183234"/>
                  </a:cubicBezTo>
                  <a:lnTo>
                    <a:pt x="103917" y="132224"/>
                  </a:lnTo>
                  <a:cubicBezTo>
                    <a:pt x="104998" y="131138"/>
                    <a:pt x="106800" y="130776"/>
                    <a:pt x="108602" y="131500"/>
                  </a:cubicBezTo>
                  <a:lnTo>
                    <a:pt x="150049" y="145247"/>
                  </a:lnTo>
                  <a:cubicBezTo>
                    <a:pt x="153292" y="140183"/>
                    <a:pt x="159059" y="136565"/>
                    <a:pt x="165546" y="136565"/>
                  </a:cubicBezTo>
                  <a:cubicBezTo>
                    <a:pt x="169150" y="136565"/>
                    <a:pt x="172033" y="137650"/>
                    <a:pt x="174917" y="139097"/>
                  </a:cubicBezTo>
                  <a:lnTo>
                    <a:pt x="204830" y="107623"/>
                  </a:lnTo>
                  <a:cubicBezTo>
                    <a:pt x="206632" y="106176"/>
                    <a:pt x="208795" y="105814"/>
                    <a:pt x="210597" y="106537"/>
                  </a:cubicBezTo>
                  <a:close/>
                  <a:moveTo>
                    <a:pt x="243754" y="44197"/>
                  </a:moveTo>
                  <a:cubicBezTo>
                    <a:pt x="238708" y="44197"/>
                    <a:pt x="234383" y="48492"/>
                    <a:pt x="234383" y="53504"/>
                  </a:cubicBezTo>
                  <a:cubicBezTo>
                    <a:pt x="234383" y="58516"/>
                    <a:pt x="238708" y="62811"/>
                    <a:pt x="243754" y="62811"/>
                  </a:cubicBezTo>
                  <a:cubicBezTo>
                    <a:pt x="249161" y="62811"/>
                    <a:pt x="253125" y="58516"/>
                    <a:pt x="253125" y="53504"/>
                  </a:cubicBezTo>
                  <a:cubicBezTo>
                    <a:pt x="253125" y="48492"/>
                    <a:pt x="249161" y="44197"/>
                    <a:pt x="243754" y="44197"/>
                  </a:cubicBezTo>
                  <a:close/>
                  <a:moveTo>
                    <a:pt x="23408" y="1039"/>
                  </a:moveTo>
                  <a:cubicBezTo>
                    <a:pt x="26289" y="1039"/>
                    <a:pt x="28450" y="3194"/>
                    <a:pt x="28450" y="5708"/>
                  </a:cubicBezTo>
                  <a:lnTo>
                    <a:pt x="28450" y="282231"/>
                  </a:lnTo>
                  <a:lnTo>
                    <a:pt x="102636" y="282231"/>
                  </a:lnTo>
                  <a:lnTo>
                    <a:pt x="102636" y="228362"/>
                  </a:lnTo>
                  <a:cubicBezTo>
                    <a:pt x="100835" y="227644"/>
                    <a:pt x="99035" y="226926"/>
                    <a:pt x="97234" y="225849"/>
                  </a:cubicBezTo>
                  <a:lnTo>
                    <a:pt x="52938" y="265352"/>
                  </a:lnTo>
                  <a:cubicBezTo>
                    <a:pt x="51858" y="266429"/>
                    <a:pt x="50778" y="266429"/>
                    <a:pt x="50057" y="266429"/>
                  </a:cubicBezTo>
                  <a:cubicBezTo>
                    <a:pt x="48617" y="266429"/>
                    <a:pt x="47176" y="266070"/>
                    <a:pt x="46456" y="264993"/>
                  </a:cubicBezTo>
                  <a:cubicBezTo>
                    <a:pt x="44656" y="263197"/>
                    <a:pt x="44656" y="260324"/>
                    <a:pt x="46816" y="258529"/>
                  </a:cubicBezTo>
                  <a:lnTo>
                    <a:pt x="90752" y="218666"/>
                  </a:lnTo>
                  <a:cubicBezTo>
                    <a:pt x="89671" y="216152"/>
                    <a:pt x="88951" y="213279"/>
                    <a:pt x="88951" y="210406"/>
                  </a:cubicBezTo>
                  <a:cubicBezTo>
                    <a:pt x="88951" y="199992"/>
                    <a:pt x="97234" y="191373"/>
                    <a:pt x="107678" y="191373"/>
                  </a:cubicBezTo>
                  <a:cubicBezTo>
                    <a:pt x="117761" y="191373"/>
                    <a:pt x="126404" y="199992"/>
                    <a:pt x="126404" y="210406"/>
                  </a:cubicBezTo>
                  <a:lnTo>
                    <a:pt x="190147" y="226208"/>
                  </a:lnTo>
                  <a:lnTo>
                    <a:pt x="221118" y="187064"/>
                  </a:lnTo>
                  <a:cubicBezTo>
                    <a:pt x="222198" y="185627"/>
                    <a:pt x="223999" y="185268"/>
                    <a:pt x="225800" y="185627"/>
                  </a:cubicBezTo>
                  <a:lnTo>
                    <a:pt x="306469" y="206815"/>
                  </a:lnTo>
                  <a:cubicBezTo>
                    <a:pt x="309350" y="207533"/>
                    <a:pt x="310790" y="210047"/>
                    <a:pt x="310070" y="212561"/>
                  </a:cubicBezTo>
                  <a:cubicBezTo>
                    <a:pt x="309350" y="214716"/>
                    <a:pt x="306469" y="216511"/>
                    <a:pt x="304308" y="215793"/>
                  </a:cubicBezTo>
                  <a:lnTo>
                    <a:pt x="226160" y="195323"/>
                  </a:lnTo>
                  <a:lnTo>
                    <a:pt x="195549" y="234467"/>
                  </a:lnTo>
                  <a:cubicBezTo>
                    <a:pt x="194469" y="235904"/>
                    <a:pt x="192308" y="236622"/>
                    <a:pt x="190867" y="235904"/>
                  </a:cubicBezTo>
                  <a:lnTo>
                    <a:pt x="123884" y="219384"/>
                  </a:lnTo>
                  <a:cubicBezTo>
                    <a:pt x="121723" y="223694"/>
                    <a:pt x="117401" y="226926"/>
                    <a:pt x="112359" y="228362"/>
                  </a:cubicBezTo>
                  <a:lnTo>
                    <a:pt x="112359" y="282231"/>
                  </a:lnTo>
                  <a:lnTo>
                    <a:pt x="160977" y="282231"/>
                  </a:lnTo>
                  <a:lnTo>
                    <a:pt x="160977" y="248473"/>
                  </a:lnTo>
                  <a:cubicBezTo>
                    <a:pt x="160977" y="245959"/>
                    <a:pt x="163137" y="243805"/>
                    <a:pt x="165658" y="243805"/>
                  </a:cubicBezTo>
                  <a:cubicBezTo>
                    <a:pt x="168539" y="243805"/>
                    <a:pt x="170700" y="245959"/>
                    <a:pt x="170700" y="248473"/>
                  </a:cubicBezTo>
                  <a:lnTo>
                    <a:pt x="170700" y="282231"/>
                  </a:lnTo>
                  <a:lnTo>
                    <a:pt x="239124" y="282231"/>
                  </a:lnTo>
                  <a:lnTo>
                    <a:pt x="239124" y="218307"/>
                  </a:lnTo>
                  <a:cubicBezTo>
                    <a:pt x="239124" y="215793"/>
                    <a:pt x="241286" y="213998"/>
                    <a:pt x="243806" y="213998"/>
                  </a:cubicBezTo>
                  <a:cubicBezTo>
                    <a:pt x="246327" y="213998"/>
                    <a:pt x="248488" y="215793"/>
                    <a:pt x="248488" y="218307"/>
                  </a:cubicBezTo>
                  <a:lnTo>
                    <a:pt x="248488" y="282231"/>
                  </a:lnTo>
                  <a:lnTo>
                    <a:pt x="305388" y="282231"/>
                  </a:lnTo>
                  <a:cubicBezTo>
                    <a:pt x="307909" y="282231"/>
                    <a:pt x="310070" y="284385"/>
                    <a:pt x="310070" y="286899"/>
                  </a:cubicBezTo>
                  <a:cubicBezTo>
                    <a:pt x="310070" y="289413"/>
                    <a:pt x="307909" y="291568"/>
                    <a:pt x="305388" y="291568"/>
                  </a:cubicBezTo>
                  <a:lnTo>
                    <a:pt x="28450" y="291568"/>
                  </a:lnTo>
                  <a:lnTo>
                    <a:pt x="28450" y="305573"/>
                  </a:lnTo>
                  <a:cubicBezTo>
                    <a:pt x="28450" y="308446"/>
                    <a:pt x="26289" y="310242"/>
                    <a:pt x="23408" y="310242"/>
                  </a:cubicBezTo>
                  <a:cubicBezTo>
                    <a:pt x="20887" y="310242"/>
                    <a:pt x="18726" y="308446"/>
                    <a:pt x="18726" y="305573"/>
                  </a:cubicBezTo>
                  <a:lnTo>
                    <a:pt x="18726" y="291568"/>
                  </a:lnTo>
                  <a:lnTo>
                    <a:pt x="4681" y="291568"/>
                  </a:lnTo>
                  <a:cubicBezTo>
                    <a:pt x="2161" y="291568"/>
                    <a:pt x="0" y="289413"/>
                    <a:pt x="0" y="286899"/>
                  </a:cubicBezTo>
                  <a:cubicBezTo>
                    <a:pt x="0" y="284385"/>
                    <a:pt x="2161" y="282231"/>
                    <a:pt x="4681" y="282231"/>
                  </a:cubicBezTo>
                  <a:lnTo>
                    <a:pt x="18726" y="282231"/>
                  </a:lnTo>
                  <a:lnTo>
                    <a:pt x="18726" y="249551"/>
                  </a:lnTo>
                  <a:lnTo>
                    <a:pt x="4681" y="249551"/>
                  </a:lnTo>
                  <a:cubicBezTo>
                    <a:pt x="2161" y="249551"/>
                    <a:pt x="0" y="247396"/>
                    <a:pt x="0" y="244882"/>
                  </a:cubicBezTo>
                  <a:cubicBezTo>
                    <a:pt x="0" y="242009"/>
                    <a:pt x="2161" y="240213"/>
                    <a:pt x="4681" y="240213"/>
                  </a:cubicBezTo>
                  <a:lnTo>
                    <a:pt x="18726" y="240213"/>
                  </a:lnTo>
                  <a:lnTo>
                    <a:pt x="18726" y="199274"/>
                  </a:lnTo>
                  <a:lnTo>
                    <a:pt x="4681" y="199274"/>
                  </a:lnTo>
                  <a:cubicBezTo>
                    <a:pt x="2161" y="199274"/>
                    <a:pt x="0" y="197119"/>
                    <a:pt x="0" y="194605"/>
                  </a:cubicBezTo>
                  <a:cubicBezTo>
                    <a:pt x="0" y="192091"/>
                    <a:pt x="2161" y="189937"/>
                    <a:pt x="4681" y="189937"/>
                  </a:cubicBezTo>
                  <a:lnTo>
                    <a:pt x="18726" y="189937"/>
                  </a:lnTo>
                  <a:lnTo>
                    <a:pt x="18726" y="149356"/>
                  </a:lnTo>
                  <a:lnTo>
                    <a:pt x="4681" y="149356"/>
                  </a:lnTo>
                  <a:cubicBezTo>
                    <a:pt x="2161" y="149356"/>
                    <a:pt x="0" y="147201"/>
                    <a:pt x="0" y="144328"/>
                  </a:cubicBezTo>
                  <a:cubicBezTo>
                    <a:pt x="0" y="141814"/>
                    <a:pt x="2161" y="139660"/>
                    <a:pt x="4681" y="139660"/>
                  </a:cubicBezTo>
                  <a:lnTo>
                    <a:pt x="18726" y="139660"/>
                  </a:lnTo>
                  <a:lnTo>
                    <a:pt x="18726" y="99079"/>
                  </a:lnTo>
                  <a:lnTo>
                    <a:pt x="4681" y="99079"/>
                  </a:lnTo>
                  <a:cubicBezTo>
                    <a:pt x="2161" y="99079"/>
                    <a:pt x="0" y="96924"/>
                    <a:pt x="0" y="94410"/>
                  </a:cubicBezTo>
                  <a:cubicBezTo>
                    <a:pt x="0" y="91537"/>
                    <a:pt x="2161" y="89742"/>
                    <a:pt x="4681" y="89742"/>
                  </a:cubicBezTo>
                  <a:lnTo>
                    <a:pt x="18726" y="89742"/>
                  </a:lnTo>
                  <a:lnTo>
                    <a:pt x="18726" y="48802"/>
                  </a:lnTo>
                  <a:lnTo>
                    <a:pt x="4681" y="48802"/>
                  </a:lnTo>
                  <a:cubicBezTo>
                    <a:pt x="2161" y="48802"/>
                    <a:pt x="0" y="46647"/>
                    <a:pt x="0" y="44133"/>
                  </a:cubicBezTo>
                  <a:cubicBezTo>
                    <a:pt x="0" y="41620"/>
                    <a:pt x="2161" y="39465"/>
                    <a:pt x="4681" y="39465"/>
                  </a:cubicBezTo>
                  <a:lnTo>
                    <a:pt x="18726" y="39465"/>
                  </a:lnTo>
                  <a:lnTo>
                    <a:pt x="18726" y="5708"/>
                  </a:lnTo>
                  <a:cubicBezTo>
                    <a:pt x="18726" y="3194"/>
                    <a:pt x="20887" y="1039"/>
                    <a:pt x="23408" y="1039"/>
                  </a:cubicBezTo>
                  <a:close/>
                  <a:moveTo>
                    <a:pt x="302501" y="883"/>
                  </a:moveTo>
                  <a:cubicBezTo>
                    <a:pt x="304663" y="-549"/>
                    <a:pt x="307546" y="-191"/>
                    <a:pt x="309348" y="1599"/>
                  </a:cubicBezTo>
                  <a:cubicBezTo>
                    <a:pt x="310790" y="3747"/>
                    <a:pt x="310429" y="6610"/>
                    <a:pt x="308267" y="8042"/>
                  </a:cubicBezTo>
                  <a:lnTo>
                    <a:pt x="261054" y="45629"/>
                  </a:lnTo>
                  <a:cubicBezTo>
                    <a:pt x="262135" y="48134"/>
                    <a:pt x="262496" y="50640"/>
                    <a:pt x="262496" y="53504"/>
                  </a:cubicBezTo>
                  <a:cubicBezTo>
                    <a:pt x="262496" y="62095"/>
                    <a:pt x="256369" y="69255"/>
                    <a:pt x="248440" y="71402"/>
                  </a:cubicBezTo>
                  <a:lnTo>
                    <a:pt x="248440" y="103977"/>
                  </a:lnTo>
                  <a:cubicBezTo>
                    <a:pt x="248440" y="106483"/>
                    <a:pt x="246277" y="108631"/>
                    <a:pt x="243754" y="108631"/>
                  </a:cubicBezTo>
                  <a:cubicBezTo>
                    <a:pt x="241232" y="108631"/>
                    <a:pt x="239069" y="106483"/>
                    <a:pt x="239069" y="103977"/>
                  </a:cubicBezTo>
                  <a:lnTo>
                    <a:pt x="239069" y="71402"/>
                  </a:lnTo>
                  <a:cubicBezTo>
                    <a:pt x="231140" y="69255"/>
                    <a:pt x="225013" y="62095"/>
                    <a:pt x="225013" y="53504"/>
                  </a:cubicBezTo>
                  <a:cubicBezTo>
                    <a:pt x="225013" y="53504"/>
                    <a:pt x="225013" y="53504"/>
                    <a:pt x="225013" y="53146"/>
                  </a:cubicBezTo>
                  <a:lnTo>
                    <a:pt x="159419" y="35964"/>
                  </a:lnTo>
                  <a:lnTo>
                    <a:pt x="98150" y="85363"/>
                  </a:lnTo>
                  <a:cubicBezTo>
                    <a:pt x="97429" y="86437"/>
                    <a:pt x="96348" y="86437"/>
                    <a:pt x="95267" y="86437"/>
                  </a:cubicBezTo>
                  <a:cubicBezTo>
                    <a:pt x="94186" y="86437"/>
                    <a:pt x="93465" y="86437"/>
                    <a:pt x="92744" y="86079"/>
                  </a:cubicBezTo>
                  <a:lnTo>
                    <a:pt x="46973" y="57084"/>
                  </a:lnTo>
                  <a:cubicBezTo>
                    <a:pt x="45171" y="55294"/>
                    <a:pt x="44450" y="52788"/>
                    <a:pt x="45531" y="50282"/>
                  </a:cubicBezTo>
                  <a:cubicBezTo>
                    <a:pt x="46973" y="48492"/>
                    <a:pt x="49856" y="47777"/>
                    <a:pt x="52379" y="48850"/>
                  </a:cubicBezTo>
                  <a:lnTo>
                    <a:pt x="94907" y="76056"/>
                  </a:lnTo>
                  <a:lnTo>
                    <a:pt x="155455" y="27014"/>
                  </a:lnTo>
                  <a:cubicBezTo>
                    <a:pt x="156536" y="25941"/>
                    <a:pt x="158338" y="25941"/>
                    <a:pt x="159419" y="26298"/>
                  </a:cubicBezTo>
                  <a:lnTo>
                    <a:pt x="227536" y="44197"/>
                  </a:lnTo>
                  <a:cubicBezTo>
                    <a:pt x="230779" y="38469"/>
                    <a:pt x="236906" y="34532"/>
                    <a:pt x="243754" y="34532"/>
                  </a:cubicBezTo>
                  <a:cubicBezTo>
                    <a:pt x="248079" y="34532"/>
                    <a:pt x="251683" y="35964"/>
                    <a:pt x="254927" y="38469"/>
                  </a:cubicBezTo>
                  <a:lnTo>
                    <a:pt x="302501" y="8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1050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687">
              <a:extLst>
                <a:ext uri="{FF2B5EF4-FFF2-40B4-BE49-F238E27FC236}">
                  <a16:creationId xmlns:a16="http://schemas.microsoft.com/office/drawing/2014/main" id="{EDB1A06A-7637-2DCA-8740-D12603F6D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929" y="1246197"/>
              <a:ext cx="543284" cy="543284"/>
            </a:xfrm>
            <a:custGeom>
              <a:avLst/>
              <a:gdLst/>
              <a:ahLst/>
              <a:cxnLst/>
              <a:rect l="0" t="0" r="r" b="b"/>
              <a:pathLst>
                <a:path w="310253" h="309203">
                  <a:moveTo>
                    <a:pt x="124255" y="281192"/>
                  </a:moveTo>
                  <a:lnTo>
                    <a:pt x="115277" y="299866"/>
                  </a:lnTo>
                  <a:lnTo>
                    <a:pt x="193566" y="299866"/>
                  </a:lnTo>
                  <a:lnTo>
                    <a:pt x="184229" y="281192"/>
                  </a:lnTo>
                  <a:lnTo>
                    <a:pt x="124255" y="281192"/>
                  </a:lnTo>
                  <a:close/>
                  <a:moveTo>
                    <a:pt x="155396" y="177715"/>
                  </a:moveTo>
                  <a:cubicBezTo>
                    <a:pt x="148247" y="177715"/>
                    <a:pt x="142528" y="183887"/>
                    <a:pt x="142528" y="191148"/>
                  </a:cubicBezTo>
                  <a:cubicBezTo>
                    <a:pt x="142528" y="194778"/>
                    <a:pt x="144315" y="198772"/>
                    <a:pt x="147532" y="201313"/>
                  </a:cubicBezTo>
                  <a:cubicBezTo>
                    <a:pt x="148962" y="202766"/>
                    <a:pt x="149677" y="204581"/>
                    <a:pt x="148962" y="206396"/>
                  </a:cubicBezTo>
                  <a:lnTo>
                    <a:pt x="139668" y="239434"/>
                  </a:lnTo>
                  <a:lnTo>
                    <a:pt x="170766" y="239434"/>
                  </a:lnTo>
                  <a:lnTo>
                    <a:pt x="161473" y="206396"/>
                  </a:lnTo>
                  <a:cubicBezTo>
                    <a:pt x="161115" y="204581"/>
                    <a:pt x="161830" y="202766"/>
                    <a:pt x="163260" y="201313"/>
                  </a:cubicBezTo>
                  <a:cubicBezTo>
                    <a:pt x="166120" y="198772"/>
                    <a:pt x="168264" y="194778"/>
                    <a:pt x="168264" y="191148"/>
                  </a:cubicBezTo>
                  <a:cubicBezTo>
                    <a:pt x="168264" y="183887"/>
                    <a:pt x="162188" y="177715"/>
                    <a:pt x="155396" y="177715"/>
                  </a:cubicBezTo>
                  <a:close/>
                  <a:moveTo>
                    <a:pt x="155396" y="168275"/>
                  </a:moveTo>
                  <a:cubicBezTo>
                    <a:pt x="167549" y="168275"/>
                    <a:pt x="177200" y="178441"/>
                    <a:pt x="177200" y="191148"/>
                  </a:cubicBezTo>
                  <a:cubicBezTo>
                    <a:pt x="177200" y="196594"/>
                    <a:pt x="175413" y="202403"/>
                    <a:pt x="171481" y="206759"/>
                  </a:cubicBezTo>
                  <a:lnTo>
                    <a:pt x="181490" y="242702"/>
                  </a:lnTo>
                  <a:cubicBezTo>
                    <a:pt x="182205" y="244154"/>
                    <a:pt x="181847" y="245606"/>
                    <a:pt x="180775" y="247059"/>
                  </a:cubicBezTo>
                  <a:cubicBezTo>
                    <a:pt x="180060" y="247785"/>
                    <a:pt x="178630" y="248874"/>
                    <a:pt x="177200" y="248874"/>
                  </a:cubicBezTo>
                  <a:lnTo>
                    <a:pt x="133234" y="248874"/>
                  </a:lnTo>
                  <a:cubicBezTo>
                    <a:pt x="131804" y="248874"/>
                    <a:pt x="130732" y="247785"/>
                    <a:pt x="129660" y="247059"/>
                  </a:cubicBezTo>
                  <a:cubicBezTo>
                    <a:pt x="128587" y="245606"/>
                    <a:pt x="128587" y="244154"/>
                    <a:pt x="128945" y="242702"/>
                  </a:cubicBezTo>
                  <a:lnTo>
                    <a:pt x="139311" y="206759"/>
                  </a:lnTo>
                  <a:cubicBezTo>
                    <a:pt x="135379" y="202403"/>
                    <a:pt x="133234" y="196594"/>
                    <a:pt x="133234" y="191148"/>
                  </a:cubicBezTo>
                  <a:cubicBezTo>
                    <a:pt x="133234" y="178441"/>
                    <a:pt x="142885" y="168275"/>
                    <a:pt x="155396" y="168275"/>
                  </a:cubicBezTo>
                  <a:close/>
                  <a:moveTo>
                    <a:pt x="154781" y="49212"/>
                  </a:moveTo>
                  <a:cubicBezTo>
                    <a:pt x="157262" y="49212"/>
                    <a:pt x="159388" y="51381"/>
                    <a:pt x="159388" y="54272"/>
                  </a:cubicBezTo>
                  <a:lnTo>
                    <a:pt x="159388" y="57525"/>
                  </a:lnTo>
                  <a:cubicBezTo>
                    <a:pt x="165412" y="58971"/>
                    <a:pt x="170727" y="63308"/>
                    <a:pt x="172853" y="68730"/>
                  </a:cubicBezTo>
                  <a:cubicBezTo>
                    <a:pt x="173916" y="71260"/>
                    <a:pt x="172853" y="74151"/>
                    <a:pt x="170727" y="74874"/>
                  </a:cubicBezTo>
                  <a:cubicBezTo>
                    <a:pt x="168247" y="75959"/>
                    <a:pt x="165412" y="74874"/>
                    <a:pt x="164703" y="72344"/>
                  </a:cubicBezTo>
                  <a:cubicBezTo>
                    <a:pt x="162931" y="68730"/>
                    <a:pt x="159034" y="66561"/>
                    <a:pt x="154781" y="66561"/>
                  </a:cubicBezTo>
                  <a:cubicBezTo>
                    <a:pt x="149112" y="66561"/>
                    <a:pt x="144151" y="70537"/>
                    <a:pt x="144151" y="75597"/>
                  </a:cubicBezTo>
                  <a:cubicBezTo>
                    <a:pt x="144151" y="81742"/>
                    <a:pt x="147694" y="84633"/>
                    <a:pt x="154781" y="84633"/>
                  </a:cubicBezTo>
                  <a:cubicBezTo>
                    <a:pt x="166475" y="84633"/>
                    <a:pt x="174271" y="92224"/>
                    <a:pt x="174271" y="103428"/>
                  </a:cubicBezTo>
                  <a:cubicBezTo>
                    <a:pt x="174271" y="112103"/>
                    <a:pt x="167892" y="119693"/>
                    <a:pt x="159388" y="121500"/>
                  </a:cubicBezTo>
                  <a:lnTo>
                    <a:pt x="159388" y="125115"/>
                  </a:lnTo>
                  <a:cubicBezTo>
                    <a:pt x="159388" y="127645"/>
                    <a:pt x="157262" y="129813"/>
                    <a:pt x="154781" y="129813"/>
                  </a:cubicBezTo>
                  <a:cubicBezTo>
                    <a:pt x="151946" y="129813"/>
                    <a:pt x="149820" y="127645"/>
                    <a:pt x="149820" y="125115"/>
                  </a:cubicBezTo>
                  <a:lnTo>
                    <a:pt x="149820" y="121500"/>
                  </a:lnTo>
                  <a:cubicBezTo>
                    <a:pt x="143796" y="120055"/>
                    <a:pt x="138835" y="116079"/>
                    <a:pt x="136355" y="110296"/>
                  </a:cubicBezTo>
                  <a:cubicBezTo>
                    <a:pt x="135292" y="108127"/>
                    <a:pt x="136709" y="105235"/>
                    <a:pt x="138835" y="104151"/>
                  </a:cubicBezTo>
                  <a:cubicBezTo>
                    <a:pt x="141316" y="103067"/>
                    <a:pt x="143796" y="104513"/>
                    <a:pt x="144859" y="106681"/>
                  </a:cubicBezTo>
                  <a:cubicBezTo>
                    <a:pt x="146277" y="110296"/>
                    <a:pt x="150529" y="112464"/>
                    <a:pt x="154781" y="112464"/>
                  </a:cubicBezTo>
                  <a:cubicBezTo>
                    <a:pt x="160451" y="112464"/>
                    <a:pt x="165058" y="108488"/>
                    <a:pt x="165058" y="103428"/>
                  </a:cubicBezTo>
                  <a:cubicBezTo>
                    <a:pt x="165058" y="97284"/>
                    <a:pt x="161514" y="94392"/>
                    <a:pt x="154781" y="94392"/>
                  </a:cubicBezTo>
                  <a:cubicBezTo>
                    <a:pt x="140253" y="94392"/>
                    <a:pt x="134937" y="84633"/>
                    <a:pt x="134937" y="75597"/>
                  </a:cubicBezTo>
                  <a:cubicBezTo>
                    <a:pt x="134937" y="66923"/>
                    <a:pt x="141316" y="59694"/>
                    <a:pt x="149820" y="57525"/>
                  </a:cubicBezTo>
                  <a:lnTo>
                    <a:pt x="149820" y="54272"/>
                  </a:lnTo>
                  <a:cubicBezTo>
                    <a:pt x="149820" y="51381"/>
                    <a:pt x="151946" y="49212"/>
                    <a:pt x="154781" y="49212"/>
                  </a:cubicBezTo>
                  <a:close/>
                  <a:moveTo>
                    <a:pt x="261652" y="43586"/>
                  </a:moveTo>
                  <a:cubicBezTo>
                    <a:pt x="263445" y="42862"/>
                    <a:pt x="265239" y="43586"/>
                    <a:pt x="266673" y="44673"/>
                  </a:cubicBezTo>
                  <a:lnTo>
                    <a:pt x="308639" y="87409"/>
                  </a:lnTo>
                  <a:cubicBezTo>
                    <a:pt x="310791" y="89219"/>
                    <a:pt x="310791" y="92117"/>
                    <a:pt x="308639" y="93928"/>
                  </a:cubicBezTo>
                  <a:lnTo>
                    <a:pt x="266673" y="136301"/>
                  </a:lnTo>
                  <a:cubicBezTo>
                    <a:pt x="265597" y="137388"/>
                    <a:pt x="264521" y="137750"/>
                    <a:pt x="263445" y="137750"/>
                  </a:cubicBezTo>
                  <a:cubicBezTo>
                    <a:pt x="262728" y="137750"/>
                    <a:pt x="262011" y="137750"/>
                    <a:pt x="261652" y="137388"/>
                  </a:cubicBezTo>
                  <a:cubicBezTo>
                    <a:pt x="259858" y="136663"/>
                    <a:pt x="258782" y="135215"/>
                    <a:pt x="258782" y="133042"/>
                  </a:cubicBezTo>
                  <a:lnTo>
                    <a:pt x="258782" y="113122"/>
                  </a:lnTo>
                  <a:lnTo>
                    <a:pt x="230088" y="113122"/>
                  </a:lnTo>
                  <a:cubicBezTo>
                    <a:pt x="227577" y="113122"/>
                    <a:pt x="225425" y="110949"/>
                    <a:pt x="225425" y="108414"/>
                  </a:cubicBezTo>
                  <a:cubicBezTo>
                    <a:pt x="225425" y="105879"/>
                    <a:pt x="227577" y="103706"/>
                    <a:pt x="230088" y="103706"/>
                  </a:cubicBezTo>
                  <a:lnTo>
                    <a:pt x="263445" y="103706"/>
                  </a:lnTo>
                  <a:cubicBezTo>
                    <a:pt x="265956" y="103706"/>
                    <a:pt x="268108" y="105879"/>
                    <a:pt x="268108" y="108414"/>
                  </a:cubicBezTo>
                  <a:lnTo>
                    <a:pt x="268108" y="121814"/>
                  </a:lnTo>
                  <a:lnTo>
                    <a:pt x="298955" y="90668"/>
                  </a:lnTo>
                  <a:lnTo>
                    <a:pt x="268108" y="59522"/>
                  </a:lnTo>
                  <a:lnTo>
                    <a:pt x="268108" y="72197"/>
                  </a:lnTo>
                  <a:cubicBezTo>
                    <a:pt x="268108" y="74733"/>
                    <a:pt x="265956" y="76906"/>
                    <a:pt x="263445" y="76906"/>
                  </a:cubicBezTo>
                  <a:lnTo>
                    <a:pt x="230088" y="76906"/>
                  </a:lnTo>
                  <a:cubicBezTo>
                    <a:pt x="227577" y="76906"/>
                    <a:pt x="225425" y="74733"/>
                    <a:pt x="225425" y="72197"/>
                  </a:cubicBezTo>
                  <a:cubicBezTo>
                    <a:pt x="225425" y="69662"/>
                    <a:pt x="227577" y="67489"/>
                    <a:pt x="230088" y="67489"/>
                  </a:cubicBezTo>
                  <a:lnTo>
                    <a:pt x="258782" y="67489"/>
                  </a:lnTo>
                  <a:lnTo>
                    <a:pt x="258782" y="47932"/>
                  </a:lnTo>
                  <a:cubicBezTo>
                    <a:pt x="258782" y="46121"/>
                    <a:pt x="259858" y="44311"/>
                    <a:pt x="261652" y="43586"/>
                  </a:cubicBezTo>
                  <a:close/>
                  <a:moveTo>
                    <a:pt x="154781" y="37922"/>
                  </a:moveTo>
                  <a:cubicBezTo>
                    <a:pt x="126378" y="37922"/>
                    <a:pt x="103009" y="61291"/>
                    <a:pt x="103009" y="89693"/>
                  </a:cubicBezTo>
                  <a:cubicBezTo>
                    <a:pt x="103009" y="118096"/>
                    <a:pt x="126378" y="141105"/>
                    <a:pt x="154781" y="141105"/>
                  </a:cubicBezTo>
                  <a:cubicBezTo>
                    <a:pt x="183183" y="141105"/>
                    <a:pt x="206193" y="118096"/>
                    <a:pt x="206193" y="89693"/>
                  </a:cubicBezTo>
                  <a:cubicBezTo>
                    <a:pt x="206193" y="61291"/>
                    <a:pt x="183183" y="37922"/>
                    <a:pt x="154781" y="37922"/>
                  </a:cubicBezTo>
                  <a:close/>
                  <a:moveTo>
                    <a:pt x="154781" y="28575"/>
                  </a:moveTo>
                  <a:cubicBezTo>
                    <a:pt x="188217" y="28575"/>
                    <a:pt x="215540" y="55899"/>
                    <a:pt x="215540" y="89693"/>
                  </a:cubicBezTo>
                  <a:cubicBezTo>
                    <a:pt x="215540" y="123129"/>
                    <a:pt x="188217" y="150452"/>
                    <a:pt x="154781" y="150452"/>
                  </a:cubicBezTo>
                  <a:cubicBezTo>
                    <a:pt x="120986" y="150452"/>
                    <a:pt x="93662" y="123129"/>
                    <a:pt x="93662" y="89693"/>
                  </a:cubicBezTo>
                  <a:cubicBezTo>
                    <a:pt x="93662" y="55899"/>
                    <a:pt x="120986" y="28575"/>
                    <a:pt x="154781" y="28575"/>
                  </a:cubicBezTo>
                  <a:close/>
                  <a:moveTo>
                    <a:pt x="18674" y="0"/>
                  </a:moveTo>
                  <a:lnTo>
                    <a:pt x="290170" y="0"/>
                  </a:lnTo>
                  <a:cubicBezTo>
                    <a:pt x="300584" y="0"/>
                    <a:pt x="309203" y="8260"/>
                    <a:pt x="309203" y="18674"/>
                  </a:cubicBezTo>
                  <a:lnTo>
                    <a:pt x="309203" y="52791"/>
                  </a:lnTo>
                  <a:cubicBezTo>
                    <a:pt x="309203" y="55305"/>
                    <a:pt x="306689" y="57459"/>
                    <a:pt x="304175" y="57459"/>
                  </a:cubicBezTo>
                  <a:cubicBezTo>
                    <a:pt x="301661" y="57459"/>
                    <a:pt x="299507" y="55305"/>
                    <a:pt x="299507" y="52791"/>
                  </a:cubicBezTo>
                  <a:lnTo>
                    <a:pt x="299507" y="18674"/>
                  </a:lnTo>
                  <a:cubicBezTo>
                    <a:pt x="299507" y="13647"/>
                    <a:pt x="295197" y="9337"/>
                    <a:pt x="290170" y="9337"/>
                  </a:cubicBezTo>
                  <a:lnTo>
                    <a:pt x="18674" y="9337"/>
                  </a:lnTo>
                  <a:cubicBezTo>
                    <a:pt x="13287" y="9337"/>
                    <a:pt x="8978" y="13647"/>
                    <a:pt x="8978" y="18674"/>
                  </a:cubicBezTo>
                  <a:lnTo>
                    <a:pt x="8978" y="67515"/>
                  </a:lnTo>
                  <a:lnTo>
                    <a:pt x="28370" y="67515"/>
                  </a:lnTo>
                  <a:lnTo>
                    <a:pt x="28370" y="48122"/>
                  </a:lnTo>
                  <a:cubicBezTo>
                    <a:pt x="28370" y="46326"/>
                    <a:pt x="29448" y="44531"/>
                    <a:pt x="31243" y="43813"/>
                  </a:cubicBezTo>
                  <a:cubicBezTo>
                    <a:pt x="33039" y="43094"/>
                    <a:pt x="34834" y="43813"/>
                    <a:pt x="36630" y="44890"/>
                  </a:cubicBezTo>
                  <a:lnTo>
                    <a:pt x="78288" y="87266"/>
                  </a:lnTo>
                  <a:cubicBezTo>
                    <a:pt x="80443" y="89062"/>
                    <a:pt x="80443" y="91935"/>
                    <a:pt x="78288" y="93730"/>
                  </a:cubicBezTo>
                  <a:lnTo>
                    <a:pt x="36630" y="135748"/>
                  </a:lnTo>
                  <a:cubicBezTo>
                    <a:pt x="35553" y="136825"/>
                    <a:pt x="34475" y="137184"/>
                    <a:pt x="33039" y="137184"/>
                  </a:cubicBezTo>
                  <a:cubicBezTo>
                    <a:pt x="32680" y="137184"/>
                    <a:pt x="31961" y="137184"/>
                    <a:pt x="31243" y="136825"/>
                  </a:cubicBezTo>
                  <a:cubicBezTo>
                    <a:pt x="29448" y="136107"/>
                    <a:pt x="28370" y="134670"/>
                    <a:pt x="28370" y="132515"/>
                  </a:cubicBezTo>
                  <a:lnTo>
                    <a:pt x="28370" y="112764"/>
                  </a:lnTo>
                  <a:lnTo>
                    <a:pt x="8978" y="112764"/>
                  </a:lnTo>
                  <a:lnTo>
                    <a:pt x="8978" y="239174"/>
                  </a:lnTo>
                  <a:lnTo>
                    <a:pt x="102708" y="239174"/>
                  </a:lnTo>
                  <a:cubicBezTo>
                    <a:pt x="105581" y="239174"/>
                    <a:pt x="107377" y="240970"/>
                    <a:pt x="107377" y="243484"/>
                  </a:cubicBezTo>
                  <a:cubicBezTo>
                    <a:pt x="107377" y="246357"/>
                    <a:pt x="105581" y="248512"/>
                    <a:pt x="102708" y="248512"/>
                  </a:cubicBezTo>
                  <a:lnTo>
                    <a:pt x="8978" y="248512"/>
                  </a:lnTo>
                  <a:lnTo>
                    <a:pt x="8978" y="262517"/>
                  </a:lnTo>
                  <a:cubicBezTo>
                    <a:pt x="8978" y="267545"/>
                    <a:pt x="13287" y="271854"/>
                    <a:pt x="18674" y="271854"/>
                  </a:cubicBezTo>
                  <a:lnTo>
                    <a:pt x="121383" y="271854"/>
                  </a:lnTo>
                  <a:lnTo>
                    <a:pt x="187102" y="271854"/>
                  </a:lnTo>
                  <a:lnTo>
                    <a:pt x="290170" y="271854"/>
                  </a:lnTo>
                  <a:cubicBezTo>
                    <a:pt x="295197" y="271854"/>
                    <a:pt x="299507" y="267545"/>
                    <a:pt x="299507" y="262517"/>
                  </a:cubicBezTo>
                  <a:lnTo>
                    <a:pt x="299507" y="248512"/>
                  </a:lnTo>
                  <a:lnTo>
                    <a:pt x="205776" y="248512"/>
                  </a:lnTo>
                  <a:cubicBezTo>
                    <a:pt x="203262" y="248512"/>
                    <a:pt x="201108" y="246357"/>
                    <a:pt x="201108" y="243484"/>
                  </a:cubicBezTo>
                  <a:cubicBezTo>
                    <a:pt x="201108" y="240970"/>
                    <a:pt x="203262" y="239174"/>
                    <a:pt x="205776" y="239174"/>
                  </a:cubicBezTo>
                  <a:lnTo>
                    <a:pt x="299507" y="239174"/>
                  </a:lnTo>
                  <a:lnTo>
                    <a:pt x="299507" y="127847"/>
                  </a:lnTo>
                  <a:cubicBezTo>
                    <a:pt x="299507" y="125333"/>
                    <a:pt x="301661" y="123178"/>
                    <a:pt x="304175" y="123178"/>
                  </a:cubicBezTo>
                  <a:cubicBezTo>
                    <a:pt x="306689" y="123178"/>
                    <a:pt x="309203" y="125333"/>
                    <a:pt x="309203" y="127847"/>
                  </a:cubicBezTo>
                  <a:lnTo>
                    <a:pt x="309203" y="243484"/>
                  </a:lnTo>
                  <a:lnTo>
                    <a:pt x="309203" y="262517"/>
                  </a:lnTo>
                  <a:cubicBezTo>
                    <a:pt x="309203" y="272573"/>
                    <a:pt x="300584" y="281192"/>
                    <a:pt x="290170" y="281192"/>
                  </a:cubicBezTo>
                  <a:lnTo>
                    <a:pt x="194643" y="281192"/>
                  </a:lnTo>
                  <a:lnTo>
                    <a:pt x="204340" y="299866"/>
                  </a:lnTo>
                  <a:lnTo>
                    <a:pt x="228401" y="299866"/>
                  </a:lnTo>
                  <a:cubicBezTo>
                    <a:pt x="231274" y="299866"/>
                    <a:pt x="233428" y="302021"/>
                    <a:pt x="233428" y="304534"/>
                  </a:cubicBezTo>
                  <a:cubicBezTo>
                    <a:pt x="233428" y="307048"/>
                    <a:pt x="231274" y="309203"/>
                    <a:pt x="228401" y="309203"/>
                  </a:cubicBezTo>
                  <a:lnTo>
                    <a:pt x="201108" y="309203"/>
                  </a:lnTo>
                  <a:lnTo>
                    <a:pt x="107377" y="309203"/>
                  </a:lnTo>
                  <a:lnTo>
                    <a:pt x="80084" y="309203"/>
                  </a:lnTo>
                  <a:cubicBezTo>
                    <a:pt x="77570" y="309203"/>
                    <a:pt x="75415" y="307048"/>
                    <a:pt x="75415" y="304534"/>
                  </a:cubicBezTo>
                  <a:cubicBezTo>
                    <a:pt x="75415" y="302021"/>
                    <a:pt x="77570" y="299866"/>
                    <a:pt x="80084" y="299866"/>
                  </a:cubicBezTo>
                  <a:lnTo>
                    <a:pt x="104504" y="299866"/>
                  </a:lnTo>
                  <a:lnTo>
                    <a:pt x="113841" y="281192"/>
                  </a:lnTo>
                  <a:lnTo>
                    <a:pt x="18674" y="281192"/>
                  </a:lnTo>
                  <a:cubicBezTo>
                    <a:pt x="8260" y="281192"/>
                    <a:pt x="0" y="272573"/>
                    <a:pt x="0" y="262517"/>
                  </a:cubicBezTo>
                  <a:lnTo>
                    <a:pt x="0" y="243484"/>
                  </a:lnTo>
                  <a:lnTo>
                    <a:pt x="0" y="108095"/>
                  </a:lnTo>
                  <a:cubicBezTo>
                    <a:pt x="0" y="105581"/>
                    <a:pt x="1795" y="103427"/>
                    <a:pt x="4309" y="103427"/>
                  </a:cubicBezTo>
                  <a:lnTo>
                    <a:pt x="33039" y="103427"/>
                  </a:lnTo>
                  <a:cubicBezTo>
                    <a:pt x="35553" y="103427"/>
                    <a:pt x="37707" y="105581"/>
                    <a:pt x="37707" y="108095"/>
                  </a:cubicBezTo>
                  <a:lnTo>
                    <a:pt x="37707" y="121383"/>
                  </a:lnTo>
                  <a:lnTo>
                    <a:pt x="68592" y="90498"/>
                  </a:lnTo>
                  <a:lnTo>
                    <a:pt x="37707" y="59614"/>
                  </a:lnTo>
                  <a:lnTo>
                    <a:pt x="37707" y="72183"/>
                  </a:lnTo>
                  <a:cubicBezTo>
                    <a:pt x="37707" y="74697"/>
                    <a:pt x="35553" y="76852"/>
                    <a:pt x="33039" y="76852"/>
                  </a:cubicBezTo>
                  <a:lnTo>
                    <a:pt x="4309" y="76852"/>
                  </a:lnTo>
                  <a:cubicBezTo>
                    <a:pt x="1795" y="76852"/>
                    <a:pt x="0" y="74697"/>
                    <a:pt x="0" y="72183"/>
                  </a:cubicBezTo>
                  <a:lnTo>
                    <a:pt x="0" y="18674"/>
                  </a:lnTo>
                  <a:cubicBezTo>
                    <a:pt x="0" y="8260"/>
                    <a:pt x="8260" y="0"/>
                    <a:pt x="186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105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9E455A6-C28C-96D4-E3A6-1C364F0B8745}"/>
              </a:ext>
            </a:extLst>
          </p:cNvPr>
          <p:cNvSpPr txBox="1"/>
          <p:nvPr/>
        </p:nvSpPr>
        <p:spPr>
          <a:xfrm>
            <a:off x="7290218" y="5140571"/>
            <a:ext cx="13179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rgbClr val="E34D5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8A19748-BDE7-F5EC-C458-541D00D9BB9C}"/>
              </a:ext>
            </a:extLst>
          </p:cNvPr>
          <p:cNvSpPr txBox="1">
            <a:spLocks/>
          </p:cNvSpPr>
          <p:nvPr/>
        </p:nvSpPr>
        <p:spPr>
          <a:xfrm>
            <a:off x="7160663" y="5430141"/>
            <a:ext cx="4424888" cy="588946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4E8E7B-96D7-6AA5-BAD8-ACB0CC60E6BB}"/>
              </a:ext>
            </a:extLst>
          </p:cNvPr>
          <p:cNvSpPr txBox="1"/>
          <p:nvPr/>
        </p:nvSpPr>
        <p:spPr>
          <a:xfrm>
            <a:off x="7290218" y="1428444"/>
            <a:ext cx="13179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1A07029-D77A-5523-6907-2AD095D6AF0D}"/>
              </a:ext>
            </a:extLst>
          </p:cNvPr>
          <p:cNvSpPr txBox="1">
            <a:spLocks/>
          </p:cNvSpPr>
          <p:nvPr/>
        </p:nvSpPr>
        <p:spPr>
          <a:xfrm>
            <a:off x="7160663" y="1718014"/>
            <a:ext cx="4424888" cy="588946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DAC37F-CA42-3F43-02D1-58E63D9B70AA}"/>
              </a:ext>
            </a:extLst>
          </p:cNvPr>
          <p:cNvSpPr txBox="1"/>
          <p:nvPr/>
        </p:nvSpPr>
        <p:spPr>
          <a:xfrm>
            <a:off x="7290218" y="2665820"/>
            <a:ext cx="13179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rgbClr val="80CDD9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CD09401-F899-877B-896F-4A081110D219}"/>
              </a:ext>
            </a:extLst>
          </p:cNvPr>
          <p:cNvSpPr txBox="1">
            <a:spLocks/>
          </p:cNvSpPr>
          <p:nvPr/>
        </p:nvSpPr>
        <p:spPr>
          <a:xfrm>
            <a:off x="7160663" y="2955390"/>
            <a:ext cx="4424888" cy="588946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EB597F-591F-E84D-540A-7235F284446F}"/>
              </a:ext>
            </a:extLst>
          </p:cNvPr>
          <p:cNvSpPr txBox="1"/>
          <p:nvPr/>
        </p:nvSpPr>
        <p:spPr>
          <a:xfrm>
            <a:off x="7290218" y="3903195"/>
            <a:ext cx="13179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rgbClr val="FFCB2E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40F9E2B-DD29-04A6-80EF-BEF093D10384}"/>
              </a:ext>
            </a:extLst>
          </p:cNvPr>
          <p:cNvSpPr txBox="1">
            <a:spLocks/>
          </p:cNvSpPr>
          <p:nvPr/>
        </p:nvSpPr>
        <p:spPr>
          <a:xfrm>
            <a:off x="7160663" y="4192766"/>
            <a:ext cx="4424888" cy="588946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30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nip Single Corner of Rectangle 46">
            <a:extLst>
              <a:ext uri="{FF2B5EF4-FFF2-40B4-BE49-F238E27FC236}">
                <a16:creationId xmlns:a16="http://schemas.microsoft.com/office/drawing/2014/main" id="{D3F11DC3-99DB-C847-56FD-48D5CACFC74E}"/>
              </a:ext>
            </a:extLst>
          </p:cNvPr>
          <p:cNvSpPr/>
          <p:nvPr/>
        </p:nvSpPr>
        <p:spPr>
          <a:xfrm flipH="1">
            <a:off x="8395855" y="4103287"/>
            <a:ext cx="3796145" cy="1663327"/>
          </a:xfrm>
          <a:prstGeom prst="snip1Rect">
            <a:avLst>
              <a:gd name="adj" fmla="val 466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328F664-CE73-0125-C6AE-816B0C6B61E5}"/>
              </a:ext>
            </a:extLst>
          </p:cNvPr>
          <p:cNvSpPr txBox="1">
            <a:spLocks/>
          </p:cNvSpPr>
          <p:nvPr/>
        </p:nvSpPr>
        <p:spPr>
          <a:xfrm>
            <a:off x="8953447" y="4860434"/>
            <a:ext cx="2751557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 that consumers will associate these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5B7DE5-7749-D3D8-4939-4CC508ADB3C5}"/>
              </a:ext>
            </a:extLst>
          </p:cNvPr>
          <p:cNvSpPr txBox="1"/>
          <p:nvPr/>
        </p:nvSpPr>
        <p:spPr>
          <a:xfrm>
            <a:off x="9528365" y="4350816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" name="Freeform 136">
            <a:extLst>
              <a:ext uri="{FF2B5EF4-FFF2-40B4-BE49-F238E27FC236}">
                <a16:creationId xmlns:a16="http://schemas.microsoft.com/office/drawing/2014/main" id="{F6B30F38-8936-0C47-E1F8-C4411C5C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873" y="1590379"/>
            <a:ext cx="1410394" cy="1862420"/>
          </a:xfrm>
          <a:custGeom>
            <a:avLst/>
            <a:gdLst>
              <a:gd name="T0" fmla="*/ 2176 w 3207"/>
              <a:gd name="T1" fmla="*/ 4231 h 4232"/>
              <a:gd name="T2" fmla="*/ 1033 w 3207"/>
              <a:gd name="T3" fmla="*/ 4231 h 4232"/>
              <a:gd name="T4" fmla="*/ 1033 w 3207"/>
              <a:gd name="T5" fmla="*/ 936 h 4232"/>
              <a:gd name="T6" fmla="*/ 0 w 3207"/>
              <a:gd name="T7" fmla="*/ 936 h 4232"/>
              <a:gd name="T8" fmla="*/ 0 w 3207"/>
              <a:gd name="T9" fmla="*/ 0 h 4232"/>
              <a:gd name="T10" fmla="*/ 3206 w 3207"/>
              <a:gd name="T11" fmla="*/ 0 h 4232"/>
              <a:gd name="T12" fmla="*/ 3206 w 3207"/>
              <a:gd name="T13" fmla="*/ 936 h 4232"/>
              <a:gd name="T14" fmla="*/ 2176 w 3207"/>
              <a:gd name="T15" fmla="*/ 936 h 4232"/>
              <a:gd name="T16" fmla="*/ 2176 w 3207"/>
              <a:gd name="T17" fmla="*/ 4231 h 4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7" h="4232">
                <a:moveTo>
                  <a:pt x="2176" y="4231"/>
                </a:moveTo>
                <a:lnTo>
                  <a:pt x="1033" y="4231"/>
                </a:lnTo>
                <a:lnTo>
                  <a:pt x="1033" y="936"/>
                </a:lnTo>
                <a:lnTo>
                  <a:pt x="0" y="936"/>
                </a:lnTo>
                <a:lnTo>
                  <a:pt x="0" y="0"/>
                </a:lnTo>
                <a:lnTo>
                  <a:pt x="3206" y="0"/>
                </a:lnTo>
                <a:lnTo>
                  <a:pt x="3206" y="936"/>
                </a:lnTo>
                <a:lnTo>
                  <a:pt x="2176" y="936"/>
                </a:lnTo>
                <a:lnTo>
                  <a:pt x="2176" y="4231"/>
                </a:lnTo>
              </a:path>
            </a:pathLst>
          </a:custGeom>
          <a:solidFill>
            <a:srgbClr val="FF8826"/>
          </a:solidFill>
          <a:ln w="6985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400" dirty="0">
              <a:ln w="76200">
                <a:solidFill>
                  <a:schemeClr val="bg1"/>
                </a:solidFill>
              </a:ln>
              <a:latin typeface="Lato Light" panose="020F0502020204030203" pitchFamily="34" charset="0"/>
            </a:endParaRPr>
          </a:p>
        </p:txBody>
      </p:sp>
      <p:sp>
        <p:nvSpPr>
          <p:cNvPr id="6" name="Freeform 137">
            <a:extLst>
              <a:ext uri="{FF2B5EF4-FFF2-40B4-BE49-F238E27FC236}">
                <a16:creationId xmlns:a16="http://schemas.microsoft.com/office/drawing/2014/main" id="{1C07E13F-F9E3-9E39-8B67-1DFADACD2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02" y="1590379"/>
            <a:ext cx="1596638" cy="1862420"/>
          </a:xfrm>
          <a:custGeom>
            <a:avLst/>
            <a:gdLst>
              <a:gd name="T0" fmla="*/ 1143 w 3627"/>
              <a:gd name="T1" fmla="*/ 1832 h 4232"/>
              <a:gd name="T2" fmla="*/ 1357 w 3627"/>
              <a:gd name="T3" fmla="*/ 1832 h 4232"/>
              <a:gd name="T4" fmla="*/ 1357 w 3627"/>
              <a:gd name="T5" fmla="*/ 1832 h 4232"/>
              <a:gd name="T6" fmla="*/ 1957 w 3627"/>
              <a:gd name="T7" fmla="*/ 1303 h 4232"/>
              <a:gd name="T8" fmla="*/ 1957 w 3627"/>
              <a:gd name="T9" fmla="*/ 1303 h 4232"/>
              <a:gd name="T10" fmla="*/ 1369 w 3627"/>
              <a:gd name="T11" fmla="*/ 865 h 4232"/>
              <a:gd name="T12" fmla="*/ 1143 w 3627"/>
              <a:gd name="T13" fmla="*/ 865 h 4232"/>
              <a:gd name="T14" fmla="*/ 1143 w 3627"/>
              <a:gd name="T15" fmla="*/ 1832 h 4232"/>
              <a:gd name="T16" fmla="*/ 1143 w 3627"/>
              <a:gd name="T17" fmla="*/ 2692 h 4232"/>
              <a:gd name="T18" fmla="*/ 1143 w 3627"/>
              <a:gd name="T19" fmla="*/ 4231 h 4232"/>
              <a:gd name="T20" fmla="*/ 0 w 3627"/>
              <a:gd name="T21" fmla="*/ 4231 h 4232"/>
              <a:gd name="T22" fmla="*/ 0 w 3627"/>
              <a:gd name="T23" fmla="*/ 0 h 4232"/>
              <a:gd name="T24" fmla="*/ 1387 w 3627"/>
              <a:gd name="T25" fmla="*/ 0 h 4232"/>
              <a:gd name="T26" fmla="*/ 1387 w 3627"/>
              <a:gd name="T27" fmla="*/ 0 h 4232"/>
              <a:gd name="T28" fmla="*/ 3112 w 3627"/>
              <a:gd name="T29" fmla="*/ 1251 h 4232"/>
              <a:gd name="T30" fmla="*/ 3112 w 3627"/>
              <a:gd name="T31" fmla="*/ 1251 h 4232"/>
              <a:gd name="T32" fmla="*/ 2394 w 3627"/>
              <a:gd name="T33" fmla="*/ 2389 h 4232"/>
              <a:gd name="T34" fmla="*/ 3626 w 3627"/>
              <a:gd name="T35" fmla="*/ 4231 h 4232"/>
              <a:gd name="T36" fmla="*/ 2330 w 3627"/>
              <a:gd name="T37" fmla="*/ 4231 h 4232"/>
              <a:gd name="T38" fmla="*/ 1433 w 3627"/>
              <a:gd name="T39" fmla="*/ 2692 h 4232"/>
              <a:gd name="T40" fmla="*/ 1143 w 3627"/>
              <a:gd name="T41" fmla="*/ 2692 h 4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27" h="4232">
                <a:moveTo>
                  <a:pt x="1143" y="1832"/>
                </a:moveTo>
                <a:lnTo>
                  <a:pt x="1357" y="1832"/>
                </a:lnTo>
                <a:lnTo>
                  <a:pt x="1357" y="1832"/>
                </a:lnTo>
                <a:cubicBezTo>
                  <a:pt x="1757" y="1832"/>
                  <a:pt x="1957" y="1656"/>
                  <a:pt x="1957" y="1303"/>
                </a:cubicBezTo>
                <a:lnTo>
                  <a:pt x="1957" y="1303"/>
                </a:lnTo>
                <a:cubicBezTo>
                  <a:pt x="1957" y="1012"/>
                  <a:pt x="1761" y="865"/>
                  <a:pt x="1369" y="865"/>
                </a:cubicBezTo>
                <a:lnTo>
                  <a:pt x="1143" y="865"/>
                </a:lnTo>
                <a:lnTo>
                  <a:pt x="1143" y="1832"/>
                </a:lnTo>
                <a:close/>
                <a:moveTo>
                  <a:pt x="1143" y="2692"/>
                </a:moveTo>
                <a:lnTo>
                  <a:pt x="1143" y="4231"/>
                </a:lnTo>
                <a:lnTo>
                  <a:pt x="0" y="4231"/>
                </a:lnTo>
                <a:lnTo>
                  <a:pt x="0" y="0"/>
                </a:lnTo>
                <a:lnTo>
                  <a:pt x="1387" y="0"/>
                </a:lnTo>
                <a:lnTo>
                  <a:pt x="1387" y="0"/>
                </a:lnTo>
                <a:cubicBezTo>
                  <a:pt x="2536" y="0"/>
                  <a:pt x="3112" y="417"/>
                  <a:pt x="3112" y="1251"/>
                </a:cubicBezTo>
                <a:lnTo>
                  <a:pt x="3112" y="1251"/>
                </a:lnTo>
                <a:cubicBezTo>
                  <a:pt x="3112" y="1741"/>
                  <a:pt x="2873" y="2120"/>
                  <a:pt x="2394" y="2389"/>
                </a:cubicBezTo>
                <a:lnTo>
                  <a:pt x="3626" y="4231"/>
                </a:lnTo>
                <a:lnTo>
                  <a:pt x="2330" y="4231"/>
                </a:lnTo>
                <a:lnTo>
                  <a:pt x="1433" y="2692"/>
                </a:lnTo>
                <a:lnTo>
                  <a:pt x="1143" y="2692"/>
                </a:lnTo>
                <a:close/>
              </a:path>
            </a:pathLst>
          </a:custGeom>
          <a:solidFill>
            <a:srgbClr val="4D3370"/>
          </a:solidFill>
          <a:ln w="6985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400" dirty="0">
              <a:ln w="76200">
                <a:solidFill>
                  <a:schemeClr val="bg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Lato Light" panose="020F0502020204030203" pitchFamily="34" charset="0"/>
            </a:endParaRPr>
          </a:p>
        </p:txBody>
      </p:sp>
      <p:sp>
        <p:nvSpPr>
          <p:cNvPr id="7" name="Freeform 138">
            <a:extLst>
              <a:ext uri="{FF2B5EF4-FFF2-40B4-BE49-F238E27FC236}">
                <a16:creationId xmlns:a16="http://schemas.microsoft.com/office/drawing/2014/main" id="{6CF59B66-CFC8-8546-DD8A-22385561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24" y="1584559"/>
            <a:ext cx="1893459" cy="1870180"/>
          </a:xfrm>
          <a:custGeom>
            <a:avLst/>
            <a:gdLst>
              <a:gd name="T0" fmla="*/ 2608 w 4305"/>
              <a:gd name="T1" fmla="*/ 2518 h 4249"/>
              <a:gd name="T2" fmla="*/ 2426 w 4305"/>
              <a:gd name="T3" fmla="*/ 1824 h 4249"/>
              <a:gd name="T4" fmla="*/ 2426 w 4305"/>
              <a:gd name="T5" fmla="*/ 1824 h 4249"/>
              <a:gd name="T6" fmla="*/ 2270 w 4305"/>
              <a:gd name="T7" fmla="*/ 1224 h 4249"/>
              <a:gd name="T8" fmla="*/ 2270 w 4305"/>
              <a:gd name="T9" fmla="*/ 1224 h 4249"/>
              <a:gd name="T10" fmla="*/ 2151 w 4305"/>
              <a:gd name="T11" fmla="*/ 698 h 4249"/>
              <a:gd name="T12" fmla="*/ 2151 w 4305"/>
              <a:gd name="T13" fmla="*/ 698 h 4249"/>
              <a:gd name="T14" fmla="*/ 2048 w 4305"/>
              <a:gd name="T15" fmla="*/ 1184 h 4249"/>
              <a:gd name="T16" fmla="*/ 2048 w 4305"/>
              <a:gd name="T17" fmla="*/ 1184 h 4249"/>
              <a:gd name="T18" fmla="*/ 1708 w 4305"/>
              <a:gd name="T19" fmla="*/ 2518 h 4249"/>
              <a:gd name="T20" fmla="*/ 2608 w 4305"/>
              <a:gd name="T21" fmla="*/ 2518 h 4249"/>
              <a:gd name="T22" fmla="*/ 3053 w 4305"/>
              <a:gd name="T23" fmla="*/ 4248 h 4249"/>
              <a:gd name="T24" fmla="*/ 2845 w 4305"/>
              <a:gd name="T25" fmla="*/ 3456 h 4249"/>
              <a:gd name="T26" fmla="*/ 1470 w 4305"/>
              <a:gd name="T27" fmla="*/ 3456 h 4249"/>
              <a:gd name="T28" fmla="*/ 1256 w 4305"/>
              <a:gd name="T29" fmla="*/ 4248 h 4249"/>
              <a:gd name="T30" fmla="*/ 0 w 4305"/>
              <a:gd name="T31" fmla="*/ 4248 h 4249"/>
              <a:gd name="T32" fmla="*/ 1381 w 4305"/>
              <a:gd name="T33" fmla="*/ 0 h 4249"/>
              <a:gd name="T34" fmla="*/ 2906 w 4305"/>
              <a:gd name="T35" fmla="*/ 0 h 4249"/>
              <a:gd name="T36" fmla="*/ 4304 w 4305"/>
              <a:gd name="T37" fmla="*/ 4248 h 4249"/>
              <a:gd name="T38" fmla="*/ 3053 w 4305"/>
              <a:gd name="T39" fmla="*/ 4248 h 4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05" h="4249">
                <a:moveTo>
                  <a:pt x="2608" y="2518"/>
                </a:moveTo>
                <a:lnTo>
                  <a:pt x="2426" y="1824"/>
                </a:lnTo>
                <a:lnTo>
                  <a:pt x="2426" y="1824"/>
                </a:lnTo>
                <a:cubicBezTo>
                  <a:pt x="2383" y="1669"/>
                  <a:pt x="2331" y="1470"/>
                  <a:pt x="2270" y="1224"/>
                </a:cubicBezTo>
                <a:lnTo>
                  <a:pt x="2270" y="1224"/>
                </a:lnTo>
                <a:cubicBezTo>
                  <a:pt x="2210" y="979"/>
                  <a:pt x="2169" y="803"/>
                  <a:pt x="2151" y="698"/>
                </a:cubicBezTo>
                <a:lnTo>
                  <a:pt x="2151" y="698"/>
                </a:lnTo>
                <a:cubicBezTo>
                  <a:pt x="2133" y="796"/>
                  <a:pt x="2099" y="958"/>
                  <a:pt x="2048" y="1184"/>
                </a:cubicBezTo>
                <a:lnTo>
                  <a:pt x="2048" y="1184"/>
                </a:lnTo>
                <a:cubicBezTo>
                  <a:pt x="1996" y="1409"/>
                  <a:pt x="1883" y="1854"/>
                  <a:pt x="1708" y="2518"/>
                </a:cubicBezTo>
                <a:lnTo>
                  <a:pt x="2608" y="2518"/>
                </a:lnTo>
                <a:close/>
                <a:moveTo>
                  <a:pt x="3053" y="4248"/>
                </a:moveTo>
                <a:lnTo>
                  <a:pt x="2845" y="3456"/>
                </a:lnTo>
                <a:lnTo>
                  <a:pt x="1470" y="3456"/>
                </a:lnTo>
                <a:lnTo>
                  <a:pt x="1256" y="4248"/>
                </a:lnTo>
                <a:lnTo>
                  <a:pt x="0" y="4248"/>
                </a:lnTo>
                <a:lnTo>
                  <a:pt x="1381" y="0"/>
                </a:lnTo>
                <a:lnTo>
                  <a:pt x="2906" y="0"/>
                </a:lnTo>
                <a:lnTo>
                  <a:pt x="4304" y="4248"/>
                </a:lnTo>
                <a:lnTo>
                  <a:pt x="3053" y="4248"/>
                </a:lnTo>
                <a:close/>
              </a:path>
            </a:pathLst>
          </a:custGeom>
          <a:solidFill>
            <a:srgbClr val="80CDD9"/>
          </a:solidFill>
          <a:ln w="6985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400" dirty="0">
              <a:ln w="76200">
                <a:solidFill>
                  <a:schemeClr val="bg1"/>
                </a:solidFill>
              </a:ln>
              <a:latin typeface="Lato Light" panose="020F0502020204030203" pitchFamily="34" charset="0"/>
            </a:endParaRPr>
          </a:p>
        </p:txBody>
      </p:sp>
      <p:sp>
        <p:nvSpPr>
          <p:cNvPr id="8" name="Freeform 139">
            <a:extLst>
              <a:ext uri="{FF2B5EF4-FFF2-40B4-BE49-F238E27FC236}">
                <a16:creationId xmlns:a16="http://schemas.microsoft.com/office/drawing/2014/main" id="{D9484B2F-D26B-99C8-D293-FE851354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763" y="1590379"/>
            <a:ext cx="2120443" cy="1862420"/>
          </a:xfrm>
          <a:custGeom>
            <a:avLst/>
            <a:gdLst>
              <a:gd name="T0" fmla="*/ 1844 w 4820"/>
              <a:gd name="T1" fmla="*/ 4231 h 4232"/>
              <a:gd name="T2" fmla="*/ 978 w 4820"/>
              <a:gd name="T3" fmla="*/ 1184 h 4232"/>
              <a:gd name="T4" fmla="*/ 953 w 4820"/>
              <a:gd name="T5" fmla="*/ 1184 h 4232"/>
              <a:gd name="T6" fmla="*/ 953 w 4820"/>
              <a:gd name="T7" fmla="*/ 1184 h 4232"/>
              <a:gd name="T8" fmla="*/ 1013 w 4820"/>
              <a:gd name="T9" fmla="*/ 2394 h 4232"/>
              <a:gd name="T10" fmla="*/ 1013 w 4820"/>
              <a:gd name="T11" fmla="*/ 4231 h 4232"/>
              <a:gd name="T12" fmla="*/ 0 w 4820"/>
              <a:gd name="T13" fmla="*/ 4231 h 4232"/>
              <a:gd name="T14" fmla="*/ 0 w 4820"/>
              <a:gd name="T15" fmla="*/ 0 h 4232"/>
              <a:gd name="T16" fmla="*/ 1523 w 4820"/>
              <a:gd name="T17" fmla="*/ 0 h 4232"/>
              <a:gd name="T18" fmla="*/ 2406 w 4820"/>
              <a:gd name="T19" fmla="*/ 3004 h 4232"/>
              <a:gd name="T20" fmla="*/ 2428 w 4820"/>
              <a:gd name="T21" fmla="*/ 3004 h 4232"/>
              <a:gd name="T22" fmla="*/ 3294 w 4820"/>
              <a:gd name="T23" fmla="*/ 0 h 4232"/>
              <a:gd name="T24" fmla="*/ 4819 w 4820"/>
              <a:gd name="T25" fmla="*/ 0 h 4232"/>
              <a:gd name="T26" fmla="*/ 4819 w 4820"/>
              <a:gd name="T27" fmla="*/ 4231 h 4232"/>
              <a:gd name="T28" fmla="*/ 3768 w 4820"/>
              <a:gd name="T29" fmla="*/ 4231 h 4232"/>
              <a:gd name="T30" fmla="*/ 3768 w 4820"/>
              <a:gd name="T31" fmla="*/ 2377 h 4232"/>
              <a:gd name="T32" fmla="*/ 3768 w 4820"/>
              <a:gd name="T33" fmla="*/ 2377 h 4232"/>
              <a:gd name="T34" fmla="*/ 3772 w 4820"/>
              <a:gd name="T35" fmla="*/ 2055 h 4232"/>
              <a:gd name="T36" fmla="*/ 3772 w 4820"/>
              <a:gd name="T37" fmla="*/ 2055 h 4232"/>
              <a:gd name="T38" fmla="*/ 3811 w 4820"/>
              <a:gd name="T39" fmla="*/ 1190 h 4232"/>
              <a:gd name="T40" fmla="*/ 3786 w 4820"/>
              <a:gd name="T41" fmla="*/ 1190 h 4232"/>
              <a:gd name="T42" fmla="*/ 2932 w 4820"/>
              <a:gd name="T43" fmla="*/ 4231 h 4232"/>
              <a:gd name="T44" fmla="*/ 1844 w 4820"/>
              <a:gd name="T45" fmla="*/ 4231 h 4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20" h="4232">
                <a:moveTo>
                  <a:pt x="1844" y="4231"/>
                </a:moveTo>
                <a:lnTo>
                  <a:pt x="978" y="1184"/>
                </a:lnTo>
                <a:lnTo>
                  <a:pt x="953" y="1184"/>
                </a:lnTo>
                <a:lnTo>
                  <a:pt x="953" y="1184"/>
                </a:lnTo>
                <a:cubicBezTo>
                  <a:pt x="993" y="1703"/>
                  <a:pt x="1013" y="2107"/>
                  <a:pt x="1013" y="2394"/>
                </a:cubicBezTo>
                <a:lnTo>
                  <a:pt x="1013" y="4231"/>
                </a:lnTo>
                <a:lnTo>
                  <a:pt x="0" y="4231"/>
                </a:lnTo>
                <a:lnTo>
                  <a:pt x="0" y="0"/>
                </a:lnTo>
                <a:lnTo>
                  <a:pt x="1523" y="0"/>
                </a:lnTo>
                <a:lnTo>
                  <a:pt x="2406" y="3004"/>
                </a:lnTo>
                <a:lnTo>
                  <a:pt x="2428" y="3004"/>
                </a:lnTo>
                <a:lnTo>
                  <a:pt x="3294" y="0"/>
                </a:lnTo>
                <a:lnTo>
                  <a:pt x="4819" y="0"/>
                </a:lnTo>
                <a:lnTo>
                  <a:pt x="4819" y="4231"/>
                </a:lnTo>
                <a:lnTo>
                  <a:pt x="3768" y="4231"/>
                </a:lnTo>
                <a:lnTo>
                  <a:pt x="3768" y="2377"/>
                </a:lnTo>
                <a:lnTo>
                  <a:pt x="3768" y="2377"/>
                </a:lnTo>
                <a:cubicBezTo>
                  <a:pt x="3768" y="2280"/>
                  <a:pt x="3770" y="2174"/>
                  <a:pt x="3772" y="2055"/>
                </a:cubicBezTo>
                <a:lnTo>
                  <a:pt x="3772" y="2055"/>
                </a:lnTo>
                <a:cubicBezTo>
                  <a:pt x="3776" y="1938"/>
                  <a:pt x="3788" y="1650"/>
                  <a:pt x="3811" y="1190"/>
                </a:cubicBezTo>
                <a:lnTo>
                  <a:pt x="3786" y="1190"/>
                </a:lnTo>
                <a:lnTo>
                  <a:pt x="2932" y="4231"/>
                </a:lnTo>
                <a:lnTo>
                  <a:pt x="1844" y="4231"/>
                </a:lnTo>
              </a:path>
            </a:pathLst>
          </a:custGeom>
          <a:solidFill>
            <a:srgbClr val="A12D56"/>
          </a:solidFill>
          <a:ln w="6985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400" dirty="0">
              <a:ln w="76200">
                <a:solidFill>
                  <a:schemeClr val="bg1"/>
                </a:solidFill>
              </a:ln>
              <a:latin typeface="Lato Light" panose="020F0502020204030203" pitchFamily="34" charset="0"/>
            </a:endParaRPr>
          </a:p>
        </p:txBody>
      </p:sp>
      <p:sp>
        <p:nvSpPr>
          <p:cNvPr id="9" name="Freeform 140">
            <a:extLst>
              <a:ext uri="{FF2B5EF4-FFF2-40B4-BE49-F238E27FC236}">
                <a16:creationId xmlns:a16="http://schemas.microsoft.com/office/drawing/2014/main" id="{D45BD11C-234C-6C77-6E32-05236DF44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30" y="1565160"/>
            <a:ext cx="1303693" cy="1914800"/>
          </a:xfrm>
          <a:custGeom>
            <a:avLst/>
            <a:gdLst>
              <a:gd name="T0" fmla="*/ 2963 w 2964"/>
              <a:gd name="T1" fmla="*/ 3008 h 4352"/>
              <a:gd name="T2" fmla="*/ 2963 w 2964"/>
              <a:gd name="T3" fmla="*/ 3008 h 4352"/>
              <a:gd name="T4" fmla="*/ 2764 w 2964"/>
              <a:gd name="T5" fmla="*/ 3706 h 4352"/>
              <a:gd name="T6" fmla="*/ 2764 w 2964"/>
              <a:gd name="T7" fmla="*/ 3706 h 4352"/>
              <a:gd name="T8" fmla="*/ 2187 w 2964"/>
              <a:gd name="T9" fmla="*/ 4181 h 4352"/>
              <a:gd name="T10" fmla="*/ 2187 w 2964"/>
              <a:gd name="T11" fmla="*/ 4181 h 4352"/>
              <a:gd name="T12" fmla="*/ 1305 w 2964"/>
              <a:gd name="T13" fmla="*/ 4351 h 4352"/>
              <a:gd name="T14" fmla="*/ 1305 w 2964"/>
              <a:gd name="T15" fmla="*/ 4351 h 4352"/>
              <a:gd name="T16" fmla="*/ 595 w 2964"/>
              <a:gd name="T17" fmla="*/ 4291 h 4352"/>
              <a:gd name="T18" fmla="*/ 595 w 2964"/>
              <a:gd name="T19" fmla="*/ 4291 h 4352"/>
              <a:gd name="T20" fmla="*/ 0 w 2964"/>
              <a:gd name="T21" fmla="*/ 4085 h 4352"/>
              <a:gd name="T22" fmla="*/ 0 w 2964"/>
              <a:gd name="T23" fmla="*/ 3065 h 4352"/>
              <a:gd name="T24" fmla="*/ 0 w 2964"/>
              <a:gd name="T25" fmla="*/ 3065 h 4352"/>
              <a:gd name="T26" fmla="*/ 679 w 2964"/>
              <a:gd name="T27" fmla="*/ 3329 h 4352"/>
              <a:gd name="T28" fmla="*/ 679 w 2964"/>
              <a:gd name="T29" fmla="*/ 3329 h 4352"/>
              <a:gd name="T30" fmla="*/ 1328 w 2964"/>
              <a:gd name="T31" fmla="*/ 3422 h 4352"/>
              <a:gd name="T32" fmla="*/ 1328 w 2964"/>
              <a:gd name="T33" fmla="*/ 3422 h 4352"/>
              <a:gd name="T34" fmla="*/ 1701 w 2964"/>
              <a:gd name="T35" fmla="*/ 3334 h 4352"/>
              <a:gd name="T36" fmla="*/ 1701 w 2964"/>
              <a:gd name="T37" fmla="*/ 3334 h 4352"/>
              <a:gd name="T38" fmla="*/ 1820 w 2964"/>
              <a:gd name="T39" fmla="*/ 3107 h 4352"/>
              <a:gd name="T40" fmla="*/ 1820 w 2964"/>
              <a:gd name="T41" fmla="*/ 3107 h 4352"/>
              <a:gd name="T42" fmla="*/ 1772 w 2964"/>
              <a:gd name="T43" fmla="*/ 2955 h 4352"/>
              <a:gd name="T44" fmla="*/ 1772 w 2964"/>
              <a:gd name="T45" fmla="*/ 2955 h 4352"/>
              <a:gd name="T46" fmla="*/ 1619 w 2964"/>
              <a:gd name="T47" fmla="*/ 2822 h 4352"/>
              <a:gd name="T48" fmla="*/ 1619 w 2964"/>
              <a:gd name="T49" fmla="*/ 2822 h 4352"/>
              <a:gd name="T50" fmla="*/ 1055 w 2964"/>
              <a:gd name="T51" fmla="*/ 2551 h 4352"/>
              <a:gd name="T52" fmla="*/ 1055 w 2964"/>
              <a:gd name="T53" fmla="*/ 2551 h 4352"/>
              <a:gd name="T54" fmla="*/ 434 w 2964"/>
              <a:gd name="T55" fmla="*/ 2185 h 4352"/>
              <a:gd name="T56" fmla="*/ 434 w 2964"/>
              <a:gd name="T57" fmla="*/ 2185 h 4352"/>
              <a:gd name="T58" fmla="*/ 129 w 2964"/>
              <a:gd name="T59" fmla="*/ 1781 h 4352"/>
              <a:gd name="T60" fmla="*/ 129 w 2964"/>
              <a:gd name="T61" fmla="*/ 1781 h 4352"/>
              <a:gd name="T62" fmla="*/ 29 w 2964"/>
              <a:gd name="T63" fmla="*/ 1239 h 4352"/>
              <a:gd name="T64" fmla="*/ 29 w 2964"/>
              <a:gd name="T65" fmla="*/ 1239 h 4352"/>
              <a:gd name="T66" fmla="*/ 454 w 2964"/>
              <a:gd name="T67" fmla="*/ 327 h 4352"/>
              <a:gd name="T68" fmla="*/ 454 w 2964"/>
              <a:gd name="T69" fmla="*/ 327 h 4352"/>
              <a:gd name="T70" fmla="*/ 1623 w 2964"/>
              <a:gd name="T71" fmla="*/ 0 h 4352"/>
              <a:gd name="T72" fmla="*/ 1623 w 2964"/>
              <a:gd name="T73" fmla="*/ 0 h 4352"/>
              <a:gd name="T74" fmla="*/ 2963 w 2964"/>
              <a:gd name="T75" fmla="*/ 304 h 4352"/>
              <a:gd name="T76" fmla="*/ 2613 w 2964"/>
              <a:gd name="T77" fmla="*/ 1187 h 4352"/>
              <a:gd name="T78" fmla="*/ 2613 w 2964"/>
              <a:gd name="T79" fmla="*/ 1187 h 4352"/>
              <a:gd name="T80" fmla="*/ 1588 w 2964"/>
              <a:gd name="T81" fmla="*/ 916 h 4352"/>
              <a:gd name="T82" fmla="*/ 1588 w 2964"/>
              <a:gd name="T83" fmla="*/ 916 h 4352"/>
              <a:gd name="T84" fmla="*/ 1264 w 2964"/>
              <a:gd name="T85" fmla="*/ 993 h 4352"/>
              <a:gd name="T86" fmla="*/ 1264 w 2964"/>
              <a:gd name="T87" fmla="*/ 993 h 4352"/>
              <a:gd name="T88" fmla="*/ 1163 w 2964"/>
              <a:gd name="T89" fmla="*/ 1187 h 4352"/>
              <a:gd name="T90" fmla="*/ 1163 w 2964"/>
              <a:gd name="T91" fmla="*/ 1187 h 4352"/>
              <a:gd name="T92" fmla="*/ 1292 w 2964"/>
              <a:gd name="T93" fmla="*/ 1410 h 4352"/>
              <a:gd name="T94" fmla="*/ 1292 w 2964"/>
              <a:gd name="T95" fmla="*/ 1410 h 4352"/>
              <a:gd name="T96" fmla="*/ 1991 w 2964"/>
              <a:gd name="T97" fmla="*/ 1769 h 4352"/>
              <a:gd name="T98" fmla="*/ 1991 w 2964"/>
              <a:gd name="T99" fmla="*/ 1769 h 4352"/>
              <a:gd name="T100" fmla="*/ 2750 w 2964"/>
              <a:gd name="T101" fmla="*/ 2297 h 4352"/>
              <a:gd name="T102" fmla="*/ 2750 w 2964"/>
              <a:gd name="T103" fmla="*/ 2297 h 4352"/>
              <a:gd name="T104" fmla="*/ 2963 w 2964"/>
              <a:gd name="T105" fmla="*/ 3008 h 4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64" h="4352">
                <a:moveTo>
                  <a:pt x="2963" y="3008"/>
                </a:moveTo>
                <a:lnTo>
                  <a:pt x="2963" y="3008"/>
                </a:lnTo>
                <a:cubicBezTo>
                  <a:pt x="2963" y="3270"/>
                  <a:pt x="2896" y="3504"/>
                  <a:pt x="2764" y="3706"/>
                </a:cubicBezTo>
                <a:lnTo>
                  <a:pt x="2764" y="3706"/>
                </a:lnTo>
                <a:cubicBezTo>
                  <a:pt x="2631" y="3911"/>
                  <a:pt x="2439" y="4069"/>
                  <a:pt x="2187" y="4181"/>
                </a:cubicBezTo>
                <a:lnTo>
                  <a:pt x="2187" y="4181"/>
                </a:lnTo>
                <a:cubicBezTo>
                  <a:pt x="1937" y="4295"/>
                  <a:pt x="1643" y="4351"/>
                  <a:pt x="1305" y="4351"/>
                </a:cubicBezTo>
                <a:lnTo>
                  <a:pt x="1305" y="4351"/>
                </a:lnTo>
                <a:cubicBezTo>
                  <a:pt x="1023" y="4351"/>
                  <a:pt x="787" y="4331"/>
                  <a:pt x="595" y="4291"/>
                </a:cubicBezTo>
                <a:lnTo>
                  <a:pt x="595" y="4291"/>
                </a:lnTo>
                <a:cubicBezTo>
                  <a:pt x="405" y="4252"/>
                  <a:pt x="206" y="4183"/>
                  <a:pt x="0" y="4085"/>
                </a:cubicBezTo>
                <a:lnTo>
                  <a:pt x="0" y="3065"/>
                </a:lnTo>
                <a:lnTo>
                  <a:pt x="0" y="3065"/>
                </a:lnTo>
                <a:cubicBezTo>
                  <a:pt x="218" y="3178"/>
                  <a:pt x="444" y="3265"/>
                  <a:pt x="679" y="3329"/>
                </a:cubicBezTo>
                <a:lnTo>
                  <a:pt x="679" y="3329"/>
                </a:lnTo>
                <a:cubicBezTo>
                  <a:pt x="914" y="3390"/>
                  <a:pt x="1131" y="3422"/>
                  <a:pt x="1328" y="3422"/>
                </a:cubicBezTo>
                <a:lnTo>
                  <a:pt x="1328" y="3422"/>
                </a:lnTo>
                <a:cubicBezTo>
                  <a:pt x="1498" y="3422"/>
                  <a:pt x="1622" y="3392"/>
                  <a:pt x="1701" y="3334"/>
                </a:cubicBezTo>
                <a:lnTo>
                  <a:pt x="1701" y="3334"/>
                </a:lnTo>
                <a:cubicBezTo>
                  <a:pt x="1780" y="3275"/>
                  <a:pt x="1820" y="3200"/>
                  <a:pt x="1820" y="3107"/>
                </a:cubicBezTo>
                <a:lnTo>
                  <a:pt x="1820" y="3107"/>
                </a:lnTo>
                <a:cubicBezTo>
                  <a:pt x="1820" y="3048"/>
                  <a:pt x="1804" y="2998"/>
                  <a:pt x="1772" y="2955"/>
                </a:cubicBezTo>
                <a:lnTo>
                  <a:pt x="1772" y="2955"/>
                </a:lnTo>
                <a:cubicBezTo>
                  <a:pt x="1740" y="2911"/>
                  <a:pt x="1689" y="2867"/>
                  <a:pt x="1619" y="2822"/>
                </a:cubicBezTo>
                <a:lnTo>
                  <a:pt x="1619" y="2822"/>
                </a:lnTo>
                <a:cubicBezTo>
                  <a:pt x="1548" y="2778"/>
                  <a:pt x="1361" y="2688"/>
                  <a:pt x="1055" y="2551"/>
                </a:cubicBezTo>
                <a:lnTo>
                  <a:pt x="1055" y="2551"/>
                </a:lnTo>
                <a:cubicBezTo>
                  <a:pt x="780" y="2426"/>
                  <a:pt x="573" y="2304"/>
                  <a:pt x="434" y="2185"/>
                </a:cubicBezTo>
                <a:lnTo>
                  <a:pt x="434" y="2185"/>
                </a:lnTo>
                <a:cubicBezTo>
                  <a:pt x="298" y="2068"/>
                  <a:pt x="195" y="1933"/>
                  <a:pt x="129" y="1781"/>
                </a:cubicBezTo>
                <a:lnTo>
                  <a:pt x="129" y="1781"/>
                </a:lnTo>
                <a:cubicBezTo>
                  <a:pt x="61" y="1628"/>
                  <a:pt x="29" y="1448"/>
                  <a:pt x="29" y="1239"/>
                </a:cubicBezTo>
                <a:lnTo>
                  <a:pt x="29" y="1239"/>
                </a:lnTo>
                <a:cubicBezTo>
                  <a:pt x="29" y="849"/>
                  <a:pt x="170" y="546"/>
                  <a:pt x="454" y="327"/>
                </a:cubicBezTo>
                <a:lnTo>
                  <a:pt x="454" y="327"/>
                </a:lnTo>
                <a:cubicBezTo>
                  <a:pt x="738" y="110"/>
                  <a:pt x="1127" y="0"/>
                  <a:pt x="1623" y="0"/>
                </a:cubicBezTo>
                <a:lnTo>
                  <a:pt x="1623" y="0"/>
                </a:lnTo>
                <a:cubicBezTo>
                  <a:pt x="2060" y="0"/>
                  <a:pt x="2508" y="102"/>
                  <a:pt x="2963" y="304"/>
                </a:cubicBezTo>
                <a:lnTo>
                  <a:pt x="2613" y="1187"/>
                </a:lnTo>
                <a:lnTo>
                  <a:pt x="2613" y="1187"/>
                </a:lnTo>
                <a:cubicBezTo>
                  <a:pt x="2218" y="1006"/>
                  <a:pt x="1875" y="916"/>
                  <a:pt x="1588" y="916"/>
                </a:cubicBezTo>
                <a:lnTo>
                  <a:pt x="1588" y="916"/>
                </a:lnTo>
                <a:cubicBezTo>
                  <a:pt x="1439" y="916"/>
                  <a:pt x="1332" y="941"/>
                  <a:pt x="1264" y="993"/>
                </a:cubicBezTo>
                <a:lnTo>
                  <a:pt x="1264" y="993"/>
                </a:lnTo>
                <a:cubicBezTo>
                  <a:pt x="1196" y="1046"/>
                  <a:pt x="1163" y="1110"/>
                  <a:pt x="1163" y="1187"/>
                </a:cubicBezTo>
                <a:lnTo>
                  <a:pt x="1163" y="1187"/>
                </a:lnTo>
                <a:cubicBezTo>
                  <a:pt x="1163" y="1271"/>
                  <a:pt x="1205" y="1345"/>
                  <a:pt x="1292" y="1410"/>
                </a:cubicBezTo>
                <a:lnTo>
                  <a:pt x="1292" y="1410"/>
                </a:lnTo>
                <a:cubicBezTo>
                  <a:pt x="1377" y="1475"/>
                  <a:pt x="1611" y="1595"/>
                  <a:pt x="1991" y="1769"/>
                </a:cubicBezTo>
                <a:lnTo>
                  <a:pt x="1991" y="1769"/>
                </a:lnTo>
                <a:cubicBezTo>
                  <a:pt x="2355" y="1933"/>
                  <a:pt x="2609" y="2110"/>
                  <a:pt x="2750" y="2297"/>
                </a:cubicBezTo>
                <a:lnTo>
                  <a:pt x="2750" y="2297"/>
                </a:lnTo>
                <a:cubicBezTo>
                  <a:pt x="2892" y="2486"/>
                  <a:pt x="2963" y="2722"/>
                  <a:pt x="2963" y="3008"/>
                </a:cubicBezTo>
              </a:path>
            </a:pathLst>
          </a:custGeom>
          <a:solidFill>
            <a:srgbClr val="E34D57"/>
          </a:solidFill>
          <a:ln w="69850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400" dirty="0">
              <a:ln w="76200">
                <a:solidFill>
                  <a:schemeClr val="bg1"/>
                </a:solidFill>
              </a:ln>
              <a:latin typeface="Lato Light" panose="020F0502020204030203" pitchFamily="34" charset="0"/>
            </a:endParaRPr>
          </a:p>
        </p:txBody>
      </p:sp>
      <p:sp>
        <p:nvSpPr>
          <p:cNvPr id="10" name="Freeform 141">
            <a:extLst>
              <a:ext uri="{FF2B5EF4-FFF2-40B4-BE49-F238E27FC236}">
                <a16:creationId xmlns:a16="http://schemas.microsoft.com/office/drawing/2014/main" id="{D50D05D1-A553-E9D1-E719-0BECF8E2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644" y="3928917"/>
            <a:ext cx="1343758" cy="2186402"/>
          </a:xfrm>
          <a:custGeom>
            <a:avLst/>
            <a:gdLst>
              <a:gd name="T0" fmla="*/ 2484 w 2485"/>
              <a:gd name="T1" fmla="*/ 4365 h 4969"/>
              <a:gd name="T2" fmla="*/ 1241 w 2485"/>
              <a:gd name="T3" fmla="*/ 4968 h 4969"/>
              <a:gd name="T4" fmla="*/ 0 w 2485"/>
              <a:gd name="T5" fmla="*/ 4365 h 4969"/>
              <a:gd name="T6" fmla="*/ 0 w 2485"/>
              <a:gd name="T7" fmla="*/ 0 h 4969"/>
              <a:gd name="T8" fmla="*/ 2484 w 2485"/>
              <a:gd name="T9" fmla="*/ 0 h 4969"/>
              <a:gd name="T10" fmla="*/ 2484 w 2485"/>
              <a:gd name="T11" fmla="*/ 4365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5" h="4969">
                <a:moveTo>
                  <a:pt x="2484" y="4365"/>
                </a:moveTo>
                <a:lnTo>
                  <a:pt x="1241" y="4968"/>
                </a:lnTo>
                <a:lnTo>
                  <a:pt x="0" y="4365"/>
                </a:lnTo>
                <a:lnTo>
                  <a:pt x="0" y="0"/>
                </a:lnTo>
                <a:lnTo>
                  <a:pt x="2484" y="0"/>
                </a:lnTo>
                <a:lnTo>
                  <a:pt x="2484" y="4365"/>
                </a:lnTo>
              </a:path>
            </a:pathLst>
          </a:custGeom>
          <a:solidFill>
            <a:srgbClr val="FF88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11" name="Freeform 171">
            <a:extLst>
              <a:ext uri="{FF2B5EF4-FFF2-40B4-BE49-F238E27FC236}">
                <a16:creationId xmlns:a16="http://schemas.microsoft.com/office/drawing/2014/main" id="{F9E21F9B-A52C-0198-5DF9-0D6D8850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168" y="3928917"/>
            <a:ext cx="1343758" cy="2186402"/>
          </a:xfrm>
          <a:custGeom>
            <a:avLst/>
            <a:gdLst>
              <a:gd name="T0" fmla="*/ 2486 w 2487"/>
              <a:gd name="T1" fmla="*/ 4365 h 4969"/>
              <a:gd name="T2" fmla="*/ 1243 w 2487"/>
              <a:gd name="T3" fmla="*/ 4968 h 4969"/>
              <a:gd name="T4" fmla="*/ 0 w 2487"/>
              <a:gd name="T5" fmla="*/ 4365 h 4969"/>
              <a:gd name="T6" fmla="*/ 0 w 2487"/>
              <a:gd name="T7" fmla="*/ 0 h 4969"/>
              <a:gd name="T8" fmla="*/ 2486 w 2487"/>
              <a:gd name="T9" fmla="*/ 0 h 4969"/>
              <a:gd name="T10" fmla="*/ 2486 w 2487"/>
              <a:gd name="T11" fmla="*/ 4365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7" h="4969">
                <a:moveTo>
                  <a:pt x="2486" y="4365"/>
                </a:moveTo>
                <a:lnTo>
                  <a:pt x="1243" y="4968"/>
                </a:lnTo>
                <a:lnTo>
                  <a:pt x="0" y="4365"/>
                </a:lnTo>
                <a:lnTo>
                  <a:pt x="0" y="0"/>
                </a:lnTo>
                <a:lnTo>
                  <a:pt x="2486" y="0"/>
                </a:lnTo>
                <a:lnTo>
                  <a:pt x="2486" y="4365"/>
                </a:lnTo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12" name="Freeform 187">
            <a:extLst>
              <a:ext uri="{FF2B5EF4-FFF2-40B4-BE49-F238E27FC236}">
                <a16:creationId xmlns:a16="http://schemas.microsoft.com/office/drawing/2014/main" id="{1D509764-6FE5-03CD-6345-E01F0AE7A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692" y="3928917"/>
            <a:ext cx="1343758" cy="2186402"/>
          </a:xfrm>
          <a:custGeom>
            <a:avLst/>
            <a:gdLst>
              <a:gd name="T0" fmla="*/ 2486 w 2487"/>
              <a:gd name="T1" fmla="*/ 4365 h 4969"/>
              <a:gd name="T2" fmla="*/ 1243 w 2487"/>
              <a:gd name="T3" fmla="*/ 4968 h 4969"/>
              <a:gd name="T4" fmla="*/ 0 w 2487"/>
              <a:gd name="T5" fmla="*/ 4365 h 4969"/>
              <a:gd name="T6" fmla="*/ 0 w 2487"/>
              <a:gd name="T7" fmla="*/ 0 h 4969"/>
              <a:gd name="T8" fmla="*/ 2486 w 2487"/>
              <a:gd name="T9" fmla="*/ 0 h 4969"/>
              <a:gd name="T10" fmla="*/ 2486 w 2487"/>
              <a:gd name="T11" fmla="*/ 4365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7" h="4969">
                <a:moveTo>
                  <a:pt x="2486" y="4365"/>
                </a:moveTo>
                <a:lnTo>
                  <a:pt x="1243" y="4968"/>
                </a:lnTo>
                <a:lnTo>
                  <a:pt x="0" y="4365"/>
                </a:lnTo>
                <a:lnTo>
                  <a:pt x="0" y="0"/>
                </a:lnTo>
                <a:lnTo>
                  <a:pt x="2486" y="0"/>
                </a:lnTo>
                <a:lnTo>
                  <a:pt x="2486" y="4365"/>
                </a:lnTo>
              </a:path>
            </a:pathLst>
          </a:custGeom>
          <a:solidFill>
            <a:srgbClr val="80CDD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13" name="Freeform 211">
            <a:extLst>
              <a:ext uri="{FF2B5EF4-FFF2-40B4-BE49-F238E27FC236}">
                <a16:creationId xmlns:a16="http://schemas.microsoft.com/office/drawing/2014/main" id="{2FA835B3-FED2-9552-21F4-504F32405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9" y="3928917"/>
            <a:ext cx="1343758" cy="2186402"/>
          </a:xfrm>
          <a:custGeom>
            <a:avLst/>
            <a:gdLst>
              <a:gd name="T0" fmla="*/ 2486 w 2487"/>
              <a:gd name="T1" fmla="*/ 4365 h 4969"/>
              <a:gd name="T2" fmla="*/ 1243 w 2487"/>
              <a:gd name="T3" fmla="*/ 4968 h 4969"/>
              <a:gd name="T4" fmla="*/ 0 w 2487"/>
              <a:gd name="T5" fmla="*/ 4365 h 4969"/>
              <a:gd name="T6" fmla="*/ 0 w 2487"/>
              <a:gd name="T7" fmla="*/ 0 h 4969"/>
              <a:gd name="T8" fmla="*/ 2486 w 2487"/>
              <a:gd name="T9" fmla="*/ 0 h 4969"/>
              <a:gd name="T10" fmla="*/ 2486 w 2487"/>
              <a:gd name="T11" fmla="*/ 4365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7" h="4969">
                <a:moveTo>
                  <a:pt x="2486" y="4365"/>
                </a:moveTo>
                <a:lnTo>
                  <a:pt x="1243" y="4968"/>
                </a:lnTo>
                <a:lnTo>
                  <a:pt x="0" y="4365"/>
                </a:lnTo>
                <a:lnTo>
                  <a:pt x="0" y="0"/>
                </a:lnTo>
                <a:lnTo>
                  <a:pt x="2486" y="0"/>
                </a:lnTo>
                <a:lnTo>
                  <a:pt x="2486" y="4365"/>
                </a:lnTo>
              </a:path>
            </a:pathLst>
          </a:custGeom>
          <a:solidFill>
            <a:srgbClr val="E34D5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14" name="Freeform 230">
            <a:extLst>
              <a:ext uri="{FF2B5EF4-FFF2-40B4-BE49-F238E27FC236}">
                <a16:creationId xmlns:a16="http://schemas.microsoft.com/office/drawing/2014/main" id="{22402F8B-B5B2-E663-734A-1DDAA971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215" y="3928917"/>
            <a:ext cx="1343758" cy="2186402"/>
          </a:xfrm>
          <a:custGeom>
            <a:avLst/>
            <a:gdLst>
              <a:gd name="T0" fmla="*/ 2486 w 2487"/>
              <a:gd name="T1" fmla="*/ 4365 h 4969"/>
              <a:gd name="T2" fmla="*/ 1243 w 2487"/>
              <a:gd name="T3" fmla="*/ 4968 h 4969"/>
              <a:gd name="T4" fmla="*/ 0 w 2487"/>
              <a:gd name="T5" fmla="*/ 4365 h 4969"/>
              <a:gd name="T6" fmla="*/ 0 w 2487"/>
              <a:gd name="T7" fmla="*/ 0 h 4969"/>
              <a:gd name="T8" fmla="*/ 2486 w 2487"/>
              <a:gd name="T9" fmla="*/ 0 h 4969"/>
              <a:gd name="T10" fmla="*/ 2486 w 2487"/>
              <a:gd name="T11" fmla="*/ 4365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7" h="4969">
                <a:moveTo>
                  <a:pt x="2486" y="4365"/>
                </a:moveTo>
                <a:lnTo>
                  <a:pt x="1243" y="4968"/>
                </a:lnTo>
                <a:lnTo>
                  <a:pt x="0" y="4365"/>
                </a:lnTo>
                <a:lnTo>
                  <a:pt x="0" y="0"/>
                </a:lnTo>
                <a:lnTo>
                  <a:pt x="2486" y="0"/>
                </a:lnTo>
                <a:lnTo>
                  <a:pt x="2486" y="4365"/>
                </a:lnTo>
              </a:path>
            </a:pathLst>
          </a:custGeom>
          <a:solidFill>
            <a:srgbClr val="A12D5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EEB7F0-6F1A-E215-F153-6A0D53297010}"/>
              </a:ext>
            </a:extLst>
          </p:cNvPr>
          <p:cNvSpPr/>
          <p:nvPr/>
        </p:nvSpPr>
        <p:spPr>
          <a:xfrm>
            <a:off x="849536" y="4119308"/>
            <a:ext cx="619479" cy="619479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984C1D-EF60-4650-6083-A81DF43DC881}"/>
              </a:ext>
            </a:extLst>
          </p:cNvPr>
          <p:cNvSpPr/>
          <p:nvPr/>
        </p:nvSpPr>
        <p:spPr>
          <a:xfrm>
            <a:off x="2433012" y="4119308"/>
            <a:ext cx="619479" cy="619479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7E4254-EE91-9ED5-6493-19D032CBBC60}"/>
              </a:ext>
            </a:extLst>
          </p:cNvPr>
          <p:cNvSpPr/>
          <p:nvPr/>
        </p:nvSpPr>
        <p:spPr>
          <a:xfrm>
            <a:off x="4016489" y="4119308"/>
            <a:ext cx="619479" cy="619479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71BFBE-E114-5E64-8B7C-4BF1F78F43C2}"/>
              </a:ext>
            </a:extLst>
          </p:cNvPr>
          <p:cNvSpPr/>
          <p:nvPr/>
        </p:nvSpPr>
        <p:spPr>
          <a:xfrm>
            <a:off x="5600145" y="4119308"/>
            <a:ext cx="619479" cy="619479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B3DD158-C97A-94AF-0D5A-B4BACE557EA1}"/>
              </a:ext>
            </a:extLst>
          </p:cNvPr>
          <p:cNvSpPr/>
          <p:nvPr/>
        </p:nvSpPr>
        <p:spPr>
          <a:xfrm>
            <a:off x="7183441" y="4119308"/>
            <a:ext cx="619479" cy="619479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28" name="Freeform 702">
            <a:extLst>
              <a:ext uri="{FF2B5EF4-FFF2-40B4-BE49-F238E27FC236}">
                <a16:creationId xmlns:a16="http://schemas.microsoft.com/office/drawing/2014/main" id="{703FD556-C563-454B-F3ED-20C1CF077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576" y="4288121"/>
            <a:ext cx="293398" cy="294903"/>
          </a:xfrm>
          <a:custGeom>
            <a:avLst/>
            <a:gdLst/>
            <a:ahLst/>
            <a:cxnLst/>
            <a:rect l="0" t="0" r="r" b="b"/>
            <a:pathLst>
              <a:path w="309204" h="310789">
                <a:moveTo>
                  <a:pt x="216644" y="273577"/>
                </a:moveTo>
                <a:cubicBezTo>
                  <a:pt x="202258" y="275384"/>
                  <a:pt x="190748" y="286945"/>
                  <a:pt x="188590" y="301396"/>
                </a:cubicBezTo>
                <a:lnTo>
                  <a:pt x="214846" y="301396"/>
                </a:lnTo>
                <a:cubicBezTo>
                  <a:pt x="215925" y="301396"/>
                  <a:pt x="216644" y="300673"/>
                  <a:pt x="216644" y="299951"/>
                </a:cubicBezTo>
                <a:lnTo>
                  <a:pt x="216644" y="273577"/>
                </a:lnTo>
                <a:close/>
                <a:moveTo>
                  <a:pt x="92559" y="273216"/>
                </a:moveTo>
                <a:lnTo>
                  <a:pt x="92559" y="299951"/>
                </a:lnTo>
                <a:cubicBezTo>
                  <a:pt x="92559" y="300673"/>
                  <a:pt x="93278" y="301396"/>
                  <a:pt x="94357" y="301396"/>
                </a:cubicBezTo>
                <a:lnTo>
                  <a:pt x="120254" y="301396"/>
                </a:lnTo>
                <a:cubicBezTo>
                  <a:pt x="118096" y="286945"/>
                  <a:pt x="106946" y="275384"/>
                  <a:pt x="92559" y="273216"/>
                </a:cubicBezTo>
                <a:close/>
                <a:moveTo>
                  <a:pt x="150013" y="239160"/>
                </a:moveTo>
                <a:cubicBezTo>
                  <a:pt x="146782" y="239160"/>
                  <a:pt x="144270" y="242031"/>
                  <a:pt x="144270" y="245261"/>
                </a:cubicBezTo>
                <a:lnTo>
                  <a:pt x="144270" y="255670"/>
                </a:lnTo>
                <a:cubicBezTo>
                  <a:pt x="144270" y="258900"/>
                  <a:pt x="146782" y="261413"/>
                  <a:pt x="150013" y="261413"/>
                </a:cubicBezTo>
                <a:lnTo>
                  <a:pt x="160421" y="261413"/>
                </a:lnTo>
                <a:cubicBezTo>
                  <a:pt x="163651" y="261413"/>
                  <a:pt x="166164" y="258900"/>
                  <a:pt x="166164" y="255670"/>
                </a:cubicBezTo>
                <a:lnTo>
                  <a:pt x="166164" y="245261"/>
                </a:lnTo>
                <a:cubicBezTo>
                  <a:pt x="166164" y="242031"/>
                  <a:pt x="163651" y="239160"/>
                  <a:pt x="160421" y="239160"/>
                </a:cubicBezTo>
                <a:lnTo>
                  <a:pt x="150013" y="239160"/>
                </a:lnTo>
                <a:close/>
                <a:moveTo>
                  <a:pt x="150013" y="230187"/>
                </a:moveTo>
                <a:lnTo>
                  <a:pt x="160421" y="230187"/>
                </a:lnTo>
                <a:cubicBezTo>
                  <a:pt x="168676" y="230187"/>
                  <a:pt x="175854" y="237006"/>
                  <a:pt x="175854" y="245261"/>
                </a:cubicBezTo>
                <a:lnTo>
                  <a:pt x="175854" y="255670"/>
                </a:lnTo>
                <a:cubicBezTo>
                  <a:pt x="175854" y="263925"/>
                  <a:pt x="168676" y="271103"/>
                  <a:pt x="160421" y="271103"/>
                </a:cubicBezTo>
                <a:lnTo>
                  <a:pt x="150013" y="271103"/>
                </a:lnTo>
                <a:cubicBezTo>
                  <a:pt x="141399" y="271103"/>
                  <a:pt x="134938" y="263925"/>
                  <a:pt x="134938" y="255670"/>
                </a:cubicBezTo>
                <a:lnTo>
                  <a:pt x="134938" y="245261"/>
                </a:lnTo>
                <a:cubicBezTo>
                  <a:pt x="134938" y="237006"/>
                  <a:pt x="141399" y="230187"/>
                  <a:pt x="150013" y="230187"/>
                </a:cubicBezTo>
                <a:close/>
                <a:moveTo>
                  <a:pt x="171401" y="161925"/>
                </a:moveTo>
                <a:cubicBezTo>
                  <a:pt x="181472" y="161925"/>
                  <a:pt x="189744" y="169393"/>
                  <a:pt x="191902" y="179350"/>
                </a:cubicBezTo>
                <a:lnTo>
                  <a:pt x="196578" y="179350"/>
                </a:lnTo>
                <a:cubicBezTo>
                  <a:pt x="199096" y="179350"/>
                  <a:pt x="201254" y="181483"/>
                  <a:pt x="201254" y="183972"/>
                </a:cubicBezTo>
                <a:cubicBezTo>
                  <a:pt x="201254" y="186462"/>
                  <a:pt x="199096" y="188595"/>
                  <a:pt x="196578" y="188595"/>
                </a:cubicBezTo>
                <a:lnTo>
                  <a:pt x="191902" y="188595"/>
                </a:lnTo>
                <a:cubicBezTo>
                  <a:pt x="190464" y="195707"/>
                  <a:pt x="185788" y="201752"/>
                  <a:pt x="178954" y="204597"/>
                </a:cubicBezTo>
                <a:cubicBezTo>
                  <a:pt x="176796" y="205664"/>
                  <a:pt x="173919" y="204597"/>
                  <a:pt x="173199" y="202108"/>
                </a:cubicBezTo>
                <a:cubicBezTo>
                  <a:pt x="172120" y="199619"/>
                  <a:pt x="173199" y="197130"/>
                  <a:pt x="175357" y="196063"/>
                </a:cubicBezTo>
                <a:cubicBezTo>
                  <a:pt x="180033" y="194285"/>
                  <a:pt x="182911" y="189306"/>
                  <a:pt x="182911" y="183972"/>
                </a:cubicBezTo>
                <a:cubicBezTo>
                  <a:pt x="182911" y="176860"/>
                  <a:pt x="177875" y="171171"/>
                  <a:pt x="171401" y="171171"/>
                </a:cubicBezTo>
                <a:cubicBezTo>
                  <a:pt x="163848" y="171171"/>
                  <a:pt x="160251" y="175438"/>
                  <a:pt x="160251" y="183972"/>
                </a:cubicBezTo>
                <a:cubicBezTo>
                  <a:pt x="160251" y="200330"/>
                  <a:pt x="149461" y="206020"/>
                  <a:pt x="139031" y="206020"/>
                </a:cubicBezTo>
                <a:cubicBezTo>
                  <a:pt x="129320" y="206020"/>
                  <a:pt x="121048" y="198552"/>
                  <a:pt x="118890" y="188595"/>
                </a:cubicBezTo>
                <a:lnTo>
                  <a:pt x="114214" y="188595"/>
                </a:lnTo>
                <a:cubicBezTo>
                  <a:pt x="111696" y="188595"/>
                  <a:pt x="109538" y="186462"/>
                  <a:pt x="109538" y="183972"/>
                </a:cubicBezTo>
                <a:cubicBezTo>
                  <a:pt x="109538" y="181483"/>
                  <a:pt x="111696" y="179350"/>
                  <a:pt x="114214" y="179350"/>
                </a:cubicBezTo>
                <a:lnTo>
                  <a:pt x="118890" y="179350"/>
                </a:lnTo>
                <a:cubicBezTo>
                  <a:pt x="120328" y="172238"/>
                  <a:pt x="125004" y="166192"/>
                  <a:pt x="131838" y="163348"/>
                </a:cubicBezTo>
                <a:cubicBezTo>
                  <a:pt x="133996" y="162281"/>
                  <a:pt x="136873" y="163703"/>
                  <a:pt x="137952" y="165837"/>
                </a:cubicBezTo>
                <a:cubicBezTo>
                  <a:pt x="138671" y="168326"/>
                  <a:pt x="137592" y="170815"/>
                  <a:pt x="135434" y="171882"/>
                </a:cubicBezTo>
                <a:cubicBezTo>
                  <a:pt x="131118" y="173660"/>
                  <a:pt x="127881" y="178638"/>
                  <a:pt x="127881" y="183972"/>
                </a:cubicBezTo>
                <a:cubicBezTo>
                  <a:pt x="127881" y="191084"/>
                  <a:pt x="133276" y="197130"/>
                  <a:pt x="139031" y="197130"/>
                </a:cubicBezTo>
                <a:cubicBezTo>
                  <a:pt x="146944" y="197130"/>
                  <a:pt x="150540" y="192507"/>
                  <a:pt x="150540" y="183972"/>
                </a:cubicBezTo>
                <a:cubicBezTo>
                  <a:pt x="150540" y="167615"/>
                  <a:pt x="161330" y="161925"/>
                  <a:pt x="171401" y="161925"/>
                </a:cubicBezTo>
                <a:close/>
                <a:moveTo>
                  <a:pt x="139604" y="107950"/>
                </a:moveTo>
                <a:cubicBezTo>
                  <a:pt x="142117" y="107950"/>
                  <a:pt x="144270" y="109749"/>
                  <a:pt x="144270" y="112628"/>
                </a:cubicBezTo>
                <a:lnTo>
                  <a:pt x="144270" y="119464"/>
                </a:lnTo>
                <a:cubicBezTo>
                  <a:pt x="144270" y="122703"/>
                  <a:pt x="146782" y="125222"/>
                  <a:pt x="150013" y="125222"/>
                </a:cubicBezTo>
                <a:lnTo>
                  <a:pt x="160421" y="125222"/>
                </a:lnTo>
                <a:cubicBezTo>
                  <a:pt x="163651" y="125222"/>
                  <a:pt x="166164" y="122703"/>
                  <a:pt x="166164" y="119464"/>
                </a:cubicBezTo>
                <a:lnTo>
                  <a:pt x="166164" y="112628"/>
                </a:lnTo>
                <a:cubicBezTo>
                  <a:pt x="166164" y="109749"/>
                  <a:pt x="168317" y="107950"/>
                  <a:pt x="170830" y="107950"/>
                </a:cubicBezTo>
                <a:cubicBezTo>
                  <a:pt x="173701" y="107950"/>
                  <a:pt x="175854" y="109749"/>
                  <a:pt x="175854" y="112628"/>
                </a:cubicBezTo>
                <a:lnTo>
                  <a:pt x="175854" y="119464"/>
                </a:lnTo>
                <a:cubicBezTo>
                  <a:pt x="175854" y="127740"/>
                  <a:pt x="168676" y="134577"/>
                  <a:pt x="160421" y="134577"/>
                </a:cubicBezTo>
                <a:lnTo>
                  <a:pt x="150013" y="134577"/>
                </a:lnTo>
                <a:cubicBezTo>
                  <a:pt x="141399" y="134577"/>
                  <a:pt x="134938" y="127740"/>
                  <a:pt x="134938" y="119464"/>
                </a:cubicBezTo>
                <a:lnTo>
                  <a:pt x="134938" y="112628"/>
                </a:lnTo>
                <a:cubicBezTo>
                  <a:pt x="134938" y="109749"/>
                  <a:pt x="136733" y="107950"/>
                  <a:pt x="139604" y="107950"/>
                </a:cubicBezTo>
                <a:close/>
                <a:moveTo>
                  <a:pt x="70619" y="103416"/>
                </a:moveTo>
                <a:cubicBezTo>
                  <a:pt x="58750" y="103416"/>
                  <a:pt x="49039" y="113171"/>
                  <a:pt x="49039" y="124732"/>
                </a:cubicBezTo>
                <a:cubicBezTo>
                  <a:pt x="49039" y="137015"/>
                  <a:pt x="58750" y="146769"/>
                  <a:pt x="70619" y="146769"/>
                </a:cubicBezTo>
                <a:lnTo>
                  <a:pt x="83207" y="146769"/>
                </a:lnTo>
                <a:lnTo>
                  <a:pt x="83207" y="112809"/>
                </a:lnTo>
                <a:cubicBezTo>
                  <a:pt x="83207" y="109919"/>
                  <a:pt x="85365" y="108113"/>
                  <a:pt x="87883" y="108113"/>
                </a:cubicBezTo>
                <a:cubicBezTo>
                  <a:pt x="90401" y="108113"/>
                  <a:pt x="92559" y="109919"/>
                  <a:pt x="92559" y="112809"/>
                </a:cubicBezTo>
                <a:lnTo>
                  <a:pt x="92559" y="263823"/>
                </a:lnTo>
                <a:cubicBezTo>
                  <a:pt x="111981" y="265991"/>
                  <a:pt x="127447" y="281887"/>
                  <a:pt x="129605" y="301396"/>
                </a:cubicBezTo>
                <a:lnTo>
                  <a:pt x="178879" y="301396"/>
                </a:lnTo>
                <a:cubicBezTo>
                  <a:pt x="181397" y="281887"/>
                  <a:pt x="197222" y="266352"/>
                  <a:pt x="216644" y="264184"/>
                </a:cubicBezTo>
                <a:lnTo>
                  <a:pt x="216644" y="112809"/>
                </a:lnTo>
                <a:cubicBezTo>
                  <a:pt x="216644" y="109919"/>
                  <a:pt x="218803" y="108113"/>
                  <a:pt x="221320" y="108113"/>
                </a:cubicBezTo>
                <a:cubicBezTo>
                  <a:pt x="223838" y="108113"/>
                  <a:pt x="225996" y="109919"/>
                  <a:pt x="225996" y="112809"/>
                </a:cubicBezTo>
                <a:lnTo>
                  <a:pt x="225996" y="146769"/>
                </a:lnTo>
                <a:lnTo>
                  <a:pt x="238584" y="146769"/>
                </a:lnTo>
                <a:cubicBezTo>
                  <a:pt x="250453" y="146769"/>
                  <a:pt x="260164" y="137015"/>
                  <a:pt x="260164" y="124732"/>
                </a:cubicBezTo>
                <a:cubicBezTo>
                  <a:pt x="260164" y="113171"/>
                  <a:pt x="250453" y="103416"/>
                  <a:pt x="238584" y="103416"/>
                </a:cubicBezTo>
                <a:lnTo>
                  <a:pt x="70619" y="103416"/>
                </a:lnTo>
                <a:close/>
                <a:moveTo>
                  <a:pt x="70619" y="93662"/>
                </a:moveTo>
                <a:lnTo>
                  <a:pt x="238584" y="93662"/>
                </a:lnTo>
                <a:cubicBezTo>
                  <a:pt x="255848" y="93662"/>
                  <a:pt x="269516" y="107752"/>
                  <a:pt x="269516" y="124732"/>
                </a:cubicBezTo>
                <a:cubicBezTo>
                  <a:pt x="269516" y="142073"/>
                  <a:pt x="255848" y="156163"/>
                  <a:pt x="238584" y="156163"/>
                </a:cubicBezTo>
                <a:lnTo>
                  <a:pt x="225996" y="156163"/>
                </a:lnTo>
                <a:lnTo>
                  <a:pt x="225996" y="267797"/>
                </a:lnTo>
                <a:cubicBezTo>
                  <a:pt x="225996" y="268158"/>
                  <a:pt x="225996" y="268158"/>
                  <a:pt x="225996" y="268158"/>
                </a:cubicBezTo>
                <a:cubicBezTo>
                  <a:pt x="225996" y="268158"/>
                  <a:pt x="225996" y="268158"/>
                  <a:pt x="225996" y="268520"/>
                </a:cubicBezTo>
                <a:lnTo>
                  <a:pt x="225996" y="299951"/>
                </a:lnTo>
                <a:cubicBezTo>
                  <a:pt x="225996" y="305731"/>
                  <a:pt x="220961" y="310789"/>
                  <a:pt x="214846" y="310789"/>
                </a:cubicBezTo>
                <a:lnTo>
                  <a:pt x="183555" y="310789"/>
                </a:lnTo>
                <a:lnTo>
                  <a:pt x="125289" y="310789"/>
                </a:lnTo>
                <a:lnTo>
                  <a:pt x="94357" y="310789"/>
                </a:lnTo>
                <a:cubicBezTo>
                  <a:pt x="88243" y="310789"/>
                  <a:pt x="83207" y="305731"/>
                  <a:pt x="83207" y="299951"/>
                </a:cubicBezTo>
                <a:lnTo>
                  <a:pt x="83207" y="267797"/>
                </a:lnTo>
                <a:lnTo>
                  <a:pt x="83207" y="156163"/>
                </a:lnTo>
                <a:lnTo>
                  <a:pt x="70619" y="156163"/>
                </a:lnTo>
                <a:cubicBezTo>
                  <a:pt x="53355" y="156163"/>
                  <a:pt x="39688" y="142073"/>
                  <a:pt x="39688" y="124732"/>
                </a:cubicBezTo>
                <a:cubicBezTo>
                  <a:pt x="39688" y="107752"/>
                  <a:pt x="53355" y="93662"/>
                  <a:pt x="70619" y="93662"/>
                </a:cubicBezTo>
                <a:close/>
                <a:moveTo>
                  <a:pt x="277284" y="25513"/>
                </a:moveTo>
                <a:cubicBezTo>
                  <a:pt x="279047" y="23812"/>
                  <a:pt x="282222" y="23812"/>
                  <a:pt x="283986" y="25513"/>
                </a:cubicBezTo>
                <a:cubicBezTo>
                  <a:pt x="284692" y="26193"/>
                  <a:pt x="285397" y="27214"/>
                  <a:pt x="285397" y="28574"/>
                </a:cubicBezTo>
                <a:cubicBezTo>
                  <a:pt x="285397" y="29935"/>
                  <a:pt x="284692" y="30956"/>
                  <a:pt x="283986" y="31976"/>
                </a:cubicBezTo>
                <a:cubicBezTo>
                  <a:pt x="282928" y="32657"/>
                  <a:pt x="281870" y="32997"/>
                  <a:pt x="280811" y="32997"/>
                </a:cubicBezTo>
                <a:cubicBezTo>
                  <a:pt x="279400" y="32997"/>
                  <a:pt x="278342" y="32657"/>
                  <a:pt x="277284" y="31976"/>
                </a:cubicBezTo>
                <a:cubicBezTo>
                  <a:pt x="276578" y="30956"/>
                  <a:pt x="276225" y="29935"/>
                  <a:pt x="276225" y="28574"/>
                </a:cubicBezTo>
                <a:cubicBezTo>
                  <a:pt x="276225" y="27214"/>
                  <a:pt x="276578" y="26193"/>
                  <a:pt x="277284" y="25513"/>
                </a:cubicBezTo>
                <a:close/>
                <a:moveTo>
                  <a:pt x="225249" y="25513"/>
                </a:moveTo>
                <a:cubicBezTo>
                  <a:pt x="227013" y="23812"/>
                  <a:pt x="230188" y="23812"/>
                  <a:pt x="231599" y="25513"/>
                </a:cubicBezTo>
                <a:cubicBezTo>
                  <a:pt x="232305" y="26193"/>
                  <a:pt x="233010" y="27214"/>
                  <a:pt x="233010" y="28574"/>
                </a:cubicBezTo>
                <a:cubicBezTo>
                  <a:pt x="233010" y="29935"/>
                  <a:pt x="232305" y="30956"/>
                  <a:pt x="231599" y="31976"/>
                </a:cubicBezTo>
                <a:cubicBezTo>
                  <a:pt x="230894" y="32657"/>
                  <a:pt x="229483" y="32997"/>
                  <a:pt x="228424" y="32997"/>
                </a:cubicBezTo>
                <a:cubicBezTo>
                  <a:pt x="227366" y="32997"/>
                  <a:pt x="225955" y="32657"/>
                  <a:pt x="225249" y="31976"/>
                </a:cubicBezTo>
                <a:cubicBezTo>
                  <a:pt x="224544" y="30956"/>
                  <a:pt x="223838" y="29935"/>
                  <a:pt x="223838" y="28574"/>
                </a:cubicBezTo>
                <a:cubicBezTo>
                  <a:pt x="223838" y="27214"/>
                  <a:pt x="224544" y="26193"/>
                  <a:pt x="225249" y="25513"/>
                </a:cubicBezTo>
                <a:close/>
                <a:moveTo>
                  <a:pt x="254001" y="23812"/>
                </a:moveTo>
                <a:cubicBezTo>
                  <a:pt x="256382" y="23812"/>
                  <a:pt x="258423" y="25929"/>
                  <a:pt x="258423" y="28398"/>
                </a:cubicBezTo>
                <a:cubicBezTo>
                  <a:pt x="258423" y="30867"/>
                  <a:pt x="256382" y="32984"/>
                  <a:pt x="254001" y="32984"/>
                </a:cubicBezTo>
                <a:cubicBezTo>
                  <a:pt x="251279" y="32984"/>
                  <a:pt x="249238" y="30867"/>
                  <a:pt x="249238" y="28398"/>
                </a:cubicBezTo>
                <a:cubicBezTo>
                  <a:pt x="249238" y="25929"/>
                  <a:pt x="251279" y="23812"/>
                  <a:pt x="254001" y="23812"/>
                </a:cubicBezTo>
                <a:close/>
                <a:moveTo>
                  <a:pt x="9337" y="9337"/>
                </a:moveTo>
                <a:lnTo>
                  <a:pt x="9337" y="46686"/>
                </a:lnTo>
                <a:lnTo>
                  <a:pt x="299867" y="46686"/>
                </a:lnTo>
                <a:lnTo>
                  <a:pt x="299867" y="9337"/>
                </a:lnTo>
                <a:lnTo>
                  <a:pt x="9337" y="9337"/>
                </a:lnTo>
                <a:close/>
                <a:moveTo>
                  <a:pt x="4668" y="0"/>
                </a:moveTo>
                <a:lnTo>
                  <a:pt x="304536" y="0"/>
                </a:lnTo>
                <a:cubicBezTo>
                  <a:pt x="307049" y="0"/>
                  <a:pt x="309204" y="2155"/>
                  <a:pt x="309204" y="4669"/>
                </a:cubicBezTo>
                <a:lnTo>
                  <a:pt x="309204" y="51354"/>
                </a:lnTo>
                <a:lnTo>
                  <a:pt x="309204" y="304534"/>
                </a:lnTo>
                <a:cubicBezTo>
                  <a:pt x="309204" y="307048"/>
                  <a:pt x="307049" y="309203"/>
                  <a:pt x="304536" y="309203"/>
                </a:cubicBezTo>
                <a:lnTo>
                  <a:pt x="262518" y="309203"/>
                </a:lnTo>
                <a:cubicBezTo>
                  <a:pt x="259645" y="309203"/>
                  <a:pt x="257491" y="307048"/>
                  <a:pt x="257491" y="304534"/>
                </a:cubicBezTo>
                <a:cubicBezTo>
                  <a:pt x="257491" y="302021"/>
                  <a:pt x="259645" y="299866"/>
                  <a:pt x="262518" y="299866"/>
                </a:cubicBezTo>
                <a:lnTo>
                  <a:pt x="299867" y="299866"/>
                </a:lnTo>
                <a:lnTo>
                  <a:pt x="299867" y="56023"/>
                </a:lnTo>
                <a:lnTo>
                  <a:pt x="9337" y="56023"/>
                </a:lnTo>
                <a:lnTo>
                  <a:pt x="9337" y="299866"/>
                </a:lnTo>
                <a:lnTo>
                  <a:pt x="46686" y="299866"/>
                </a:lnTo>
                <a:cubicBezTo>
                  <a:pt x="49559" y="299866"/>
                  <a:pt x="51713" y="302021"/>
                  <a:pt x="51713" y="304534"/>
                </a:cubicBezTo>
                <a:cubicBezTo>
                  <a:pt x="51713" y="307048"/>
                  <a:pt x="49559" y="309203"/>
                  <a:pt x="46686" y="309203"/>
                </a:cubicBezTo>
                <a:lnTo>
                  <a:pt x="4668" y="309203"/>
                </a:lnTo>
                <a:cubicBezTo>
                  <a:pt x="2154" y="309203"/>
                  <a:pt x="0" y="307048"/>
                  <a:pt x="0" y="304534"/>
                </a:cubicBezTo>
                <a:lnTo>
                  <a:pt x="0" y="51354"/>
                </a:lnTo>
                <a:lnTo>
                  <a:pt x="0" y="4669"/>
                </a:lnTo>
                <a:cubicBezTo>
                  <a:pt x="0" y="2155"/>
                  <a:pt x="2154" y="0"/>
                  <a:pt x="4668" y="0"/>
                </a:cubicBezTo>
                <a:close/>
              </a:path>
            </a:pathLst>
          </a:custGeom>
          <a:solidFill>
            <a:srgbClr val="E34D57"/>
          </a:solidFill>
          <a:ln>
            <a:noFill/>
          </a:ln>
          <a:effectLst/>
        </p:spPr>
        <p:txBody>
          <a:bodyPr anchor="ctr"/>
          <a:lstStyle/>
          <a:p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29" name="Freeform 703">
            <a:extLst>
              <a:ext uri="{FF2B5EF4-FFF2-40B4-BE49-F238E27FC236}">
                <a16:creationId xmlns:a16="http://schemas.microsoft.com/office/drawing/2014/main" id="{38BDE8CF-7A97-15B1-AB76-D4161EA3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052" y="4288121"/>
            <a:ext cx="293398" cy="293398"/>
          </a:xfrm>
          <a:custGeom>
            <a:avLst/>
            <a:gdLst/>
            <a:ahLst/>
            <a:cxnLst/>
            <a:rect l="0" t="0" r="r" b="b"/>
            <a:pathLst>
              <a:path w="309203" h="309494">
                <a:moveTo>
                  <a:pt x="119587" y="282906"/>
                </a:moveTo>
                <a:lnTo>
                  <a:pt x="119587" y="286858"/>
                </a:lnTo>
                <a:cubicBezTo>
                  <a:pt x="119587" y="294044"/>
                  <a:pt x="125692" y="300152"/>
                  <a:pt x="132875" y="300152"/>
                </a:cubicBezTo>
                <a:lnTo>
                  <a:pt x="172378" y="300152"/>
                </a:lnTo>
                <a:cubicBezTo>
                  <a:pt x="179561" y="300152"/>
                  <a:pt x="185306" y="294044"/>
                  <a:pt x="185306" y="286858"/>
                </a:cubicBezTo>
                <a:lnTo>
                  <a:pt x="185306" y="282906"/>
                </a:lnTo>
                <a:lnTo>
                  <a:pt x="119587" y="282906"/>
                </a:lnTo>
                <a:close/>
                <a:moveTo>
                  <a:pt x="95885" y="230449"/>
                </a:moveTo>
                <a:cubicBezTo>
                  <a:pt x="91217" y="230449"/>
                  <a:pt x="87626" y="234042"/>
                  <a:pt x="87626" y="238713"/>
                </a:cubicBezTo>
                <a:cubicBezTo>
                  <a:pt x="87626" y="243383"/>
                  <a:pt x="91217" y="247336"/>
                  <a:pt x="95885" y="247336"/>
                </a:cubicBezTo>
                <a:lnTo>
                  <a:pt x="152267" y="247336"/>
                </a:lnTo>
                <a:cubicBezTo>
                  <a:pt x="155140" y="247336"/>
                  <a:pt x="157295" y="249491"/>
                  <a:pt x="157295" y="252007"/>
                </a:cubicBezTo>
                <a:cubicBezTo>
                  <a:pt x="157295" y="254522"/>
                  <a:pt x="155140" y="256677"/>
                  <a:pt x="152267" y="256677"/>
                </a:cubicBezTo>
                <a:lnTo>
                  <a:pt x="95885" y="256677"/>
                </a:lnTo>
                <a:cubicBezTo>
                  <a:pt x="91217" y="256677"/>
                  <a:pt x="87626" y="260270"/>
                  <a:pt x="87626" y="264941"/>
                </a:cubicBezTo>
                <a:cubicBezTo>
                  <a:pt x="87626" y="269612"/>
                  <a:pt x="91217" y="273205"/>
                  <a:pt x="95885" y="273205"/>
                </a:cubicBezTo>
                <a:lnTo>
                  <a:pt x="114919" y="273205"/>
                </a:lnTo>
                <a:lnTo>
                  <a:pt x="189975" y="273205"/>
                </a:lnTo>
                <a:lnTo>
                  <a:pt x="209008" y="273205"/>
                </a:lnTo>
                <a:cubicBezTo>
                  <a:pt x="213677" y="273205"/>
                  <a:pt x="217268" y="269612"/>
                  <a:pt x="217268" y="264941"/>
                </a:cubicBezTo>
                <a:cubicBezTo>
                  <a:pt x="217268" y="260270"/>
                  <a:pt x="213677" y="256677"/>
                  <a:pt x="209008" y="256677"/>
                </a:cubicBezTo>
                <a:lnTo>
                  <a:pt x="197517" y="256677"/>
                </a:lnTo>
                <a:cubicBezTo>
                  <a:pt x="194644" y="256677"/>
                  <a:pt x="192489" y="254522"/>
                  <a:pt x="192489" y="252007"/>
                </a:cubicBezTo>
                <a:cubicBezTo>
                  <a:pt x="192489" y="249491"/>
                  <a:pt x="194644" y="247336"/>
                  <a:pt x="197517" y="247336"/>
                </a:cubicBezTo>
                <a:lnTo>
                  <a:pt x="209008" y="247336"/>
                </a:lnTo>
                <a:cubicBezTo>
                  <a:pt x="213677" y="247336"/>
                  <a:pt x="217268" y="243383"/>
                  <a:pt x="217268" y="238713"/>
                </a:cubicBezTo>
                <a:cubicBezTo>
                  <a:pt x="217268" y="234042"/>
                  <a:pt x="213677" y="230449"/>
                  <a:pt x="209008" y="230449"/>
                </a:cubicBezTo>
                <a:lnTo>
                  <a:pt x="208649" y="230449"/>
                </a:lnTo>
                <a:lnTo>
                  <a:pt x="96604" y="230449"/>
                </a:lnTo>
                <a:lnTo>
                  <a:pt x="95885" y="230449"/>
                </a:lnTo>
                <a:close/>
                <a:moveTo>
                  <a:pt x="23702" y="193801"/>
                </a:moveTo>
                <a:cubicBezTo>
                  <a:pt x="18315" y="193801"/>
                  <a:pt x="14006" y="198112"/>
                  <a:pt x="14006" y="203142"/>
                </a:cubicBezTo>
                <a:cubicBezTo>
                  <a:pt x="14006" y="208532"/>
                  <a:pt x="18315" y="212484"/>
                  <a:pt x="23702" y="212484"/>
                </a:cubicBezTo>
                <a:cubicBezTo>
                  <a:pt x="28730" y="212484"/>
                  <a:pt x="32680" y="208532"/>
                  <a:pt x="32680" y="203142"/>
                </a:cubicBezTo>
                <a:cubicBezTo>
                  <a:pt x="32680" y="198112"/>
                  <a:pt x="28730" y="193801"/>
                  <a:pt x="23702" y="193801"/>
                </a:cubicBezTo>
                <a:close/>
                <a:moveTo>
                  <a:pt x="290529" y="170446"/>
                </a:moveTo>
                <a:cubicBezTo>
                  <a:pt x="285501" y="170446"/>
                  <a:pt x="281192" y="174758"/>
                  <a:pt x="281192" y="179788"/>
                </a:cubicBezTo>
                <a:cubicBezTo>
                  <a:pt x="281192" y="179788"/>
                  <a:pt x="281192" y="179788"/>
                  <a:pt x="281192" y="180147"/>
                </a:cubicBezTo>
                <a:cubicBezTo>
                  <a:pt x="281192" y="185178"/>
                  <a:pt x="285501" y="189130"/>
                  <a:pt x="290529" y="189130"/>
                </a:cubicBezTo>
                <a:cubicBezTo>
                  <a:pt x="295557" y="189130"/>
                  <a:pt x="299866" y="185178"/>
                  <a:pt x="299866" y="179788"/>
                </a:cubicBezTo>
                <a:cubicBezTo>
                  <a:pt x="299866" y="174758"/>
                  <a:pt x="295557" y="170446"/>
                  <a:pt x="290529" y="170446"/>
                </a:cubicBezTo>
                <a:close/>
                <a:moveTo>
                  <a:pt x="206495" y="136313"/>
                </a:moveTo>
                <a:cubicBezTo>
                  <a:pt x="195362" y="154278"/>
                  <a:pt x="175251" y="166853"/>
                  <a:pt x="152267" y="166853"/>
                </a:cubicBezTo>
                <a:cubicBezTo>
                  <a:pt x="141135" y="166853"/>
                  <a:pt x="130720" y="163620"/>
                  <a:pt x="121383" y="158230"/>
                </a:cubicBezTo>
                <a:lnTo>
                  <a:pt x="94090" y="186255"/>
                </a:lnTo>
                <a:cubicBezTo>
                  <a:pt x="98399" y="197034"/>
                  <a:pt x="100913" y="208891"/>
                  <a:pt x="101272" y="221107"/>
                </a:cubicBezTo>
                <a:lnTo>
                  <a:pt x="203981" y="221107"/>
                </a:lnTo>
                <a:cubicBezTo>
                  <a:pt x="205058" y="199190"/>
                  <a:pt x="212959" y="176195"/>
                  <a:pt x="225169" y="161105"/>
                </a:cubicBezTo>
                <a:cubicBezTo>
                  <a:pt x="226246" y="160027"/>
                  <a:pt x="226964" y="158949"/>
                  <a:pt x="227683" y="157871"/>
                </a:cubicBezTo>
                <a:lnTo>
                  <a:pt x="206495" y="136313"/>
                </a:lnTo>
                <a:close/>
                <a:moveTo>
                  <a:pt x="215473" y="107929"/>
                </a:moveTo>
                <a:cubicBezTo>
                  <a:pt x="215114" y="115115"/>
                  <a:pt x="213318" y="121582"/>
                  <a:pt x="210804" y="127690"/>
                </a:cubicBezTo>
                <a:lnTo>
                  <a:pt x="233070" y="149607"/>
                </a:lnTo>
                <a:cubicBezTo>
                  <a:pt x="240252" y="137032"/>
                  <a:pt x="244561" y="123019"/>
                  <a:pt x="245639" y="107929"/>
                </a:cubicBezTo>
                <a:lnTo>
                  <a:pt x="215473" y="107929"/>
                </a:lnTo>
                <a:close/>
                <a:moveTo>
                  <a:pt x="290529" y="93916"/>
                </a:moveTo>
                <a:cubicBezTo>
                  <a:pt x="285501" y="93916"/>
                  <a:pt x="281192" y="98228"/>
                  <a:pt x="281192" y="103258"/>
                </a:cubicBezTo>
                <a:cubicBezTo>
                  <a:pt x="281192" y="108288"/>
                  <a:pt x="285501" y="112600"/>
                  <a:pt x="290529" y="112600"/>
                </a:cubicBezTo>
                <a:cubicBezTo>
                  <a:pt x="295557" y="112600"/>
                  <a:pt x="299866" y="108288"/>
                  <a:pt x="299866" y="103258"/>
                </a:cubicBezTo>
                <a:cubicBezTo>
                  <a:pt x="299866" y="98228"/>
                  <a:pt x="295557" y="93916"/>
                  <a:pt x="290529" y="93916"/>
                </a:cubicBezTo>
                <a:close/>
                <a:moveTo>
                  <a:pt x="153449" y="62203"/>
                </a:moveTo>
                <a:cubicBezTo>
                  <a:pt x="156321" y="62203"/>
                  <a:pt x="158474" y="64357"/>
                  <a:pt x="158474" y="66510"/>
                </a:cubicBezTo>
                <a:lnTo>
                  <a:pt x="158474" y="70458"/>
                </a:lnTo>
                <a:cubicBezTo>
                  <a:pt x="164935" y="71894"/>
                  <a:pt x="170318" y="76201"/>
                  <a:pt x="172831" y="81943"/>
                </a:cubicBezTo>
                <a:cubicBezTo>
                  <a:pt x="173549" y="84456"/>
                  <a:pt x="172472" y="87327"/>
                  <a:pt x="170318" y="88045"/>
                </a:cubicBezTo>
                <a:cubicBezTo>
                  <a:pt x="167806" y="89122"/>
                  <a:pt x="164935" y="88045"/>
                  <a:pt x="164217" y="85532"/>
                </a:cubicBezTo>
                <a:cubicBezTo>
                  <a:pt x="162422" y="81943"/>
                  <a:pt x="158474" y="79072"/>
                  <a:pt x="153449" y="79072"/>
                </a:cubicBezTo>
                <a:cubicBezTo>
                  <a:pt x="147707" y="79072"/>
                  <a:pt x="142682" y="83738"/>
                  <a:pt x="142682" y="88763"/>
                </a:cubicBezTo>
                <a:cubicBezTo>
                  <a:pt x="142682" y="95223"/>
                  <a:pt x="146271" y="98453"/>
                  <a:pt x="153449" y="98453"/>
                </a:cubicBezTo>
                <a:cubicBezTo>
                  <a:pt x="168883" y="98453"/>
                  <a:pt x="174266" y="108144"/>
                  <a:pt x="174266" y="117476"/>
                </a:cubicBezTo>
                <a:cubicBezTo>
                  <a:pt x="174266" y="126449"/>
                  <a:pt x="167447" y="133986"/>
                  <a:pt x="158474" y="135780"/>
                </a:cubicBezTo>
                <a:lnTo>
                  <a:pt x="158474" y="139728"/>
                </a:lnTo>
                <a:cubicBezTo>
                  <a:pt x="158474" y="142241"/>
                  <a:pt x="156321" y="144394"/>
                  <a:pt x="153449" y="144394"/>
                </a:cubicBezTo>
                <a:cubicBezTo>
                  <a:pt x="151296" y="144394"/>
                  <a:pt x="149142" y="142241"/>
                  <a:pt x="149142" y="139728"/>
                </a:cubicBezTo>
                <a:lnTo>
                  <a:pt x="149142" y="135780"/>
                </a:lnTo>
                <a:cubicBezTo>
                  <a:pt x="142682" y="134345"/>
                  <a:pt x="137298" y="130397"/>
                  <a:pt x="134786" y="124295"/>
                </a:cubicBezTo>
                <a:cubicBezTo>
                  <a:pt x="133709" y="121783"/>
                  <a:pt x="134786" y="119270"/>
                  <a:pt x="137298" y="118194"/>
                </a:cubicBezTo>
                <a:cubicBezTo>
                  <a:pt x="139811" y="117117"/>
                  <a:pt x="142323" y="118194"/>
                  <a:pt x="143400" y="120706"/>
                </a:cubicBezTo>
                <a:cubicBezTo>
                  <a:pt x="144835" y="124295"/>
                  <a:pt x="149142" y="127166"/>
                  <a:pt x="153808" y="127166"/>
                </a:cubicBezTo>
                <a:cubicBezTo>
                  <a:pt x="159910" y="127166"/>
                  <a:pt x="164935" y="122859"/>
                  <a:pt x="164935" y="117476"/>
                </a:cubicBezTo>
                <a:cubicBezTo>
                  <a:pt x="164935" y="111015"/>
                  <a:pt x="160987" y="107785"/>
                  <a:pt x="153449" y="107785"/>
                </a:cubicBezTo>
                <a:cubicBezTo>
                  <a:pt x="138734" y="107785"/>
                  <a:pt x="133350" y="98094"/>
                  <a:pt x="133350" y="88763"/>
                </a:cubicBezTo>
                <a:cubicBezTo>
                  <a:pt x="133350" y="80149"/>
                  <a:pt x="140170" y="72612"/>
                  <a:pt x="149142" y="70458"/>
                </a:cubicBezTo>
                <a:lnTo>
                  <a:pt x="149142" y="66510"/>
                </a:lnTo>
                <a:cubicBezTo>
                  <a:pt x="149142" y="64357"/>
                  <a:pt x="151296" y="62203"/>
                  <a:pt x="153449" y="62203"/>
                </a:cubicBezTo>
                <a:close/>
                <a:moveTo>
                  <a:pt x="73979" y="53675"/>
                </a:moveTo>
                <a:cubicBezTo>
                  <a:pt x="64642" y="68047"/>
                  <a:pt x="59614" y="84575"/>
                  <a:pt x="59614" y="102540"/>
                </a:cubicBezTo>
                <a:cubicBezTo>
                  <a:pt x="59255" y="124097"/>
                  <a:pt x="66438" y="144218"/>
                  <a:pt x="79725" y="161105"/>
                </a:cubicBezTo>
                <a:cubicBezTo>
                  <a:pt x="84034" y="166135"/>
                  <a:pt x="86907" y="171165"/>
                  <a:pt x="90140" y="176914"/>
                </a:cubicBezTo>
                <a:lnTo>
                  <a:pt x="113841" y="153200"/>
                </a:lnTo>
                <a:cubicBezTo>
                  <a:pt x="98758" y="141703"/>
                  <a:pt x="89421" y="123738"/>
                  <a:pt x="89421" y="103258"/>
                </a:cubicBezTo>
                <a:cubicBezTo>
                  <a:pt x="89421" y="93557"/>
                  <a:pt x="91576" y="83856"/>
                  <a:pt x="95885" y="75592"/>
                </a:cubicBezTo>
                <a:lnTo>
                  <a:pt x="73979" y="53675"/>
                </a:lnTo>
                <a:close/>
                <a:moveTo>
                  <a:pt x="152267" y="49364"/>
                </a:moveTo>
                <a:cubicBezTo>
                  <a:pt x="122820" y="49364"/>
                  <a:pt x="98758" y="73437"/>
                  <a:pt x="98758" y="103258"/>
                </a:cubicBezTo>
                <a:cubicBezTo>
                  <a:pt x="98758" y="133080"/>
                  <a:pt x="122820" y="157152"/>
                  <a:pt x="152267" y="157152"/>
                </a:cubicBezTo>
                <a:cubicBezTo>
                  <a:pt x="182074" y="157152"/>
                  <a:pt x="206495" y="133080"/>
                  <a:pt x="206495" y="103258"/>
                </a:cubicBezTo>
                <a:cubicBezTo>
                  <a:pt x="206495" y="73437"/>
                  <a:pt x="182074" y="49364"/>
                  <a:pt x="152267" y="49364"/>
                </a:cubicBezTo>
                <a:close/>
                <a:moveTo>
                  <a:pt x="19034" y="19183"/>
                </a:moveTo>
                <a:cubicBezTo>
                  <a:pt x="13647" y="19183"/>
                  <a:pt x="9337" y="23494"/>
                  <a:pt x="9337" y="28525"/>
                </a:cubicBezTo>
                <a:cubicBezTo>
                  <a:pt x="9337" y="33555"/>
                  <a:pt x="13647" y="37866"/>
                  <a:pt x="19034" y="37866"/>
                </a:cubicBezTo>
                <a:cubicBezTo>
                  <a:pt x="24061" y="37866"/>
                  <a:pt x="28012" y="33555"/>
                  <a:pt x="28012" y="28525"/>
                </a:cubicBezTo>
                <a:cubicBezTo>
                  <a:pt x="28012" y="23494"/>
                  <a:pt x="24061" y="19183"/>
                  <a:pt x="19034" y="19183"/>
                </a:cubicBezTo>
                <a:close/>
                <a:moveTo>
                  <a:pt x="147240" y="9482"/>
                </a:moveTo>
                <a:cubicBezTo>
                  <a:pt x="119947" y="11278"/>
                  <a:pt x="95526" y="24932"/>
                  <a:pt x="79366" y="45771"/>
                </a:cubicBezTo>
                <a:lnTo>
                  <a:pt x="100554" y="67329"/>
                </a:lnTo>
                <a:cubicBezTo>
                  <a:pt x="112046" y="50801"/>
                  <a:pt x="131079" y="40022"/>
                  <a:pt x="152267" y="40022"/>
                </a:cubicBezTo>
                <a:cubicBezTo>
                  <a:pt x="185666" y="40022"/>
                  <a:pt x="213318" y="65891"/>
                  <a:pt x="215473" y="98587"/>
                </a:cubicBezTo>
                <a:lnTo>
                  <a:pt x="245639" y="98587"/>
                </a:lnTo>
                <a:cubicBezTo>
                  <a:pt x="244561" y="74515"/>
                  <a:pt x="234506" y="51879"/>
                  <a:pt x="216550" y="34992"/>
                </a:cubicBezTo>
                <a:cubicBezTo>
                  <a:pt x="197876" y="17386"/>
                  <a:pt x="173456" y="8045"/>
                  <a:pt x="147240" y="9482"/>
                </a:cubicBezTo>
                <a:close/>
                <a:moveTo>
                  <a:pt x="146881" y="140"/>
                </a:moveTo>
                <a:cubicBezTo>
                  <a:pt x="175610" y="-1297"/>
                  <a:pt x="202544" y="8404"/>
                  <a:pt x="223014" y="28165"/>
                </a:cubicBezTo>
                <a:cubicBezTo>
                  <a:pt x="242766" y="46849"/>
                  <a:pt x="253899" y="71640"/>
                  <a:pt x="254976" y="98587"/>
                </a:cubicBezTo>
                <a:lnTo>
                  <a:pt x="272573" y="98587"/>
                </a:lnTo>
                <a:cubicBezTo>
                  <a:pt x="274728" y="90683"/>
                  <a:pt x="281910" y="84575"/>
                  <a:pt x="290529" y="84575"/>
                </a:cubicBezTo>
                <a:cubicBezTo>
                  <a:pt x="300943" y="84575"/>
                  <a:pt x="309203" y="92839"/>
                  <a:pt x="309203" y="103258"/>
                </a:cubicBezTo>
                <a:cubicBezTo>
                  <a:pt x="309203" y="113678"/>
                  <a:pt x="300943" y="121942"/>
                  <a:pt x="290529" y="121942"/>
                </a:cubicBezTo>
                <a:cubicBezTo>
                  <a:pt x="281910" y="121942"/>
                  <a:pt x="274728" y="116193"/>
                  <a:pt x="272573" y="107929"/>
                </a:cubicBezTo>
                <a:lnTo>
                  <a:pt x="254976" y="107929"/>
                </a:lnTo>
                <a:cubicBezTo>
                  <a:pt x="253899" y="125534"/>
                  <a:pt x="248871" y="142062"/>
                  <a:pt x="239893" y="156434"/>
                </a:cubicBezTo>
                <a:lnTo>
                  <a:pt x="258208" y="175117"/>
                </a:lnTo>
                <a:lnTo>
                  <a:pt x="272573" y="175117"/>
                </a:lnTo>
                <a:cubicBezTo>
                  <a:pt x="274728" y="167213"/>
                  <a:pt x="281910" y="161105"/>
                  <a:pt x="290529" y="161105"/>
                </a:cubicBezTo>
                <a:cubicBezTo>
                  <a:pt x="300943" y="161105"/>
                  <a:pt x="309203" y="169728"/>
                  <a:pt x="309203" y="179788"/>
                </a:cubicBezTo>
                <a:cubicBezTo>
                  <a:pt x="309203" y="190208"/>
                  <a:pt x="300943" y="198831"/>
                  <a:pt x="290529" y="198831"/>
                </a:cubicBezTo>
                <a:cubicBezTo>
                  <a:pt x="281910" y="198831"/>
                  <a:pt x="274728" y="192723"/>
                  <a:pt x="272573" y="184459"/>
                </a:cubicBezTo>
                <a:lnTo>
                  <a:pt x="256412" y="184459"/>
                </a:lnTo>
                <a:cubicBezTo>
                  <a:pt x="255335" y="184459"/>
                  <a:pt x="253899" y="184100"/>
                  <a:pt x="253180" y="183022"/>
                </a:cubicBezTo>
                <a:lnTo>
                  <a:pt x="234147" y="164338"/>
                </a:lnTo>
                <a:cubicBezTo>
                  <a:pt x="233788" y="165057"/>
                  <a:pt x="233429" y="166135"/>
                  <a:pt x="232710" y="166853"/>
                </a:cubicBezTo>
                <a:cubicBezTo>
                  <a:pt x="221219" y="180866"/>
                  <a:pt x="214395" y="201346"/>
                  <a:pt x="213318" y="221826"/>
                </a:cubicBezTo>
                <a:cubicBezTo>
                  <a:pt x="220859" y="223622"/>
                  <a:pt x="226964" y="230449"/>
                  <a:pt x="226964" y="238713"/>
                </a:cubicBezTo>
                <a:cubicBezTo>
                  <a:pt x="226964" y="244102"/>
                  <a:pt x="224451" y="248773"/>
                  <a:pt x="220859" y="252007"/>
                </a:cubicBezTo>
                <a:cubicBezTo>
                  <a:pt x="224451" y="255240"/>
                  <a:pt x="226964" y="259552"/>
                  <a:pt x="226964" y="264941"/>
                </a:cubicBezTo>
                <a:cubicBezTo>
                  <a:pt x="226964" y="274642"/>
                  <a:pt x="219064" y="282906"/>
                  <a:pt x="209008" y="282906"/>
                </a:cubicBezTo>
                <a:lnTo>
                  <a:pt x="194644" y="282906"/>
                </a:lnTo>
                <a:lnTo>
                  <a:pt x="194644" y="286858"/>
                </a:lnTo>
                <a:cubicBezTo>
                  <a:pt x="194644" y="299434"/>
                  <a:pt x="184588" y="309494"/>
                  <a:pt x="172378" y="309494"/>
                </a:cubicBezTo>
                <a:lnTo>
                  <a:pt x="132875" y="309494"/>
                </a:lnTo>
                <a:cubicBezTo>
                  <a:pt x="120306" y="309494"/>
                  <a:pt x="110609" y="299434"/>
                  <a:pt x="110609" y="286858"/>
                </a:cubicBezTo>
                <a:lnTo>
                  <a:pt x="110609" y="282906"/>
                </a:lnTo>
                <a:lnTo>
                  <a:pt x="95885" y="282906"/>
                </a:lnTo>
                <a:cubicBezTo>
                  <a:pt x="86189" y="282906"/>
                  <a:pt x="78289" y="274642"/>
                  <a:pt x="78289" y="264941"/>
                </a:cubicBezTo>
                <a:cubicBezTo>
                  <a:pt x="78289" y="259552"/>
                  <a:pt x="80443" y="255240"/>
                  <a:pt x="84034" y="252007"/>
                </a:cubicBezTo>
                <a:cubicBezTo>
                  <a:pt x="80443" y="248773"/>
                  <a:pt x="78289" y="244102"/>
                  <a:pt x="78289" y="238713"/>
                </a:cubicBezTo>
                <a:cubicBezTo>
                  <a:pt x="78289" y="230449"/>
                  <a:pt x="84034" y="223622"/>
                  <a:pt x="91576" y="221826"/>
                </a:cubicBezTo>
                <a:cubicBezTo>
                  <a:pt x="91217" y="212125"/>
                  <a:pt x="89421" y="202424"/>
                  <a:pt x="86907" y="193801"/>
                </a:cubicBezTo>
                <a:lnTo>
                  <a:pt x="74338" y="206735"/>
                </a:lnTo>
                <a:cubicBezTo>
                  <a:pt x="73261" y="207454"/>
                  <a:pt x="72183" y="208172"/>
                  <a:pt x="70747" y="208172"/>
                </a:cubicBezTo>
                <a:lnTo>
                  <a:pt x="41658" y="208172"/>
                </a:lnTo>
                <a:cubicBezTo>
                  <a:pt x="39504" y="216077"/>
                  <a:pt x="32321" y="221826"/>
                  <a:pt x="23702" y="221826"/>
                </a:cubicBezTo>
                <a:cubicBezTo>
                  <a:pt x="13288" y="221826"/>
                  <a:pt x="4669" y="213562"/>
                  <a:pt x="4669" y="203142"/>
                </a:cubicBezTo>
                <a:cubicBezTo>
                  <a:pt x="4669" y="192723"/>
                  <a:pt x="13288" y="184459"/>
                  <a:pt x="23702" y="184459"/>
                </a:cubicBezTo>
                <a:cubicBezTo>
                  <a:pt x="32321" y="184459"/>
                  <a:pt x="39504" y="190567"/>
                  <a:pt x="41658" y="198471"/>
                </a:cubicBezTo>
                <a:lnTo>
                  <a:pt x="68951" y="198471"/>
                </a:lnTo>
                <a:lnTo>
                  <a:pt x="82957" y="184100"/>
                </a:lnTo>
                <a:cubicBezTo>
                  <a:pt x="80084" y="177992"/>
                  <a:pt x="76852" y="172243"/>
                  <a:pt x="72543" y="167213"/>
                </a:cubicBezTo>
                <a:cubicBezTo>
                  <a:pt x="57819" y="148889"/>
                  <a:pt x="49918" y="125894"/>
                  <a:pt x="49918" y="102540"/>
                </a:cubicBezTo>
                <a:cubicBezTo>
                  <a:pt x="49918" y="82060"/>
                  <a:pt x="56382" y="63017"/>
                  <a:pt x="67156" y="46849"/>
                </a:cubicBezTo>
                <a:lnTo>
                  <a:pt x="53150" y="33195"/>
                </a:lnTo>
                <a:lnTo>
                  <a:pt x="36990" y="33195"/>
                </a:lnTo>
                <a:cubicBezTo>
                  <a:pt x="34835" y="41100"/>
                  <a:pt x="27653" y="47567"/>
                  <a:pt x="19034" y="47567"/>
                </a:cubicBezTo>
                <a:cubicBezTo>
                  <a:pt x="8619" y="47567"/>
                  <a:pt x="0" y="38944"/>
                  <a:pt x="0" y="28525"/>
                </a:cubicBezTo>
                <a:cubicBezTo>
                  <a:pt x="0" y="18464"/>
                  <a:pt x="8619" y="9841"/>
                  <a:pt x="19034" y="9841"/>
                </a:cubicBezTo>
                <a:cubicBezTo>
                  <a:pt x="27653" y="9841"/>
                  <a:pt x="34835" y="15590"/>
                  <a:pt x="36990" y="23854"/>
                </a:cubicBezTo>
                <a:lnTo>
                  <a:pt x="55305" y="23854"/>
                </a:lnTo>
                <a:cubicBezTo>
                  <a:pt x="56741" y="23854"/>
                  <a:pt x="57819" y="24572"/>
                  <a:pt x="58537" y="25291"/>
                </a:cubicBezTo>
                <a:lnTo>
                  <a:pt x="72543" y="39303"/>
                </a:lnTo>
                <a:cubicBezTo>
                  <a:pt x="90499" y="16668"/>
                  <a:pt x="117074" y="1937"/>
                  <a:pt x="146881" y="140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anchor="ctr"/>
          <a:lstStyle/>
          <a:p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30" name="Freeform 704">
            <a:extLst>
              <a:ext uri="{FF2B5EF4-FFF2-40B4-BE49-F238E27FC236}">
                <a16:creationId xmlns:a16="http://schemas.microsoft.com/office/drawing/2014/main" id="{AE66E0D5-DFB1-8DBA-28D0-CD69DC19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529" y="4288123"/>
            <a:ext cx="293398" cy="293398"/>
          </a:xfrm>
          <a:custGeom>
            <a:avLst/>
            <a:gdLst/>
            <a:ahLst/>
            <a:cxnLst/>
            <a:rect l="0" t="0" r="r" b="b"/>
            <a:pathLst>
              <a:path w="309205" h="309203">
                <a:moveTo>
                  <a:pt x="236361" y="273050"/>
                </a:moveTo>
                <a:lnTo>
                  <a:pt x="245886" y="273050"/>
                </a:lnTo>
                <a:cubicBezTo>
                  <a:pt x="248356" y="273050"/>
                  <a:pt x="250472" y="274814"/>
                  <a:pt x="250472" y="277283"/>
                </a:cubicBezTo>
                <a:cubicBezTo>
                  <a:pt x="250472" y="280106"/>
                  <a:pt x="248356" y="282222"/>
                  <a:pt x="245886" y="282222"/>
                </a:cubicBezTo>
                <a:lnTo>
                  <a:pt x="236361" y="282222"/>
                </a:lnTo>
                <a:cubicBezTo>
                  <a:pt x="233892" y="282222"/>
                  <a:pt x="231775" y="280106"/>
                  <a:pt x="231775" y="277283"/>
                </a:cubicBezTo>
                <a:cubicBezTo>
                  <a:pt x="231775" y="274814"/>
                  <a:pt x="233892" y="273050"/>
                  <a:pt x="236361" y="273050"/>
                </a:cubicBezTo>
                <a:close/>
                <a:moveTo>
                  <a:pt x="201353" y="273050"/>
                </a:moveTo>
                <a:lnTo>
                  <a:pt x="211051" y="273050"/>
                </a:lnTo>
                <a:cubicBezTo>
                  <a:pt x="213822" y="273050"/>
                  <a:pt x="215554" y="274814"/>
                  <a:pt x="215554" y="277283"/>
                </a:cubicBezTo>
                <a:cubicBezTo>
                  <a:pt x="215554" y="280106"/>
                  <a:pt x="213822" y="282222"/>
                  <a:pt x="211051" y="282222"/>
                </a:cubicBezTo>
                <a:lnTo>
                  <a:pt x="201353" y="282222"/>
                </a:lnTo>
                <a:cubicBezTo>
                  <a:pt x="198928" y="282222"/>
                  <a:pt x="196850" y="280106"/>
                  <a:pt x="196850" y="277283"/>
                </a:cubicBezTo>
                <a:cubicBezTo>
                  <a:pt x="196850" y="274814"/>
                  <a:pt x="198928" y="273050"/>
                  <a:pt x="201353" y="273050"/>
                </a:cubicBezTo>
                <a:close/>
                <a:moveTo>
                  <a:pt x="166716" y="273050"/>
                </a:moveTo>
                <a:lnTo>
                  <a:pt x="177034" y="273050"/>
                </a:lnTo>
                <a:cubicBezTo>
                  <a:pt x="179983" y="273050"/>
                  <a:pt x="182194" y="274814"/>
                  <a:pt x="182194" y="277283"/>
                </a:cubicBezTo>
                <a:cubicBezTo>
                  <a:pt x="182194" y="280106"/>
                  <a:pt x="179983" y="282222"/>
                  <a:pt x="177034" y="282222"/>
                </a:cubicBezTo>
                <a:lnTo>
                  <a:pt x="166716" y="282222"/>
                </a:lnTo>
                <a:cubicBezTo>
                  <a:pt x="164136" y="282222"/>
                  <a:pt x="161925" y="280106"/>
                  <a:pt x="161925" y="277283"/>
                </a:cubicBezTo>
                <a:cubicBezTo>
                  <a:pt x="161925" y="274814"/>
                  <a:pt x="164136" y="273050"/>
                  <a:pt x="166716" y="273050"/>
                </a:cubicBezTo>
                <a:close/>
                <a:moveTo>
                  <a:pt x="131503" y="273050"/>
                </a:moveTo>
                <a:lnTo>
                  <a:pt x="141201" y="273050"/>
                </a:lnTo>
                <a:cubicBezTo>
                  <a:pt x="143626" y="273050"/>
                  <a:pt x="145704" y="274814"/>
                  <a:pt x="145704" y="277283"/>
                </a:cubicBezTo>
                <a:cubicBezTo>
                  <a:pt x="145704" y="280106"/>
                  <a:pt x="143626" y="282222"/>
                  <a:pt x="141201" y="282222"/>
                </a:cubicBezTo>
                <a:lnTo>
                  <a:pt x="131503" y="282222"/>
                </a:lnTo>
                <a:cubicBezTo>
                  <a:pt x="129078" y="282222"/>
                  <a:pt x="127000" y="280106"/>
                  <a:pt x="127000" y="277283"/>
                </a:cubicBezTo>
                <a:cubicBezTo>
                  <a:pt x="127000" y="274814"/>
                  <a:pt x="129078" y="273050"/>
                  <a:pt x="131503" y="273050"/>
                </a:cubicBezTo>
                <a:close/>
                <a:moveTo>
                  <a:pt x="96578" y="273050"/>
                </a:moveTo>
                <a:lnTo>
                  <a:pt x="106276" y="273050"/>
                </a:lnTo>
                <a:cubicBezTo>
                  <a:pt x="108701" y="273050"/>
                  <a:pt x="110779" y="274814"/>
                  <a:pt x="110779" y="277283"/>
                </a:cubicBezTo>
                <a:cubicBezTo>
                  <a:pt x="110779" y="280106"/>
                  <a:pt x="108701" y="282222"/>
                  <a:pt x="106276" y="282222"/>
                </a:cubicBezTo>
                <a:lnTo>
                  <a:pt x="96578" y="282222"/>
                </a:lnTo>
                <a:cubicBezTo>
                  <a:pt x="94153" y="282222"/>
                  <a:pt x="92075" y="280106"/>
                  <a:pt x="92075" y="277283"/>
                </a:cubicBezTo>
                <a:cubicBezTo>
                  <a:pt x="92075" y="274814"/>
                  <a:pt x="94153" y="273050"/>
                  <a:pt x="96578" y="273050"/>
                </a:cubicBezTo>
                <a:close/>
                <a:moveTo>
                  <a:pt x="61653" y="273050"/>
                </a:moveTo>
                <a:lnTo>
                  <a:pt x="71351" y="273050"/>
                </a:lnTo>
                <a:cubicBezTo>
                  <a:pt x="73776" y="273050"/>
                  <a:pt x="75854" y="274814"/>
                  <a:pt x="75854" y="277283"/>
                </a:cubicBezTo>
                <a:cubicBezTo>
                  <a:pt x="75854" y="280106"/>
                  <a:pt x="73776" y="282222"/>
                  <a:pt x="71351" y="282222"/>
                </a:cubicBezTo>
                <a:lnTo>
                  <a:pt x="61653" y="282222"/>
                </a:lnTo>
                <a:cubicBezTo>
                  <a:pt x="59228" y="282222"/>
                  <a:pt x="57150" y="280106"/>
                  <a:pt x="57150" y="277283"/>
                </a:cubicBezTo>
                <a:cubicBezTo>
                  <a:pt x="57150" y="274814"/>
                  <a:pt x="59228" y="273050"/>
                  <a:pt x="61653" y="273050"/>
                </a:cubicBezTo>
                <a:close/>
                <a:moveTo>
                  <a:pt x="275987" y="268287"/>
                </a:moveTo>
                <a:cubicBezTo>
                  <a:pt x="278487" y="268287"/>
                  <a:pt x="280630" y="270378"/>
                  <a:pt x="280630" y="273166"/>
                </a:cubicBezTo>
                <a:lnTo>
                  <a:pt x="280630" y="277348"/>
                </a:lnTo>
                <a:cubicBezTo>
                  <a:pt x="280630" y="280136"/>
                  <a:pt x="278487" y="282227"/>
                  <a:pt x="275987" y="282227"/>
                </a:cubicBezTo>
                <a:lnTo>
                  <a:pt x="271344" y="282227"/>
                </a:lnTo>
                <a:cubicBezTo>
                  <a:pt x="268843" y="282227"/>
                  <a:pt x="266700" y="280136"/>
                  <a:pt x="266700" y="277348"/>
                </a:cubicBezTo>
                <a:cubicBezTo>
                  <a:pt x="266700" y="274908"/>
                  <a:pt x="268843" y="273166"/>
                  <a:pt x="271344" y="273166"/>
                </a:cubicBezTo>
                <a:cubicBezTo>
                  <a:pt x="271344" y="270378"/>
                  <a:pt x="273487" y="268287"/>
                  <a:pt x="275987" y="268287"/>
                </a:cubicBezTo>
                <a:close/>
                <a:moveTo>
                  <a:pt x="31518" y="268287"/>
                </a:moveTo>
                <a:cubicBezTo>
                  <a:pt x="34305" y="268287"/>
                  <a:pt x="36396" y="270378"/>
                  <a:pt x="36396" y="273166"/>
                </a:cubicBezTo>
                <a:cubicBezTo>
                  <a:pt x="38836" y="273166"/>
                  <a:pt x="40927" y="274908"/>
                  <a:pt x="40927" y="277348"/>
                </a:cubicBezTo>
                <a:cubicBezTo>
                  <a:pt x="40927" y="280136"/>
                  <a:pt x="38836" y="282227"/>
                  <a:pt x="36396" y="282227"/>
                </a:cubicBezTo>
                <a:lnTo>
                  <a:pt x="31518" y="282227"/>
                </a:lnTo>
                <a:cubicBezTo>
                  <a:pt x="29078" y="282227"/>
                  <a:pt x="26987" y="280136"/>
                  <a:pt x="26987" y="277348"/>
                </a:cubicBezTo>
                <a:lnTo>
                  <a:pt x="26987" y="273166"/>
                </a:lnTo>
                <a:cubicBezTo>
                  <a:pt x="26987" y="270378"/>
                  <a:pt x="29078" y="268287"/>
                  <a:pt x="31518" y="268287"/>
                </a:cubicBezTo>
                <a:close/>
                <a:moveTo>
                  <a:pt x="276048" y="234950"/>
                </a:moveTo>
                <a:cubicBezTo>
                  <a:pt x="278518" y="234950"/>
                  <a:pt x="280634" y="237107"/>
                  <a:pt x="280634" y="239982"/>
                </a:cubicBezTo>
                <a:lnTo>
                  <a:pt x="280634" y="248968"/>
                </a:lnTo>
                <a:cubicBezTo>
                  <a:pt x="280634" y="251484"/>
                  <a:pt x="278518" y="253641"/>
                  <a:pt x="276048" y="253641"/>
                </a:cubicBezTo>
                <a:cubicBezTo>
                  <a:pt x="273579" y="253641"/>
                  <a:pt x="271462" y="251484"/>
                  <a:pt x="271462" y="248968"/>
                </a:cubicBezTo>
                <a:lnTo>
                  <a:pt x="271462" y="239982"/>
                </a:lnTo>
                <a:cubicBezTo>
                  <a:pt x="271462" y="237107"/>
                  <a:pt x="273579" y="234950"/>
                  <a:pt x="276048" y="234950"/>
                </a:cubicBezTo>
                <a:close/>
                <a:moveTo>
                  <a:pt x="31410" y="234950"/>
                </a:moveTo>
                <a:cubicBezTo>
                  <a:pt x="34131" y="234950"/>
                  <a:pt x="36172" y="237107"/>
                  <a:pt x="36172" y="239982"/>
                </a:cubicBezTo>
                <a:lnTo>
                  <a:pt x="36172" y="248968"/>
                </a:lnTo>
                <a:cubicBezTo>
                  <a:pt x="36172" y="251484"/>
                  <a:pt x="34131" y="253641"/>
                  <a:pt x="31410" y="253641"/>
                </a:cubicBezTo>
                <a:cubicBezTo>
                  <a:pt x="29028" y="253641"/>
                  <a:pt x="26987" y="251484"/>
                  <a:pt x="26987" y="248968"/>
                </a:cubicBezTo>
                <a:lnTo>
                  <a:pt x="26987" y="239982"/>
                </a:lnTo>
                <a:cubicBezTo>
                  <a:pt x="26987" y="237107"/>
                  <a:pt x="29028" y="234950"/>
                  <a:pt x="31410" y="234950"/>
                </a:cubicBezTo>
                <a:close/>
                <a:moveTo>
                  <a:pt x="31410" y="201612"/>
                </a:moveTo>
                <a:cubicBezTo>
                  <a:pt x="34131" y="201612"/>
                  <a:pt x="36172" y="203769"/>
                  <a:pt x="36172" y="206285"/>
                </a:cubicBezTo>
                <a:lnTo>
                  <a:pt x="36172" y="215630"/>
                </a:lnTo>
                <a:cubicBezTo>
                  <a:pt x="36172" y="218146"/>
                  <a:pt x="34131" y="220303"/>
                  <a:pt x="31410" y="220303"/>
                </a:cubicBezTo>
                <a:cubicBezTo>
                  <a:pt x="29028" y="220303"/>
                  <a:pt x="26987" y="218146"/>
                  <a:pt x="26987" y="215630"/>
                </a:cubicBezTo>
                <a:lnTo>
                  <a:pt x="26987" y="206285"/>
                </a:lnTo>
                <a:cubicBezTo>
                  <a:pt x="26987" y="203769"/>
                  <a:pt x="29028" y="201612"/>
                  <a:pt x="31410" y="201612"/>
                </a:cubicBezTo>
                <a:close/>
                <a:moveTo>
                  <a:pt x="31410" y="169862"/>
                </a:moveTo>
                <a:cubicBezTo>
                  <a:pt x="34131" y="169862"/>
                  <a:pt x="36172" y="171979"/>
                  <a:pt x="36172" y="174801"/>
                </a:cubicBezTo>
                <a:lnTo>
                  <a:pt x="36172" y="183973"/>
                </a:lnTo>
                <a:cubicBezTo>
                  <a:pt x="36172" y="186443"/>
                  <a:pt x="34131" y="188559"/>
                  <a:pt x="31410" y="188559"/>
                </a:cubicBezTo>
                <a:cubicBezTo>
                  <a:pt x="29028" y="188559"/>
                  <a:pt x="26987" y="186443"/>
                  <a:pt x="26987" y="183973"/>
                </a:cubicBezTo>
                <a:lnTo>
                  <a:pt x="26987" y="174801"/>
                </a:lnTo>
                <a:cubicBezTo>
                  <a:pt x="26987" y="171979"/>
                  <a:pt x="29028" y="169862"/>
                  <a:pt x="31410" y="169862"/>
                </a:cubicBezTo>
                <a:close/>
                <a:moveTo>
                  <a:pt x="264753" y="169409"/>
                </a:moveTo>
                <a:cubicBezTo>
                  <a:pt x="259721" y="169409"/>
                  <a:pt x="255408" y="173763"/>
                  <a:pt x="255408" y="179206"/>
                </a:cubicBezTo>
                <a:cubicBezTo>
                  <a:pt x="255408" y="184286"/>
                  <a:pt x="259721" y="188640"/>
                  <a:pt x="264753" y="188640"/>
                </a:cubicBezTo>
                <a:cubicBezTo>
                  <a:pt x="269785" y="188640"/>
                  <a:pt x="274098" y="184286"/>
                  <a:pt x="274098" y="179206"/>
                </a:cubicBezTo>
                <a:cubicBezTo>
                  <a:pt x="274098" y="173763"/>
                  <a:pt x="269785" y="169409"/>
                  <a:pt x="264753" y="169409"/>
                </a:cubicBezTo>
                <a:close/>
                <a:moveTo>
                  <a:pt x="264753" y="160337"/>
                </a:moveTo>
                <a:cubicBezTo>
                  <a:pt x="275176" y="160337"/>
                  <a:pt x="283803" y="168683"/>
                  <a:pt x="283803" y="179206"/>
                </a:cubicBezTo>
                <a:cubicBezTo>
                  <a:pt x="283803" y="189729"/>
                  <a:pt x="275176" y="198074"/>
                  <a:pt x="264753" y="198074"/>
                </a:cubicBezTo>
                <a:cubicBezTo>
                  <a:pt x="254689" y="198074"/>
                  <a:pt x="246062" y="189729"/>
                  <a:pt x="246062" y="179206"/>
                </a:cubicBezTo>
                <a:cubicBezTo>
                  <a:pt x="246062" y="168683"/>
                  <a:pt x="254689" y="160337"/>
                  <a:pt x="264753" y="160337"/>
                </a:cubicBezTo>
                <a:close/>
                <a:moveTo>
                  <a:pt x="244226" y="144220"/>
                </a:moveTo>
                <a:cubicBezTo>
                  <a:pt x="236371" y="144220"/>
                  <a:pt x="229945" y="150289"/>
                  <a:pt x="229945" y="158144"/>
                </a:cubicBezTo>
                <a:lnTo>
                  <a:pt x="229945" y="200273"/>
                </a:lnTo>
                <a:cubicBezTo>
                  <a:pt x="229945" y="207771"/>
                  <a:pt x="236371" y="213840"/>
                  <a:pt x="244226" y="213840"/>
                </a:cubicBezTo>
                <a:lnTo>
                  <a:pt x="299922" y="213840"/>
                </a:lnTo>
                <a:lnTo>
                  <a:pt x="299922" y="144220"/>
                </a:lnTo>
                <a:lnTo>
                  <a:pt x="244226" y="144220"/>
                </a:lnTo>
                <a:close/>
                <a:moveTo>
                  <a:pt x="31410" y="136525"/>
                </a:moveTo>
                <a:cubicBezTo>
                  <a:pt x="34131" y="136525"/>
                  <a:pt x="36172" y="138682"/>
                  <a:pt x="36172" y="141198"/>
                </a:cubicBezTo>
                <a:lnTo>
                  <a:pt x="36172" y="150902"/>
                </a:lnTo>
                <a:cubicBezTo>
                  <a:pt x="36172" y="153419"/>
                  <a:pt x="34131" y="155216"/>
                  <a:pt x="31410" y="155216"/>
                </a:cubicBezTo>
                <a:cubicBezTo>
                  <a:pt x="29028" y="155216"/>
                  <a:pt x="26987" y="153419"/>
                  <a:pt x="26987" y="150902"/>
                </a:cubicBezTo>
                <a:lnTo>
                  <a:pt x="26987" y="141198"/>
                </a:lnTo>
                <a:cubicBezTo>
                  <a:pt x="26987" y="138682"/>
                  <a:pt x="29028" y="136525"/>
                  <a:pt x="31410" y="136525"/>
                </a:cubicBezTo>
                <a:close/>
                <a:moveTo>
                  <a:pt x="244226" y="134937"/>
                </a:moveTo>
                <a:lnTo>
                  <a:pt x="304564" y="134937"/>
                </a:lnTo>
                <a:cubicBezTo>
                  <a:pt x="307063" y="134937"/>
                  <a:pt x="309205" y="137079"/>
                  <a:pt x="309205" y="139578"/>
                </a:cubicBezTo>
                <a:lnTo>
                  <a:pt x="309205" y="218839"/>
                </a:lnTo>
                <a:cubicBezTo>
                  <a:pt x="309205" y="221338"/>
                  <a:pt x="307063" y="223480"/>
                  <a:pt x="304564" y="223480"/>
                </a:cubicBezTo>
                <a:lnTo>
                  <a:pt x="244226" y="223480"/>
                </a:lnTo>
                <a:cubicBezTo>
                  <a:pt x="231373" y="223480"/>
                  <a:pt x="220662" y="212769"/>
                  <a:pt x="220662" y="200273"/>
                </a:cubicBezTo>
                <a:lnTo>
                  <a:pt x="220662" y="158144"/>
                </a:lnTo>
                <a:cubicBezTo>
                  <a:pt x="220662" y="145291"/>
                  <a:pt x="231373" y="134937"/>
                  <a:pt x="244226" y="134937"/>
                </a:cubicBezTo>
                <a:close/>
                <a:moveTo>
                  <a:pt x="276048" y="103187"/>
                </a:moveTo>
                <a:cubicBezTo>
                  <a:pt x="278518" y="103187"/>
                  <a:pt x="280634" y="105344"/>
                  <a:pt x="280634" y="107860"/>
                </a:cubicBezTo>
                <a:lnTo>
                  <a:pt x="280634" y="117205"/>
                </a:lnTo>
                <a:cubicBezTo>
                  <a:pt x="280634" y="119721"/>
                  <a:pt x="278518" y="121878"/>
                  <a:pt x="276048" y="121878"/>
                </a:cubicBezTo>
                <a:cubicBezTo>
                  <a:pt x="273579" y="121878"/>
                  <a:pt x="271462" y="119721"/>
                  <a:pt x="271462" y="117205"/>
                </a:cubicBezTo>
                <a:lnTo>
                  <a:pt x="271462" y="107860"/>
                </a:lnTo>
                <a:cubicBezTo>
                  <a:pt x="271462" y="105344"/>
                  <a:pt x="273579" y="103187"/>
                  <a:pt x="276048" y="103187"/>
                </a:cubicBezTo>
                <a:close/>
                <a:moveTo>
                  <a:pt x="31410" y="103187"/>
                </a:moveTo>
                <a:cubicBezTo>
                  <a:pt x="34131" y="103187"/>
                  <a:pt x="36172" y="105344"/>
                  <a:pt x="36172" y="107860"/>
                </a:cubicBezTo>
                <a:lnTo>
                  <a:pt x="36172" y="117205"/>
                </a:lnTo>
                <a:cubicBezTo>
                  <a:pt x="36172" y="119721"/>
                  <a:pt x="34131" y="121878"/>
                  <a:pt x="31410" y="121878"/>
                </a:cubicBezTo>
                <a:cubicBezTo>
                  <a:pt x="29028" y="121878"/>
                  <a:pt x="26987" y="119721"/>
                  <a:pt x="26987" y="117205"/>
                </a:cubicBezTo>
                <a:lnTo>
                  <a:pt x="26987" y="107860"/>
                </a:lnTo>
                <a:cubicBezTo>
                  <a:pt x="26987" y="105344"/>
                  <a:pt x="29028" y="103187"/>
                  <a:pt x="31410" y="103187"/>
                </a:cubicBezTo>
                <a:close/>
                <a:moveTo>
                  <a:pt x="271344" y="76200"/>
                </a:moveTo>
                <a:lnTo>
                  <a:pt x="275987" y="76200"/>
                </a:lnTo>
                <a:cubicBezTo>
                  <a:pt x="278487" y="76200"/>
                  <a:pt x="280630" y="77986"/>
                  <a:pt x="280630" y="80843"/>
                </a:cubicBezTo>
                <a:lnTo>
                  <a:pt x="280630" y="85487"/>
                </a:lnTo>
                <a:cubicBezTo>
                  <a:pt x="280630" y="87987"/>
                  <a:pt x="278487" y="90130"/>
                  <a:pt x="275987" y="90130"/>
                </a:cubicBezTo>
                <a:cubicBezTo>
                  <a:pt x="273487" y="90130"/>
                  <a:pt x="271344" y="87987"/>
                  <a:pt x="271344" y="85487"/>
                </a:cubicBezTo>
                <a:cubicBezTo>
                  <a:pt x="268843" y="85487"/>
                  <a:pt x="266700" y="83344"/>
                  <a:pt x="266700" y="80843"/>
                </a:cubicBezTo>
                <a:cubicBezTo>
                  <a:pt x="266700" y="77986"/>
                  <a:pt x="268843" y="76200"/>
                  <a:pt x="271344" y="76200"/>
                </a:cubicBezTo>
                <a:close/>
                <a:moveTo>
                  <a:pt x="236361" y="76200"/>
                </a:moveTo>
                <a:lnTo>
                  <a:pt x="245886" y="76200"/>
                </a:lnTo>
                <a:cubicBezTo>
                  <a:pt x="248356" y="76200"/>
                  <a:pt x="250472" y="77964"/>
                  <a:pt x="250472" y="80786"/>
                </a:cubicBezTo>
                <a:cubicBezTo>
                  <a:pt x="250472" y="83256"/>
                  <a:pt x="248356" y="85372"/>
                  <a:pt x="245886" y="85372"/>
                </a:cubicBezTo>
                <a:lnTo>
                  <a:pt x="236361" y="85372"/>
                </a:lnTo>
                <a:cubicBezTo>
                  <a:pt x="233892" y="85372"/>
                  <a:pt x="231775" y="83256"/>
                  <a:pt x="231775" y="80786"/>
                </a:cubicBezTo>
                <a:cubicBezTo>
                  <a:pt x="231775" y="77964"/>
                  <a:pt x="233892" y="76200"/>
                  <a:pt x="236361" y="76200"/>
                </a:cubicBezTo>
                <a:close/>
                <a:moveTo>
                  <a:pt x="201353" y="76200"/>
                </a:moveTo>
                <a:lnTo>
                  <a:pt x="211051" y="76200"/>
                </a:lnTo>
                <a:cubicBezTo>
                  <a:pt x="213822" y="76200"/>
                  <a:pt x="215554" y="77964"/>
                  <a:pt x="215554" y="80786"/>
                </a:cubicBezTo>
                <a:cubicBezTo>
                  <a:pt x="215554" y="83256"/>
                  <a:pt x="213822" y="85372"/>
                  <a:pt x="211051" y="85372"/>
                </a:cubicBezTo>
                <a:lnTo>
                  <a:pt x="201353" y="85372"/>
                </a:lnTo>
                <a:cubicBezTo>
                  <a:pt x="198928" y="85372"/>
                  <a:pt x="196850" y="83256"/>
                  <a:pt x="196850" y="80786"/>
                </a:cubicBezTo>
                <a:cubicBezTo>
                  <a:pt x="196850" y="77964"/>
                  <a:pt x="198928" y="76200"/>
                  <a:pt x="201353" y="76200"/>
                </a:cubicBezTo>
                <a:close/>
                <a:moveTo>
                  <a:pt x="166716" y="76200"/>
                </a:moveTo>
                <a:lnTo>
                  <a:pt x="177034" y="76200"/>
                </a:lnTo>
                <a:cubicBezTo>
                  <a:pt x="179983" y="76200"/>
                  <a:pt x="182194" y="77964"/>
                  <a:pt x="182194" y="80786"/>
                </a:cubicBezTo>
                <a:cubicBezTo>
                  <a:pt x="182194" y="83256"/>
                  <a:pt x="179983" y="85372"/>
                  <a:pt x="177034" y="85372"/>
                </a:cubicBezTo>
                <a:lnTo>
                  <a:pt x="166716" y="85372"/>
                </a:lnTo>
                <a:cubicBezTo>
                  <a:pt x="164136" y="85372"/>
                  <a:pt x="161925" y="83256"/>
                  <a:pt x="161925" y="80786"/>
                </a:cubicBezTo>
                <a:cubicBezTo>
                  <a:pt x="161925" y="77964"/>
                  <a:pt x="164136" y="76200"/>
                  <a:pt x="166716" y="76200"/>
                </a:cubicBezTo>
                <a:close/>
                <a:moveTo>
                  <a:pt x="131503" y="76200"/>
                </a:moveTo>
                <a:lnTo>
                  <a:pt x="141201" y="76200"/>
                </a:lnTo>
                <a:cubicBezTo>
                  <a:pt x="143626" y="76200"/>
                  <a:pt x="145704" y="77964"/>
                  <a:pt x="145704" y="80786"/>
                </a:cubicBezTo>
                <a:cubicBezTo>
                  <a:pt x="145704" y="83256"/>
                  <a:pt x="143626" y="85372"/>
                  <a:pt x="141201" y="85372"/>
                </a:cubicBezTo>
                <a:lnTo>
                  <a:pt x="131503" y="85372"/>
                </a:lnTo>
                <a:cubicBezTo>
                  <a:pt x="129078" y="85372"/>
                  <a:pt x="127000" y="83256"/>
                  <a:pt x="127000" y="80786"/>
                </a:cubicBezTo>
                <a:cubicBezTo>
                  <a:pt x="127000" y="77964"/>
                  <a:pt x="129078" y="76200"/>
                  <a:pt x="131503" y="76200"/>
                </a:cubicBezTo>
                <a:close/>
                <a:moveTo>
                  <a:pt x="96578" y="76200"/>
                </a:moveTo>
                <a:lnTo>
                  <a:pt x="106276" y="76200"/>
                </a:lnTo>
                <a:cubicBezTo>
                  <a:pt x="108701" y="76200"/>
                  <a:pt x="110779" y="77964"/>
                  <a:pt x="110779" y="80786"/>
                </a:cubicBezTo>
                <a:cubicBezTo>
                  <a:pt x="110779" y="83256"/>
                  <a:pt x="108701" y="85372"/>
                  <a:pt x="106276" y="85372"/>
                </a:cubicBezTo>
                <a:lnTo>
                  <a:pt x="96578" y="85372"/>
                </a:lnTo>
                <a:cubicBezTo>
                  <a:pt x="94153" y="85372"/>
                  <a:pt x="92075" y="83256"/>
                  <a:pt x="92075" y="80786"/>
                </a:cubicBezTo>
                <a:cubicBezTo>
                  <a:pt x="92075" y="77964"/>
                  <a:pt x="94153" y="76200"/>
                  <a:pt x="96578" y="76200"/>
                </a:cubicBezTo>
                <a:close/>
                <a:moveTo>
                  <a:pt x="61653" y="76200"/>
                </a:moveTo>
                <a:lnTo>
                  <a:pt x="71351" y="76200"/>
                </a:lnTo>
                <a:cubicBezTo>
                  <a:pt x="73776" y="76200"/>
                  <a:pt x="75854" y="77964"/>
                  <a:pt x="75854" y="80786"/>
                </a:cubicBezTo>
                <a:cubicBezTo>
                  <a:pt x="75854" y="83256"/>
                  <a:pt x="73776" y="85372"/>
                  <a:pt x="71351" y="85372"/>
                </a:cubicBezTo>
                <a:lnTo>
                  <a:pt x="61653" y="85372"/>
                </a:lnTo>
                <a:cubicBezTo>
                  <a:pt x="59228" y="85372"/>
                  <a:pt x="57150" y="83256"/>
                  <a:pt x="57150" y="80786"/>
                </a:cubicBezTo>
                <a:cubicBezTo>
                  <a:pt x="57150" y="77964"/>
                  <a:pt x="59228" y="76200"/>
                  <a:pt x="61653" y="76200"/>
                </a:cubicBezTo>
                <a:close/>
                <a:moveTo>
                  <a:pt x="31518" y="76200"/>
                </a:moveTo>
                <a:lnTo>
                  <a:pt x="36396" y="76200"/>
                </a:lnTo>
                <a:cubicBezTo>
                  <a:pt x="38836" y="76200"/>
                  <a:pt x="40927" y="77986"/>
                  <a:pt x="40927" y="80843"/>
                </a:cubicBezTo>
                <a:cubicBezTo>
                  <a:pt x="40927" y="83344"/>
                  <a:pt x="38836" y="85487"/>
                  <a:pt x="36396" y="85487"/>
                </a:cubicBezTo>
                <a:cubicBezTo>
                  <a:pt x="36396" y="87987"/>
                  <a:pt x="34305" y="90130"/>
                  <a:pt x="31518" y="90130"/>
                </a:cubicBezTo>
                <a:cubicBezTo>
                  <a:pt x="29078" y="90130"/>
                  <a:pt x="26987" y="87987"/>
                  <a:pt x="26987" y="85487"/>
                </a:cubicBezTo>
                <a:lnTo>
                  <a:pt x="26987" y="80843"/>
                </a:lnTo>
                <a:cubicBezTo>
                  <a:pt x="26987" y="77986"/>
                  <a:pt x="29078" y="76200"/>
                  <a:pt x="31518" y="76200"/>
                </a:cubicBezTo>
                <a:close/>
                <a:moveTo>
                  <a:pt x="37708" y="32680"/>
                </a:moveTo>
                <a:lnTo>
                  <a:pt x="37708" y="46686"/>
                </a:lnTo>
                <a:lnTo>
                  <a:pt x="271855" y="46686"/>
                </a:lnTo>
                <a:lnTo>
                  <a:pt x="271855" y="32680"/>
                </a:lnTo>
                <a:lnTo>
                  <a:pt x="37708" y="32680"/>
                </a:lnTo>
                <a:close/>
                <a:moveTo>
                  <a:pt x="28012" y="9337"/>
                </a:moveTo>
                <a:cubicBezTo>
                  <a:pt x="17597" y="9337"/>
                  <a:pt x="9337" y="17597"/>
                  <a:pt x="9337" y="28011"/>
                </a:cubicBezTo>
                <a:cubicBezTo>
                  <a:pt x="9337" y="38426"/>
                  <a:pt x="17597" y="46686"/>
                  <a:pt x="28012" y="46686"/>
                </a:cubicBezTo>
                <a:lnTo>
                  <a:pt x="28012" y="28011"/>
                </a:lnTo>
                <a:cubicBezTo>
                  <a:pt x="28012" y="25498"/>
                  <a:pt x="30166" y="23343"/>
                  <a:pt x="32680" y="23343"/>
                </a:cubicBezTo>
                <a:lnTo>
                  <a:pt x="276523" y="23343"/>
                </a:lnTo>
                <a:cubicBezTo>
                  <a:pt x="279037" y="23343"/>
                  <a:pt x="281192" y="25498"/>
                  <a:pt x="281192" y="28011"/>
                </a:cubicBezTo>
                <a:lnTo>
                  <a:pt x="281192" y="46686"/>
                </a:lnTo>
                <a:lnTo>
                  <a:pt x="299866" y="46686"/>
                </a:lnTo>
                <a:lnTo>
                  <a:pt x="299866" y="9337"/>
                </a:lnTo>
                <a:lnTo>
                  <a:pt x="28012" y="9337"/>
                </a:lnTo>
                <a:close/>
                <a:moveTo>
                  <a:pt x="28012" y="0"/>
                </a:moveTo>
                <a:lnTo>
                  <a:pt x="304535" y="0"/>
                </a:lnTo>
                <a:cubicBezTo>
                  <a:pt x="307048" y="0"/>
                  <a:pt x="309203" y="2155"/>
                  <a:pt x="309203" y="4669"/>
                </a:cubicBezTo>
                <a:lnTo>
                  <a:pt x="309203" y="51354"/>
                </a:lnTo>
                <a:lnTo>
                  <a:pt x="309203" y="119587"/>
                </a:lnTo>
                <a:cubicBezTo>
                  <a:pt x="309203" y="121742"/>
                  <a:pt x="307048" y="123897"/>
                  <a:pt x="304535" y="123897"/>
                </a:cubicBezTo>
                <a:cubicBezTo>
                  <a:pt x="302021" y="123897"/>
                  <a:pt x="299866" y="121742"/>
                  <a:pt x="299866" y="119587"/>
                </a:cubicBezTo>
                <a:lnTo>
                  <a:pt x="299866" y="56023"/>
                </a:lnTo>
                <a:lnTo>
                  <a:pt x="28012" y="56023"/>
                </a:lnTo>
                <a:cubicBezTo>
                  <a:pt x="20829" y="56023"/>
                  <a:pt x="14365" y="53509"/>
                  <a:pt x="9337" y="48840"/>
                </a:cubicBezTo>
                <a:lnTo>
                  <a:pt x="9337" y="281192"/>
                </a:lnTo>
                <a:cubicBezTo>
                  <a:pt x="9337" y="291606"/>
                  <a:pt x="17597" y="299866"/>
                  <a:pt x="28012" y="299866"/>
                </a:cubicBezTo>
                <a:lnTo>
                  <a:pt x="281192" y="299866"/>
                </a:lnTo>
                <a:cubicBezTo>
                  <a:pt x="291606" y="299866"/>
                  <a:pt x="299866" y="291606"/>
                  <a:pt x="299866" y="281192"/>
                </a:cubicBezTo>
                <a:lnTo>
                  <a:pt x="299866" y="236661"/>
                </a:lnTo>
                <a:cubicBezTo>
                  <a:pt x="299866" y="233788"/>
                  <a:pt x="302021" y="231992"/>
                  <a:pt x="304535" y="231992"/>
                </a:cubicBezTo>
                <a:cubicBezTo>
                  <a:pt x="307048" y="231992"/>
                  <a:pt x="309203" y="233788"/>
                  <a:pt x="309203" y="236661"/>
                </a:cubicBezTo>
                <a:lnTo>
                  <a:pt x="309203" y="281192"/>
                </a:lnTo>
                <a:cubicBezTo>
                  <a:pt x="309203" y="296634"/>
                  <a:pt x="296634" y="309203"/>
                  <a:pt x="281192" y="309203"/>
                </a:cubicBezTo>
                <a:lnTo>
                  <a:pt x="28012" y="309203"/>
                </a:lnTo>
                <a:cubicBezTo>
                  <a:pt x="12569" y="309203"/>
                  <a:pt x="0" y="296634"/>
                  <a:pt x="0" y="281192"/>
                </a:cubicBezTo>
                <a:lnTo>
                  <a:pt x="0" y="28011"/>
                </a:lnTo>
                <a:cubicBezTo>
                  <a:pt x="0" y="12569"/>
                  <a:pt x="12569" y="0"/>
                  <a:pt x="28012" y="0"/>
                </a:cubicBezTo>
                <a:close/>
              </a:path>
            </a:pathLst>
          </a:custGeom>
          <a:solidFill>
            <a:srgbClr val="80CDD9"/>
          </a:solidFill>
          <a:ln>
            <a:noFill/>
          </a:ln>
          <a:effectLst/>
        </p:spPr>
        <p:txBody>
          <a:bodyPr anchor="ctr"/>
          <a:lstStyle/>
          <a:p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31" name="Freeform 705">
            <a:extLst>
              <a:ext uri="{FF2B5EF4-FFF2-40B4-BE49-F238E27FC236}">
                <a16:creationId xmlns:a16="http://schemas.microsoft.com/office/drawing/2014/main" id="{F1F41191-A450-8BC1-B259-E1F020B1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3006" y="4282348"/>
            <a:ext cx="293398" cy="293398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99858" y="185700"/>
                </a:moveTo>
                <a:cubicBezTo>
                  <a:pt x="189808" y="187857"/>
                  <a:pt x="181551" y="195767"/>
                  <a:pt x="179757" y="206193"/>
                </a:cubicBezTo>
                <a:lnTo>
                  <a:pt x="199499" y="206193"/>
                </a:lnTo>
                <a:lnTo>
                  <a:pt x="199858" y="205833"/>
                </a:lnTo>
                <a:lnTo>
                  <a:pt x="199858" y="185700"/>
                </a:lnTo>
                <a:close/>
                <a:moveTo>
                  <a:pt x="257490" y="159450"/>
                </a:moveTo>
                <a:cubicBezTo>
                  <a:pt x="254976" y="212240"/>
                  <a:pt x="212241" y="254976"/>
                  <a:pt x="159450" y="257490"/>
                </a:cubicBezTo>
                <a:lnTo>
                  <a:pt x="159450" y="281192"/>
                </a:lnTo>
                <a:cubicBezTo>
                  <a:pt x="225528" y="278319"/>
                  <a:pt x="278678" y="225528"/>
                  <a:pt x="281192" y="159450"/>
                </a:cubicBezTo>
                <a:lnTo>
                  <a:pt x="257490" y="159450"/>
                </a:lnTo>
                <a:close/>
                <a:moveTo>
                  <a:pt x="28371" y="159450"/>
                </a:moveTo>
                <a:cubicBezTo>
                  <a:pt x="30885" y="225528"/>
                  <a:pt x="84034" y="278319"/>
                  <a:pt x="149754" y="281192"/>
                </a:cubicBezTo>
                <a:lnTo>
                  <a:pt x="149754" y="257490"/>
                </a:lnTo>
                <a:cubicBezTo>
                  <a:pt x="96963" y="254976"/>
                  <a:pt x="54227" y="212240"/>
                  <a:pt x="51714" y="159450"/>
                </a:cubicBezTo>
                <a:lnTo>
                  <a:pt x="28371" y="159450"/>
                </a:lnTo>
                <a:close/>
                <a:moveTo>
                  <a:pt x="156471" y="145832"/>
                </a:moveTo>
                <a:cubicBezTo>
                  <a:pt x="153217" y="145832"/>
                  <a:pt x="150325" y="148696"/>
                  <a:pt x="150325" y="151559"/>
                </a:cubicBezTo>
                <a:lnTo>
                  <a:pt x="150325" y="157287"/>
                </a:lnTo>
                <a:cubicBezTo>
                  <a:pt x="150325" y="160508"/>
                  <a:pt x="153217" y="163014"/>
                  <a:pt x="156471" y="163014"/>
                </a:cubicBezTo>
                <a:lnTo>
                  <a:pt x="161894" y="163014"/>
                </a:lnTo>
                <a:cubicBezTo>
                  <a:pt x="165147" y="163014"/>
                  <a:pt x="167678" y="160508"/>
                  <a:pt x="167678" y="157287"/>
                </a:cubicBezTo>
                <a:lnTo>
                  <a:pt x="167678" y="151559"/>
                </a:lnTo>
                <a:cubicBezTo>
                  <a:pt x="167678" y="148696"/>
                  <a:pt x="165147" y="145832"/>
                  <a:pt x="161894" y="145832"/>
                </a:cubicBezTo>
                <a:lnTo>
                  <a:pt x="156471" y="145832"/>
                </a:lnTo>
                <a:close/>
                <a:moveTo>
                  <a:pt x="156471" y="136525"/>
                </a:moveTo>
                <a:lnTo>
                  <a:pt x="161894" y="136525"/>
                </a:lnTo>
                <a:cubicBezTo>
                  <a:pt x="170570" y="136525"/>
                  <a:pt x="177439" y="143684"/>
                  <a:pt x="177439" y="151559"/>
                </a:cubicBezTo>
                <a:lnTo>
                  <a:pt x="177439" y="157287"/>
                </a:lnTo>
                <a:cubicBezTo>
                  <a:pt x="177439" y="165520"/>
                  <a:pt x="170570" y="172679"/>
                  <a:pt x="161894" y="172679"/>
                </a:cubicBezTo>
                <a:lnTo>
                  <a:pt x="156471" y="172679"/>
                </a:lnTo>
                <a:cubicBezTo>
                  <a:pt x="148156" y="172679"/>
                  <a:pt x="141287" y="165520"/>
                  <a:pt x="141287" y="157287"/>
                </a:cubicBezTo>
                <a:lnTo>
                  <a:pt x="141287" y="151559"/>
                </a:lnTo>
                <a:cubicBezTo>
                  <a:pt x="141287" y="143684"/>
                  <a:pt x="148156" y="136525"/>
                  <a:pt x="156471" y="136525"/>
                </a:cubicBezTo>
                <a:close/>
                <a:moveTo>
                  <a:pt x="103802" y="115887"/>
                </a:moveTo>
                <a:cubicBezTo>
                  <a:pt x="106305" y="115887"/>
                  <a:pt x="108451" y="118052"/>
                  <a:pt x="108451" y="120577"/>
                </a:cubicBezTo>
                <a:lnTo>
                  <a:pt x="108451" y="123825"/>
                </a:lnTo>
                <a:cubicBezTo>
                  <a:pt x="114529" y="125268"/>
                  <a:pt x="119535" y="129237"/>
                  <a:pt x="122038" y="135009"/>
                </a:cubicBezTo>
                <a:cubicBezTo>
                  <a:pt x="123110" y="137535"/>
                  <a:pt x="122038" y="140060"/>
                  <a:pt x="119535" y="141143"/>
                </a:cubicBezTo>
                <a:cubicBezTo>
                  <a:pt x="117032" y="142225"/>
                  <a:pt x="114171" y="141143"/>
                  <a:pt x="113456" y="138617"/>
                </a:cubicBezTo>
                <a:cubicBezTo>
                  <a:pt x="112026" y="135009"/>
                  <a:pt x="108093" y="132845"/>
                  <a:pt x="103802" y="132845"/>
                </a:cubicBezTo>
                <a:cubicBezTo>
                  <a:pt x="98082" y="132845"/>
                  <a:pt x="93434" y="136813"/>
                  <a:pt x="93434" y="141864"/>
                </a:cubicBezTo>
                <a:cubicBezTo>
                  <a:pt x="93434" y="147637"/>
                  <a:pt x="97009" y="150523"/>
                  <a:pt x="103802" y="150523"/>
                </a:cubicBezTo>
                <a:cubicBezTo>
                  <a:pt x="115959" y="150523"/>
                  <a:pt x="123468" y="157739"/>
                  <a:pt x="123468" y="168924"/>
                </a:cubicBezTo>
                <a:cubicBezTo>
                  <a:pt x="123468" y="177583"/>
                  <a:pt x="117032" y="184799"/>
                  <a:pt x="108451" y="186603"/>
                </a:cubicBezTo>
                <a:lnTo>
                  <a:pt x="108451" y="190211"/>
                </a:lnTo>
                <a:cubicBezTo>
                  <a:pt x="108451" y="192737"/>
                  <a:pt x="106305" y="194901"/>
                  <a:pt x="103802" y="194901"/>
                </a:cubicBezTo>
                <a:cubicBezTo>
                  <a:pt x="101300" y="194901"/>
                  <a:pt x="99154" y="192737"/>
                  <a:pt x="99154" y="190211"/>
                </a:cubicBezTo>
                <a:lnTo>
                  <a:pt x="99154" y="186603"/>
                </a:lnTo>
                <a:cubicBezTo>
                  <a:pt x="93076" y="185160"/>
                  <a:pt x="88070" y="181191"/>
                  <a:pt x="85925" y="175779"/>
                </a:cubicBezTo>
                <a:cubicBezTo>
                  <a:pt x="84852" y="173254"/>
                  <a:pt x="85925" y="170367"/>
                  <a:pt x="88070" y="169285"/>
                </a:cubicBezTo>
                <a:cubicBezTo>
                  <a:pt x="90573" y="168563"/>
                  <a:pt x="93434" y="169646"/>
                  <a:pt x="94506" y="172171"/>
                </a:cubicBezTo>
                <a:cubicBezTo>
                  <a:pt x="95936" y="175779"/>
                  <a:pt x="99512" y="177944"/>
                  <a:pt x="103802" y="177944"/>
                </a:cubicBezTo>
                <a:cubicBezTo>
                  <a:pt x="109523" y="177944"/>
                  <a:pt x="114171" y="173975"/>
                  <a:pt x="114171" y="168924"/>
                </a:cubicBezTo>
                <a:cubicBezTo>
                  <a:pt x="114171" y="163151"/>
                  <a:pt x="110596" y="160265"/>
                  <a:pt x="103802" y="160265"/>
                </a:cubicBezTo>
                <a:cubicBezTo>
                  <a:pt x="89500" y="160265"/>
                  <a:pt x="84137" y="150523"/>
                  <a:pt x="84137" y="141864"/>
                </a:cubicBezTo>
                <a:cubicBezTo>
                  <a:pt x="84137" y="133205"/>
                  <a:pt x="90573" y="125989"/>
                  <a:pt x="99154" y="123825"/>
                </a:cubicBezTo>
                <a:lnTo>
                  <a:pt x="99154" y="120577"/>
                </a:lnTo>
                <a:cubicBezTo>
                  <a:pt x="99154" y="118052"/>
                  <a:pt x="101300" y="115887"/>
                  <a:pt x="103802" y="115887"/>
                </a:cubicBezTo>
                <a:close/>
                <a:moveTo>
                  <a:pt x="179757" y="103010"/>
                </a:moveTo>
                <a:cubicBezTo>
                  <a:pt x="181551" y="113076"/>
                  <a:pt x="189808" y="121345"/>
                  <a:pt x="199858" y="123503"/>
                </a:cubicBezTo>
                <a:lnTo>
                  <a:pt x="199858" y="103369"/>
                </a:lnTo>
                <a:cubicBezTo>
                  <a:pt x="199858" y="103010"/>
                  <a:pt x="199499" y="103010"/>
                  <a:pt x="199499" y="103010"/>
                </a:cubicBezTo>
                <a:lnTo>
                  <a:pt x="179757" y="103010"/>
                </a:lnTo>
                <a:close/>
                <a:moveTo>
                  <a:pt x="101504" y="93662"/>
                </a:moveTo>
                <a:lnTo>
                  <a:pt x="174731" y="93662"/>
                </a:lnTo>
                <a:lnTo>
                  <a:pt x="199499" y="93662"/>
                </a:lnTo>
                <a:cubicBezTo>
                  <a:pt x="204884" y="93662"/>
                  <a:pt x="209191" y="97976"/>
                  <a:pt x="209191" y="103369"/>
                </a:cubicBezTo>
                <a:lnTo>
                  <a:pt x="209191" y="128536"/>
                </a:lnTo>
                <a:lnTo>
                  <a:pt x="209191" y="180307"/>
                </a:lnTo>
                <a:lnTo>
                  <a:pt x="209191" y="205833"/>
                </a:lnTo>
                <a:cubicBezTo>
                  <a:pt x="209191" y="211226"/>
                  <a:pt x="204884" y="215541"/>
                  <a:pt x="199499" y="215541"/>
                </a:cubicBezTo>
                <a:lnTo>
                  <a:pt x="179398" y="215541"/>
                </a:lnTo>
                <a:lnTo>
                  <a:pt x="174731" y="215541"/>
                </a:lnTo>
                <a:lnTo>
                  <a:pt x="101504" y="215541"/>
                </a:lnTo>
                <a:cubicBezTo>
                  <a:pt x="98991" y="215541"/>
                  <a:pt x="96837" y="213383"/>
                  <a:pt x="96837" y="210867"/>
                </a:cubicBezTo>
                <a:cubicBezTo>
                  <a:pt x="96837" y="208350"/>
                  <a:pt x="98991" y="206193"/>
                  <a:pt x="101504" y="206193"/>
                </a:cubicBezTo>
                <a:lnTo>
                  <a:pt x="170424" y="206193"/>
                </a:lnTo>
                <a:cubicBezTo>
                  <a:pt x="172578" y="190733"/>
                  <a:pt x="184423" y="178510"/>
                  <a:pt x="199858" y="176353"/>
                </a:cubicBezTo>
                <a:lnTo>
                  <a:pt x="199858" y="132850"/>
                </a:lnTo>
                <a:cubicBezTo>
                  <a:pt x="184423" y="130693"/>
                  <a:pt x="172578" y="118469"/>
                  <a:pt x="170424" y="103010"/>
                </a:cubicBezTo>
                <a:lnTo>
                  <a:pt x="101504" y="103010"/>
                </a:lnTo>
                <a:cubicBezTo>
                  <a:pt x="98991" y="103010"/>
                  <a:pt x="96837" y="100853"/>
                  <a:pt x="96837" y="98336"/>
                </a:cubicBezTo>
                <a:cubicBezTo>
                  <a:pt x="96837" y="95819"/>
                  <a:pt x="98991" y="93662"/>
                  <a:pt x="101504" y="93662"/>
                </a:cubicBezTo>
                <a:close/>
                <a:moveTo>
                  <a:pt x="154422" y="60691"/>
                </a:moveTo>
                <a:cubicBezTo>
                  <a:pt x="102709" y="60691"/>
                  <a:pt x="61051" y="102709"/>
                  <a:pt x="61051" y="154422"/>
                </a:cubicBezTo>
                <a:cubicBezTo>
                  <a:pt x="61051" y="206135"/>
                  <a:pt x="102709" y="248512"/>
                  <a:pt x="154422" y="248512"/>
                </a:cubicBezTo>
                <a:cubicBezTo>
                  <a:pt x="206135" y="248512"/>
                  <a:pt x="248512" y="206135"/>
                  <a:pt x="248512" y="154422"/>
                </a:cubicBezTo>
                <a:cubicBezTo>
                  <a:pt x="248512" y="102709"/>
                  <a:pt x="206135" y="60691"/>
                  <a:pt x="154422" y="60691"/>
                </a:cubicBezTo>
                <a:close/>
                <a:moveTo>
                  <a:pt x="159450" y="28011"/>
                </a:moveTo>
                <a:lnTo>
                  <a:pt x="159450" y="51713"/>
                </a:lnTo>
                <a:cubicBezTo>
                  <a:pt x="212241" y="54227"/>
                  <a:pt x="254976" y="96604"/>
                  <a:pt x="257490" y="149753"/>
                </a:cubicBezTo>
                <a:lnTo>
                  <a:pt x="281192" y="149753"/>
                </a:lnTo>
                <a:cubicBezTo>
                  <a:pt x="278678" y="84034"/>
                  <a:pt x="225528" y="30525"/>
                  <a:pt x="159450" y="28011"/>
                </a:cubicBezTo>
                <a:close/>
                <a:moveTo>
                  <a:pt x="149754" y="28011"/>
                </a:moveTo>
                <a:cubicBezTo>
                  <a:pt x="84034" y="30525"/>
                  <a:pt x="30885" y="84034"/>
                  <a:pt x="28371" y="149753"/>
                </a:cubicBezTo>
                <a:lnTo>
                  <a:pt x="51714" y="149753"/>
                </a:lnTo>
                <a:cubicBezTo>
                  <a:pt x="54227" y="96604"/>
                  <a:pt x="96963" y="54227"/>
                  <a:pt x="149754" y="51713"/>
                </a:cubicBezTo>
                <a:lnTo>
                  <a:pt x="149754" y="28011"/>
                </a:lnTo>
                <a:close/>
                <a:moveTo>
                  <a:pt x="154422" y="0"/>
                </a:moveTo>
                <a:cubicBezTo>
                  <a:pt x="157295" y="0"/>
                  <a:pt x="159450" y="1796"/>
                  <a:pt x="159450" y="4669"/>
                </a:cubicBezTo>
                <a:lnTo>
                  <a:pt x="159450" y="19033"/>
                </a:lnTo>
                <a:cubicBezTo>
                  <a:pt x="230556" y="21188"/>
                  <a:pt x="287656" y="78648"/>
                  <a:pt x="290529" y="149753"/>
                </a:cubicBezTo>
                <a:lnTo>
                  <a:pt x="304535" y="149753"/>
                </a:lnTo>
                <a:cubicBezTo>
                  <a:pt x="307048" y="149753"/>
                  <a:pt x="309203" y="151908"/>
                  <a:pt x="309203" y="154422"/>
                </a:cubicBezTo>
                <a:cubicBezTo>
                  <a:pt x="309203" y="157295"/>
                  <a:pt x="307048" y="159450"/>
                  <a:pt x="304535" y="159450"/>
                </a:cubicBezTo>
                <a:lnTo>
                  <a:pt x="290529" y="159450"/>
                </a:lnTo>
                <a:cubicBezTo>
                  <a:pt x="287656" y="230556"/>
                  <a:pt x="230556" y="287656"/>
                  <a:pt x="159450" y="290170"/>
                </a:cubicBezTo>
                <a:lnTo>
                  <a:pt x="159450" y="304534"/>
                </a:lnTo>
                <a:cubicBezTo>
                  <a:pt x="159450" y="307048"/>
                  <a:pt x="157295" y="309203"/>
                  <a:pt x="154422" y="309203"/>
                </a:cubicBezTo>
                <a:cubicBezTo>
                  <a:pt x="151908" y="309203"/>
                  <a:pt x="149754" y="307048"/>
                  <a:pt x="149754" y="304534"/>
                </a:cubicBezTo>
                <a:lnTo>
                  <a:pt x="149754" y="290170"/>
                </a:lnTo>
                <a:cubicBezTo>
                  <a:pt x="79007" y="287656"/>
                  <a:pt x="21188" y="230556"/>
                  <a:pt x="19034" y="159450"/>
                </a:cubicBezTo>
                <a:lnTo>
                  <a:pt x="4669" y="159450"/>
                </a:lnTo>
                <a:cubicBezTo>
                  <a:pt x="2155" y="159450"/>
                  <a:pt x="0" y="157295"/>
                  <a:pt x="0" y="154422"/>
                </a:cubicBezTo>
                <a:cubicBezTo>
                  <a:pt x="0" y="151908"/>
                  <a:pt x="2155" y="149753"/>
                  <a:pt x="4669" y="149753"/>
                </a:cubicBezTo>
                <a:lnTo>
                  <a:pt x="19034" y="149753"/>
                </a:lnTo>
                <a:cubicBezTo>
                  <a:pt x="21188" y="78648"/>
                  <a:pt x="79007" y="21188"/>
                  <a:pt x="149754" y="19033"/>
                </a:cubicBezTo>
                <a:lnTo>
                  <a:pt x="149754" y="4669"/>
                </a:lnTo>
                <a:cubicBezTo>
                  <a:pt x="149754" y="1796"/>
                  <a:pt x="151908" y="0"/>
                  <a:pt x="154422" y="0"/>
                </a:cubicBezTo>
                <a:close/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anchor="ctr"/>
          <a:lstStyle/>
          <a:p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32" name="Freeform 706">
            <a:extLst>
              <a:ext uri="{FF2B5EF4-FFF2-40B4-BE49-F238E27FC236}">
                <a16:creationId xmlns:a16="http://schemas.microsoft.com/office/drawing/2014/main" id="{B51EE97F-BF98-6632-ADEA-A15B8E36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482" y="4300912"/>
            <a:ext cx="293398" cy="267820"/>
          </a:xfrm>
          <a:custGeom>
            <a:avLst/>
            <a:gdLst/>
            <a:ahLst/>
            <a:cxnLst/>
            <a:rect l="0" t="0" r="r" b="b"/>
            <a:pathLst>
              <a:path w="309203" h="282215">
                <a:moveTo>
                  <a:pt x="249948" y="173726"/>
                </a:moveTo>
                <a:lnTo>
                  <a:pt x="249948" y="206885"/>
                </a:lnTo>
                <a:lnTo>
                  <a:pt x="296634" y="206885"/>
                </a:lnTo>
                <a:lnTo>
                  <a:pt x="278318" y="173726"/>
                </a:lnTo>
                <a:lnTo>
                  <a:pt x="249948" y="173726"/>
                </a:lnTo>
                <a:close/>
                <a:moveTo>
                  <a:pt x="30885" y="173726"/>
                </a:moveTo>
                <a:lnTo>
                  <a:pt x="12569" y="206885"/>
                </a:lnTo>
                <a:lnTo>
                  <a:pt x="58537" y="206885"/>
                </a:lnTo>
                <a:lnTo>
                  <a:pt x="58537" y="173726"/>
                </a:lnTo>
                <a:lnTo>
                  <a:pt x="30885" y="173726"/>
                </a:lnTo>
                <a:close/>
                <a:moveTo>
                  <a:pt x="184634" y="120650"/>
                </a:moveTo>
                <a:cubicBezTo>
                  <a:pt x="193347" y="120650"/>
                  <a:pt x="200608" y="127029"/>
                  <a:pt x="202424" y="135533"/>
                </a:cubicBezTo>
                <a:lnTo>
                  <a:pt x="206054" y="135533"/>
                </a:lnTo>
                <a:cubicBezTo>
                  <a:pt x="208596" y="135533"/>
                  <a:pt x="210774" y="137659"/>
                  <a:pt x="210774" y="140140"/>
                </a:cubicBezTo>
                <a:cubicBezTo>
                  <a:pt x="210774" y="142975"/>
                  <a:pt x="208596" y="145101"/>
                  <a:pt x="206054" y="145101"/>
                </a:cubicBezTo>
                <a:lnTo>
                  <a:pt x="202424" y="145101"/>
                </a:lnTo>
                <a:cubicBezTo>
                  <a:pt x="201334" y="150770"/>
                  <a:pt x="196978" y="156086"/>
                  <a:pt x="191169" y="158566"/>
                </a:cubicBezTo>
                <a:cubicBezTo>
                  <a:pt x="188990" y="159629"/>
                  <a:pt x="186086" y="158566"/>
                  <a:pt x="184997" y="156086"/>
                </a:cubicBezTo>
                <a:cubicBezTo>
                  <a:pt x="183908" y="153605"/>
                  <a:pt x="185360" y="150770"/>
                  <a:pt x="187538" y="149707"/>
                </a:cubicBezTo>
                <a:cubicBezTo>
                  <a:pt x="191169" y="148644"/>
                  <a:pt x="193710" y="144392"/>
                  <a:pt x="193710" y="140140"/>
                </a:cubicBezTo>
                <a:cubicBezTo>
                  <a:pt x="193710" y="134470"/>
                  <a:pt x="189717" y="129863"/>
                  <a:pt x="184634" y="129863"/>
                </a:cubicBezTo>
                <a:cubicBezTo>
                  <a:pt x="178099" y="129863"/>
                  <a:pt x="175194" y="133407"/>
                  <a:pt x="175194" y="140140"/>
                </a:cubicBezTo>
                <a:cubicBezTo>
                  <a:pt x="175194" y="152188"/>
                  <a:pt x="167933" y="159984"/>
                  <a:pt x="156679" y="159984"/>
                </a:cubicBezTo>
                <a:cubicBezTo>
                  <a:pt x="147965" y="159984"/>
                  <a:pt x="140341" y="153251"/>
                  <a:pt x="138526" y="145101"/>
                </a:cubicBezTo>
                <a:lnTo>
                  <a:pt x="134895" y="145101"/>
                </a:lnTo>
                <a:cubicBezTo>
                  <a:pt x="132354" y="145101"/>
                  <a:pt x="130175" y="142975"/>
                  <a:pt x="130175" y="140140"/>
                </a:cubicBezTo>
                <a:cubicBezTo>
                  <a:pt x="130175" y="137659"/>
                  <a:pt x="132354" y="135533"/>
                  <a:pt x="134895" y="135533"/>
                </a:cubicBezTo>
                <a:lnTo>
                  <a:pt x="138526" y="135533"/>
                </a:lnTo>
                <a:cubicBezTo>
                  <a:pt x="139978" y="129509"/>
                  <a:pt x="143971" y="124194"/>
                  <a:pt x="149780" y="122068"/>
                </a:cubicBezTo>
                <a:cubicBezTo>
                  <a:pt x="152322" y="121004"/>
                  <a:pt x="155226" y="122068"/>
                  <a:pt x="155952" y="124548"/>
                </a:cubicBezTo>
                <a:cubicBezTo>
                  <a:pt x="157042" y="126674"/>
                  <a:pt x="155952" y="129509"/>
                  <a:pt x="153411" y="130572"/>
                </a:cubicBezTo>
                <a:cubicBezTo>
                  <a:pt x="149780" y="131990"/>
                  <a:pt x="147239" y="135887"/>
                  <a:pt x="147239" y="140140"/>
                </a:cubicBezTo>
                <a:cubicBezTo>
                  <a:pt x="147239" y="145809"/>
                  <a:pt x="151596" y="150416"/>
                  <a:pt x="156679" y="150416"/>
                </a:cubicBezTo>
                <a:cubicBezTo>
                  <a:pt x="162850" y="150416"/>
                  <a:pt x="165755" y="147227"/>
                  <a:pt x="165755" y="140140"/>
                </a:cubicBezTo>
                <a:cubicBezTo>
                  <a:pt x="165755" y="125611"/>
                  <a:pt x="175558" y="120650"/>
                  <a:pt x="184634" y="120650"/>
                </a:cubicBezTo>
                <a:close/>
                <a:moveTo>
                  <a:pt x="170476" y="101483"/>
                </a:moveTo>
                <a:cubicBezTo>
                  <a:pt x="143760" y="101483"/>
                  <a:pt x="122099" y="119214"/>
                  <a:pt x="122099" y="140926"/>
                </a:cubicBezTo>
                <a:cubicBezTo>
                  <a:pt x="122099" y="162637"/>
                  <a:pt x="143760" y="180368"/>
                  <a:pt x="170476" y="180368"/>
                </a:cubicBezTo>
                <a:cubicBezTo>
                  <a:pt x="197191" y="180368"/>
                  <a:pt x="218852" y="162637"/>
                  <a:pt x="218852" y="140926"/>
                </a:cubicBezTo>
                <a:cubicBezTo>
                  <a:pt x="218852" y="119214"/>
                  <a:pt x="197191" y="101483"/>
                  <a:pt x="170476" y="101483"/>
                </a:cubicBezTo>
                <a:close/>
                <a:moveTo>
                  <a:pt x="170476" y="92075"/>
                </a:moveTo>
                <a:cubicBezTo>
                  <a:pt x="202245" y="92075"/>
                  <a:pt x="228239" y="113787"/>
                  <a:pt x="228239" y="140926"/>
                </a:cubicBezTo>
                <a:cubicBezTo>
                  <a:pt x="228239" y="168065"/>
                  <a:pt x="202245" y="190138"/>
                  <a:pt x="170476" y="190138"/>
                </a:cubicBezTo>
                <a:cubicBezTo>
                  <a:pt x="138706" y="190138"/>
                  <a:pt x="112712" y="168065"/>
                  <a:pt x="112712" y="140926"/>
                </a:cubicBezTo>
                <a:cubicBezTo>
                  <a:pt x="112712" y="113787"/>
                  <a:pt x="138706" y="92075"/>
                  <a:pt x="170476" y="92075"/>
                </a:cubicBezTo>
                <a:close/>
                <a:moveTo>
                  <a:pt x="168352" y="47407"/>
                </a:moveTo>
                <a:cubicBezTo>
                  <a:pt x="164807" y="47407"/>
                  <a:pt x="161971" y="50271"/>
                  <a:pt x="161971" y="53851"/>
                </a:cubicBezTo>
                <a:lnTo>
                  <a:pt x="161971" y="58504"/>
                </a:lnTo>
                <a:cubicBezTo>
                  <a:pt x="161971" y="62084"/>
                  <a:pt x="164807" y="64948"/>
                  <a:pt x="168352" y="64948"/>
                </a:cubicBezTo>
                <a:lnTo>
                  <a:pt x="172606" y="64948"/>
                </a:lnTo>
                <a:cubicBezTo>
                  <a:pt x="176505" y="64948"/>
                  <a:pt x="179341" y="62084"/>
                  <a:pt x="179341" y="58504"/>
                </a:cubicBezTo>
                <a:lnTo>
                  <a:pt x="179341" y="53851"/>
                </a:lnTo>
                <a:cubicBezTo>
                  <a:pt x="179341" y="50271"/>
                  <a:pt x="176505" y="47407"/>
                  <a:pt x="172606" y="47407"/>
                </a:cubicBezTo>
                <a:lnTo>
                  <a:pt x="168352" y="47407"/>
                </a:lnTo>
                <a:close/>
                <a:moveTo>
                  <a:pt x="72543" y="42170"/>
                </a:moveTo>
                <a:cubicBezTo>
                  <a:pt x="70029" y="42170"/>
                  <a:pt x="67874" y="44333"/>
                  <a:pt x="67874" y="46856"/>
                </a:cubicBezTo>
                <a:lnTo>
                  <a:pt x="67874" y="206885"/>
                </a:lnTo>
                <a:lnTo>
                  <a:pt x="68951" y="206885"/>
                </a:lnTo>
                <a:lnTo>
                  <a:pt x="91217" y="206885"/>
                </a:lnTo>
                <a:lnTo>
                  <a:pt x="91217" y="43612"/>
                </a:lnTo>
                <a:lnTo>
                  <a:pt x="91217" y="42170"/>
                </a:lnTo>
                <a:lnTo>
                  <a:pt x="72543" y="42170"/>
                </a:lnTo>
                <a:close/>
                <a:moveTo>
                  <a:pt x="168352" y="38100"/>
                </a:moveTo>
                <a:lnTo>
                  <a:pt x="172606" y="38100"/>
                </a:lnTo>
                <a:cubicBezTo>
                  <a:pt x="181468" y="38100"/>
                  <a:pt x="188558" y="44902"/>
                  <a:pt x="188558" y="53851"/>
                </a:cubicBezTo>
                <a:lnTo>
                  <a:pt x="188558" y="58504"/>
                </a:lnTo>
                <a:cubicBezTo>
                  <a:pt x="188558" y="67096"/>
                  <a:pt x="181468" y="74255"/>
                  <a:pt x="172606" y="74255"/>
                </a:cubicBezTo>
                <a:lnTo>
                  <a:pt x="168352" y="74255"/>
                </a:lnTo>
                <a:cubicBezTo>
                  <a:pt x="159490" y="74255"/>
                  <a:pt x="152400" y="67096"/>
                  <a:pt x="152400" y="58504"/>
                </a:cubicBezTo>
                <a:lnTo>
                  <a:pt x="152400" y="53851"/>
                </a:lnTo>
                <a:cubicBezTo>
                  <a:pt x="152400" y="44902"/>
                  <a:pt x="159490" y="38100"/>
                  <a:pt x="168352" y="38100"/>
                </a:cubicBezTo>
                <a:close/>
                <a:moveTo>
                  <a:pt x="211522" y="9371"/>
                </a:moveTo>
                <a:lnTo>
                  <a:pt x="211522" y="9732"/>
                </a:lnTo>
                <a:cubicBezTo>
                  <a:pt x="211881" y="11534"/>
                  <a:pt x="212240" y="13336"/>
                  <a:pt x="212599" y="14778"/>
                </a:cubicBezTo>
                <a:cubicBezTo>
                  <a:pt x="212599" y="15138"/>
                  <a:pt x="212599" y="15138"/>
                  <a:pt x="212599" y="15138"/>
                </a:cubicBezTo>
                <a:cubicBezTo>
                  <a:pt x="213318" y="16219"/>
                  <a:pt x="214036" y="18021"/>
                  <a:pt x="214754" y="19463"/>
                </a:cubicBezTo>
                <a:cubicBezTo>
                  <a:pt x="214754" y="19824"/>
                  <a:pt x="214754" y="19824"/>
                  <a:pt x="215113" y="20184"/>
                </a:cubicBezTo>
                <a:cubicBezTo>
                  <a:pt x="215472" y="21626"/>
                  <a:pt x="216550" y="23067"/>
                  <a:pt x="217268" y="24149"/>
                </a:cubicBezTo>
                <a:cubicBezTo>
                  <a:pt x="217627" y="24870"/>
                  <a:pt x="217627" y="24870"/>
                  <a:pt x="217986" y="25230"/>
                </a:cubicBezTo>
                <a:cubicBezTo>
                  <a:pt x="219064" y="26311"/>
                  <a:pt x="220141" y="27753"/>
                  <a:pt x="221218" y="28834"/>
                </a:cubicBezTo>
                <a:cubicBezTo>
                  <a:pt x="222296" y="29916"/>
                  <a:pt x="223732" y="30997"/>
                  <a:pt x="224810" y="32078"/>
                </a:cubicBezTo>
                <a:cubicBezTo>
                  <a:pt x="225169" y="32439"/>
                  <a:pt x="225169" y="32439"/>
                  <a:pt x="225528" y="32439"/>
                </a:cubicBezTo>
                <a:cubicBezTo>
                  <a:pt x="226605" y="33520"/>
                  <a:pt x="228401" y="34241"/>
                  <a:pt x="229837" y="34962"/>
                </a:cubicBezTo>
                <a:cubicBezTo>
                  <a:pt x="229837" y="35322"/>
                  <a:pt x="230196" y="35322"/>
                  <a:pt x="230196" y="35322"/>
                </a:cubicBezTo>
                <a:cubicBezTo>
                  <a:pt x="231992" y="36043"/>
                  <a:pt x="233428" y="36764"/>
                  <a:pt x="234865" y="37485"/>
                </a:cubicBezTo>
                <a:cubicBezTo>
                  <a:pt x="236661" y="37845"/>
                  <a:pt x="238456" y="38205"/>
                  <a:pt x="240252" y="38566"/>
                </a:cubicBezTo>
                <a:lnTo>
                  <a:pt x="240611" y="38566"/>
                </a:lnTo>
                <a:lnTo>
                  <a:pt x="240611" y="14057"/>
                </a:lnTo>
                <a:cubicBezTo>
                  <a:pt x="240611" y="11534"/>
                  <a:pt x="238456" y="9371"/>
                  <a:pt x="235942" y="9371"/>
                </a:cubicBezTo>
                <a:lnTo>
                  <a:pt x="211522" y="9371"/>
                </a:lnTo>
                <a:close/>
                <a:moveTo>
                  <a:pt x="139339" y="9371"/>
                </a:moveTo>
                <a:cubicBezTo>
                  <a:pt x="138980" y="10813"/>
                  <a:pt x="138980" y="11894"/>
                  <a:pt x="138621" y="13336"/>
                </a:cubicBezTo>
                <a:cubicBezTo>
                  <a:pt x="138621" y="13696"/>
                  <a:pt x="138262" y="14057"/>
                  <a:pt x="138262" y="14417"/>
                </a:cubicBezTo>
                <a:cubicBezTo>
                  <a:pt x="138262" y="15498"/>
                  <a:pt x="137903" y="16219"/>
                  <a:pt x="137543" y="17301"/>
                </a:cubicBezTo>
                <a:cubicBezTo>
                  <a:pt x="137543" y="17661"/>
                  <a:pt x="137543" y="18021"/>
                  <a:pt x="137184" y="18742"/>
                </a:cubicBezTo>
                <a:cubicBezTo>
                  <a:pt x="136825" y="19463"/>
                  <a:pt x="136466" y="20184"/>
                  <a:pt x="136466" y="21265"/>
                </a:cubicBezTo>
                <a:cubicBezTo>
                  <a:pt x="136107" y="21626"/>
                  <a:pt x="135748" y="21986"/>
                  <a:pt x="135748" y="22707"/>
                </a:cubicBezTo>
                <a:cubicBezTo>
                  <a:pt x="135389" y="23067"/>
                  <a:pt x="135030" y="23788"/>
                  <a:pt x="134670" y="24870"/>
                </a:cubicBezTo>
                <a:cubicBezTo>
                  <a:pt x="134311" y="25230"/>
                  <a:pt x="133952" y="25590"/>
                  <a:pt x="133952" y="26311"/>
                </a:cubicBezTo>
                <a:cubicBezTo>
                  <a:pt x="133234" y="26672"/>
                  <a:pt x="132875" y="27393"/>
                  <a:pt x="132516" y="28113"/>
                </a:cubicBezTo>
                <a:cubicBezTo>
                  <a:pt x="132157" y="28474"/>
                  <a:pt x="132157" y="29195"/>
                  <a:pt x="131798" y="29555"/>
                </a:cubicBezTo>
                <a:cubicBezTo>
                  <a:pt x="131079" y="30276"/>
                  <a:pt x="130720" y="30636"/>
                  <a:pt x="130361" y="31718"/>
                </a:cubicBezTo>
                <a:cubicBezTo>
                  <a:pt x="129643" y="31718"/>
                  <a:pt x="129643" y="32439"/>
                  <a:pt x="129284" y="32439"/>
                </a:cubicBezTo>
                <a:cubicBezTo>
                  <a:pt x="127847" y="34601"/>
                  <a:pt x="125692" y="36403"/>
                  <a:pt x="123897" y="38205"/>
                </a:cubicBezTo>
                <a:cubicBezTo>
                  <a:pt x="123538" y="38566"/>
                  <a:pt x="123179" y="38566"/>
                  <a:pt x="122820" y="38926"/>
                </a:cubicBezTo>
                <a:cubicBezTo>
                  <a:pt x="122101" y="39647"/>
                  <a:pt x="121383" y="40007"/>
                  <a:pt x="120665" y="40728"/>
                </a:cubicBezTo>
                <a:cubicBezTo>
                  <a:pt x="120306" y="40728"/>
                  <a:pt x="119947" y="41089"/>
                  <a:pt x="119587" y="41449"/>
                </a:cubicBezTo>
                <a:cubicBezTo>
                  <a:pt x="118869" y="41810"/>
                  <a:pt x="117792" y="42170"/>
                  <a:pt x="117433" y="42530"/>
                </a:cubicBezTo>
                <a:cubicBezTo>
                  <a:pt x="117074" y="42891"/>
                  <a:pt x="116355" y="43251"/>
                  <a:pt x="115996" y="43251"/>
                </a:cubicBezTo>
                <a:cubicBezTo>
                  <a:pt x="115278" y="43612"/>
                  <a:pt x="114201" y="44333"/>
                  <a:pt x="113841" y="44333"/>
                </a:cubicBezTo>
                <a:cubicBezTo>
                  <a:pt x="113482" y="44693"/>
                  <a:pt x="112764" y="44693"/>
                  <a:pt x="112405" y="45053"/>
                </a:cubicBezTo>
                <a:cubicBezTo>
                  <a:pt x="111328" y="45414"/>
                  <a:pt x="110609" y="45774"/>
                  <a:pt x="109891" y="46135"/>
                </a:cubicBezTo>
                <a:cubicBezTo>
                  <a:pt x="109173" y="46135"/>
                  <a:pt x="108814" y="46135"/>
                  <a:pt x="108455" y="46495"/>
                </a:cubicBezTo>
                <a:cubicBezTo>
                  <a:pt x="107736" y="46856"/>
                  <a:pt x="106659" y="46856"/>
                  <a:pt x="105582" y="47216"/>
                </a:cubicBezTo>
                <a:cubicBezTo>
                  <a:pt x="105223" y="47216"/>
                  <a:pt x="104863" y="47216"/>
                  <a:pt x="104504" y="47576"/>
                </a:cubicBezTo>
                <a:cubicBezTo>
                  <a:pt x="103068" y="47937"/>
                  <a:pt x="101991" y="47937"/>
                  <a:pt x="100554" y="47937"/>
                </a:cubicBezTo>
                <a:lnTo>
                  <a:pt x="100554" y="206885"/>
                </a:lnTo>
                <a:lnTo>
                  <a:pt x="240611" y="206885"/>
                </a:lnTo>
                <a:lnTo>
                  <a:pt x="240611" y="47937"/>
                </a:lnTo>
                <a:cubicBezTo>
                  <a:pt x="239174" y="47937"/>
                  <a:pt x="238097" y="47937"/>
                  <a:pt x="236661" y="47576"/>
                </a:cubicBezTo>
                <a:cubicBezTo>
                  <a:pt x="236301" y="47216"/>
                  <a:pt x="235942" y="47216"/>
                  <a:pt x="235583" y="47216"/>
                </a:cubicBezTo>
                <a:cubicBezTo>
                  <a:pt x="234506" y="46856"/>
                  <a:pt x="233788" y="46856"/>
                  <a:pt x="232710" y="46495"/>
                </a:cubicBezTo>
                <a:cubicBezTo>
                  <a:pt x="232351" y="46135"/>
                  <a:pt x="231992" y="46135"/>
                  <a:pt x="231274" y="46135"/>
                </a:cubicBezTo>
                <a:cubicBezTo>
                  <a:pt x="230555" y="45774"/>
                  <a:pt x="229837" y="45414"/>
                  <a:pt x="228760" y="45053"/>
                </a:cubicBezTo>
                <a:cubicBezTo>
                  <a:pt x="228401" y="44693"/>
                  <a:pt x="228042" y="44693"/>
                  <a:pt x="227323" y="44333"/>
                </a:cubicBezTo>
                <a:cubicBezTo>
                  <a:pt x="226605" y="44333"/>
                  <a:pt x="225887" y="43612"/>
                  <a:pt x="225169" y="43251"/>
                </a:cubicBezTo>
                <a:cubicBezTo>
                  <a:pt x="224810" y="43251"/>
                  <a:pt x="224450" y="42891"/>
                  <a:pt x="223732" y="42530"/>
                </a:cubicBezTo>
                <a:cubicBezTo>
                  <a:pt x="223014" y="42170"/>
                  <a:pt x="222655" y="41810"/>
                  <a:pt x="221937" y="41449"/>
                </a:cubicBezTo>
                <a:cubicBezTo>
                  <a:pt x="221218" y="41089"/>
                  <a:pt x="220859" y="40728"/>
                  <a:pt x="220500" y="40728"/>
                </a:cubicBezTo>
                <a:cubicBezTo>
                  <a:pt x="219782" y="40007"/>
                  <a:pt x="219064" y="39647"/>
                  <a:pt x="218345" y="38926"/>
                </a:cubicBezTo>
                <a:cubicBezTo>
                  <a:pt x="218345" y="38566"/>
                  <a:pt x="217627" y="38566"/>
                  <a:pt x="217627" y="38205"/>
                </a:cubicBezTo>
                <a:cubicBezTo>
                  <a:pt x="215472" y="36403"/>
                  <a:pt x="213677" y="34601"/>
                  <a:pt x="211881" y="32439"/>
                </a:cubicBezTo>
                <a:cubicBezTo>
                  <a:pt x="211522" y="32439"/>
                  <a:pt x="211522" y="31718"/>
                  <a:pt x="211163" y="31718"/>
                </a:cubicBezTo>
                <a:cubicBezTo>
                  <a:pt x="210445" y="30636"/>
                  <a:pt x="210086" y="30276"/>
                  <a:pt x="209367" y="29555"/>
                </a:cubicBezTo>
                <a:cubicBezTo>
                  <a:pt x="209367" y="29195"/>
                  <a:pt x="209008" y="28474"/>
                  <a:pt x="208649" y="28113"/>
                </a:cubicBezTo>
                <a:cubicBezTo>
                  <a:pt x="208290" y="27393"/>
                  <a:pt x="207931" y="26672"/>
                  <a:pt x="207572" y="26311"/>
                </a:cubicBezTo>
                <a:cubicBezTo>
                  <a:pt x="207213" y="25590"/>
                  <a:pt x="206854" y="25230"/>
                  <a:pt x="206494" y="24870"/>
                </a:cubicBezTo>
                <a:cubicBezTo>
                  <a:pt x="206494" y="23788"/>
                  <a:pt x="205776" y="23067"/>
                  <a:pt x="205417" y="22707"/>
                </a:cubicBezTo>
                <a:cubicBezTo>
                  <a:pt x="205417" y="21986"/>
                  <a:pt x="205058" y="21626"/>
                  <a:pt x="204699" y="21265"/>
                </a:cubicBezTo>
                <a:cubicBezTo>
                  <a:pt x="204699" y="20184"/>
                  <a:pt x="204340" y="19463"/>
                  <a:pt x="203981" y="18742"/>
                </a:cubicBezTo>
                <a:cubicBezTo>
                  <a:pt x="203981" y="18021"/>
                  <a:pt x="203981" y="17661"/>
                  <a:pt x="203621" y="17301"/>
                </a:cubicBezTo>
                <a:cubicBezTo>
                  <a:pt x="203262" y="16219"/>
                  <a:pt x="203262" y="15498"/>
                  <a:pt x="202903" y="14417"/>
                </a:cubicBezTo>
                <a:cubicBezTo>
                  <a:pt x="202903" y="14057"/>
                  <a:pt x="202903" y="13696"/>
                  <a:pt x="202544" y="13336"/>
                </a:cubicBezTo>
                <a:cubicBezTo>
                  <a:pt x="202185" y="11894"/>
                  <a:pt x="202185" y="10813"/>
                  <a:pt x="201826" y="9371"/>
                </a:cubicBezTo>
                <a:lnTo>
                  <a:pt x="139339" y="9371"/>
                </a:lnTo>
                <a:close/>
                <a:moveTo>
                  <a:pt x="105223" y="9371"/>
                </a:moveTo>
                <a:cubicBezTo>
                  <a:pt x="102709" y="9371"/>
                  <a:pt x="100554" y="11534"/>
                  <a:pt x="100554" y="14057"/>
                </a:cubicBezTo>
                <a:lnTo>
                  <a:pt x="100554" y="38566"/>
                </a:lnTo>
                <a:cubicBezTo>
                  <a:pt x="100913" y="38566"/>
                  <a:pt x="101272" y="38566"/>
                  <a:pt x="101272" y="38566"/>
                </a:cubicBezTo>
                <a:cubicBezTo>
                  <a:pt x="102709" y="38205"/>
                  <a:pt x="104504" y="37845"/>
                  <a:pt x="106300" y="37485"/>
                </a:cubicBezTo>
                <a:cubicBezTo>
                  <a:pt x="107736" y="36764"/>
                  <a:pt x="109173" y="36043"/>
                  <a:pt x="110609" y="35322"/>
                </a:cubicBezTo>
                <a:cubicBezTo>
                  <a:pt x="110969" y="35322"/>
                  <a:pt x="111328" y="35322"/>
                  <a:pt x="111687" y="34962"/>
                </a:cubicBezTo>
                <a:cubicBezTo>
                  <a:pt x="112764" y="34241"/>
                  <a:pt x="114201" y="33520"/>
                  <a:pt x="115637" y="32439"/>
                </a:cubicBezTo>
                <a:cubicBezTo>
                  <a:pt x="115996" y="32439"/>
                  <a:pt x="115996" y="32439"/>
                  <a:pt x="116355" y="32078"/>
                </a:cubicBezTo>
                <a:cubicBezTo>
                  <a:pt x="117792" y="30997"/>
                  <a:pt x="118869" y="29916"/>
                  <a:pt x="119947" y="28834"/>
                </a:cubicBezTo>
                <a:cubicBezTo>
                  <a:pt x="121383" y="27753"/>
                  <a:pt x="122460" y="26311"/>
                  <a:pt x="123179" y="25230"/>
                </a:cubicBezTo>
                <a:cubicBezTo>
                  <a:pt x="123538" y="24870"/>
                  <a:pt x="123538" y="24870"/>
                  <a:pt x="123897" y="24149"/>
                </a:cubicBezTo>
                <a:cubicBezTo>
                  <a:pt x="124615" y="23067"/>
                  <a:pt x="125692" y="21626"/>
                  <a:pt x="126052" y="20184"/>
                </a:cubicBezTo>
                <a:cubicBezTo>
                  <a:pt x="126411" y="19824"/>
                  <a:pt x="126770" y="19824"/>
                  <a:pt x="126770" y="19463"/>
                </a:cubicBezTo>
                <a:cubicBezTo>
                  <a:pt x="127488" y="18021"/>
                  <a:pt x="128206" y="16219"/>
                  <a:pt x="128565" y="15138"/>
                </a:cubicBezTo>
                <a:cubicBezTo>
                  <a:pt x="128565" y="15138"/>
                  <a:pt x="128565" y="15138"/>
                  <a:pt x="128565" y="14778"/>
                </a:cubicBezTo>
                <a:cubicBezTo>
                  <a:pt x="129284" y="13336"/>
                  <a:pt x="129284" y="11534"/>
                  <a:pt x="129643" y="9732"/>
                </a:cubicBezTo>
                <a:lnTo>
                  <a:pt x="129643" y="9371"/>
                </a:lnTo>
                <a:lnTo>
                  <a:pt x="105223" y="9371"/>
                </a:lnTo>
                <a:close/>
                <a:moveTo>
                  <a:pt x="105223" y="0"/>
                </a:moveTo>
                <a:lnTo>
                  <a:pt x="134670" y="0"/>
                </a:lnTo>
                <a:lnTo>
                  <a:pt x="206494" y="0"/>
                </a:lnTo>
                <a:lnTo>
                  <a:pt x="235942" y="0"/>
                </a:lnTo>
                <a:cubicBezTo>
                  <a:pt x="243843" y="0"/>
                  <a:pt x="249948" y="6127"/>
                  <a:pt x="249948" y="14057"/>
                </a:cubicBezTo>
                <a:lnTo>
                  <a:pt x="249948" y="43612"/>
                </a:lnTo>
                <a:lnTo>
                  <a:pt x="249948" y="164355"/>
                </a:lnTo>
                <a:lnTo>
                  <a:pt x="281191" y="164355"/>
                </a:lnTo>
                <a:cubicBezTo>
                  <a:pt x="282987" y="164355"/>
                  <a:pt x="284424" y="165076"/>
                  <a:pt x="285142" y="166878"/>
                </a:cubicBezTo>
                <a:lnTo>
                  <a:pt x="308844" y="209408"/>
                </a:lnTo>
                <a:cubicBezTo>
                  <a:pt x="308844" y="209769"/>
                  <a:pt x="309203" y="209769"/>
                  <a:pt x="309203" y="209769"/>
                </a:cubicBezTo>
                <a:cubicBezTo>
                  <a:pt x="309203" y="210490"/>
                  <a:pt x="309203" y="210850"/>
                  <a:pt x="309203" y="211571"/>
                </a:cubicBezTo>
                <a:lnTo>
                  <a:pt x="309203" y="277529"/>
                </a:lnTo>
                <a:cubicBezTo>
                  <a:pt x="309203" y="280052"/>
                  <a:pt x="307048" y="282215"/>
                  <a:pt x="304534" y="282215"/>
                </a:cubicBezTo>
                <a:cubicBezTo>
                  <a:pt x="302020" y="282215"/>
                  <a:pt x="299866" y="280052"/>
                  <a:pt x="299866" y="277529"/>
                </a:cubicBezTo>
                <a:lnTo>
                  <a:pt x="299866" y="216257"/>
                </a:lnTo>
                <a:lnTo>
                  <a:pt x="245279" y="216257"/>
                </a:lnTo>
                <a:lnTo>
                  <a:pt x="95885" y="216257"/>
                </a:lnTo>
                <a:lnTo>
                  <a:pt x="9697" y="216257"/>
                </a:lnTo>
                <a:lnTo>
                  <a:pt x="9697" y="277529"/>
                </a:lnTo>
                <a:cubicBezTo>
                  <a:pt x="9697" y="280052"/>
                  <a:pt x="7542" y="282215"/>
                  <a:pt x="4669" y="282215"/>
                </a:cubicBezTo>
                <a:cubicBezTo>
                  <a:pt x="2155" y="282215"/>
                  <a:pt x="0" y="280052"/>
                  <a:pt x="0" y="277529"/>
                </a:cubicBezTo>
                <a:lnTo>
                  <a:pt x="0" y="211571"/>
                </a:lnTo>
                <a:cubicBezTo>
                  <a:pt x="0" y="210850"/>
                  <a:pt x="359" y="210490"/>
                  <a:pt x="359" y="209769"/>
                </a:cubicBezTo>
                <a:cubicBezTo>
                  <a:pt x="359" y="209769"/>
                  <a:pt x="359" y="209769"/>
                  <a:pt x="359" y="209408"/>
                </a:cubicBezTo>
                <a:cubicBezTo>
                  <a:pt x="718" y="209408"/>
                  <a:pt x="718" y="209408"/>
                  <a:pt x="718" y="209408"/>
                </a:cubicBezTo>
                <a:lnTo>
                  <a:pt x="24061" y="166878"/>
                </a:lnTo>
                <a:cubicBezTo>
                  <a:pt x="25139" y="165076"/>
                  <a:pt x="26575" y="164355"/>
                  <a:pt x="28371" y="164355"/>
                </a:cubicBezTo>
                <a:lnTo>
                  <a:pt x="58537" y="164355"/>
                </a:lnTo>
                <a:lnTo>
                  <a:pt x="58537" y="46856"/>
                </a:lnTo>
                <a:cubicBezTo>
                  <a:pt x="58537" y="38926"/>
                  <a:pt x="65001" y="32799"/>
                  <a:pt x="72543" y="32799"/>
                </a:cubicBezTo>
                <a:lnTo>
                  <a:pt x="91217" y="32799"/>
                </a:lnTo>
                <a:lnTo>
                  <a:pt x="91217" y="14057"/>
                </a:lnTo>
                <a:cubicBezTo>
                  <a:pt x="91217" y="6127"/>
                  <a:pt x="97681" y="0"/>
                  <a:pt x="105223" y="0"/>
                </a:cubicBezTo>
                <a:close/>
              </a:path>
            </a:pathLst>
          </a:custGeom>
          <a:solidFill>
            <a:srgbClr val="FF8826"/>
          </a:solidFill>
          <a:ln>
            <a:noFill/>
          </a:ln>
          <a:effectLst/>
        </p:spPr>
        <p:txBody>
          <a:bodyPr anchor="ctr"/>
          <a:lstStyle/>
          <a:p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EF92DB-95F8-6EB2-B326-F0E286478D12}"/>
              </a:ext>
            </a:extLst>
          </p:cNvPr>
          <p:cNvSpPr txBox="1"/>
          <p:nvPr/>
        </p:nvSpPr>
        <p:spPr>
          <a:xfrm>
            <a:off x="711283" y="4834080"/>
            <a:ext cx="891591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4F4064E-80DE-43B2-50B2-A71C219FE062}"/>
              </a:ext>
            </a:extLst>
          </p:cNvPr>
          <p:cNvSpPr txBox="1">
            <a:spLocks/>
          </p:cNvSpPr>
          <p:nvPr/>
        </p:nvSpPr>
        <p:spPr>
          <a:xfrm>
            <a:off x="655969" y="5065849"/>
            <a:ext cx="1002224" cy="7167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0F5109-27C4-829C-FA9E-36C829848AC0}"/>
              </a:ext>
            </a:extLst>
          </p:cNvPr>
          <p:cNvSpPr txBox="1"/>
          <p:nvPr/>
        </p:nvSpPr>
        <p:spPr>
          <a:xfrm>
            <a:off x="2299143" y="4834080"/>
            <a:ext cx="891591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E86345F-B457-1113-4D0C-74F0195D5F18}"/>
              </a:ext>
            </a:extLst>
          </p:cNvPr>
          <p:cNvSpPr txBox="1">
            <a:spLocks/>
          </p:cNvSpPr>
          <p:nvPr/>
        </p:nvSpPr>
        <p:spPr>
          <a:xfrm>
            <a:off x="2243829" y="5065849"/>
            <a:ext cx="1002224" cy="7167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A0CC9-8B27-7CA5-0DF5-39F37F033FAE}"/>
              </a:ext>
            </a:extLst>
          </p:cNvPr>
          <p:cNvSpPr txBox="1"/>
          <p:nvPr/>
        </p:nvSpPr>
        <p:spPr>
          <a:xfrm>
            <a:off x="3887271" y="4834080"/>
            <a:ext cx="891591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13C8668-A138-6D5B-3034-6DB1C61355DF}"/>
              </a:ext>
            </a:extLst>
          </p:cNvPr>
          <p:cNvSpPr txBox="1">
            <a:spLocks/>
          </p:cNvSpPr>
          <p:nvPr/>
        </p:nvSpPr>
        <p:spPr>
          <a:xfrm>
            <a:off x="3831957" y="5065849"/>
            <a:ext cx="1002224" cy="7167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89A08C-C51B-143C-55F8-EB3E0BE1A59C}"/>
              </a:ext>
            </a:extLst>
          </p:cNvPr>
          <p:cNvSpPr txBox="1"/>
          <p:nvPr/>
        </p:nvSpPr>
        <p:spPr>
          <a:xfrm>
            <a:off x="5461409" y="4834080"/>
            <a:ext cx="891591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8999189E-FE7A-0405-D63F-7BEF28DD650F}"/>
              </a:ext>
            </a:extLst>
          </p:cNvPr>
          <p:cNvSpPr txBox="1">
            <a:spLocks/>
          </p:cNvSpPr>
          <p:nvPr/>
        </p:nvSpPr>
        <p:spPr>
          <a:xfrm>
            <a:off x="5406095" y="5065849"/>
            <a:ext cx="1002224" cy="7167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54EF9-74E5-C5F2-280D-656A2C4C1005}"/>
              </a:ext>
            </a:extLst>
          </p:cNvPr>
          <p:cNvSpPr txBox="1"/>
          <p:nvPr/>
        </p:nvSpPr>
        <p:spPr>
          <a:xfrm>
            <a:off x="7047964" y="4834080"/>
            <a:ext cx="891591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079C3272-DFEE-4284-F352-9E6CF9E6AC1E}"/>
              </a:ext>
            </a:extLst>
          </p:cNvPr>
          <p:cNvSpPr txBox="1">
            <a:spLocks/>
          </p:cNvSpPr>
          <p:nvPr/>
        </p:nvSpPr>
        <p:spPr>
          <a:xfrm>
            <a:off x="6992651" y="5065849"/>
            <a:ext cx="1002224" cy="7167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58E9C4-EEE2-F82B-3C1D-5A4D1B47B41C}"/>
              </a:ext>
            </a:extLst>
          </p:cNvPr>
          <p:cNvGrpSpPr/>
          <p:nvPr/>
        </p:nvGrpSpPr>
        <p:grpSpPr>
          <a:xfrm>
            <a:off x="9221778" y="866480"/>
            <a:ext cx="2144298" cy="3180140"/>
            <a:chOff x="9078616" y="952888"/>
            <a:chExt cx="2144298" cy="3180140"/>
          </a:xfrm>
        </p:grpSpPr>
        <p:sp>
          <p:nvSpPr>
            <p:cNvPr id="15" name="Freeform 125">
              <a:extLst>
                <a:ext uri="{FF2B5EF4-FFF2-40B4-BE49-F238E27FC236}">
                  <a16:creationId xmlns:a16="http://schemas.microsoft.com/office/drawing/2014/main" id="{09BC3641-A3F9-D24C-AAE5-76562A50D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1605" y="1565160"/>
              <a:ext cx="1878319" cy="1878319"/>
            </a:xfrm>
            <a:custGeom>
              <a:avLst/>
              <a:gdLst>
                <a:gd name="T0" fmla="*/ 3098 w 6201"/>
                <a:gd name="T1" fmla="*/ 2 h 6200"/>
                <a:gd name="T2" fmla="*/ 3098 w 6201"/>
                <a:gd name="T3" fmla="*/ 2 h 6200"/>
                <a:gd name="T4" fmla="*/ 1 w 6201"/>
                <a:gd name="T5" fmla="*/ 3102 h 6200"/>
                <a:gd name="T6" fmla="*/ 1 w 6201"/>
                <a:gd name="T7" fmla="*/ 3102 h 6200"/>
                <a:gd name="T8" fmla="*/ 3103 w 6201"/>
                <a:gd name="T9" fmla="*/ 6198 h 6200"/>
                <a:gd name="T10" fmla="*/ 3103 w 6201"/>
                <a:gd name="T11" fmla="*/ 6198 h 6200"/>
                <a:gd name="T12" fmla="*/ 6199 w 6201"/>
                <a:gd name="T13" fmla="*/ 3096 h 6200"/>
                <a:gd name="T14" fmla="*/ 6199 w 6201"/>
                <a:gd name="T15" fmla="*/ 3096 h 6200"/>
                <a:gd name="T16" fmla="*/ 3098 w 6201"/>
                <a:gd name="T17" fmla="*/ 2 h 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01" h="6200">
                  <a:moveTo>
                    <a:pt x="3098" y="2"/>
                  </a:moveTo>
                  <a:lnTo>
                    <a:pt x="3098" y="2"/>
                  </a:lnTo>
                  <a:cubicBezTo>
                    <a:pt x="1387" y="3"/>
                    <a:pt x="0" y="1390"/>
                    <a:pt x="1" y="3102"/>
                  </a:cubicBezTo>
                  <a:lnTo>
                    <a:pt x="1" y="3102"/>
                  </a:lnTo>
                  <a:cubicBezTo>
                    <a:pt x="3" y="4813"/>
                    <a:pt x="1392" y="6199"/>
                    <a:pt x="3103" y="6198"/>
                  </a:cubicBezTo>
                  <a:lnTo>
                    <a:pt x="3103" y="6198"/>
                  </a:lnTo>
                  <a:cubicBezTo>
                    <a:pt x="4814" y="6197"/>
                    <a:pt x="6200" y="4809"/>
                    <a:pt x="6199" y="3096"/>
                  </a:cubicBezTo>
                  <a:lnTo>
                    <a:pt x="6199" y="3096"/>
                  </a:lnTo>
                  <a:cubicBezTo>
                    <a:pt x="6198" y="1386"/>
                    <a:pt x="4808" y="0"/>
                    <a:pt x="3098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106C3EC-13CB-E59D-1B8A-66E60D42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616" y="1430231"/>
              <a:ext cx="1073181" cy="2146236"/>
            </a:xfrm>
            <a:custGeom>
              <a:avLst/>
              <a:gdLst>
                <a:gd name="connsiteX0" fmla="*/ 2312498 w 2313806"/>
                <a:gd name="connsiteY0" fmla="*/ 1877957 h 4627341"/>
                <a:gd name="connsiteX1" fmla="*/ 2313806 w 2313806"/>
                <a:gd name="connsiteY1" fmla="*/ 2747156 h 4627341"/>
                <a:gd name="connsiteX2" fmla="*/ 1877306 w 2313806"/>
                <a:gd name="connsiteY2" fmla="*/ 2313209 h 4627341"/>
                <a:gd name="connsiteX3" fmla="*/ 2312498 w 2313806"/>
                <a:gd name="connsiteY3" fmla="*/ 1877957 h 4627341"/>
                <a:gd name="connsiteX4" fmla="*/ 2311194 w 2313806"/>
                <a:gd name="connsiteY4" fmla="*/ 944739 h 4627341"/>
                <a:gd name="connsiteX5" fmla="*/ 2311194 w 2313806"/>
                <a:gd name="connsiteY5" fmla="*/ 1469970 h 4627341"/>
                <a:gd name="connsiteX6" fmla="*/ 1468994 w 2313806"/>
                <a:gd name="connsiteY6" fmla="*/ 2313343 h 4627341"/>
                <a:gd name="connsiteX7" fmla="*/ 2313154 w 2313806"/>
                <a:gd name="connsiteY7" fmla="*/ 3156717 h 4627341"/>
                <a:gd name="connsiteX8" fmla="*/ 2313806 w 2313806"/>
                <a:gd name="connsiteY8" fmla="*/ 3681947 h 4627341"/>
                <a:gd name="connsiteX9" fmla="*/ 944088 w 2313806"/>
                <a:gd name="connsiteY9" fmla="*/ 2313997 h 4627341"/>
                <a:gd name="connsiteX10" fmla="*/ 2311194 w 2313806"/>
                <a:gd name="connsiteY10" fmla="*/ 944739 h 4627341"/>
                <a:gd name="connsiteX11" fmla="*/ 2310542 w 2313806"/>
                <a:gd name="connsiteY11" fmla="*/ 0 h 4627341"/>
                <a:gd name="connsiteX12" fmla="*/ 2311194 w 2313806"/>
                <a:gd name="connsiteY12" fmla="*/ 526413 h 4627341"/>
                <a:gd name="connsiteX13" fmla="*/ 524916 w 2313806"/>
                <a:gd name="connsiteY13" fmla="*/ 2314650 h 4627341"/>
                <a:gd name="connsiteX14" fmla="*/ 2313806 w 2313806"/>
                <a:gd name="connsiteY14" fmla="*/ 4101581 h 4627341"/>
                <a:gd name="connsiteX15" fmla="*/ 2313806 w 2313806"/>
                <a:gd name="connsiteY15" fmla="*/ 4627341 h 4627341"/>
                <a:gd name="connsiteX16" fmla="*/ 2 w 2313806"/>
                <a:gd name="connsiteY16" fmla="*/ 2314650 h 4627341"/>
                <a:gd name="connsiteX17" fmla="*/ 2310542 w 2313806"/>
                <a:gd name="connsiteY17" fmla="*/ 0 h 462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13806" h="4627341">
                  <a:moveTo>
                    <a:pt x="2312498" y="1877957"/>
                  </a:moveTo>
                  <a:lnTo>
                    <a:pt x="2313806" y="2747156"/>
                  </a:lnTo>
                  <a:cubicBezTo>
                    <a:pt x="2072032" y="2747156"/>
                    <a:pt x="1877306" y="2552695"/>
                    <a:pt x="1877306" y="2313209"/>
                  </a:cubicBezTo>
                  <a:cubicBezTo>
                    <a:pt x="1876652" y="2073070"/>
                    <a:pt x="2072032" y="1877957"/>
                    <a:pt x="2312498" y="1877957"/>
                  </a:cubicBezTo>
                  <a:close/>
                  <a:moveTo>
                    <a:pt x="2311194" y="944739"/>
                  </a:moveTo>
                  <a:lnTo>
                    <a:pt x="2311194" y="1469970"/>
                  </a:lnTo>
                  <a:cubicBezTo>
                    <a:pt x="1845700" y="1471276"/>
                    <a:pt x="1468994" y="1848214"/>
                    <a:pt x="1468994" y="2313343"/>
                  </a:cubicBezTo>
                  <a:cubicBezTo>
                    <a:pt x="1470300" y="2779779"/>
                    <a:pt x="1847006" y="3157370"/>
                    <a:pt x="2313154" y="3156717"/>
                  </a:cubicBezTo>
                  <a:lnTo>
                    <a:pt x="2313806" y="3681947"/>
                  </a:lnTo>
                  <a:cubicBezTo>
                    <a:pt x="1559742" y="3683254"/>
                    <a:pt x="944088" y="3069832"/>
                    <a:pt x="944088" y="2313997"/>
                  </a:cubicBezTo>
                  <a:cubicBezTo>
                    <a:pt x="943436" y="1559468"/>
                    <a:pt x="1557132" y="944739"/>
                    <a:pt x="2311194" y="944739"/>
                  </a:cubicBezTo>
                  <a:close/>
                  <a:moveTo>
                    <a:pt x="2310542" y="0"/>
                  </a:moveTo>
                  <a:lnTo>
                    <a:pt x="2311194" y="526413"/>
                  </a:lnTo>
                  <a:cubicBezTo>
                    <a:pt x="1325346" y="527066"/>
                    <a:pt x="524264" y="1330401"/>
                    <a:pt x="524916" y="2314650"/>
                  </a:cubicBezTo>
                  <a:cubicBezTo>
                    <a:pt x="525570" y="3301511"/>
                    <a:pt x="1327958" y="4102887"/>
                    <a:pt x="2313806" y="4101581"/>
                  </a:cubicBezTo>
                  <a:lnTo>
                    <a:pt x="2313806" y="4627341"/>
                  </a:lnTo>
                  <a:cubicBezTo>
                    <a:pt x="1038732" y="4627994"/>
                    <a:pt x="654" y="3591496"/>
                    <a:pt x="2" y="2314650"/>
                  </a:cubicBezTo>
                  <a:cubicBezTo>
                    <a:pt x="-1304" y="1040417"/>
                    <a:pt x="1035468" y="1960"/>
                    <a:pt x="231054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D1245DE-9113-DF75-AFCD-CE2C1971D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9430" y="1431223"/>
              <a:ext cx="1073484" cy="2146237"/>
            </a:xfrm>
            <a:custGeom>
              <a:avLst/>
              <a:gdLst>
                <a:gd name="connsiteX0" fmla="*/ 0 w 2314458"/>
                <a:gd name="connsiteY0" fmla="*/ 1877959 h 4627342"/>
                <a:gd name="connsiteX1" fmla="*/ 437152 w 2314458"/>
                <a:gd name="connsiteY1" fmla="*/ 2313672 h 4627342"/>
                <a:gd name="connsiteX2" fmla="*/ 1308 w 2314458"/>
                <a:gd name="connsiteY2" fmla="*/ 2749384 h 4627342"/>
                <a:gd name="connsiteX3" fmla="*/ 0 w 2314458"/>
                <a:gd name="connsiteY3" fmla="*/ 944741 h 4627342"/>
                <a:gd name="connsiteX4" fmla="*/ 1370370 w 2314458"/>
                <a:gd name="connsiteY4" fmla="*/ 2311711 h 4627342"/>
                <a:gd name="connsiteX5" fmla="*/ 2612 w 2314458"/>
                <a:gd name="connsiteY5" fmla="*/ 3682602 h 4627342"/>
                <a:gd name="connsiteX6" fmla="*/ 1960 w 2314458"/>
                <a:gd name="connsiteY6" fmla="*/ 3157246 h 4627342"/>
                <a:gd name="connsiteX7" fmla="*/ 843908 w 2314458"/>
                <a:gd name="connsiteY7" fmla="*/ 2313018 h 4627342"/>
                <a:gd name="connsiteX8" fmla="*/ 0 w 2314458"/>
                <a:gd name="connsiteY8" fmla="*/ 1470096 h 4627342"/>
                <a:gd name="connsiteX9" fmla="*/ 0 w 2314458"/>
                <a:gd name="connsiteY9" fmla="*/ 1 h 4627342"/>
                <a:gd name="connsiteX10" fmla="*/ 2314458 w 2314458"/>
                <a:gd name="connsiteY10" fmla="*/ 2312039 h 4627342"/>
                <a:gd name="connsiteX11" fmla="*/ 3264 w 2314458"/>
                <a:gd name="connsiteY11" fmla="*/ 4627342 h 4627342"/>
                <a:gd name="connsiteX12" fmla="*/ 3264 w 2314458"/>
                <a:gd name="connsiteY12" fmla="*/ 4101582 h 4627342"/>
                <a:gd name="connsiteX13" fmla="*/ 1788236 w 2314458"/>
                <a:gd name="connsiteY13" fmla="*/ 2312039 h 4627342"/>
                <a:gd name="connsiteX14" fmla="*/ 652 w 2314458"/>
                <a:gd name="connsiteY14" fmla="*/ 526414 h 462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14458" h="4627342">
                  <a:moveTo>
                    <a:pt x="0" y="1877959"/>
                  </a:moveTo>
                  <a:cubicBezTo>
                    <a:pt x="240826" y="1877305"/>
                    <a:pt x="437152" y="2072918"/>
                    <a:pt x="437152" y="2313672"/>
                  </a:cubicBezTo>
                  <a:cubicBezTo>
                    <a:pt x="437152" y="2554426"/>
                    <a:pt x="240826" y="2749384"/>
                    <a:pt x="1308" y="2749384"/>
                  </a:cubicBezTo>
                  <a:close/>
                  <a:moveTo>
                    <a:pt x="0" y="944741"/>
                  </a:moveTo>
                  <a:cubicBezTo>
                    <a:pt x="754422" y="944087"/>
                    <a:pt x="1369064" y="1558309"/>
                    <a:pt x="1370370" y="2311711"/>
                  </a:cubicBezTo>
                  <a:cubicBezTo>
                    <a:pt x="1370370" y="3067726"/>
                    <a:pt x="756382" y="3682602"/>
                    <a:pt x="2612" y="3682602"/>
                  </a:cubicBezTo>
                  <a:lnTo>
                    <a:pt x="1960" y="3157246"/>
                  </a:lnTo>
                  <a:cubicBezTo>
                    <a:pt x="467024" y="3157246"/>
                    <a:pt x="843908" y="2778258"/>
                    <a:pt x="843908" y="2313018"/>
                  </a:cubicBezTo>
                  <a:cubicBezTo>
                    <a:pt x="843908" y="1847124"/>
                    <a:pt x="466370" y="1470096"/>
                    <a:pt x="0" y="1470096"/>
                  </a:cubicBezTo>
                  <a:close/>
                  <a:moveTo>
                    <a:pt x="0" y="1"/>
                  </a:moveTo>
                  <a:cubicBezTo>
                    <a:pt x="1274420" y="-652"/>
                    <a:pt x="2313804" y="1037153"/>
                    <a:pt x="2314458" y="2312039"/>
                  </a:cubicBezTo>
                  <a:cubicBezTo>
                    <a:pt x="2315110" y="3587578"/>
                    <a:pt x="1278338" y="4626036"/>
                    <a:pt x="3264" y="4627342"/>
                  </a:cubicBezTo>
                  <a:lnTo>
                    <a:pt x="3264" y="4101582"/>
                  </a:lnTo>
                  <a:cubicBezTo>
                    <a:pt x="988460" y="4100929"/>
                    <a:pt x="1789542" y="3298900"/>
                    <a:pt x="1788236" y="2312039"/>
                  </a:cubicBezTo>
                  <a:cubicBezTo>
                    <a:pt x="1787584" y="1327790"/>
                    <a:pt x="984542" y="526414"/>
                    <a:pt x="652" y="526414"/>
                  </a:cubicBezTo>
                  <a:close/>
                </a:path>
              </a:pathLst>
            </a:custGeom>
            <a:solidFill>
              <a:srgbClr val="A12D5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6C776E4-194C-77FC-BD04-BD6C22A4C2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9912442" y="2522349"/>
              <a:ext cx="976485" cy="1610679"/>
            </a:xfrm>
            <a:custGeom>
              <a:avLst/>
              <a:gdLst>
                <a:gd name="connsiteX0" fmla="*/ 1406038 w 2105326"/>
                <a:gd name="connsiteY0" fmla="*/ 499809 h 3472666"/>
                <a:gd name="connsiteX1" fmla="*/ 1496802 w 2105326"/>
                <a:gd name="connsiteY1" fmla="*/ 543382 h 3472666"/>
                <a:gd name="connsiteX2" fmla="*/ 1497588 w 2105326"/>
                <a:gd name="connsiteY2" fmla="*/ 541794 h 3472666"/>
                <a:gd name="connsiteX3" fmla="*/ 1593570 w 2105326"/>
                <a:gd name="connsiteY3" fmla="*/ 590120 h 3472666"/>
                <a:gd name="connsiteX4" fmla="*/ 196910 w 2105326"/>
                <a:gd name="connsiteY4" fmla="*/ 3413244 h 3472666"/>
                <a:gd name="connsiteX5" fmla="*/ 94346 w 2105326"/>
                <a:gd name="connsiteY5" fmla="*/ 3472477 h 3472666"/>
                <a:gd name="connsiteX6" fmla="*/ 60298 w 2105326"/>
                <a:gd name="connsiteY6" fmla="*/ 3463437 h 3472666"/>
                <a:gd name="connsiteX7" fmla="*/ 59096 w 2105326"/>
                <a:gd name="connsiteY7" fmla="*/ 3465867 h 3472666"/>
                <a:gd name="connsiteX8" fmla="*/ 53714 w 2105326"/>
                <a:gd name="connsiteY8" fmla="*/ 3461689 h 3472666"/>
                <a:gd name="connsiteX9" fmla="*/ 53262 w 2105326"/>
                <a:gd name="connsiteY9" fmla="*/ 3461569 h 3472666"/>
                <a:gd name="connsiteX10" fmla="*/ 53344 w 2105326"/>
                <a:gd name="connsiteY10" fmla="*/ 3461402 h 3472666"/>
                <a:gd name="connsiteX11" fmla="*/ 25672 w 2105326"/>
                <a:gd name="connsiteY11" fmla="*/ 3439920 h 3472666"/>
                <a:gd name="connsiteX12" fmla="*/ 10804 w 2105326"/>
                <a:gd name="connsiteY12" fmla="*/ 3321548 h 3472666"/>
                <a:gd name="connsiteX13" fmla="*/ 2105326 w 2105326"/>
                <a:gd name="connsiteY13" fmla="*/ 437891 h 3472666"/>
                <a:gd name="connsiteX14" fmla="*/ 1716362 w 2105326"/>
                <a:gd name="connsiteY14" fmla="*/ 1224215 h 3472666"/>
                <a:gd name="connsiteX15" fmla="*/ 1207866 w 2105326"/>
                <a:gd name="connsiteY15" fmla="*/ 1371611 h 3472666"/>
                <a:gd name="connsiteX16" fmla="*/ 1597460 w 2105326"/>
                <a:gd name="connsiteY16" fmla="*/ 585288 h 3472666"/>
                <a:gd name="connsiteX17" fmla="*/ 1216142 w 2105326"/>
                <a:gd name="connsiteY17" fmla="*/ 0 h 3472666"/>
                <a:gd name="connsiteX18" fmla="*/ 1408048 w 2105326"/>
                <a:gd name="connsiteY18" fmla="*/ 492726 h 3472666"/>
                <a:gd name="connsiteX19" fmla="*/ 1019818 w 2105326"/>
                <a:gd name="connsiteY19" fmla="*/ 1279572 h 3472666"/>
                <a:gd name="connsiteX20" fmla="*/ 828542 w 2105326"/>
                <a:gd name="connsiteY20" fmla="*/ 786213 h 347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05326" h="3472666">
                  <a:moveTo>
                    <a:pt x="1406038" y="499809"/>
                  </a:moveTo>
                  <a:lnTo>
                    <a:pt x="1496802" y="543382"/>
                  </a:lnTo>
                  <a:lnTo>
                    <a:pt x="1497588" y="541794"/>
                  </a:lnTo>
                  <a:lnTo>
                    <a:pt x="1593570" y="590120"/>
                  </a:lnTo>
                  <a:lnTo>
                    <a:pt x="196910" y="3413244"/>
                  </a:lnTo>
                  <a:cubicBezTo>
                    <a:pt x="177322" y="3452917"/>
                    <a:pt x="136064" y="3474957"/>
                    <a:pt x="94346" y="3472477"/>
                  </a:cubicBezTo>
                  <a:lnTo>
                    <a:pt x="60298" y="3463437"/>
                  </a:lnTo>
                  <a:lnTo>
                    <a:pt x="59096" y="3465867"/>
                  </a:lnTo>
                  <a:lnTo>
                    <a:pt x="53714" y="3461689"/>
                  </a:lnTo>
                  <a:lnTo>
                    <a:pt x="53262" y="3461569"/>
                  </a:lnTo>
                  <a:lnTo>
                    <a:pt x="53344" y="3461402"/>
                  </a:lnTo>
                  <a:lnTo>
                    <a:pt x="25672" y="3439920"/>
                  </a:lnTo>
                  <a:cubicBezTo>
                    <a:pt x="-1310" y="3408360"/>
                    <a:pt x="-8284" y="3362199"/>
                    <a:pt x="10804" y="3321548"/>
                  </a:cubicBezTo>
                  <a:close/>
                  <a:moveTo>
                    <a:pt x="2105326" y="437891"/>
                  </a:moveTo>
                  <a:lnTo>
                    <a:pt x="1716362" y="1224215"/>
                  </a:lnTo>
                  <a:lnTo>
                    <a:pt x="1207866" y="1371611"/>
                  </a:lnTo>
                  <a:lnTo>
                    <a:pt x="1597460" y="585288"/>
                  </a:lnTo>
                  <a:close/>
                  <a:moveTo>
                    <a:pt x="1216142" y="0"/>
                  </a:moveTo>
                  <a:lnTo>
                    <a:pt x="1408048" y="492726"/>
                  </a:lnTo>
                  <a:lnTo>
                    <a:pt x="1019818" y="1279572"/>
                  </a:lnTo>
                  <a:lnTo>
                    <a:pt x="828542" y="786213"/>
                  </a:lnTo>
                  <a:close/>
                </a:path>
              </a:pathLst>
            </a:custGeom>
            <a:solidFill>
              <a:schemeClr val="bg1">
                <a:lumMod val="75000"/>
                <a:alpha val="31799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08555B2A-FD54-C8F2-3E07-5F076BE3C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9267" y="1130212"/>
              <a:ext cx="704036" cy="1376009"/>
            </a:xfrm>
            <a:custGeom>
              <a:avLst/>
              <a:gdLst>
                <a:gd name="T0" fmla="*/ 2177 w 2326"/>
                <a:gd name="T1" fmla="*/ 0 h 4543"/>
                <a:gd name="T2" fmla="*/ 2325 w 2326"/>
                <a:gd name="T3" fmla="*/ 71 h 4543"/>
                <a:gd name="T4" fmla="*/ 113 w 2326"/>
                <a:gd name="T5" fmla="*/ 4542 h 4543"/>
                <a:gd name="T6" fmla="*/ 113 w 2326"/>
                <a:gd name="T7" fmla="*/ 4542 h 4543"/>
                <a:gd name="T8" fmla="*/ 39 w 2326"/>
                <a:gd name="T9" fmla="*/ 4321 h 4543"/>
                <a:gd name="T10" fmla="*/ 2177 w 2326"/>
                <a:gd name="T11" fmla="*/ 0 h 4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6" h="4543">
                  <a:moveTo>
                    <a:pt x="2177" y="0"/>
                  </a:moveTo>
                  <a:lnTo>
                    <a:pt x="2325" y="71"/>
                  </a:lnTo>
                  <a:lnTo>
                    <a:pt x="113" y="4542"/>
                  </a:lnTo>
                  <a:lnTo>
                    <a:pt x="113" y="4542"/>
                  </a:lnTo>
                  <a:cubicBezTo>
                    <a:pt x="32" y="4502"/>
                    <a:pt x="0" y="4404"/>
                    <a:pt x="39" y="4321"/>
                  </a:cubicBezTo>
                  <a:lnTo>
                    <a:pt x="2177" y="0"/>
                  </a:lnTo>
                </a:path>
              </a:pathLst>
            </a:custGeom>
            <a:solidFill>
              <a:srgbClr val="4344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C740D9E3-3F5B-580B-9AD4-58F8C7CB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764" y="1149685"/>
              <a:ext cx="714724" cy="1366658"/>
            </a:xfrm>
            <a:custGeom>
              <a:avLst/>
              <a:gdLst>
                <a:gd name="T0" fmla="*/ 2212 w 2360"/>
                <a:gd name="T1" fmla="*/ 0 h 4512"/>
                <a:gd name="T2" fmla="*/ 2359 w 2360"/>
                <a:gd name="T3" fmla="*/ 74 h 4512"/>
                <a:gd name="T4" fmla="*/ 220 w 2360"/>
                <a:gd name="T5" fmla="*/ 4397 h 4512"/>
                <a:gd name="T6" fmla="*/ 220 w 2360"/>
                <a:gd name="T7" fmla="*/ 4397 h 4512"/>
                <a:gd name="T8" fmla="*/ 0 w 2360"/>
                <a:gd name="T9" fmla="*/ 4471 h 4512"/>
                <a:gd name="T10" fmla="*/ 2212 w 2360"/>
                <a:gd name="T11" fmla="*/ 0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0" h="4512">
                  <a:moveTo>
                    <a:pt x="2212" y="0"/>
                  </a:moveTo>
                  <a:lnTo>
                    <a:pt x="2359" y="74"/>
                  </a:lnTo>
                  <a:lnTo>
                    <a:pt x="220" y="4397"/>
                  </a:lnTo>
                  <a:lnTo>
                    <a:pt x="220" y="4397"/>
                  </a:lnTo>
                  <a:cubicBezTo>
                    <a:pt x="180" y="4478"/>
                    <a:pt x="81" y="4511"/>
                    <a:pt x="0" y="4471"/>
                  </a:cubicBezTo>
                  <a:lnTo>
                    <a:pt x="2212" y="0"/>
                  </a:lnTo>
                </a:path>
              </a:pathLst>
            </a:custGeom>
            <a:solidFill>
              <a:srgbClr val="2223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EC277BF-ECBC-7F58-8C69-8964A23CC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586" y="952888"/>
              <a:ext cx="601473" cy="646145"/>
            </a:xfrm>
            <a:custGeom>
              <a:avLst/>
              <a:gdLst>
                <a:gd name="connsiteX0" fmla="*/ 1318526 w 1318526"/>
                <a:gd name="connsiteY0" fmla="*/ 452208 h 1416455"/>
                <a:gd name="connsiteX1" fmla="*/ 916846 w 1318526"/>
                <a:gd name="connsiteY1" fmla="*/ 1264240 h 1416455"/>
                <a:gd name="connsiteX2" fmla="*/ 391724 w 1318526"/>
                <a:gd name="connsiteY2" fmla="*/ 1416455 h 1416455"/>
                <a:gd name="connsiteX3" fmla="*/ 794056 w 1318526"/>
                <a:gd name="connsiteY3" fmla="*/ 604423 h 1416455"/>
                <a:gd name="connsiteX4" fmla="*/ 400272 w 1318526"/>
                <a:gd name="connsiteY4" fmla="*/ 0 h 1416455"/>
                <a:gd name="connsiteX5" fmla="*/ 598452 w 1318526"/>
                <a:gd name="connsiteY5" fmla="*/ 508836 h 1416455"/>
                <a:gd name="connsiteX6" fmla="*/ 197528 w 1318526"/>
                <a:gd name="connsiteY6" fmla="*/ 1321407 h 1416455"/>
                <a:gd name="connsiteX7" fmla="*/ 0 w 1318526"/>
                <a:gd name="connsiteY7" fmla="*/ 811918 h 141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8526" h="1416455">
                  <a:moveTo>
                    <a:pt x="1318526" y="452208"/>
                  </a:moveTo>
                  <a:lnTo>
                    <a:pt x="916846" y="1264240"/>
                  </a:lnTo>
                  <a:lnTo>
                    <a:pt x="391724" y="1416455"/>
                  </a:lnTo>
                  <a:lnTo>
                    <a:pt x="794056" y="604423"/>
                  </a:lnTo>
                  <a:close/>
                  <a:moveTo>
                    <a:pt x="400272" y="0"/>
                  </a:moveTo>
                  <a:lnTo>
                    <a:pt x="598452" y="508836"/>
                  </a:lnTo>
                  <a:lnTo>
                    <a:pt x="197528" y="1321407"/>
                  </a:lnTo>
                  <a:lnTo>
                    <a:pt x="0" y="8119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6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F834D61E-78E6-1744-D064-44CBABC96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78" y="2043192"/>
            <a:ext cx="3349876" cy="3349875"/>
          </a:xfrm>
          <a:custGeom>
            <a:avLst/>
            <a:gdLst>
              <a:gd name="T0" fmla="*/ 5571 w 11134"/>
              <a:gd name="T1" fmla="*/ 11132 h 11134"/>
              <a:gd name="T2" fmla="*/ 5571 w 11134"/>
              <a:gd name="T3" fmla="*/ 11132 h 11134"/>
              <a:gd name="T4" fmla="*/ 11131 w 11134"/>
              <a:gd name="T5" fmla="*/ 5563 h 11134"/>
              <a:gd name="T6" fmla="*/ 11131 w 11134"/>
              <a:gd name="T7" fmla="*/ 5563 h 11134"/>
              <a:gd name="T8" fmla="*/ 5563 w 11134"/>
              <a:gd name="T9" fmla="*/ 3 h 11134"/>
              <a:gd name="T10" fmla="*/ 5563 w 11134"/>
              <a:gd name="T11" fmla="*/ 3 h 11134"/>
              <a:gd name="T12" fmla="*/ 2 w 11134"/>
              <a:gd name="T13" fmla="*/ 5571 h 11134"/>
              <a:gd name="T14" fmla="*/ 2 w 11134"/>
              <a:gd name="T15" fmla="*/ 5571 h 11134"/>
              <a:gd name="T16" fmla="*/ 5571 w 11134"/>
              <a:gd name="T17" fmla="*/ 11132 h 1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4" h="11134">
                <a:moveTo>
                  <a:pt x="5571" y="11132"/>
                </a:moveTo>
                <a:lnTo>
                  <a:pt x="5571" y="11132"/>
                </a:lnTo>
                <a:cubicBezTo>
                  <a:pt x="8644" y="11128"/>
                  <a:pt x="11133" y="8636"/>
                  <a:pt x="11131" y="5563"/>
                </a:cubicBezTo>
                <a:lnTo>
                  <a:pt x="11131" y="5563"/>
                </a:lnTo>
                <a:cubicBezTo>
                  <a:pt x="11129" y="2489"/>
                  <a:pt x="8635" y="0"/>
                  <a:pt x="5563" y="3"/>
                </a:cubicBezTo>
                <a:lnTo>
                  <a:pt x="5563" y="3"/>
                </a:lnTo>
                <a:cubicBezTo>
                  <a:pt x="2491" y="5"/>
                  <a:pt x="0" y="2498"/>
                  <a:pt x="2" y="5571"/>
                </a:cubicBezTo>
                <a:lnTo>
                  <a:pt x="2" y="5571"/>
                </a:lnTo>
                <a:cubicBezTo>
                  <a:pt x="4" y="8644"/>
                  <a:pt x="2498" y="11133"/>
                  <a:pt x="5571" y="111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FD3D1C2-955D-5395-FF91-BFD09D54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525" y="1805292"/>
            <a:ext cx="1914528" cy="3827605"/>
          </a:xfrm>
          <a:custGeom>
            <a:avLst/>
            <a:gdLst>
              <a:gd name="connsiteX0" fmla="*/ 2882 w 4156546"/>
              <a:gd name="connsiteY0" fmla="*/ 3371527 h 8309941"/>
              <a:gd name="connsiteX1" fmla="*/ 785018 w 4156546"/>
              <a:gd name="connsiteY1" fmla="*/ 4150918 h 8309941"/>
              <a:gd name="connsiteX2" fmla="*/ 3535 w 4156546"/>
              <a:gd name="connsiteY2" fmla="*/ 4934226 h 8309941"/>
              <a:gd name="connsiteX3" fmla="*/ 2 w 4156546"/>
              <a:gd name="connsiteY3" fmla="*/ 1695844 h 8309941"/>
              <a:gd name="connsiteX4" fmla="*/ 2461354 w 4156546"/>
              <a:gd name="connsiteY4" fmla="*/ 4153009 h 8309941"/>
              <a:gd name="connsiteX5" fmla="*/ 3268 w 4156546"/>
              <a:gd name="connsiteY5" fmla="*/ 6613440 h 8309941"/>
              <a:gd name="connsiteX6" fmla="*/ 2615 w 4156546"/>
              <a:gd name="connsiteY6" fmla="*/ 5668729 h 8309941"/>
              <a:gd name="connsiteX7" fmla="*/ 1516791 w 4156546"/>
              <a:gd name="connsiteY7" fmla="*/ 4153663 h 8309941"/>
              <a:gd name="connsiteX8" fmla="*/ 655 w 4156546"/>
              <a:gd name="connsiteY8" fmla="*/ 2639249 h 8309941"/>
              <a:gd name="connsiteX9" fmla="*/ 0 w 4156546"/>
              <a:gd name="connsiteY9" fmla="*/ 1 h 8309941"/>
              <a:gd name="connsiteX10" fmla="*/ 4156545 w 4156546"/>
              <a:gd name="connsiteY10" fmla="*/ 4152031 h 8309941"/>
              <a:gd name="connsiteX11" fmla="*/ 5877 w 4156546"/>
              <a:gd name="connsiteY11" fmla="*/ 8309941 h 8309941"/>
              <a:gd name="connsiteX12" fmla="*/ 4571 w 4156546"/>
              <a:gd name="connsiteY12" fmla="*/ 7365348 h 8309941"/>
              <a:gd name="connsiteX13" fmla="*/ 3212914 w 4156546"/>
              <a:gd name="connsiteY13" fmla="*/ 4153338 h 8309941"/>
              <a:gd name="connsiteX14" fmla="*/ 0 w 4156546"/>
              <a:gd name="connsiteY14" fmla="*/ 943288 h 830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6546" h="8309941">
                <a:moveTo>
                  <a:pt x="2882" y="3371527"/>
                </a:moveTo>
                <a:cubicBezTo>
                  <a:pt x="435081" y="3370874"/>
                  <a:pt x="784365" y="3719446"/>
                  <a:pt x="785018" y="4150918"/>
                </a:cubicBezTo>
                <a:cubicBezTo>
                  <a:pt x="785671" y="4583043"/>
                  <a:pt x="436387" y="4934226"/>
                  <a:pt x="3535" y="4934226"/>
                </a:cubicBezTo>
                <a:close/>
                <a:moveTo>
                  <a:pt x="2" y="1695844"/>
                </a:moveTo>
                <a:cubicBezTo>
                  <a:pt x="1355444" y="1694538"/>
                  <a:pt x="2460701" y="2796701"/>
                  <a:pt x="2461354" y="4153009"/>
                </a:cubicBezTo>
                <a:cubicBezTo>
                  <a:pt x="2462008" y="5507357"/>
                  <a:pt x="1359364" y="6612788"/>
                  <a:pt x="3268" y="6613440"/>
                </a:cubicBezTo>
                <a:lnTo>
                  <a:pt x="2615" y="5668729"/>
                </a:lnTo>
                <a:cubicBezTo>
                  <a:pt x="839396" y="5668076"/>
                  <a:pt x="1517444" y="4989269"/>
                  <a:pt x="1516791" y="4153663"/>
                </a:cubicBezTo>
                <a:cubicBezTo>
                  <a:pt x="1515484" y="3316750"/>
                  <a:pt x="837437" y="2638596"/>
                  <a:pt x="655" y="2639249"/>
                </a:cubicBezTo>
                <a:close/>
                <a:moveTo>
                  <a:pt x="0" y="1"/>
                </a:moveTo>
                <a:cubicBezTo>
                  <a:pt x="2290834" y="-1959"/>
                  <a:pt x="4154586" y="1860445"/>
                  <a:pt x="4156545" y="4152031"/>
                </a:cubicBezTo>
                <a:cubicBezTo>
                  <a:pt x="4158504" y="6442964"/>
                  <a:pt x="2296712" y="8308634"/>
                  <a:pt x="5877" y="8309941"/>
                </a:cubicBezTo>
                <a:lnTo>
                  <a:pt x="4571" y="7365348"/>
                </a:lnTo>
                <a:cubicBezTo>
                  <a:pt x="1774939" y="7364041"/>
                  <a:pt x="3214220" y="5922980"/>
                  <a:pt x="3212914" y="4153338"/>
                </a:cubicBezTo>
                <a:cubicBezTo>
                  <a:pt x="3210956" y="2381735"/>
                  <a:pt x="1770368" y="941981"/>
                  <a:pt x="0" y="943288"/>
                </a:cubicBezTo>
                <a:close/>
              </a:path>
            </a:pathLst>
          </a:custGeom>
          <a:solidFill>
            <a:srgbClr val="80CDD9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5DBBEDB-64AB-FDEB-DFB6-A9DA4B52D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509" y="1804390"/>
            <a:ext cx="1915855" cy="3827305"/>
          </a:xfrm>
          <a:custGeom>
            <a:avLst/>
            <a:gdLst>
              <a:gd name="connsiteX0" fmla="*/ 4153013 w 4159426"/>
              <a:gd name="connsiteY0" fmla="*/ 3372833 h 8309289"/>
              <a:gd name="connsiteX1" fmla="*/ 4153667 w 4159426"/>
              <a:gd name="connsiteY1" fmla="*/ 4936185 h 8309289"/>
              <a:gd name="connsiteX2" fmla="*/ 3370878 w 4159426"/>
              <a:gd name="connsiteY2" fmla="*/ 4153856 h 8309289"/>
              <a:gd name="connsiteX3" fmla="*/ 4153013 w 4159426"/>
              <a:gd name="connsiteY3" fmla="*/ 3372833 h 8309289"/>
              <a:gd name="connsiteX4" fmla="*/ 4150404 w 4159426"/>
              <a:gd name="connsiteY4" fmla="*/ 1696497 h 8309289"/>
              <a:gd name="connsiteX5" fmla="*/ 4151057 w 4159426"/>
              <a:gd name="connsiteY5" fmla="*/ 2639475 h 8309289"/>
              <a:gd name="connsiteX6" fmla="*/ 2639808 w 4159426"/>
              <a:gd name="connsiteY6" fmla="*/ 4155162 h 8309289"/>
              <a:gd name="connsiteX7" fmla="*/ 4153016 w 4159426"/>
              <a:gd name="connsiteY7" fmla="*/ 5667584 h 8309289"/>
              <a:gd name="connsiteX8" fmla="*/ 4153668 w 4159426"/>
              <a:gd name="connsiteY8" fmla="*/ 6611868 h 8309289"/>
              <a:gd name="connsiteX9" fmla="*/ 1695196 w 4159426"/>
              <a:gd name="connsiteY9" fmla="*/ 4156468 h 8309289"/>
              <a:gd name="connsiteX10" fmla="*/ 4150404 w 4159426"/>
              <a:gd name="connsiteY10" fmla="*/ 1696497 h 8309289"/>
              <a:gd name="connsiteX11" fmla="*/ 4152893 w 4159426"/>
              <a:gd name="connsiteY11" fmla="*/ 0 h 8309289"/>
              <a:gd name="connsiteX12" fmla="*/ 4153546 w 4159426"/>
              <a:gd name="connsiteY12" fmla="*/ 943213 h 8309289"/>
              <a:gd name="connsiteX13" fmla="*/ 944791 w 4159426"/>
              <a:gd name="connsiteY13" fmla="*/ 4157583 h 8309289"/>
              <a:gd name="connsiteX14" fmla="*/ 4158120 w 4159426"/>
              <a:gd name="connsiteY14" fmla="*/ 7364768 h 8309289"/>
              <a:gd name="connsiteX15" fmla="*/ 4159426 w 4159426"/>
              <a:gd name="connsiteY15" fmla="*/ 8309287 h 8309289"/>
              <a:gd name="connsiteX16" fmla="*/ 2 w 4159426"/>
              <a:gd name="connsiteY16" fmla="*/ 4157583 h 8309289"/>
              <a:gd name="connsiteX17" fmla="*/ 4152893 w 4159426"/>
              <a:gd name="connsiteY17" fmla="*/ 0 h 830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59426" h="8309289">
                <a:moveTo>
                  <a:pt x="4153013" y="3372833"/>
                </a:moveTo>
                <a:lnTo>
                  <a:pt x="4153667" y="4936185"/>
                </a:lnTo>
                <a:cubicBezTo>
                  <a:pt x="3722414" y="4936185"/>
                  <a:pt x="3370878" y="4586161"/>
                  <a:pt x="3370878" y="4153856"/>
                </a:cubicBezTo>
                <a:cubicBezTo>
                  <a:pt x="3370878" y="3722857"/>
                  <a:pt x="3721761" y="3372833"/>
                  <a:pt x="4153013" y="3372833"/>
                </a:cubicBezTo>
                <a:close/>
                <a:moveTo>
                  <a:pt x="4150404" y="1696497"/>
                </a:moveTo>
                <a:lnTo>
                  <a:pt x="4151057" y="2639475"/>
                </a:lnTo>
                <a:cubicBezTo>
                  <a:pt x="3316116" y="2641434"/>
                  <a:pt x="2639155" y="3319281"/>
                  <a:pt x="2639808" y="4155162"/>
                </a:cubicBezTo>
                <a:cubicBezTo>
                  <a:pt x="2639808" y="4990390"/>
                  <a:pt x="3318075" y="5668237"/>
                  <a:pt x="4153016" y="5667584"/>
                </a:cubicBezTo>
                <a:lnTo>
                  <a:pt x="4153668" y="6611868"/>
                </a:lnTo>
                <a:cubicBezTo>
                  <a:pt x="2799746" y="6612521"/>
                  <a:pt x="1695849" y="5510856"/>
                  <a:pt x="1695196" y="4156468"/>
                </a:cubicBezTo>
                <a:cubicBezTo>
                  <a:pt x="1694543" y="2800774"/>
                  <a:pt x="2796482" y="1697803"/>
                  <a:pt x="4150404" y="1696497"/>
                </a:cubicBezTo>
                <a:close/>
                <a:moveTo>
                  <a:pt x="4152893" y="0"/>
                </a:moveTo>
                <a:lnTo>
                  <a:pt x="4153546" y="943213"/>
                </a:lnTo>
                <a:cubicBezTo>
                  <a:pt x="2383536" y="945173"/>
                  <a:pt x="943485" y="2386120"/>
                  <a:pt x="944791" y="4157583"/>
                </a:cubicBezTo>
                <a:cubicBezTo>
                  <a:pt x="946098" y="5926433"/>
                  <a:pt x="2387457" y="7366074"/>
                  <a:pt x="4158120" y="7364768"/>
                </a:cubicBezTo>
                <a:lnTo>
                  <a:pt x="4159426" y="8309287"/>
                </a:lnTo>
                <a:cubicBezTo>
                  <a:pt x="1868019" y="8311900"/>
                  <a:pt x="1962" y="6448336"/>
                  <a:pt x="2" y="4157583"/>
                </a:cubicBezTo>
                <a:cubicBezTo>
                  <a:pt x="-1958" y="1865524"/>
                  <a:pt x="1861485" y="1960"/>
                  <a:pt x="4152893" y="0"/>
                </a:cubicBezTo>
                <a:close/>
              </a:path>
            </a:pathLst>
          </a:custGeom>
          <a:solidFill>
            <a:srgbClr val="80CDD9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3720891-478E-0D43-B8DA-AB88C4D30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855" y="1012359"/>
            <a:ext cx="664669" cy="713756"/>
          </a:xfrm>
          <a:custGeom>
            <a:avLst/>
            <a:gdLst>
              <a:gd name="T0" fmla="*/ 1145 w 2211"/>
              <a:gd name="T1" fmla="*/ 2371 h 2372"/>
              <a:gd name="T2" fmla="*/ 1145 w 2211"/>
              <a:gd name="T3" fmla="*/ 2371 h 2372"/>
              <a:gd name="T4" fmla="*/ 870 w 2211"/>
              <a:gd name="T5" fmla="*/ 2197 h 2372"/>
              <a:gd name="T6" fmla="*/ 190 w 2211"/>
              <a:gd name="T7" fmla="*/ 1461 h 2372"/>
              <a:gd name="T8" fmla="*/ 190 w 2211"/>
              <a:gd name="T9" fmla="*/ 1461 h 2372"/>
              <a:gd name="T10" fmla="*/ 23 w 2211"/>
              <a:gd name="T11" fmla="*/ 1081 h 2372"/>
              <a:gd name="T12" fmla="*/ 2 w 2211"/>
              <a:gd name="T13" fmla="*/ 161 h 2372"/>
              <a:gd name="T14" fmla="*/ 2 w 2211"/>
              <a:gd name="T15" fmla="*/ 161 h 2372"/>
              <a:gd name="T16" fmla="*/ 218 w 2211"/>
              <a:gd name="T17" fmla="*/ 99 h 2372"/>
              <a:gd name="T18" fmla="*/ 887 w 2211"/>
              <a:gd name="T19" fmla="*/ 536 h 2372"/>
              <a:gd name="T20" fmla="*/ 887 w 2211"/>
              <a:gd name="T21" fmla="*/ 536 h 2372"/>
              <a:gd name="T22" fmla="*/ 1319 w 2211"/>
              <a:gd name="T23" fmla="*/ 532 h 2372"/>
              <a:gd name="T24" fmla="*/ 1969 w 2211"/>
              <a:gd name="T25" fmla="*/ 80 h 2372"/>
              <a:gd name="T26" fmla="*/ 1969 w 2211"/>
              <a:gd name="T27" fmla="*/ 80 h 2372"/>
              <a:gd name="T28" fmla="*/ 2186 w 2211"/>
              <a:gd name="T29" fmla="*/ 138 h 2372"/>
              <a:gd name="T30" fmla="*/ 2208 w 2211"/>
              <a:gd name="T31" fmla="*/ 1058 h 2372"/>
              <a:gd name="T32" fmla="*/ 2208 w 2211"/>
              <a:gd name="T33" fmla="*/ 1058 h 2372"/>
              <a:gd name="T34" fmla="*/ 2058 w 2211"/>
              <a:gd name="T35" fmla="*/ 1443 h 2372"/>
              <a:gd name="T36" fmla="*/ 1411 w 2211"/>
              <a:gd name="T37" fmla="*/ 2191 h 2372"/>
              <a:gd name="T38" fmla="*/ 1411 w 2211"/>
              <a:gd name="T39" fmla="*/ 2191 h 2372"/>
              <a:gd name="T40" fmla="*/ 1145 w 2211"/>
              <a:gd name="T41" fmla="*/ 2371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11" h="2372">
                <a:moveTo>
                  <a:pt x="1145" y="2371"/>
                </a:moveTo>
                <a:lnTo>
                  <a:pt x="1145" y="2371"/>
                </a:lnTo>
                <a:cubicBezTo>
                  <a:pt x="1083" y="2371"/>
                  <a:pt x="959" y="2293"/>
                  <a:pt x="870" y="2197"/>
                </a:cubicBezTo>
                <a:lnTo>
                  <a:pt x="190" y="1461"/>
                </a:lnTo>
                <a:lnTo>
                  <a:pt x="190" y="1461"/>
                </a:lnTo>
                <a:cubicBezTo>
                  <a:pt x="101" y="1366"/>
                  <a:pt x="27" y="1194"/>
                  <a:pt x="23" y="1081"/>
                </a:cubicBezTo>
                <a:lnTo>
                  <a:pt x="2" y="161"/>
                </a:lnTo>
                <a:lnTo>
                  <a:pt x="2" y="161"/>
                </a:lnTo>
                <a:cubicBezTo>
                  <a:pt x="0" y="47"/>
                  <a:pt x="97" y="20"/>
                  <a:pt x="218" y="99"/>
                </a:cubicBezTo>
                <a:lnTo>
                  <a:pt x="887" y="536"/>
                </a:lnTo>
                <a:lnTo>
                  <a:pt x="887" y="536"/>
                </a:lnTo>
                <a:cubicBezTo>
                  <a:pt x="1009" y="615"/>
                  <a:pt x="1202" y="614"/>
                  <a:pt x="1319" y="532"/>
                </a:cubicBezTo>
                <a:lnTo>
                  <a:pt x="1969" y="80"/>
                </a:lnTo>
                <a:lnTo>
                  <a:pt x="1969" y="80"/>
                </a:lnTo>
                <a:cubicBezTo>
                  <a:pt x="2086" y="0"/>
                  <a:pt x="2184" y="25"/>
                  <a:pt x="2186" y="138"/>
                </a:cubicBezTo>
                <a:lnTo>
                  <a:pt x="2208" y="1058"/>
                </a:lnTo>
                <a:lnTo>
                  <a:pt x="2208" y="1058"/>
                </a:lnTo>
                <a:cubicBezTo>
                  <a:pt x="2210" y="1172"/>
                  <a:pt x="2142" y="1344"/>
                  <a:pt x="2058" y="1443"/>
                </a:cubicBezTo>
                <a:lnTo>
                  <a:pt x="1411" y="2191"/>
                </a:lnTo>
                <a:lnTo>
                  <a:pt x="1411" y="2191"/>
                </a:lnTo>
                <a:cubicBezTo>
                  <a:pt x="1327" y="2289"/>
                  <a:pt x="1207" y="2370"/>
                  <a:pt x="1145" y="2371"/>
                </a:cubicBezTo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262B145-430A-00E0-3BE4-2522E11F5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132" y="1150334"/>
            <a:ext cx="110114" cy="2389357"/>
          </a:xfrm>
          <a:custGeom>
            <a:avLst/>
            <a:gdLst>
              <a:gd name="T0" fmla="*/ 0 w 367"/>
              <a:gd name="T1" fmla="*/ 250 h 7944"/>
              <a:gd name="T2" fmla="*/ 0 w 367"/>
              <a:gd name="T3" fmla="*/ 250 h 7944"/>
              <a:gd name="T4" fmla="*/ 183 w 367"/>
              <a:gd name="T5" fmla="*/ 0 h 7944"/>
              <a:gd name="T6" fmla="*/ 183 w 367"/>
              <a:gd name="T7" fmla="*/ 0 h 7944"/>
              <a:gd name="T8" fmla="*/ 366 w 367"/>
              <a:gd name="T9" fmla="*/ 250 h 7944"/>
              <a:gd name="T10" fmla="*/ 366 w 367"/>
              <a:gd name="T11" fmla="*/ 7693 h 7944"/>
              <a:gd name="T12" fmla="*/ 366 w 367"/>
              <a:gd name="T13" fmla="*/ 7693 h 7944"/>
              <a:gd name="T14" fmla="*/ 183 w 367"/>
              <a:gd name="T15" fmla="*/ 7943 h 7944"/>
              <a:gd name="T16" fmla="*/ 183 w 367"/>
              <a:gd name="T17" fmla="*/ 7943 h 7944"/>
              <a:gd name="T18" fmla="*/ 0 w 367"/>
              <a:gd name="T19" fmla="*/ 7693 h 7944"/>
              <a:gd name="T20" fmla="*/ 0 w 367"/>
              <a:gd name="T21" fmla="*/ 250 h 7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7" h="7944">
                <a:moveTo>
                  <a:pt x="0" y="250"/>
                </a:moveTo>
                <a:lnTo>
                  <a:pt x="0" y="250"/>
                </a:lnTo>
                <a:cubicBezTo>
                  <a:pt x="0" y="111"/>
                  <a:pt x="82" y="0"/>
                  <a:pt x="183" y="0"/>
                </a:cubicBezTo>
                <a:lnTo>
                  <a:pt x="183" y="0"/>
                </a:lnTo>
                <a:cubicBezTo>
                  <a:pt x="284" y="0"/>
                  <a:pt x="366" y="111"/>
                  <a:pt x="366" y="250"/>
                </a:cubicBezTo>
                <a:lnTo>
                  <a:pt x="366" y="7693"/>
                </a:lnTo>
                <a:lnTo>
                  <a:pt x="366" y="7693"/>
                </a:lnTo>
                <a:cubicBezTo>
                  <a:pt x="366" y="7831"/>
                  <a:pt x="284" y="7943"/>
                  <a:pt x="183" y="7943"/>
                </a:cubicBezTo>
                <a:lnTo>
                  <a:pt x="183" y="7943"/>
                </a:lnTo>
                <a:cubicBezTo>
                  <a:pt x="82" y="7943"/>
                  <a:pt x="0" y="7831"/>
                  <a:pt x="0" y="7693"/>
                </a:cubicBezTo>
                <a:lnTo>
                  <a:pt x="0" y="25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7047E23-B27F-3022-5257-FEFA67B3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812" y="2568559"/>
            <a:ext cx="777436" cy="727022"/>
          </a:xfrm>
          <a:custGeom>
            <a:avLst/>
            <a:gdLst>
              <a:gd name="T0" fmla="*/ 2563 w 2583"/>
              <a:gd name="T1" fmla="*/ 1714 h 2415"/>
              <a:gd name="T2" fmla="*/ 2563 w 2583"/>
              <a:gd name="T3" fmla="*/ 1714 h 2415"/>
              <a:gd name="T4" fmla="*/ 2313 w 2583"/>
              <a:gd name="T5" fmla="*/ 1921 h 2415"/>
              <a:gd name="T6" fmla="*/ 1404 w 2583"/>
              <a:gd name="T7" fmla="*/ 2340 h 2415"/>
              <a:gd name="T8" fmla="*/ 1404 w 2583"/>
              <a:gd name="T9" fmla="*/ 2340 h 2415"/>
              <a:gd name="T10" fmla="*/ 990 w 2583"/>
              <a:gd name="T11" fmla="*/ 2381 h 2415"/>
              <a:gd name="T12" fmla="*/ 109 w 2583"/>
              <a:gd name="T13" fmla="*/ 2117 h 2415"/>
              <a:gd name="T14" fmla="*/ 109 w 2583"/>
              <a:gd name="T15" fmla="*/ 2117 h 2415"/>
              <a:gd name="T16" fmla="*/ 116 w 2583"/>
              <a:gd name="T17" fmla="*/ 1894 h 2415"/>
              <a:gd name="T18" fmla="*/ 740 w 2583"/>
              <a:gd name="T19" fmla="*/ 1392 h 2415"/>
              <a:gd name="T20" fmla="*/ 740 w 2583"/>
              <a:gd name="T21" fmla="*/ 1392 h 2415"/>
              <a:gd name="T22" fmla="*/ 869 w 2583"/>
              <a:gd name="T23" fmla="*/ 980 h 2415"/>
              <a:gd name="T24" fmla="*/ 640 w 2583"/>
              <a:gd name="T25" fmla="*/ 222 h 2415"/>
              <a:gd name="T26" fmla="*/ 640 w 2583"/>
              <a:gd name="T27" fmla="*/ 222 h 2415"/>
              <a:gd name="T28" fmla="*/ 763 w 2583"/>
              <a:gd name="T29" fmla="*/ 33 h 2415"/>
              <a:gd name="T30" fmla="*/ 1644 w 2583"/>
              <a:gd name="T31" fmla="*/ 297 h 2415"/>
              <a:gd name="T32" fmla="*/ 1644 w 2583"/>
              <a:gd name="T33" fmla="*/ 297 h 2415"/>
              <a:gd name="T34" fmla="*/ 1962 w 2583"/>
              <a:gd name="T35" fmla="*/ 559 h 2415"/>
              <a:gd name="T36" fmla="*/ 2475 w 2583"/>
              <a:gd name="T37" fmla="*/ 1405 h 2415"/>
              <a:gd name="T38" fmla="*/ 2475 w 2583"/>
              <a:gd name="T39" fmla="*/ 1405 h 2415"/>
              <a:gd name="T40" fmla="*/ 2563 w 2583"/>
              <a:gd name="T41" fmla="*/ 1714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83" h="2415">
                <a:moveTo>
                  <a:pt x="2563" y="1714"/>
                </a:moveTo>
                <a:lnTo>
                  <a:pt x="2563" y="1714"/>
                </a:lnTo>
                <a:cubicBezTo>
                  <a:pt x="2545" y="1772"/>
                  <a:pt x="2432" y="1865"/>
                  <a:pt x="2313" y="1921"/>
                </a:cubicBezTo>
                <a:lnTo>
                  <a:pt x="1404" y="2340"/>
                </a:lnTo>
                <a:lnTo>
                  <a:pt x="1404" y="2340"/>
                </a:lnTo>
                <a:cubicBezTo>
                  <a:pt x="1285" y="2395"/>
                  <a:pt x="1099" y="2414"/>
                  <a:pt x="990" y="2381"/>
                </a:cubicBezTo>
                <a:lnTo>
                  <a:pt x="109" y="2117"/>
                </a:lnTo>
                <a:lnTo>
                  <a:pt x="109" y="2117"/>
                </a:lnTo>
                <a:cubicBezTo>
                  <a:pt x="0" y="2085"/>
                  <a:pt x="4" y="1984"/>
                  <a:pt x="116" y="1894"/>
                </a:cubicBezTo>
                <a:lnTo>
                  <a:pt x="740" y="1392"/>
                </a:lnTo>
                <a:lnTo>
                  <a:pt x="740" y="1392"/>
                </a:lnTo>
                <a:cubicBezTo>
                  <a:pt x="852" y="1301"/>
                  <a:pt x="910" y="1116"/>
                  <a:pt x="869" y="980"/>
                </a:cubicBezTo>
                <a:lnTo>
                  <a:pt x="640" y="222"/>
                </a:lnTo>
                <a:lnTo>
                  <a:pt x="640" y="222"/>
                </a:lnTo>
                <a:cubicBezTo>
                  <a:pt x="599" y="86"/>
                  <a:pt x="654" y="0"/>
                  <a:pt x="763" y="33"/>
                </a:cubicBezTo>
                <a:lnTo>
                  <a:pt x="1644" y="297"/>
                </a:lnTo>
                <a:lnTo>
                  <a:pt x="1644" y="297"/>
                </a:lnTo>
                <a:cubicBezTo>
                  <a:pt x="1752" y="330"/>
                  <a:pt x="1895" y="448"/>
                  <a:pt x="1962" y="559"/>
                </a:cubicBezTo>
                <a:lnTo>
                  <a:pt x="2475" y="1405"/>
                </a:lnTo>
                <a:lnTo>
                  <a:pt x="2475" y="1405"/>
                </a:lnTo>
                <a:cubicBezTo>
                  <a:pt x="2543" y="1515"/>
                  <a:pt x="2582" y="1655"/>
                  <a:pt x="2563" y="1714"/>
                </a:cubicBezTo>
              </a:path>
            </a:pathLst>
          </a:custGeom>
          <a:solidFill>
            <a:srgbClr val="A12D5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EAA19CEA-06EB-85FE-7B06-8B6ECC770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5" y="2875022"/>
            <a:ext cx="2292509" cy="822543"/>
          </a:xfrm>
          <a:custGeom>
            <a:avLst/>
            <a:gdLst>
              <a:gd name="T0" fmla="*/ 213 w 7619"/>
              <a:gd name="T1" fmla="*/ 391 h 2735"/>
              <a:gd name="T2" fmla="*/ 213 w 7619"/>
              <a:gd name="T3" fmla="*/ 391 h 2735"/>
              <a:gd name="T4" fmla="*/ 32 w 7619"/>
              <a:gd name="T5" fmla="*/ 140 h 2735"/>
              <a:gd name="T6" fmla="*/ 32 w 7619"/>
              <a:gd name="T7" fmla="*/ 140 h 2735"/>
              <a:gd name="T8" fmla="*/ 326 w 7619"/>
              <a:gd name="T9" fmla="*/ 42 h 2735"/>
              <a:gd name="T10" fmla="*/ 7406 w 7619"/>
              <a:gd name="T11" fmla="*/ 2343 h 2735"/>
              <a:gd name="T12" fmla="*/ 7406 w 7619"/>
              <a:gd name="T13" fmla="*/ 2343 h 2735"/>
              <a:gd name="T14" fmla="*/ 7586 w 7619"/>
              <a:gd name="T15" fmla="*/ 2594 h 2735"/>
              <a:gd name="T16" fmla="*/ 7586 w 7619"/>
              <a:gd name="T17" fmla="*/ 2594 h 2735"/>
              <a:gd name="T18" fmla="*/ 7293 w 7619"/>
              <a:gd name="T19" fmla="*/ 2691 h 2735"/>
              <a:gd name="T20" fmla="*/ 213 w 7619"/>
              <a:gd name="T21" fmla="*/ 391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19" h="2735">
                <a:moveTo>
                  <a:pt x="213" y="391"/>
                </a:moveTo>
                <a:lnTo>
                  <a:pt x="213" y="391"/>
                </a:lnTo>
                <a:cubicBezTo>
                  <a:pt x="83" y="348"/>
                  <a:pt x="0" y="235"/>
                  <a:pt x="32" y="140"/>
                </a:cubicBezTo>
                <a:lnTo>
                  <a:pt x="32" y="140"/>
                </a:lnTo>
                <a:cubicBezTo>
                  <a:pt x="63" y="43"/>
                  <a:pt x="196" y="0"/>
                  <a:pt x="326" y="42"/>
                </a:cubicBezTo>
                <a:lnTo>
                  <a:pt x="7406" y="2343"/>
                </a:lnTo>
                <a:lnTo>
                  <a:pt x="7406" y="2343"/>
                </a:lnTo>
                <a:cubicBezTo>
                  <a:pt x="7537" y="2386"/>
                  <a:pt x="7618" y="2498"/>
                  <a:pt x="7586" y="2594"/>
                </a:cubicBezTo>
                <a:lnTo>
                  <a:pt x="7586" y="2594"/>
                </a:lnTo>
                <a:cubicBezTo>
                  <a:pt x="7556" y="2690"/>
                  <a:pt x="7424" y="2734"/>
                  <a:pt x="7293" y="2691"/>
                </a:cubicBezTo>
                <a:lnTo>
                  <a:pt x="213" y="39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8CFD2173-286D-ED40-93D9-DA80BFA24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416" y="5290913"/>
            <a:ext cx="744269" cy="780090"/>
          </a:xfrm>
          <a:custGeom>
            <a:avLst/>
            <a:gdLst>
              <a:gd name="T0" fmla="*/ 2219 w 2473"/>
              <a:gd name="T1" fmla="*/ 41 h 2594"/>
              <a:gd name="T2" fmla="*/ 2219 w 2473"/>
              <a:gd name="T3" fmla="*/ 41 h 2594"/>
              <a:gd name="T4" fmla="*/ 2338 w 2473"/>
              <a:gd name="T5" fmla="*/ 342 h 2594"/>
              <a:gd name="T6" fmla="*/ 2457 w 2473"/>
              <a:gd name="T7" fmla="*/ 1337 h 2594"/>
              <a:gd name="T8" fmla="*/ 2457 w 2473"/>
              <a:gd name="T9" fmla="*/ 1337 h 2594"/>
              <a:gd name="T10" fmla="*/ 2367 w 2473"/>
              <a:gd name="T11" fmla="*/ 1743 h 2594"/>
              <a:gd name="T12" fmla="*/ 1844 w 2473"/>
              <a:gd name="T13" fmla="*/ 2499 h 2594"/>
              <a:gd name="T14" fmla="*/ 1844 w 2473"/>
              <a:gd name="T15" fmla="*/ 2499 h 2594"/>
              <a:gd name="T16" fmla="*/ 1633 w 2473"/>
              <a:gd name="T17" fmla="*/ 2424 h 2594"/>
              <a:gd name="T18" fmla="*/ 1349 w 2473"/>
              <a:gd name="T19" fmla="*/ 1675 h 2594"/>
              <a:gd name="T20" fmla="*/ 1349 w 2473"/>
              <a:gd name="T21" fmla="*/ 1675 h 2594"/>
              <a:gd name="T22" fmla="*/ 997 w 2473"/>
              <a:gd name="T23" fmla="*/ 1425 h 2594"/>
              <a:gd name="T24" fmla="*/ 205 w 2473"/>
              <a:gd name="T25" fmla="*/ 1410 h 2594"/>
              <a:gd name="T26" fmla="*/ 205 w 2473"/>
              <a:gd name="T27" fmla="*/ 1410 h 2594"/>
              <a:gd name="T28" fmla="*/ 64 w 2473"/>
              <a:gd name="T29" fmla="*/ 1234 h 2594"/>
              <a:gd name="T30" fmla="*/ 587 w 2473"/>
              <a:gd name="T31" fmla="*/ 478 h 2594"/>
              <a:gd name="T32" fmla="*/ 587 w 2473"/>
              <a:gd name="T33" fmla="*/ 478 h 2594"/>
              <a:gd name="T34" fmla="*/ 934 w 2473"/>
              <a:gd name="T35" fmla="*/ 254 h 2594"/>
              <a:gd name="T36" fmla="*/ 1897 w 2473"/>
              <a:gd name="T37" fmla="*/ 28 h 2594"/>
              <a:gd name="T38" fmla="*/ 1897 w 2473"/>
              <a:gd name="T39" fmla="*/ 28 h 2594"/>
              <a:gd name="T40" fmla="*/ 2219 w 2473"/>
              <a:gd name="T41" fmla="*/ 41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73" h="2594">
                <a:moveTo>
                  <a:pt x="2219" y="41"/>
                </a:moveTo>
                <a:lnTo>
                  <a:pt x="2219" y="41"/>
                </a:lnTo>
                <a:cubicBezTo>
                  <a:pt x="2268" y="77"/>
                  <a:pt x="2323" y="213"/>
                  <a:pt x="2338" y="342"/>
                </a:cubicBezTo>
                <a:lnTo>
                  <a:pt x="2457" y="1337"/>
                </a:lnTo>
                <a:lnTo>
                  <a:pt x="2457" y="1337"/>
                </a:lnTo>
                <a:cubicBezTo>
                  <a:pt x="2472" y="1468"/>
                  <a:pt x="2431" y="1650"/>
                  <a:pt x="2367" y="1743"/>
                </a:cubicBezTo>
                <a:lnTo>
                  <a:pt x="1844" y="2499"/>
                </a:lnTo>
                <a:lnTo>
                  <a:pt x="1844" y="2499"/>
                </a:lnTo>
                <a:cubicBezTo>
                  <a:pt x="1780" y="2593"/>
                  <a:pt x="1684" y="2559"/>
                  <a:pt x="1633" y="2424"/>
                </a:cubicBezTo>
                <a:lnTo>
                  <a:pt x="1349" y="1675"/>
                </a:lnTo>
                <a:lnTo>
                  <a:pt x="1349" y="1675"/>
                </a:lnTo>
                <a:cubicBezTo>
                  <a:pt x="1298" y="1540"/>
                  <a:pt x="1140" y="1428"/>
                  <a:pt x="997" y="1425"/>
                </a:cubicBezTo>
                <a:lnTo>
                  <a:pt x="205" y="1410"/>
                </a:lnTo>
                <a:lnTo>
                  <a:pt x="205" y="1410"/>
                </a:lnTo>
                <a:cubicBezTo>
                  <a:pt x="64" y="1407"/>
                  <a:pt x="0" y="1328"/>
                  <a:pt x="64" y="1234"/>
                </a:cubicBezTo>
                <a:lnTo>
                  <a:pt x="587" y="478"/>
                </a:lnTo>
                <a:lnTo>
                  <a:pt x="587" y="478"/>
                </a:lnTo>
                <a:cubicBezTo>
                  <a:pt x="653" y="385"/>
                  <a:pt x="809" y="284"/>
                  <a:pt x="934" y="254"/>
                </a:cubicBezTo>
                <a:lnTo>
                  <a:pt x="1897" y="28"/>
                </a:lnTo>
                <a:lnTo>
                  <a:pt x="1897" y="28"/>
                </a:lnTo>
                <a:cubicBezTo>
                  <a:pt x="2023" y="0"/>
                  <a:pt x="2167" y="4"/>
                  <a:pt x="2219" y="41"/>
                </a:cubicBezTo>
              </a:path>
            </a:pathLst>
          </a:custGeom>
          <a:solidFill>
            <a:srgbClr val="FF88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F94F3FD-5DFB-4857-A496-4CE30423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839" y="3824928"/>
            <a:ext cx="1454045" cy="1968798"/>
          </a:xfrm>
          <a:custGeom>
            <a:avLst/>
            <a:gdLst>
              <a:gd name="T0" fmla="*/ 377 w 4834"/>
              <a:gd name="T1" fmla="*/ 6392 h 6546"/>
              <a:gd name="T2" fmla="*/ 377 w 4834"/>
              <a:gd name="T3" fmla="*/ 6392 h 6546"/>
              <a:gd name="T4" fmla="*/ 82 w 4834"/>
              <a:gd name="T5" fmla="*/ 6486 h 6546"/>
              <a:gd name="T6" fmla="*/ 82 w 4834"/>
              <a:gd name="T7" fmla="*/ 6486 h 6546"/>
              <a:gd name="T8" fmla="*/ 81 w 4834"/>
              <a:gd name="T9" fmla="*/ 6177 h 6546"/>
              <a:gd name="T10" fmla="*/ 4455 w 4834"/>
              <a:gd name="T11" fmla="*/ 154 h 6546"/>
              <a:gd name="T12" fmla="*/ 4455 w 4834"/>
              <a:gd name="T13" fmla="*/ 154 h 6546"/>
              <a:gd name="T14" fmla="*/ 4750 w 4834"/>
              <a:gd name="T15" fmla="*/ 59 h 6546"/>
              <a:gd name="T16" fmla="*/ 4750 w 4834"/>
              <a:gd name="T17" fmla="*/ 59 h 6546"/>
              <a:gd name="T18" fmla="*/ 4753 w 4834"/>
              <a:gd name="T19" fmla="*/ 369 h 6546"/>
              <a:gd name="T20" fmla="*/ 377 w 4834"/>
              <a:gd name="T21" fmla="*/ 6392 h 6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34" h="6546">
                <a:moveTo>
                  <a:pt x="377" y="6392"/>
                </a:moveTo>
                <a:lnTo>
                  <a:pt x="377" y="6392"/>
                </a:lnTo>
                <a:cubicBezTo>
                  <a:pt x="296" y="6503"/>
                  <a:pt x="163" y="6545"/>
                  <a:pt x="82" y="6486"/>
                </a:cubicBezTo>
                <a:lnTo>
                  <a:pt x="82" y="6486"/>
                </a:lnTo>
                <a:cubicBezTo>
                  <a:pt x="0" y="6426"/>
                  <a:pt x="0" y="6288"/>
                  <a:pt x="81" y="6177"/>
                </a:cubicBezTo>
                <a:lnTo>
                  <a:pt x="4455" y="154"/>
                </a:lnTo>
                <a:lnTo>
                  <a:pt x="4455" y="154"/>
                </a:lnTo>
                <a:cubicBezTo>
                  <a:pt x="4537" y="43"/>
                  <a:pt x="4669" y="0"/>
                  <a:pt x="4750" y="59"/>
                </a:cubicBezTo>
                <a:lnTo>
                  <a:pt x="4750" y="59"/>
                </a:lnTo>
                <a:cubicBezTo>
                  <a:pt x="4832" y="120"/>
                  <a:pt x="4833" y="258"/>
                  <a:pt x="4753" y="369"/>
                </a:cubicBezTo>
                <a:lnTo>
                  <a:pt x="377" y="6392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B36809D-DA55-8653-EBE6-D4AD35A63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366" y="5302853"/>
            <a:ext cx="750903" cy="769476"/>
          </a:xfrm>
          <a:custGeom>
            <a:avLst/>
            <a:gdLst>
              <a:gd name="T0" fmla="*/ 205 w 2497"/>
              <a:gd name="T1" fmla="*/ 47 h 2556"/>
              <a:gd name="T2" fmla="*/ 205 w 2497"/>
              <a:gd name="T3" fmla="*/ 47 h 2556"/>
              <a:gd name="T4" fmla="*/ 528 w 2497"/>
              <a:gd name="T5" fmla="*/ 26 h 2556"/>
              <a:gd name="T6" fmla="*/ 1510 w 2497"/>
              <a:gd name="T7" fmla="*/ 221 h 2556"/>
              <a:gd name="T8" fmla="*/ 1510 w 2497"/>
              <a:gd name="T9" fmla="*/ 221 h 2556"/>
              <a:gd name="T10" fmla="*/ 1870 w 2497"/>
              <a:gd name="T11" fmla="*/ 431 h 2556"/>
              <a:gd name="T12" fmla="*/ 2427 w 2497"/>
              <a:gd name="T13" fmla="*/ 1163 h 2556"/>
              <a:gd name="T14" fmla="*/ 2427 w 2497"/>
              <a:gd name="T15" fmla="*/ 1163 h 2556"/>
              <a:gd name="T16" fmla="*/ 2289 w 2497"/>
              <a:gd name="T17" fmla="*/ 1339 h 2556"/>
              <a:gd name="T18" fmla="*/ 1490 w 2497"/>
              <a:gd name="T19" fmla="*/ 1379 h 2556"/>
              <a:gd name="T20" fmla="*/ 1490 w 2497"/>
              <a:gd name="T21" fmla="*/ 1379 h 2556"/>
              <a:gd name="T22" fmla="*/ 1143 w 2497"/>
              <a:gd name="T23" fmla="*/ 1635 h 2556"/>
              <a:gd name="T24" fmla="*/ 884 w 2497"/>
              <a:gd name="T25" fmla="*/ 2384 h 2556"/>
              <a:gd name="T26" fmla="*/ 884 w 2497"/>
              <a:gd name="T27" fmla="*/ 2384 h 2556"/>
              <a:gd name="T28" fmla="*/ 673 w 2497"/>
              <a:gd name="T29" fmla="*/ 2465 h 2556"/>
              <a:gd name="T30" fmla="*/ 116 w 2497"/>
              <a:gd name="T31" fmla="*/ 1733 h 2556"/>
              <a:gd name="T32" fmla="*/ 116 w 2497"/>
              <a:gd name="T33" fmla="*/ 1733 h 2556"/>
              <a:gd name="T34" fmla="*/ 11 w 2497"/>
              <a:gd name="T35" fmla="*/ 1335 h 2556"/>
              <a:gd name="T36" fmla="*/ 95 w 2497"/>
              <a:gd name="T37" fmla="*/ 348 h 2556"/>
              <a:gd name="T38" fmla="*/ 95 w 2497"/>
              <a:gd name="T39" fmla="*/ 348 h 2556"/>
              <a:gd name="T40" fmla="*/ 205 w 2497"/>
              <a:gd name="T41" fmla="*/ 47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97" h="2556">
                <a:moveTo>
                  <a:pt x="205" y="47"/>
                </a:moveTo>
                <a:lnTo>
                  <a:pt x="205" y="47"/>
                </a:lnTo>
                <a:cubicBezTo>
                  <a:pt x="254" y="10"/>
                  <a:pt x="400" y="0"/>
                  <a:pt x="528" y="26"/>
                </a:cubicBezTo>
                <a:lnTo>
                  <a:pt x="1510" y="221"/>
                </a:lnTo>
                <a:lnTo>
                  <a:pt x="1510" y="221"/>
                </a:lnTo>
                <a:cubicBezTo>
                  <a:pt x="1640" y="246"/>
                  <a:pt x="1801" y="341"/>
                  <a:pt x="1870" y="431"/>
                </a:cubicBezTo>
                <a:lnTo>
                  <a:pt x="2427" y="1163"/>
                </a:lnTo>
                <a:lnTo>
                  <a:pt x="2427" y="1163"/>
                </a:lnTo>
                <a:cubicBezTo>
                  <a:pt x="2496" y="1253"/>
                  <a:pt x="2434" y="1332"/>
                  <a:pt x="2289" y="1339"/>
                </a:cubicBezTo>
                <a:lnTo>
                  <a:pt x="1490" y="1379"/>
                </a:lnTo>
                <a:lnTo>
                  <a:pt x="1490" y="1379"/>
                </a:lnTo>
                <a:cubicBezTo>
                  <a:pt x="1347" y="1386"/>
                  <a:pt x="1190" y="1501"/>
                  <a:pt x="1143" y="1635"/>
                </a:cubicBezTo>
                <a:lnTo>
                  <a:pt x="884" y="2384"/>
                </a:lnTo>
                <a:lnTo>
                  <a:pt x="884" y="2384"/>
                </a:lnTo>
                <a:cubicBezTo>
                  <a:pt x="837" y="2518"/>
                  <a:pt x="742" y="2555"/>
                  <a:pt x="673" y="2465"/>
                </a:cubicBezTo>
                <a:lnTo>
                  <a:pt x="116" y="1733"/>
                </a:lnTo>
                <a:lnTo>
                  <a:pt x="116" y="1733"/>
                </a:lnTo>
                <a:cubicBezTo>
                  <a:pt x="48" y="1642"/>
                  <a:pt x="0" y="1463"/>
                  <a:pt x="11" y="1335"/>
                </a:cubicBezTo>
                <a:lnTo>
                  <a:pt x="95" y="348"/>
                </a:lnTo>
                <a:lnTo>
                  <a:pt x="95" y="348"/>
                </a:lnTo>
                <a:cubicBezTo>
                  <a:pt x="105" y="220"/>
                  <a:pt x="154" y="84"/>
                  <a:pt x="205" y="47"/>
                </a:cubicBezTo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A67C551-4C82-7C91-53E6-6DD4CE0E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147" y="3823601"/>
            <a:ext cx="1454045" cy="1968798"/>
          </a:xfrm>
          <a:custGeom>
            <a:avLst/>
            <a:gdLst>
              <a:gd name="T0" fmla="*/ 4753 w 4835"/>
              <a:gd name="T1" fmla="*/ 6175 h 6546"/>
              <a:gd name="T2" fmla="*/ 4753 w 4835"/>
              <a:gd name="T3" fmla="*/ 6175 h 6546"/>
              <a:gd name="T4" fmla="*/ 4752 w 4835"/>
              <a:gd name="T5" fmla="*/ 6486 h 6546"/>
              <a:gd name="T6" fmla="*/ 4752 w 4835"/>
              <a:gd name="T7" fmla="*/ 6486 h 6546"/>
              <a:gd name="T8" fmla="*/ 4456 w 4835"/>
              <a:gd name="T9" fmla="*/ 6391 h 6546"/>
              <a:gd name="T10" fmla="*/ 81 w 4835"/>
              <a:gd name="T11" fmla="*/ 369 h 6546"/>
              <a:gd name="T12" fmla="*/ 81 w 4835"/>
              <a:gd name="T13" fmla="*/ 369 h 6546"/>
              <a:gd name="T14" fmla="*/ 82 w 4835"/>
              <a:gd name="T15" fmla="*/ 59 h 6546"/>
              <a:gd name="T16" fmla="*/ 82 w 4835"/>
              <a:gd name="T17" fmla="*/ 59 h 6546"/>
              <a:gd name="T18" fmla="*/ 377 w 4835"/>
              <a:gd name="T19" fmla="*/ 154 h 6546"/>
              <a:gd name="T20" fmla="*/ 4753 w 4835"/>
              <a:gd name="T21" fmla="*/ 6175 h 6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35" h="6546">
                <a:moveTo>
                  <a:pt x="4753" y="6175"/>
                </a:moveTo>
                <a:lnTo>
                  <a:pt x="4753" y="6175"/>
                </a:lnTo>
                <a:cubicBezTo>
                  <a:pt x="4834" y="6287"/>
                  <a:pt x="4833" y="6426"/>
                  <a:pt x="4752" y="6486"/>
                </a:cubicBezTo>
                <a:lnTo>
                  <a:pt x="4752" y="6486"/>
                </a:lnTo>
                <a:cubicBezTo>
                  <a:pt x="4671" y="6545"/>
                  <a:pt x="4538" y="6502"/>
                  <a:pt x="4456" y="6391"/>
                </a:cubicBezTo>
                <a:lnTo>
                  <a:pt x="81" y="369"/>
                </a:lnTo>
                <a:lnTo>
                  <a:pt x="81" y="369"/>
                </a:lnTo>
                <a:cubicBezTo>
                  <a:pt x="0" y="258"/>
                  <a:pt x="1" y="118"/>
                  <a:pt x="82" y="59"/>
                </a:cubicBezTo>
                <a:lnTo>
                  <a:pt x="82" y="59"/>
                </a:lnTo>
                <a:cubicBezTo>
                  <a:pt x="165" y="0"/>
                  <a:pt x="297" y="42"/>
                  <a:pt x="377" y="154"/>
                </a:cubicBezTo>
                <a:lnTo>
                  <a:pt x="4753" y="6175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E2F76747-BF85-FF2F-F0E4-57F12056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416" y="2561925"/>
            <a:ext cx="773457" cy="736310"/>
          </a:xfrm>
          <a:custGeom>
            <a:avLst/>
            <a:gdLst>
              <a:gd name="T0" fmla="*/ 18 w 2571"/>
              <a:gd name="T1" fmla="*/ 1806 h 2449"/>
              <a:gd name="T2" fmla="*/ 18 w 2571"/>
              <a:gd name="T3" fmla="*/ 1806 h 2449"/>
              <a:gd name="T4" fmla="*/ 99 w 2571"/>
              <a:gd name="T5" fmla="*/ 1491 h 2449"/>
              <a:gd name="T6" fmla="*/ 588 w 2571"/>
              <a:gd name="T7" fmla="*/ 617 h 2449"/>
              <a:gd name="T8" fmla="*/ 588 w 2571"/>
              <a:gd name="T9" fmla="*/ 617 h 2449"/>
              <a:gd name="T10" fmla="*/ 898 w 2571"/>
              <a:gd name="T11" fmla="*/ 341 h 2449"/>
              <a:gd name="T12" fmla="*/ 1767 w 2571"/>
              <a:gd name="T13" fmla="*/ 38 h 2449"/>
              <a:gd name="T14" fmla="*/ 1767 w 2571"/>
              <a:gd name="T15" fmla="*/ 38 h 2449"/>
              <a:gd name="T16" fmla="*/ 1892 w 2571"/>
              <a:gd name="T17" fmla="*/ 222 h 2449"/>
              <a:gd name="T18" fmla="*/ 1683 w 2571"/>
              <a:gd name="T19" fmla="*/ 994 h 2449"/>
              <a:gd name="T20" fmla="*/ 1683 w 2571"/>
              <a:gd name="T21" fmla="*/ 994 h 2449"/>
              <a:gd name="T22" fmla="*/ 1820 w 2571"/>
              <a:gd name="T23" fmla="*/ 1405 h 2449"/>
              <a:gd name="T24" fmla="*/ 2451 w 2571"/>
              <a:gd name="T25" fmla="*/ 1882 h 2449"/>
              <a:gd name="T26" fmla="*/ 2451 w 2571"/>
              <a:gd name="T27" fmla="*/ 1882 h 2449"/>
              <a:gd name="T28" fmla="*/ 2463 w 2571"/>
              <a:gd name="T29" fmla="*/ 2107 h 2449"/>
              <a:gd name="T30" fmla="*/ 1595 w 2571"/>
              <a:gd name="T31" fmla="*/ 2411 h 2449"/>
              <a:gd name="T32" fmla="*/ 1595 w 2571"/>
              <a:gd name="T33" fmla="*/ 2411 h 2449"/>
              <a:gd name="T34" fmla="*/ 1183 w 2571"/>
              <a:gd name="T35" fmla="*/ 2388 h 2449"/>
              <a:gd name="T36" fmla="*/ 272 w 2571"/>
              <a:gd name="T37" fmla="*/ 2004 h 2449"/>
              <a:gd name="T38" fmla="*/ 272 w 2571"/>
              <a:gd name="T39" fmla="*/ 2004 h 2449"/>
              <a:gd name="T40" fmla="*/ 18 w 2571"/>
              <a:gd name="T41" fmla="*/ 1806 h 2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71" h="2449">
                <a:moveTo>
                  <a:pt x="18" y="1806"/>
                </a:moveTo>
                <a:lnTo>
                  <a:pt x="18" y="1806"/>
                </a:lnTo>
                <a:cubicBezTo>
                  <a:pt x="0" y="1748"/>
                  <a:pt x="36" y="1606"/>
                  <a:pt x="99" y="1491"/>
                </a:cubicBezTo>
                <a:lnTo>
                  <a:pt x="588" y="617"/>
                </a:lnTo>
                <a:lnTo>
                  <a:pt x="588" y="617"/>
                </a:lnTo>
                <a:cubicBezTo>
                  <a:pt x="652" y="503"/>
                  <a:pt x="792" y="379"/>
                  <a:pt x="898" y="341"/>
                </a:cubicBezTo>
                <a:lnTo>
                  <a:pt x="1767" y="38"/>
                </a:lnTo>
                <a:lnTo>
                  <a:pt x="1767" y="38"/>
                </a:lnTo>
                <a:cubicBezTo>
                  <a:pt x="1874" y="0"/>
                  <a:pt x="1931" y="84"/>
                  <a:pt x="1892" y="222"/>
                </a:cubicBezTo>
                <a:lnTo>
                  <a:pt x="1683" y="994"/>
                </a:lnTo>
                <a:lnTo>
                  <a:pt x="1683" y="994"/>
                </a:lnTo>
                <a:cubicBezTo>
                  <a:pt x="1645" y="1134"/>
                  <a:pt x="1707" y="1318"/>
                  <a:pt x="1820" y="1405"/>
                </a:cubicBezTo>
                <a:lnTo>
                  <a:pt x="2451" y="1882"/>
                </a:lnTo>
                <a:lnTo>
                  <a:pt x="2451" y="1882"/>
                </a:lnTo>
                <a:cubicBezTo>
                  <a:pt x="2565" y="1968"/>
                  <a:pt x="2570" y="2070"/>
                  <a:pt x="2463" y="2107"/>
                </a:cubicBezTo>
                <a:lnTo>
                  <a:pt x="1595" y="2411"/>
                </a:lnTo>
                <a:lnTo>
                  <a:pt x="1595" y="2411"/>
                </a:lnTo>
                <a:cubicBezTo>
                  <a:pt x="1487" y="2448"/>
                  <a:pt x="1303" y="2438"/>
                  <a:pt x="1183" y="2388"/>
                </a:cubicBezTo>
                <a:lnTo>
                  <a:pt x="272" y="2004"/>
                </a:lnTo>
                <a:lnTo>
                  <a:pt x="272" y="2004"/>
                </a:lnTo>
                <a:cubicBezTo>
                  <a:pt x="152" y="1953"/>
                  <a:pt x="39" y="1865"/>
                  <a:pt x="18" y="1806"/>
                </a:cubicBezTo>
              </a:path>
            </a:pathLst>
          </a:custGeom>
          <a:solidFill>
            <a:srgbClr val="E34D5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6B18288A-BC54-BC06-897E-0667135B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767" y="2873696"/>
            <a:ext cx="2292509" cy="822543"/>
          </a:xfrm>
          <a:custGeom>
            <a:avLst/>
            <a:gdLst>
              <a:gd name="T0" fmla="*/ 7292 w 7618"/>
              <a:gd name="T1" fmla="*/ 43 h 2735"/>
              <a:gd name="T2" fmla="*/ 7292 w 7618"/>
              <a:gd name="T3" fmla="*/ 43 h 2735"/>
              <a:gd name="T4" fmla="*/ 7586 w 7618"/>
              <a:gd name="T5" fmla="*/ 141 h 2735"/>
              <a:gd name="T6" fmla="*/ 7586 w 7618"/>
              <a:gd name="T7" fmla="*/ 141 h 2735"/>
              <a:gd name="T8" fmla="*/ 7404 w 7618"/>
              <a:gd name="T9" fmla="*/ 392 h 2735"/>
              <a:gd name="T10" fmla="*/ 325 w 7618"/>
              <a:gd name="T11" fmla="*/ 2693 h 2735"/>
              <a:gd name="T12" fmla="*/ 325 w 7618"/>
              <a:gd name="T13" fmla="*/ 2693 h 2735"/>
              <a:gd name="T14" fmla="*/ 31 w 7618"/>
              <a:gd name="T15" fmla="*/ 2595 h 2735"/>
              <a:gd name="T16" fmla="*/ 31 w 7618"/>
              <a:gd name="T17" fmla="*/ 2595 h 2735"/>
              <a:gd name="T18" fmla="*/ 212 w 7618"/>
              <a:gd name="T19" fmla="*/ 2344 h 2735"/>
              <a:gd name="T20" fmla="*/ 7292 w 7618"/>
              <a:gd name="T21" fmla="*/ 43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18" h="2735">
                <a:moveTo>
                  <a:pt x="7292" y="43"/>
                </a:moveTo>
                <a:lnTo>
                  <a:pt x="7292" y="43"/>
                </a:lnTo>
                <a:cubicBezTo>
                  <a:pt x="7422" y="0"/>
                  <a:pt x="7555" y="44"/>
                  <a:pt x="7586" y="141"/>
                </a:cubicBezTo>
                <a:lnTo>
                  <a:pt x="7586" y="141"/>
                </a:lnTo>
                <a:cubicBezTo>
                  <a:pt x="7617" y="236"/>
                  <a:pt x="7536" y="349"/>
                  <a:pt x="7404" y="392"/>
                </a:cubicBezTo>
                <a:lnTo>
                  <a:pt x="325" y="2693"/>
                </a:lnTo>
                <a:lnTo>
                  <a:pt x="325" y="2693"/>
                </a:lnTo>
                <a:cubicBezTo>
                  <a:pt x="194" y="2734"/>
                  <a:pt x="63" y="2692"/>
                  <a:pt x="31" y="2595"/>
                </a:cubicBezTo>
                <a:lnTo>
                  <a:pt x="31" y="2595"/>
                </a:lnTo>
                <a:cubicBezTo>
                  <a:pt x="0" y="2500"/>
                  <a:pt x="81" y="2387"/>
                  <a:pt x="212" y="2344"/>
                </a:cubicBezTo>
                <a:lnTo>
                  <a:pt x="7292" y="43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E4321-15F7-BA4E-074E-231539C76A11}"/>
              </a:ext>
            </a:extLst>
          </p:cNvPr>
          <p:cNvSpPr txBox="1"/>
          <p:nvPr/>
        </p:nvSpPr>
        <p:spPr>
          <a:xfrm>
            <a:off x="9890466" y="1375585"/>
            <a:ext cx="117532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FFCB2E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DFA6672-CBEB-4E82-075B-88D7C9EC6DB7}"/>
              </a:ext>
            </a:extLst>
          </p:cNvPr>
          <p:cNvSpPr txBox="1">
            <a:spLocks/>
          </p:cNvSpPr>
          <p:nvPr/>
        </p:nvSpPr>
        <p:spPr>
          <a:xfrm>
            <a:off x="9745254" y="1620253"/>
            <a:ext cx="2292510" cy="7274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ACC9AA-4323-CEA0-7C3D-846A16AC06BF}"/>
              </a:ext>
            </a:extLst>
          </p:cNvPr>
          <p:cNvSpPr txBox="1"/>
          <p:nvPr/>
        </p:nvSpPr>
        <p:spPr>
          <a:xfrm>
            <a:off x="9890466" y="3198932"/>
            <a:ext cx="117532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E34D57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8006567-462A-633D-E552-C8C8EDDCCE5F}"/>
              </a:ext>
            </a:extLst>
          </p:cNvPr>
          <p:cNvSpPr txBox="1">
            <a:spLocks/>
          </p:cNvSpPr>
          <p:nvPr/>
        </p:nvSpPr>
        <p:spPr>
          <a:xfrm>
            <a:off x="9745254" y="3443601"/>
            <a:ext cx="2292510" cy="7274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B394B3-7700-D708-ED40-FA235A693879}"/>
              </a:ext>
            </a:extLst>
          </p:cNvPr>
          <p:cNvSpPr txBox="1"/>
          <p:nvPr/>
        </p:nvSpPr>
        <p:spPr>
          <a:xfrm>
            <a:off x="9890466" y="5023304"/>
            <a:ext cx="117532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b="1" dirty="0">
                <a:solidFill>
                  <a:srgbClr val="4D337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802BF3F-091C-0F88-53EF-CFB7F659DB1B}"/>
              </a:ext>
            </a:extLst>
          </p:cNvPr>
          <p:cNvSpPr txBox="1">
            <a:spLocks/>
          </p:cNvSpPr>
          <p:nvPr/>
        </p:nvSpPr>
        <p:spPr>
          <a:xfrm>
            <a:off x="9745254" y="5267972"/>
            <a:ext cx="2292510" cy="7274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E1D6F-F944-9CA7-D6E0-FC4C3CD8886E}"/>
              </a:ext>
            </a:extLst>
          </p:cNvPr>
          <p:cNvSpPr txBox="1"/>
          <p:nvPr/>
        </p:nvSpPr>
        <p:spPr>
          <a:xfrm>
            <a:off x="1077710" y="2367101"/>
            <a:ext cx="117532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rgbClr val="A12D5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EC2CD7E-038F-49C1-7D3F-29082211F80A}"/>
              </a:ext>
            </a:extLst>
          </p:cNvPr>
          <p:cNvSpPr txBox="1">
            <a:spLocks/>
          </p:cNvSpPr>
          <p:nvPr/>
        </p:nvSpPr>
        <p:spPr>
          <a:xfrm>
            <a:off x="154236" y="2611769"/>
            <a:ext cx="2292510" cy="7274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A5860-BEA8-BE95-CA0B-53A3060B55B6}"/>
              </a:ext>
            </a:extLst>
          </p:cNvPr>
          <p:cNvSpPr txBox="1"/>
          <p:nvPr/>
        </p:nvSpPr>
        <p:spPr>
          <a:xfrm>
            <a:off x="1098940" y="4191473"/>
            <a:ext cx="117532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0BC9C22-2CCF-A6EB-B0C0-D64C487879A7}"/>
              </a:ext>
            </a:extLst>
          </p:cNvPr>
          <p:cNvSpPr txBox="1">
            <a:spLocks/>
          </p:cNvSpPr>
          <p:nvPr/>
        </p:nvSpPr>
        <p:spPr>
          <a:xfrm>
            <a:off x="154236" y="4436140"/>
            <a:ext cx="2292510" cy="7274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EAC70F-BC28-0212-C15B-B81D13EE1BF1}"/>
              </a:ext>
            </a:extLst>
          </p:cNvPr>
          <p:cNvSpPr txBox="1"/>
          <p:nvPr/>
        </p:nvSpPr>
        <p:spPr>
          <a:xfrm>
            <a:off x="2457831" y="2321952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A12D56"/>
                </a:solidFill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965B9B-B7CF-37B2-8F3D-530F318822ED}"/>
              </a:ext>
            </a:extLst>
          </p:cNvPr>
          <p:cNvSpPr txBox="1"/>
          <p:nvPr/>
        </p:nvSpPr>
        <p:spPr>
          <a:xfrm>
            <a:off x="2432431" y="4239652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8826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713BF-442C-0FC3-F90B-965614FFF04C}"/>
              </a:ext>
            </a:extLst>
          </p:cNvPr>
          <p:cNvSpPr txBox="1"/>
          <p:nvPr/>
        </p:nvSpPr>
        <p:spPr>
          <a:xfrm>
            <a:off x="8985317" y="1433589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CB2E"/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9B47EF-D0F6-C4C7-E18D-BC6EAFA33139}"/>
              </a:ext>
            </a:extLst>
          </p:cNvPr>
          <p:cNvSpPr txBox="1"/>
          <p:nvPr/>
        </p:nvSpPr>
        <p:spPr>
          <a:xfrm>
            <a:off x="8985317" y="3198889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E34D57"/>
                </a:solidFill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3FA05-089F-992D-D622-D184F5BC7240}"/>
              </a:ext>
            </a:extLst>
          </p:cNvPr>
          <p:cNvSpPr txBox="1"/>
          <p:nvPr/>
        </p:nvSpPr>
        <p:spPr>
          <a:xfrm>
            <a:off x="8985317" y="5065789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4D3370"/>
                </a:solidFill>
                <a:latin typeface="Century Gothic" panose="020B050202020202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8295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F9CE8F8-5A04-1B15-42E8-69E00FD4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383" y="2231806"/>
            <a:ext cx="3578572" cy="3578572"/>
          </a:xfrm>
          <a:custGeom>
            <a:avLst/>
            <a:gdLst>
              <a:gd name="T0" fmla="*/ 4735 w 9477"/>
              <a:gd name="T1" fmla="*/ 2 h 9475"/>
              <a:gd name="T2" fmla="*/ 4735 w 9477"/>
              <a:gd name="T3" fmla="*/ 2 h 9475"/>
              <a:gd name="T4" fmla="*/ 2 w 9477"/>
              <a:gd name="T5" fmla="*/ 4740 h 9475"/>
              <a:gd name="T6" fmla="*/ 2 w 9477"/>
              <a:gd name="T7" fmla="*/ 4740 h 9475"/>
              <a:gd name="T8" fmla="*/ 4741 w 9477"/>
              <a:gd name="T9" fmla="*/ 9472 h 9475"/>
              <a:gd name="T10" fmla="*/ 4741 w 9477"/>
              <a:gd name="T11" fmla="*/ 9472 h 9475"/>
              <a:gd name="T12" fmla="*/ 9473 w 9477"/>
              <a:gd name="T13" fmla="*/ 4733 h 9475"/>
              <a:gd name="T14" fmla="*/ 9473 w 9477"/>
              <a:gd name="T15" fmla="*/ 4733 h 9475"/>
              <a:gd name="T16" fmla="*/ 4735 w 9477"/>
              <a:gd name="T17" fmla="*/ 2 h 9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77" h="9475">
                <a:moveTo>
                  <a:pt x="4735" y="2"/>
                </a:moveTo>
                <a:lnTo>
                  <a:pt x="4735" y="2"/>
                </a:lnTo>
                <a:cubicBezTo>
                  <a:pt x="2119" y="3"/>
                  <a:pt x="0" y="2125"/>
                  <a:pt x="2" y="4740"/>
                </a:cubicBezTo>
                <a:lnTo>
                  <a:pt x="2" y="4740"/>
                </a:lnTo>
                <a:cubicBezTo>
                  <a:pt x="4" y="7356"/>
                  <a:pt x="2126" y="9474"/>
                  <a:pt x="4741" y="9472"/>
                </a:cubicBezTo>
                <a:lnTo>
                  <a:pt x="4741" y="9472"/>
                </a:lnTo>
                <a:cubicBezTo>
                  <a:pt x="7356" y="9470"/>
                  <a:pt x="9476" y="7349"/>
                  <a:pt x="9473" y="4733"/>
                </a:cubicBezTo>
                <a:lnTo>
                  <a:pt x="9473" y="4733"/>
                </a:lnTo>
                <a:cubicBezTo>
                  <a:pt x="9471" y="2118"/>
                  <a:pt x="7349" y="0"/>
                  <a:pt x="4735" y="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E006AA6-301D-41AA-D11E-E5DB415A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519" y="1977026"/>
            <a:ext cx="2045430" cy="4089041"/>
          </a:xfrm>
          <a:custGeom>
            <a:avLst/>
            <a:gdLst>
              <a:gd name="connsiteX0" fmla="*/ 3536621 w 3537932"/>
              <a:gd name="connsiteY0" fmla="*/ 2868783 h 7072717"/>
              <a:gd name="connsiteX1" fmla="*/ 3537929 w 3537932"/>
              <a:gd name="connsiteY1" fmla="*/ 4198830 h 7072717"/>
              <a:gd name="connsiteX2" fmla="*/ 2871007 w 3537932"/>
              <a:gd name="connsiteY2" fmla="*/ 3534786 h 7072717"/>
              <a:gd name="connsiteX3" fmla="*/ 3536621 w 3537932"/>
              <a:gd name="connsiteY3" fmla="*/ 2868783 h 7072717"/>
              <a:gd name="connsiteX4" fmla="*/ 3531789 w 3537932"/>
              <a:gd name="connsiteY4" fmla="*/ 1443031 h 7072717"/>
              <a:gd name="connsiteX5" fmla="*/ 3532441 w 3537932"/>
              <a:gd name="connsiteY5" fmla="*/ 2246472 h 7072717"/>
              <a:gd name="connsiteX6" fmla="*/ 2245243 w 3537932"/>
              <a:gd name="connsiteY6" fmla="*/ 3535245 h 7072717"/>
              <a:gd name="connsiteX7" fmla="*/ 3534399 w 3537932"/>
              <a:gd name="connsiteY7" fmla="*/ 4823363 h 7072717"/>
              <a:gd name="connsiteX8" fmla="*/ 3535052 w 3537932"/>
              <a:gd name="connsiteY8" fmla="*/ 5626805 h 7072717"/>
              <a:gd name="connsiteX9" fmla="*/ 1441724 w 3537932"/>
              <a:gd name="connsiteY9" fmla="*/ 3535898 h 7072717"/>
              <a:gd name="connsiteX10" fmla="*/ 3531789 w 3537932"/>
              <a:gd name="connsiteY10" fmla="*/ 1443031 h 7072717"/>
              <a:gd name="connsiteX11" fmla="*/ 3532708 w 3537932"/>
              <a:gd name="connsiteY11" fmla="*/ 0 h 7072717"/>
              <a:gd name="connsiteX12" fmla="*/ 3533361 w 3537932"/>
              <a:gd name="connsiteY12" fmla="*/ 804148 h 7072717"/>
              <a:gd name="connsiteX13" fmla="*/ 803185 w 3537932"/>
              <a:gd name="connsiteY13" fmla="*/ 3537991 h 7072717"/>
              <a:gd name="connsiteX14" fmla="*/ 3537279 w 3537932"/>
              <a:gd name="connsiteY14" fmla="*/ 6269221 h 7072717"/>
              <a:gd name="connsiteX15" fmla="*/ 3537932 w 3537932"/>
              <a:gd name="connsiteY15" fmla="*/ 7072717 h 7072717"/>
              <a:gd name="connsiteX16" fmla="*/ 0 w 3537932"/>
              <a:gd name="connsiteY16" fmla="*/ 3537991 h 7072717"/>
              <a:gd name="connsiteX17" fmla="*/ 3532708 w 3537932"/>
              <a:gd name="connsiteY17" fmla="*/ 0 h 707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37932" h="7072717">
                <a:moveTo>
                  <a:pt x="3536621" y="2868783"/>
                </a:moveTo>
                <a:lnTo>
                  <a:pt x="3537929" y="4198830"/>
                </a:lnTo>
                <a:cubicBezTo>
                  <a:pt x="3169160" y="4198830"/>
                  <a:pt x="2871007" y="3901741"/>
                  <a:pt x="2871007" y="3534786"/>
                </a:cubicBezTo>
                <a:cubicBezTo>
                  <a:pt x="2870353" y="3167179"/>
                  <a:pt x="3168507" y="2868783"/>
                  <a:pt x="3536621" y="2868783"/>
                </a:cubicBezTo>
                <a:close/>
                <a:moveTo>
                  <a:pt x="3531789" y="1443031"/>
                </a:moveTo>
                <a:lnTo>
                  <a:pt x="3532441" y="2246472"/>
                </a:lnTo>
                <a:cubicBezTo>
                  <a:pt x="2820958" y="2247125"/>
                  <a:pt x="2245243" y="2824558"/>
                  <a:pt x="2245243" y="3535245"/>
                </a:cubicBezTo>
                <a:cubicBezTo>
                  <a:pt x="2245896" y="4247237"/>
                  <a:pt x="2822916" y="4824017"/>
                  <a:pt x="3534399" y="4823363"/>
                </a:cubicBezTo>
                <a:lnTo>
                  <a:pt x="3535052" y="5626805"/>
                </a:lnTo>
                <a:cubicBezTo>
                  <a:pt x="2382318" y="5627458"/>
                  <a:pt x="1442377" y="4690109"/>
                  <a:pt x="1441724" y="3535898"/>
                </a:cubicBezTo>
                <a:cubicBezTo>
                  <a:pt x="1441724" y="2383645"/>
                  <a:pt x="2379055" y="1443684"/>
                  <a:pt x="3531789" y="1443031"/>
                </a:cubicBezTo>
                <a:close/>
                <a:moveTo>
                  <a:pt x="3532708" y="0"/>
                </a:moveTo>
                <a:lnTo>
                  <a:pt x="3533361" y="804148"/>
                </a:lnTo>
                <a:cubicBezTo>
                  <a:pt x="2026899" y="804801"/>
                  <a:pt x="801879" y="2032254"/>
                  <a:pt x="803185" y="3537991"/>
                </a:cubicBezTo>
                <a:cubicBezTo>
                  <a:pt x="803838" y="5045035"/>
                  <a:pt x="2030164" y="6270528"/>
                  <a:pt x="3537279" y="6269221"/>
                </a:cubicBezTo>
                <a:lnTo>
                  <a:pt x="3537932" y="7072717"/>
                </a:lnTo>
                <a:cubicBezTo>
                  <a:pt x="1587433" y="7073370"/>
                  <a:pt x="1306" y="5489243"/>
                  <a:pt x="0" y="3537991"/>
                </a:cubicBezTo>
                <a:cubicBezTo>
                  <a:pt x="-1306" y="1589352"/>
                  <a:pt x="1582209" y="1306"/>
                  <a:pt x="3532708" y="0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298BEFE-5B6E-3F89-C14B-71C8CC8C0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35" y="1976493"/>
            <a:ext cx="2045055" cy="4088286"/>
          </a:xfrm>
          <a:custGeom>
            <a:avLst/>
            <a:gdLst>
              <a:gd name="connsiteX0" fmla="*/ 2881 w 3537282"/>
              <a:gd name="connsiteY0" fmla="*/ 2870359 h 7071412"/>
              <a:gd name="connsiteX1" fmla="*/ 667578 w 3537282"/>
              <a:gd name="connsiteY1" fmla="*/ 3534730 h 7071412"/>
              <a:gd name="connsiteX2" fmla="*/ 4186 w 3537282"/>
              <a:gd name="connsiteY2" fmla="*/ 4199754 h 7071412"/>
              <a:gd name="connsiteX3" fmla="*/ 1 w 3537282"/>
              <a:gd name="connsiteY3" fmla="*/ 1445260 h 7071412"/>
              <a:gd name="connsiteX4" fmla="*/ 2092676 w 3537282"/>
              <a:gd name="connsiteY4" fmla="*/ 3534535 h 7071412"/>
              <a:gd name="connsiteX5" fmla="*/ 3266 w 3537282"/>
              <a:gd name="connsiteY5" fmla="*/ 5628381 h 7071412"/>
              <a:gd name="connsiteX6" fmla="*/ 2613 w 3537282"/>
              <a:gd name="connsiteY6" fmla="*/ 4825065 h 7071412"/>
              <a:gd name="connsiteX7" fmla="*/ 1288906 w 3537282"/>
              <a:gd name="connsiteY7" fmla="*/ 3535188 h 7071412"/>
              <a:gd name="connsiteX8" fmla="*/ 654 w 3537282"/>
              <a:gd name="connsiteY8" fmla="*/ 2248576 h 7071412"/>
              <a:gd name="connsiteX9" fmla="*/ 0 w 3537282"/>
              <a:gd name="connsiteY9" fmla="*/ 1 h 7071412"/>
              <a:gd name="connsiteX10" fmla="*/ 3537281 w 3537282"/>
              <a:gd name="connsiteY10" fmla="*/ 3532768 h 7071412"/>
              <a:gd name="connsiteX11" fmla="*/ 5877 w 3537282"/>
              <a:gd name="connsiteY11" fmla="*/ 7071412 h 7071412"/>
              <a:gd name="connsiteX12" fmla="*/ 4571 w 3537282"/>
              <a:gd name="connsiteY12" fmla="*/ 6268065 h 7071412"/>
              <a:gd name="connsiteX13" fmla="*/ 2733442 w 3537282"/>
              <a:gd name="connsiteY13" fmla="*/ 3532768 h 7071412"/>
              <a:gd name="connsiteX14" fmla="*/ 1306 w 3537282"/>
              <a:gd name="connsiteY14" fmla="*/ 804001 h 707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7282" h="7071412">
                <a:moveTo>
                  <a:pt x="2881" y="2870359"/>
                </a:moveTo>
                <a:cubicBezTo>
                  <a:pt x="368823" y="2869706"/>
                  <a:pt x="666925" y="3167303"/>
                  <a:pt x="667578" y="3534730"/>
                </a:cubicBezTo>
                <a:cubicBezTo>
                  <a:pt x="667578" y="3901505"/>
                  <a:pt x="370128" y="4199101"/>
                  <a:pt x="4186" y="4199754"/>
                </a:cubicBezTo>
                <a:close/>
                <a:moveTo>
                  <a:pt x="1" y="1445260"/>
                </a:moveTo>
                <a:cubicBezTo>
                  <a:pt x="1152441" y="1443954"/>
                  <a:pt x="2092023" y="2382462"/>
                  <a:pt x="2092676" y="3534535"/>
                </a:cubicBezTo>
                <a:cubicBezTo>
                  <a:pt x="2093329" y="4688566"/>
                  <a:pt x="1155053" y="5627728"/>
                  <a:pt x="3266" y="5628381"/>
                </a:cubicBezTo>
                <a:lnTo>
                  <a:pt x="2613" y="4825065"/>
                </a:lnTo>
                <a:cubicBezTo>
                  <a:pt x="713012" y="4824412"/>
                  <a:pt x="1289559" y="4247070"/>
                  <a:pt x="1288906" y="3535188"/>
                </a:cubicBezTo>
                <a:cubicBezTo>
                  <a:pt x="1288253" y="2825265"/>
                  <a:pt x="711054" y="2248576"/>
                  <a:pt x="654" y="2248576"/>
                </a:cubicBezTo>
                <a:close/>
                <a:moveTo>
                  <a:pt x="0" y="1"/>
                </a:moveTo>
                <a:cubicBezTo>
                  <a:pt x="1948541" y="-1958"/>
                  <a:pt x="3535975" y="1583835"/>
                  <a:pt x="3537281" y="3532768"/>
                </a:cubicBezTo>
                <a:cubicBezTo>
                  <a:pt x="3539240" y="5483006"/>
                  <a:pt x="1953765" y="7069452"/>
                  <a:pt x="5877" y="7071412"/>
                </a:cubicBezTo>
                <a:lnTo>
                  <a:pt x="4571" y="6268065"/>
                </a:lnTo>
                <a:cubicBezTo>
                  <a:pt x="1510380" y="6266759"/>
                  <a:pt x="2734748" y="5040186"/>
                  <a:pt x="2733442" y="3532768"/>
                </a:cubicBezTo>
                <a:cubicBezTo>
                  <a:pt x="2732790" y="2027962"/>
                  <a:pt x="1506462" y="802695"/>
                  <a:pt x="1306" y="804001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C91662E-A721-2569-B6AD-7F296C427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935" y="1884213"/>
            <a:ext cx="970828" cy="970826"/>
          </a:xfrm>
          <a:custGeom>
            <a:avLst/>
            <a:gdLst>
              <a:gd name="T0" fmla="*/ 1062 w 2570"/>
              <a:gd name="T1" fmla="*/ 0 h 2570"/>
              <a:gd name="T2" fmla="*/ 1117 w 2570"/>
              <a:gd name="T3" fmla="*/ 1451 h 2570"/>
              <a:gd name="T4" fmla="*/ 2569 w 2570"/>
              <a:gd name="T5" fmla="*/ 1507 h 2570"/>
              <a:gd name="T6" fmla="*/ 0 w 2570"/>
              <a:gd name="T7" fmla="*/ 2569 h 2570"/>
              <a:gd name="T8" fmla="*/ 1062 w 2570"/>
              <a:gd name="T9" fmla="*/ 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0" h="2570">
                <a:moveTo>
                  <a:pt x="1062" y="0"/>
                </a:moveTo>
                <a:lnTo>
                  <a:pt x="1117" y="1451"/>
                </a:lnTo>
                <a:lnTo>
                  <a:pt x="2569" y="1507"/>
                </a:lnTo>
                <a:lnTo>
                  <a:pt x="0" y="2569"/>
                </a:lnTo>
                <a:lnTo>
                  <a:pt x="1062" y="0"/>
                </a:lnTo>
              </a:path>
            </a:pathLst>
          </a:custGeom>
          <a:solidFill>
            <a:srgbClr val="FF882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7CEB5EE-AA44-B1C7-22B6-F6E08201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290" y="3680553"/>
            <a:ext cx="969162" cy="804305"/>
          </a:xfrm>
          <a:custGeom>
            <a:avLst/>
            <a:gdLst>
              <a:gd name="T0" fmla="*/ 2567 w 2568"/>
              <a:gd name="T1" fmla="*/ 0 h 2132"/>
              <a:gd name="T2" fmla="*/ 1579 w 2568"/>
              <a:gd name="T3" fmla="*/ 1065 h 2132"/>
              <a:gd name="T4" fmla="*/ 2567 w 2568"/>
              <a:gd name="T5" fmla="*/ 2131 h 2132"/>
              <a:gd name="T6" fmla="*/ 0 w 2568"/>
              <a:gd name="T7" fmla="*/ 1065 h 2132"/>
              <a:gd name="T8" fmla="*/ 2567 w 2568"/>
              <a:gd name="T9" fmla="*/ 0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8" h="2132">
                <a:moveTo>
                  <a:pt x="2567" y="0"/>
                </a:moveTo>
                <a:lnTo>
                  <a:pt x="1579" y="1065"/>
                </a:lnTo>
                <a:lnTo>
                  <a:pt x="2567" y="2131"/>
                </a:lnTo>
                <a:lnTo>
                  <a:pt x="0" y="1065"/>
                </a:lnTo>
                <a:lnTo>
                  <a:pt x="2567" y="0"/>
                </a:lnTo>
              </a:path>
            </a:pathLst>
          </a:custGeom>
          <a:solidFill>
            <a:srgbClr val="C2386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C8CFF5E8-E75B-9320-C6F0-CA04433B4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828" y="4028586"/>
            <a:ext cx="2647710" cy="1099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8995F273-A9C9-582C-EC9A-80227743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429" y="1905559"/>
            <a:ext cx="970826" cy="970826"/>
          </a:xfrm>
          <a:custGeom>
            <a:avLst/>
            <a:gdLst>
              <a:gd name="T0" fmla="*/ 1507 w 2570"/>
              <a:gd name="T1" fmla="*/ 0 h 2570"/>
              <a:gd name="T2" fmla="*/ 1452 w 2570"/>
              <a:gd name="T3" fmla="*/ 1451 h 2570"/>
              <a:gd name="T4" fmla="*/ 0 w 2570"/>
              <a:gd name="T5" fmla="*/ 1507 h 2570"/>
              <a:gd name="T6" fmla="*/ 2569 w 2570"/>
              <a:gd name="T7" fmla="*/ 2569 h 2570"/>
              <a:gd name="T8" fmla="*/ 1507 w 2570"/>
              <a:gd name="T9" fmla="*/ 0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0" h="2570">
                <a:moveTo>
                  <a:pt x="1507" y="0"/>
                </a:moveTo>
                <a:lnTo>
                  <a:pt x="1452" y="1451"/>
                </a:lnTo>
                <a:lnTo>
                  <a:pt x="0" y="1507"/>
                </a:lnTo>
                <a:lnTo>
                  <a:pt x="2569" y="2569"/>
                </a:lnTo>
                <a:lnTo>
                  <a:pt x="1507" y="0"/>
                </a:lnTo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C54FD6D1-E414-9EF5-12A2-61D30EC8F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887" y="3680553"/>
            <a:ext cx="969162" cy="804305"/>
          </a:xfrm>
          <a:custGeom>
            <a:avLst/>
            <a:gdLst>
              <a:gd name="T0" fmla="*/ 0 w 2568"/>
              <a:gd name="T1" fmla="*/ 0 h 2132"/>
              <a:gd name="T2" fmla="*/ 988 w 2568"/>
              <a:gd name="T3" fmla="*/ 1065 h 2132"/>
              <a:gd name="T4" fmla="*/ 0 w 2568"/>
              <a:gd name="T5" fmla="*/ 2131 h 2132"/>
              <a:gd name="T6" fmla="*/ 2567 w 2568"/>
              <a:gd name="T7" fmla="*/ 1065 h 2132"/>
              <a:gd name="T8" fmla="*/ 0 w 2568"/>
              <a:gd name="T9" fmla="*/ 0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8" h="2132">
                <a:moveTo>
                  <a:pt x="0" y="0"/>
                </a:moveTo>
                <a:lnTo>
                  <a:pt x="988" y="1065"/>
                </a:lnTo>
                <a:lnTo>
                  <a:pt x="0" y="2131"/>
                </a:lnTo>
                <a:lnTo>
                  <a:pt x="2567" y="1065"/>
                </a:lnTo>
                <a:lnTo>
                  <a:pt x="0" y="0"/>
                </a:lnTo>
              </a:path>
            </a:pathLst>
          </a:custGeom>
          <a:solidFill>
            <a:srgbClr val="80CDD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45E89D31-B24B-2F79-0934-B629DBD8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466" y="4028586"/>
            <a:ext cx="2649376" cy="1099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14" name="Freeform 697">
            <a:extLst>
              <a:ext uri="{FF2B5EF4-FFF2-40B4-BE49-F238E27FC236}">
                <a16:creationId xmlns:a16="http://schemas.microsoft.com/office/drawing/2014/main" id="{BB9B1E85-6E8C-5FE4-A2CD-D12D2FF1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989" y="1621382"/>
            <a:ext cx="504804" cy="504803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60319" y="149225"/>
                </a:moveTo>
                <a:lnTo>
                  <a:pt x="181851" y="149225"/>
                </a:lnTo>
                <a:cubicBezTo>
                  <a:pt x="184770" y="149225"/>
                  <a:pt x="186960" y="151342"/>
                  <a:pt x="186960" y="153811"/>
                </a:cubicBezTo>
                <a:cubicBezTo>
                  <a:pt x="186960" y="156281"/>
                  <a:pt x="184770" y="158397"/>
                  <a:pt x="181851" y="158397"/>
                </a:cubicBezTo>
                <a:lnTo>
                  <a:pt x="160319" y="158397"/>
                </a:lnTo>
                <a:cubicBezTo>
                  <a:pt x="157765" y="158397"/>
                  <a:pt x="155575" y="156281"/>
                  <a:pt x="155575" y="153811"/>
                </a:cubicBezTo>
                <a:cubicBezTo>
                  <a:pt x="155575" y="151342"/>
                  <a:pt x="157765" y="149225"/>
                  <a:pt x="160319" y="149225"/>
                </a:cubicBezTo>
                <a:close/>
                <a:moveTo>
                  <a:pt x="90372" y="149225"/>
                </a:moveTo>
                <a:lnTo>
                  <a:pt x="134696" y="149225"/>
                </a:lnTo>
                <a:cubicBezTo>
                  <a:pt x="137198" y="149225"/>
                  <a:pt x="139343" y="151342"/>
                  <a:pt x="139343" y="153811"/>
                </a:cubicBezTo>
                <a:cubicBezTo>
                  <a:pt x="139343" y="156281"/>
                  <a:pt x="137198" y="158397"/>
                  <a:pt x="134696" y="158397"/>
                </a:cubicBezTo>
                <a:lnTo>
                  <a:pt x="90372" y="158397"/>
                </a:lnTo>
                <a:cubicBezTo>
                  <a:pt x="87870" y="158397"/>
                  <a:pt x="85725" y="156281"/>
                  <a:pt x="85725" y="153811"/>
                </a:cubicBezTo>
                <a:cubicBezTo>
                  <a:pt x="85725" y="151342"/>
                  <a:pt x="87870" y="149225"/>
                  <a:pt x="90372" y="149225"/>
                </a:cubicBezTo>
                <a:close/>
                <a:moveTo>
                  <a:pt x="193657" y="115887"/>
                </a:moveTo>
                <a:lnTo>
                  <a:pt x="215554" y="115887"/>
                </a:lnTo>
                <a:cubicBezTo>
                  <a:pt x="218108" y="115887"/>
                  <a:pt x="220298" y="118004"/>
                  <a:pt x="220298" y="120473"/>
                </a:cubicBezTo>
                <a:cubicBezTo>
                  <a:pt x="220298" y="122942"/>
                  <a:pt x="218108" y="125059"/>
                  <a:pt x="215554" y="125059"/>
                </a:cubicBezTo>
                <a:lnTo>
                  <a:pt x="193657" y="125059"/>
                </a:lnTo>
                <a:cubicBezTo>
                  <a:pt x="191103" y="125059"/>
                  <a:pt x="188913" y="122942"/>
                  <a:pt x="188913" y="120473"/>
                </a:cubicBezTo>
                <a:cubicBezTo>
                  <a:pt x="188913" y="118004"/>
                  <a:pt x="191103" y="115887"/>
                  <a:pt x="193657" y="115887"/>
                </a:cubicBezTo>
                <a:close/>
                <a:moveTo>
                  <a:pt x="131750" y="115887"/>
                </a:moveTo>
                <a:lnTo>
                  <a:pt x="167923" y="115887"/>
                </a:lnTo>
                <a:cubicBezTo>
                  <a:pt x="170480" y="115887"/>
                  <a:pt x="172673" y="118004"/>
                  <a:pt x="172673" y="120473"/>
                </a:cubicBezTo>
                <a:cubicBezTo>
                  <a:pt x="172673" y="122942"/>
                  <a:pt x="170480" y="125059"/>
                  <a:pt x="167923" y="125059"/>
                </a:cubicBezTo>
                <a:lnTo>
                  <a:pt x="131750" y="125059"/>
                </a:lnTo>
                <a:cubicBezTo>
                  <a:pt x="129192" y="125059"/>
                  <a:pt x="127000" y="122942"/>
                  <a:pt x="127000" y="120473"/>
                </a:cubicBezTo>
                <a:cubicBezTo>
                  <a:pt x="127000" y="118004"/>
                  <a:pt x="129192" y="115887"/>
                  <a:pt x="131750" y="115887"/>
                </a:cubicBezTo>
                <a:close/>
                <a:moveTo>
                  <a:pt x="76186" y="115887"/>
                </a:moveTo>
                <a:lnTo>
                  <a:pt x="107599" y="115887"/>
                </a:lnTo>
                <a:cubicBezTo>
                  <a:pt x="110156" y="115887"/>
                  <a:pt x="112348" y="118004"/>
                  <a:pt x="112348" y="120473"/>
                </a:cubicBezTo>
                <a:cubicBezTo>
                  <a:pt x="112348" y="122942"/>
                  <a:pt x="110156" y="125059"/>
                  <a:pt x="107599" y="125059"/>
                </a:cubicBezTo>
                <a:lnTo>
                  <a:pt x="76186" y="125059"/>
                </a:lnTo>
                <a:cubicBezTo>
                  <a:pt x="73630" y="125059"/>
                  <a:pt x="71438" y="122942"/>
                  <a:pt x="71438" y="120473"/>
                </a:cubicBezTo>
                <a:cubicBezTo>
                  <a:pt x="71438" y="118004"/>
                  <a:pt x="73630" y="115887"/>
                  <a:pt x="76186" y="115887"/>
                </a:cubicBezTo>
                <a:close/>
                <a:moveTo>
                  <a:pt x="155441" y="84137"/>
                </a:moveTo>
                <a:lnTo>
                  <a:pt x="204566" y="84137"/>
                </a:lnTo>
                <a:cubicBezTo>
                  <a:pt x="207058" y="84137"/>
                  <a:pt x="209194" y="85901"/>
                  <a:pt x="209194" y="88370"/>
                </a:cubicBezTo>
                <a:cubicBezTo>
                  <a:pt x="209194" y="91192"/>
                  <a:pt x="207058" y="93309"/>
                  <a:pt x="204566" y="93309"/>
                </a:cubicBezTo>
                <a:lnTo>
                  <a:pt x="155441" y="93309"/>
                </a:lnTo>
                <a:cubicBezTo>
                  <a:pt x="152949" y="93309"/>
                  <a:pt x="150813" y="91192"/>
                  <a:pt x="150813" y="88370"/>
                </a:cubicBezTo>
                <a:cubicBezTo>
                  <a:pt x="150813" y="85901"/>
                  <a:pt x="152949" y="84137"/>
                  <a:pt x="155441" y="84137"/>
                </a:cubicBezTo>
                <a:close/>
                <a:moveTo>
                  <a:pt x="90361" y="84137"/>
                </a:moveTo>
                <a:lnTo>
                  <a:pt x="129945" y="84137"/>
                </a:lnTo>
                <a:cubicBezTo>
                  <a:pt x="132442" y="84137"/>
                  <a:pt x="134581" y="85901"/>
                  <a:pt x="134581" y="88370"/>
                </a:cubicBezTo>
                <a:cubicBezTo>
                  <a:pt x="134581" y="91192"/>
                  <a:pt x="132442" y="93309"/>
                  <a:pt x="129945" y="93309"/>
                </a:cubicBezTo>
                <a:lnTo>
                  <a:pt x="90361" y="93309"/>
                </a:lnTo>
                <a:cubicBezTo>
                  <a:pt x="87865" y="93309"/>
                  <a:pt x="85725" y="91192"/>
                  <a:pt x="85725" y="88370"/>
                </a:cubicBezTo>
                <a:cubicBezTo>
                  <a:pt x="85725" y="85901"/>
                  <a:pt x="87865" y="84137"/>
                  <a:pt x="90361" y="84137"/>
                </a:cubicBezTo>
                <a:close/>
                <a:moveTo>
                  <a:pt x="121142" y="46037"/>
                </a:moveTo>
                <a:cubicBezTo>
                  <a:pt x="138031" y="46037"/>
                  <a:pt x="154920" y="52156"/>
                  <a:pt x="168216" y="62954"/>
                </a:cubicBezTo>
                <a:cubicBezTo>
                  <a:pt x="170372" y="64394"/>
                  <a:pt x="170372" y="67273"/>
                  <a:pt x="168935" y="69433"/>
                </a:cubicBezTo>
                <a:cubicBezTo>
                  <a:pt x="167857" y="70513"/>
                  <a:pt x="166779" y="71232"/>
                  <a:pt x="164982" y="71232"/>
                </a:cubicBezTo>
                <a:cubicBezTo>
                  <a:pt x="163904" y="71232"/>
                  <a:pt x="163185" y="70872"/>
                  <a:pt x="162107" y="70153"/>
                </a:cubicBezTo>
                <a:cubicBezTo>
                  <a:pt x="150608" y="60794"/>
                  <a:pt x="135875" y="55395"/>
                  <a:pt x="121142" y="55395"/>
                </a:cubicBezTo>
                <a:cubicBezTo>
                  <a:pt x="84847" y="55395"/>
                  <a:pt x="55381" y="84910"/>
                  <a:pt x="55381" y="121263"/>
                </a:cubicBezTo>
                <a:cubicBezTo>
                  <a:pt x="55381" y="157257"/>
                  <a:pt x="84847" y="187132"/>
                  <a:pt x="121142" y="187132"/>
                </a:cubicBezTo>
                <a:cubicBezTo>
                  <a:pt x="136234" y="187132"/>
                  <a:pt x="150967" y="181373"/>
                  <a:pt x="162826" y="172015"/>
                </a:cubicBezTo>
                <a:cubicBezTo>
                  <a:pt x="164622" y="170215"/>
                  <a:pt x="167497" y="170575"/>
                  <a:pt x="169294" y="172734"/>
                </a:cubicBezTo>
                <a:cubicBezTo>
                  <a:pt x="171091" y="174534"/>
                  <a:pt x="170731" y="177414"/>
                  <a:pt x="168575" y="179213"/>
                </a:cubicBezTo>
                <a:cubicBezTo>
                  <a:pt x="155279" y="190011"/>
                  <a:pt x="138390" y="196490"/>
                  <a:pt x="121142" y="196490"/>
                </a:cubicBezTo>
                <a:cubicBezTo>
                  <a:pt x="79457" y="196490"/>
                  <a:pt x="46038" y="162656"/>
                  <a:pt x="46038" y="121263"/>
                </a:cubicBezTo>
                <a:cubicBezTo>
                  <a:pt x="46038" y="79871"/>
                  <a:pt x="79457" y="46037"/>
                  <a:pt x="121142" y="46037"/>
                </a:cubicBezTo>
                <a:close/>
                <a:moveTo>
                  <a:pt x="120946" y="9348"/>
                </a:moveTo>
                <a:cubicBezTo>
                  <a:pt x="59393" y="9348"/>
                  <a:pt x="9719" y="59324"/>
                  <a:pt x="9719" y="120445"/>
                </a:cubicBezTo>
                <a:cubicBezTo>
                  <a:pt x="9719" y="181567"/>
                  <a:pt x="59393" y="231542"/>
                  <a:pt x="120946" y="231542"/>
                </a:cubicBezTo>
                <a:cubicBezTo>
                  <a:pt x="139663" y="231542"/>
                  <a:pt x="158381" y="226509"/>
                  <a:pt x="174579" y="217520"/>
                </a:cubicBezTo>
                <a:cubicBezTo>
                  <a:pt x="176739" y="216442"/>
                  <a:pt x="179259" y="216801"/>
                  <a:pt x="180698" y="218599"/>
                </a:cubicBezTo>
                <a:cubicBezTo>
                  <a:pt x="180698" y="218959"/>
                  <a:pt x="180698" y="218959"/>
                  <a:pt x="181058" y="218959"/>
                </a:cubicBezTo>
                <a:lnTo>
                  <a:pt x="205176" y="243048"/>
                </a:lnTo>
                <a:lnTo>
                  <a:pt x="223893" y="243048"/>
                </a:lnTo>
                <a:cubicBezTo>
                  <a:pt x="230732" y="243048"/>
                  <a:pt x="236492" y="248441"/>
                  <a:pt x="236492" y="255631"/>
                </a:cubicBezTo>
                <a:lnTo>
                  <a:pt x="236492" y="271811"/>
                </a:lnTo>
                <a:lnTo>
                  <a:pt x="253410" y="271811"/>
                </a:lnTo>
                <a:cubicBezTo>
                  <a:pt x="260249" y="271811"/>
                  <a:pt x="265648" y="277204"/>
                  <a:pt x="265648" y="284035"/>
                </a:cubicBezTo>
                <a:lnTo>
                  <a:pt x="265648" y="299855"/>
                </a:lnTo>
                <a:lnTo>
                  <a:pt x="299844" y="299855"/>
                </a:lnTo>
                <a:lnTo>
                  <a:pt x="299844" y="260665"/>
                </a:lnTo>
                <a:lnTo>
                  <a:pt x="219214" y="180488"/>
                </a:lnTo>
                <a:cubicBezTo>
                  <a:pt x="217414" y="179050"/>
                  <a:pt x="216694" y="176533"/>
                  <a:pt x="218134" y="174376"/>
                </a:cubicBezTo>
                <a:cubicBezTo>
                  <a:pt x="227133" y="157837"/>
                  <a:pt x="232172" y="139141"/>
                  <a:pt x="232172" y="120445"/>
                </a:cubicBezTo>
                <a:cubicBezTo>
                  <a:pt x="232172" y="59324"/>
                  <a:pt x="182138" y="9348"/>
                  <a:pt x="120946" y="9348"/>
                </a:cubicBezTo>
                <a:close/>
                <a:moveTo>
                  <a:pt x="120946" y="0"/>
                </a:moveTo>
                <a:cubicBezTo>
                  <a:pt x="187178" y="0"/>
                  <a:pt x="241171" y="53931"/>
                  <a:pt x="241171" y="120445"/>
                </a:cubicBezTo>
                <a:cubicBezTo>
                  <a:pt x="241171" y="139501"/>
                  <a:pt x="236492" y="158556"/>
                  <a:pt x="227853" y="175814"/>
                </a:cubicBezTo>
                <a:lnTo>
                  <a:pt x="307763" y="255272"/>
                </a:lnTo>
                <a:cubicBezTo>
                  <a:pt x="308483" y="256351"/>
                  <a:pt x="309203" y="257429"/>
                  <a:pt x="309203" y="258867"/>
                </a:cubicBezTo>
                <a:lnTo>
                  <a:pt x="309203" y="304529"/>
                </a:lnTo>
                <a:cubicBezTo>
                  <a:pt x="309203" y="305967"/>
                  <a:pt x="308483" y="307045"/>
                  <a:pt x="307763" y="308124"/>
                </a:cubicBezTo>
                <a:cubicBezTo>
                  <a:pt x="307043" y="308843"/>
                  <a:pt x="305604" y="309203"/>
                  <a:pt x="304524" y="309203"/>
                </a:cubicBezTo>
                <a:lnTo>
                  <a:pt x="261329" y="309203"/>
                </a:lnTo>
                <a:cubicBezTo>
                  <a:pt x="258449" y="309203"/>
                  <a:pt x="256649" y="307045"/>
                  <a:pt x="256649" y="304529"/>
                </a:cubicBezTo>
                <a:lnTo>
                  <a:pt x="256649" y="284035"/>
                </a:lnTo>
                <a:cubicBezTo>
                  <a:pt x="256649" y="282237"/>
                  <a:pt x="254850" y="280799"/>
                  <a:pt x="253410" y="280799"/>
                </a:cubicBezTo>
                <a:lnTo>
                  <a:pt x="231812" y="280799"/>
                </a:lnTo>
                <a:cubicBezTo>
                  <a:pt x="228933" y="280799"/>
                  <a:pt x="227133" y="279001"/>
                  <a:pt x="227133" y="276125"/>
                </a:cubicBezTo>
                <a:lnTo>
                  <a:pt x="227133" y="255631"/>
                </a:lnTo>
                <a:cubicBezTo>
                  <a:pt x="227133" y="253834"/>
                  <a:pt x="225693" y="252396"/>
                  <a:pt x="223893" y="252396"/>
                </a:cubicBezTo>
                <a:lnTo>
                  <a:pt x="203376" y="252396"/>
                </a:lnTo>
                <a:cubicBezTo>
                  <a:pt x="201936" y="252396"/>
                  <a:pt x="200856" y="252036"/>
                  <a:pt x="199776" y="251317"/>
                </a:cubicBezTo>
                <a:lnTo>
                  <a:pt x="176379" y="227228"/>
                </a:lnTo>
                <a:cubicBezTo>
                  <a:pt x="159101" y="236216"/>
                  <a:pt x="140023" y="240890"/>
                  <a:pt x="120946" y="240890"/>
                </a:cubicBezTo>
                <a:cubicBezTo>
                  <a:pt x="54353" y="240890"/>
                  <a:pt x="0" y="186600"/>
                  <a:pt x="0" y="120445"/>
                </a:cubicBezTo>
                <a:cubicBezTo>
                  <a:pt x="0" y="53931"/>
                  <a:pt x="54353" y="0"/>
                  <a:pt x="120946" y="0"/>
                </a:cubicBezTo>
                <a:close/>
              </a:path>
            </a:pathLst>
          </a:custGeom>
          <a:solidFill>
            <a:srgbClr val="4D3370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5" name="Freeform 698">
            <a:extLst>
              <a:ext uri="{FF2B5EF4-FFF2-40B4-BE49-F238E27FC236}">
                <a16:creationId xmlns:a16="http://schemas.microsoft.com/office/drawing/2014/main" id="{8EFCF297-58CB-57C7-BF42-CF708231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174" y="1601006"/>
            <a:ext cx="504803" cy="499627"/>
          </a:xfrm>
          <a:custGeom>
            <a:avLst/>
            <a:gdLst/>
            <a:ahLst/>
            <a:cxnLst/>
            <a:rect l="0" t="0" r="r" b="b"/>
            <a:pathLst>
              <a:path w="309204" h="306035">
                <a:moveTo>
                  <a:pt x="247617" y="296863"/>
                </a:moveTo>
                <a:lnTo>
                  <a:pt x="290182" y="296863"/>
                </a:lnTo>
                <a:cubicBezTo>
                  <a:pt x="292728" y="296863"/>
                  <a:pt x="294911" y="298980"/>
                  <a:pt x="294911" y="301449"/>
                </a:cubicBezTo>
                <a:cubicBezTo>
                  <a:pt x="294911" y="304271"/>
                  <a:pt x="292728" y="306035"/>
                  <a:pt x="290182" y="306035"/>
                </a:cubicBezTo>
                <a:lnTo>
                  <a:pt x="247617" y="306035"/>
                </a:lnTo>
                <a:cubicBezTo>
                  <a:pt x="245070" y="306035"/>
                  <a:pt x="242887" y="304271"/>
                  <a:pt x="242887" y="301449"/>
                </a:cubicBezTo>
                <a:cubicBezTo>
                  <a:pt x="242887" y="298980"/>
                  <a:pt x="245070" y="296863"/>
                  <a:pt x="247617" y="296863"/>
                </a:cubicBezTo>
                <a:close/>
                <a:moveTo>
                  <a:pt x="134904" y="296863"/>
                </a:moveTo>
                <a:lnTo>
                  <a:pt x="177469" y="296863"/>
                </a:lnTo>
                <a:cubicBezTo>
                  <a:pt x="180015" y="296863"/>
                  <a:pt x="182198" y="298980"/>
                  <a:pt x="182198" y="301449"/>
                </a:cubicBezTo>
                <a:cubicBezTo>
                  <a:pt x="182198" y="304271"/>
                  <a:pt x="180015" y="306035"/>
                  <a:pt x="177469" y="306035"/>
                </a:cubicBezTo>
                <a:lnTo>
                  <a:pt x="134904" y="306035"/>
                </a:lnTo>
                <a:cubicBezTo>
                  <a:pt x="132358" y="306035"/>
                  <a:pt x="130175" y="304271"/>
                  <a:pt x="130175" y="301449"/>
                </a:cubicBezTo>
                <a:cubicBezTo>
                  <a:pt x="130175" y="298980"/>
                  <a:pt x="132358" y="296863"/>
                  <a:pt x="134904" y="296863"/>
                </a:cubicBezTo>
                <a:close/>
                <a:moveTo>
                  <a:pt x="20968" y="296863"/>
                </a:moveTo>
                <a:lnTo>
                  <a:pt x="63532" y="296863"/>
                </a:lnTo>
                <a:cubicBezTo>
                  <a:pt x="66079" y="296863"/>
                  <a:pt x="67898" y="298980"/>
                  <a:pt x="67898" y="301449"/>
                </a:cubicBezTo>
                <a:cubicBezTo>
                  <a:pt x="67898" y="304271"/>
                  <a:pt x="66079" y="306035"/>
                  <a:pt x="63532" y="306035"/>
                </a:cubicBezTo>
                <a:lnTo>
                  <a:pt x="20968" y="306035"/>
                </a:lnTo>
                <a:cubicBezTo>
                  <a:pt x="18058" y="306035"/>
                  <a:pt x="15875" y="304271"/>
                  <a:pt x="15875" y="301449"/>
                </a:cubicBezTo>
                <a:cubicBezTo>
                  <a:pt x="15875" y="298980"/>
                  <a:pt x="18058" y="296863"/>
                  <a:pt x="20968" y="296863"/>
                </a:cubicBezTo>
                <a:close/>
                <a:moveTo>
                  <a:pt x="234734" y="226380"/>
                </a:moveTo>
                <a:lnTo>
                  <a:pt x="234734" y="272972"/>
                </a:lnTo>
                <a:lnTo>
                  <a:pt x="300253" y="272972"/>
                </a:lnTo>
                <a:lnTo>
                  <a:pt x="300253" y="226380"/>
                </a:lnTo>
                <a:lnTo>
                  <a:pt x="234734" y="226380"/>
                </a:lnTo>
                <a:close/>
                <a:moveTo>
                  <a:pt x="122021" y="226380"/>
                </a:moveTo>
                <a:lnTo>
                  <a:pt x="122021" y="272972"/>
                </a:lnTo>
                <a:lnTo>
                  <a:pt x="187183" y="272972"/>
                </a:lnTo>
                <a:lnTo>
                  <a:pt x="187183" y="226380"/>
                </a:lnTo>
                <a:lnTo>
                  <a:pt x="122021" y="226380"/>
                </a:lnTo>
                <a:close/>
                <a:moveTo>
                  <a:pt x="9309" y="226380"/>
                </a:moveTo>
                <a:lnTo>
                  <a:pt x="9309" y="272972"/>
                </a:lnTo>
                <a:lnTo>
                  <a:pt x="74470" y="272972"/>
                </a:lnTo>
                <a:lnTo>
                  <a:pt x="74470" y="226380"/>
                </a:lnTo>
                <a:lnTo>
                  <a:pt x="9309" y="226380"/>
                </a:lnTo>
                <a:close/>
                <a:moveTo>
                  <a:pt x="230438" y="217488"/>
                </a:moveTo>
                <a:lnTo>
                  <a:pt x="304550" y="217488"/>
                </a:lnTo>
                <a:cubicBezTo>
                  <a:pt x="307414" y="217488"/>
                  <a:pt x="309204" y="219266"/>
                  <a:pt x="309204" y="221756"/>
                </a:cubicBezTo>
                <a:lnTo>
                  <a:pt x="309204" y="277596"/>
                </a:lnTo>
                <a:cubicBezTo>
                  <a:pt x="309204" y="280085"/>
                  <a:pt x="307414" y="282219"/>
                  <a:pt x="304550" y="282219"/>
                </a:cubicBezTo>
                <a:lnTo>
                  <a:pt x="230438" y="282219"/>
                </a:lnTo>
                <a:cubicBezTo>
                  <a:pt x="227931" y="282219"/>
                  <a:pt x="225425" y="280085"/>
                  <a:pt x="225425" y="277596"/>
                </a:cubicBezTo>
                <a:lnTo>
                  <a:pt x="225425" y="221756"/>
                </a:lnTo>
                <a:cubicBezTo>
                  <a:pt x="225425" y="219266"/>
                  <a:pt x="227931" y="217488"/>
                  <a:pt x="230438" y="217488"/>
                </a:cubicBezTo>
                <a:close/>
                <a:moveTo>
                  <a:pt x="117724" y="217488"/>
                </a:moveTo>
                <a:lnTo>
                  <a:pt x="191838" y="217488"/>
                </a:lnTo>
                <a:cubicBezTo>
                  <a:pt x="194344" y="217488"/>
                  <a:pt x="196492" y="219266"/>
                  <a:pt x="196492" y="221756"/>
                </a:cubicBezTo>
                <a:lnTo>
                  <a:pt x="196492" y="277596"/>
                </a:lnTo>
                <a:cubicBezTo>
                  <a:pt x="196492" y="280085"/>
                  <a:pt x="194344" y="282219"/>
                  <a:pt x="191838" y="282219"/>
                </a:cubicBezTo>
                <a:lnTo>
                  <a:pt x="117724" y="282219"/>
                </a:lnTo>
                <a:cubicBezTo>
                  <a:pt x="114860" y="282219"/>
                  <a:pt x="112712" y="280085"/>
                  <a:pt x="112712" y="277596"/>
                </a:cubicBezTo>
                <a:lnTo>
                  <a:pt x="112712" y="221756"/>
                </a:lnTo>
                <a:cubicBezTo>
                  <a:pt x="112712" y="219266"/>
                  <a:pt x="114860" y="217488"/>
                  <a:pt x="117724" y="217488"/>
                </a:cubicBezTo>
                <a:close/>
                <a:moveTo>
                  <a:pt x="4654" y="217488"/>
                </a:moveTo>
                <a:lnTo>
                  <a:pt x="79124" y="217488"/>
                </a:lnTo>
                <a:cubicBezTo>
                  <a:pt x="81631" y="217488"/>
                  <a:pt x="83779" y="219266"/>
                  <a:pt x="83779" y="221756"/>
                </a:cubicBezTo>
                <a:lnTo>
                  <a:pt x="83779" y="277596"/>
                </a:lnTo>
                <a:cubicBezTo>
                  <a:pt x="83779" y="280085"/>
                  <a:pt x="81631" y="282219"/>
                  <a:pt x="79124" y="282219"/>
                </a:cubicBezTo>
                <a:lnTo>
                  <a:pt x="4654" y="282219"/>
                </a:lnTo>
                <a:cubicBezTo>
                  <a:pt x="2148" y="282219"/>
                  <a:pt x="0" y="280085"/>
                  <a:pt x="0" y="277596"/>
                </a:cubicBezTo>
                <a:lnTo>
                  <a:pt x="0" y="221756"/>
                </a:lnTo>
                <a:cubicBezTo>
                  <a:pt x="0" y="219266"/>
                  <a:pt x="2148" y="217488"/>
                  <a:pt x="4654" y="217488"/>
                </a:cubicBezTo>
                <a:close/>
                <a:moveTo>
                  <a:pt x="193634" y="93663"/>
                </a:moveTo>
                <a:cubicBezTo>
                  <a:pt x="196177" y="93663"/>
                  <a:pt x="198356" y="95827"/>
                  <a:pt x="198356" y="98351"/>
                </a:cubicBezTo>
                <a:lnTo>
                  <a:pt x="198356" y="181281"/>
                </a:lnTo>
                <a:lnTo>
                  <a:pt x="269915" y="181281"/>
                </a:lnTo>
                <a:cubicBezTo>
                  <a:pt x="272458" y="181281"/>
                  <a:pt x="274274" y="183445"/>
                  <a:pt x="274274" y="185968"/>
                </a:cubicBezTo>
                <a:lnTo>
                  <a:pt x="274274" y="202915"/>
                </a:lnTo>
                <a:cubicBezTo>
                  <a:pt x="274274" y="205800"/>
                  <a:pt x="272458" y="207603"/>
                  <a:pt x="269915" y="207603"/>
                </a:cubicBezTo>
                <a:cubicBezTo>
                  <a:pt x="267009" y="207603"/>
                  <a:pt x="264830" y="205800"/>
                  <a:pt x="264830" y="202915"/>
                </a:cubicBezTo>
                <a:lnTo>
                  <a:pt x="264830" y="190656"/>
                </a:lnTo>
                <a:lnTo>
                  <a:pt x="193634" y="190656"/>
                </a:lnTo>
                <a:cubicBezTo>
                  <a:pt x="191092" y="190656"/>
                  <a:pt x="188912" y="188492"/>
                  <a:pt x="188912" y="185968"/>
                </a:cubicBezTo>
                <a:lnTo>
                  <a:pt x="188912" y="98351"/>
                </a:lnTo>
                <a:cubicBezTo>
                  <a:pt x="188912" y="95827"/>
                  <a:pt x="191092" y="93663"/>
                  <a:pt x="193634" y="93663"/>
                </a:cubicBezTo>
                <a:close/>
                <a:moveTo>
                  <a:pt x="155208" y="93663"/>
                </a:moveTo>
                <a:cubicBezTo>
                  <a:pt x="158139" y="93663"/>
                  <a:pt x="159971" y="95827"/>
                  <a:pt x="159971" y="98351"/>
                </a:cubicBezTo>
                <a:lnTo>
                  <a:pt x="159971" y="202915"/>
                </a:lnTo>
                <a:cubicBezTo>
                  <a:pt x="159971" y="205800"/>
                  <a:pt x="158139" y="207603"/>
                  <a:pt x="155208" y="207603"/>
                </a:cubicBezTo>
                <a:cubicBezTo>
                  <a:pt x="152644" y="207603"/>
                  <a:pt x="150812" y="205800"/>
                  <a:pt x="150812" y="202915"/>
                </a:cubicBezTo>
                <a:lnTo>
                  <a:pt x="150812" y="98351"/>
                </a:lnTo>
                <a:cubicBezTo>
                  <a:pt x="150812" y="95827"/>
                  <a:pt x="152644" y="93663"/>
                  <a:pt x="155208" y="93663"/>
                </a:cubicBezTo>
                <a:close/>
                <a:moveTo>
                  <a:pt x="119103" y="93663"/>
                </a:moveTo>
                <a:cubicBezTo>
                  <a:pt x="121282" y="93663"/>
                  <a:pt x="123462" y="95827"/>
                  <a:pt x="123462" y="98351"/>
                </a:cubicBezTo>
                <a:lnTo>
                  <a:pt x="123462" y="185968"/>
                </a:lnTo>
                <a:cubicBezTo>
                  <a:pt x="123462" y="188492"/>
                  <a:pt x="121282" y="190656"/>
                  <a:pt x="119103" y="190656"/>
                </a:cubicBezTo>
                <a:lnTo>
                  <a:pt x="47544" y="190656"/>
                </a:lnTo>
                <a:lnTo>
                  <a:pt x="47544" y="202915"/>
                </a:lnTo>
                <a:cubicBezTo>
                  <a:pt x="47544" y="205800"/>
                  <a:pt x="45728" y="207603"/>
                  <a:pt x="42822" y="207603"/>
                </a:cubicBezTo>
                <a:cubicBezTo>
                  <a:pt x="40279" y="207603"/>
                  <a:pt x="38100" y="205800"/>
                  <a:pt x="38100" y="202915"/>
                </a:cubicBezTo>
                <a:lnTo>
                  <a:pt x="38100" y="185968"/>
                </a:lnTo>
                <a:cubicBezTo>
                  <a:pt x="38100" y="183445"/>
                  <a:pt x="40279" y="181281"/>
                  <a:pt x="42822" y="181281"/>
                </a:cubicBezTo>
                <a:lnTo>
                  <a:pt x="114017" y="181281"/>
                </a:lnTo>
                <a:lnTo>
                  <a:pt x="114017" y="98351"/>
                </a:lnTo>
                <a:cubicBezTo>
                  <a:pt x="114017" y="95827"/>
                  <a:pt x="116197" y="93663"/>
                  <a:pt x="119103" y="93663"/>
                </a:cubicBezTo>
                <a:close/>
                <a:moveTo>
                  <a:pt x="144733" y="0"/>
                </a:moveTo>
                <a:cubicBezTo>
                  <a:pt x="170570" y="0"/>
                  <a:pt x="193178" y="18015"/>
                  <a:pt x="199996" y="42877"/>
                </a:cubicBezTo>
                <a:cubicBezTo>
                  <a:pt x="204661" y="39994"/>
                  <a:pt x="210403" y="38553"/>
                  <a:pt x="216145" y="38553"/>
                </a:cubicBezTo>
                <a:cubicBezTo>
                  <a:pt x="234805" y="38553"/>
                  <a:pt x="249876" y="53686"/>
                  <a:pt x="249876" y="72422"/>
                </a:cubicBezTo>
                <a:cubicBezTo>
                  <a:pt x="249876" y="76386"/>
                  <a:pt x="249518" y="79989"/>
                  <a:pt x="248082" y="83592"/>
                </a:cubicBezTo>
                <a:cubicBezTo>
                  <a:pt x="263513" y="89357"/>
                  <a:pt x="274278" y="103769"/>
                  <a:pt x="274278" y="120704"/>
                </a:cubicBezTo>
                <a:cubicBezTo>
                  <a:pt x="274278" y="142323"/>
                  <a:pt x="256695" y="159978"/>
                  <a:pt x="235164" y="159978"/>
                </a:cubicBezTo>
                <a:lnTo>
                  <a:pt x="220092" y="159978"/>
                </a:lnTo>
                <a:cubicBezTo>
                  <a:pt x="217221" y="159978"/>
                  <a:pt x="215427" y="157816"/>
                  <a:pt x="215427" y="155294"/>
                </a:cubicBezTo>
                <a:cubicBezTo>
                  <a:pt x="215427" y="152411"/>
                  <a:pt x="217221" y="150249"/>
                  <a:pt x="220092" y="150249"/>
                </a:cubicBezTo>
                <a:lnTo>
                  <a:pt x="235164" y="150249"/>
                </a:lnTo>
                <a:cubicBezTo>
                  <a:pt x="251312" y="150249"/>
                  <a:pt x="264589" y="137278"/>
                  <a:pt x="264589" y="120704"/>
                </a:cubicBezTo>
                <a:cubicBezTo>
                  <a:pt x="264589" y="106292"/>
                  <a:pt x="254542" y="94041"/>
                  <a:pt x="240546" y="91158"/>
                </a:cubicBezTo>
                <a:cubicBezTo>
                  <a:pt x="239111" y="91158"/>
                  <a:pt x="237676" y="90077"/>
                  <a:pt x="237317" y="88997"/>
                </a:cubicBezTo>
                <a:cubicBezTo>
                  <a:pt x="236599" y="87195"/>
                  <a:pt x="236599" y="85754"/>
                  <a:pt x="237317" y="84673"/>
                </a:cubicBezTo>
                <a:cubicBezTo>
                  <a:pt x="239470" y="80709"/>
                  <a:pt x="240546" y="76386"/>
                  <a:pt x="240546" y="72422"/>
                </a:cubicBezTo>
                <a:cubicBezTo>
                  <a:pt x="240546" y="59091"/>
                  <a:pt x="229781" y="47561"/>
                  <a:pt x="216145" y="47561"/>
                </a:cubicBezTo>
                <a:cubicBezTo>
                  <a:pt x="210044" y="47561"/>
                  <a:pt x="204302" y="50083"/>
                  <a:pt x="199637" y="54407"/>
                </a:cubicBezTo>
                <a:cubicBezTo>
                  <a:pt x="198561" y="55488"/>
                  <a:pt x="196767" y="55848"/>
                  <a:pt x="194972" y="55127"/>
                </a:cubicBezTo>
                <a:cubicBezTo>
                  <a:pt x="193537" y="54407"/>
                  <a:pt x="192102" y="52966"/>
                  <a:pt x="191743" y="51164"/>
                </a:cubicBezTo>
                <a:cubicBezTo>
                  <a:pt x="188872" y="27384"/>
                  <a:pt x="168417" y="9728"/>
                  <a:pt x="144733" y="9728"/>
                </a:cubicBezTo>
                <a:cubicBezTo>
                  <a:pt x="118178" y="9728"/>
                  <a:pt x="96647" y="30987"/>
                  <a:pt x="96647" y="57650"/>
                </a:cubicBezTo>
                <a:cubicBezTo>
                  <a:pt x="96647" y="60532"/>
                  <a:pt x="97006" y="63415"/>
                  <a:pt x="97724" y="66297"/>
                </a:cubicBezTo>
                <a:cubicBezTo>
                  <a:pt x="97724" y="68099"/>
                  <a:pt x="97365" y="69540"/>
                  <a:pt x="96288" y="70621"/>
                </a:cubicBezTo>
                <a:cubicBezTo>
                  <a:pt x="95212" y="71702"/>
                  <a:pt x="93417" y="72422"/>
                  <a:pt x="91982" y="72062"/>
                </a:cubicBezTo>
                <a:cubicBezTo>
                  <a:pt x="66863" y="66657"/>
                  <a:pt x="44255" y="86474"/>
                  <a:pt x="44255" y="110976"/>
                </a:cubicBezTo>
                <a:cubicBezTo>
                  <a:pt x="44255" y="132594"/>
                  <a:pt x="62197" y="150249"/>
                  <a:pt x="84087" y="150249"/>
                </a:cubicBezTo>
                <a:lnTo>
                  <a:pt x="89111" y="150249"/>
                </a:lnTo>
                <a:cubicBezTo>
                  <a:pt x="91623" y="150249"/>
                  <a:pt x="93776" y="152411"/>
                  <a:pt x="93776" y="155294"/>
                </a:cubicBezTo>
                <a:cubicBezTo>
                  <a:pt x="93776" y="157816"/>
                  <a:pt x="91623" y="159978"/>
                  <a:pt x="89111" y="159978"/>
                </a:cubicBezTo>
                <a:lnTo>
                  <a:pt x="84087" y="159978"/>
                </a:lnTo>
                <a:cubicBezTo>
                  <a:pt x="56815" y="159978"/>
                  <a:pt x="34925" y="137999"/>
                  <a:pt x="34925" y="110976"/>
                </a:cubicBezTo>
                <a:cubicBezTo>
                  <a:pt x="34925" y="82511"/>
                  <a:pt x="58968" y="59451"/>
                  <a:pt x="87676" y="61613"/>
                </a:cubicBezTo>
                <a:cubicBezTo>
                  <a:pt x="87317" y="60532"/>
                  <a:pt x="87317" y="59091"/>
                  <a:pt x="87317" y="57650"/>
                </a:cubicBezTo>
                <a:cubicBezTo>
                  <a:pt x="87317" y="25942"/>
                  <a:pt x="113154" y="0"/>
                  <a:pt x="144733" y="0"/>
                </a:cubicBezTo>
                <a:close/>
              </a:path>
            </a:pathLst>
          </a:custGeom>
          <a:solidFill>
            <a:srgbClr val="FF8826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6" name="Freeform 699">
            <a:extLst>
              <a:ext uri="{FF2B5EF4-FFF2-40B4-BE49-F238E27FC236}">
                <a16:creationId xmlns:a16="http://schemas.microsoft.com/office/drawing/2014/main" id="{4EB34186-ABBE-3DC0-4BB2-E920A28B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098" y="3829009"/>
            <a:ext cx="504803" cy="504803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11350" y="277873"/>
                </a:moveTo>
                <a:cubicBezTo>
                  <a:pt x="103795" y="277873"/>
                  <a:pt x="97318" y="283995"/>
                  <a:pt x="97318" y="291917"/>
                </a:cubicBezTo>
                <a:lnTo>
                  <a:pt x="97318" y="299839"/>
                </a:lnTo>
                <a:lnTo>
                  <a:pt x="209936" y="299839"/>
                </a:lnTo>
                <a:lnTo>
                  <a:pt x="209936" y="291917"/>
                </a:lnTo>
                <a:cubicBezTo>
                  <a:pt x="209936" y="283995"/>
                  <a:pt x="203820" y="277873"/>
                  <a:pt x="195904" y="277873"/>
                </a:cubicBezTo>
                <a:lnTo>
                  <a:pt x="185830" y="277873"/>
                </a:lnTo>
                <a:lnTo>
                  <a:pt x="121425" y="277873"/>
                </a:lnTo>
                <a:lnTo>
                  <a:pt x="111350" y="277873"/>
                </a:lnTo>
                <a:close/>
                <a:moveTo>
                  <a:pt x="144452" y="229619"/>
                </a:moveTo>
                <a:cubicBezTo>
                  <a:pt x="144093" y="247984"/>
                  <a:pt x="137616" y="260588"/>
                  <a:pt x="132219" y="268150"/>
                </a:cubicBezTo>
                <a:lnTo>
                  <a:pt x="175395" y="268150"/>
                </a:lnTo>
                <a:cubicBezTo>
                  <a:pt x="169998" y="260588"/>
                  <a:pt x="163522" y="247984"/>
                  <a:pt x="163162" y="229619"/>
                </a:cubicBezTo>
                <a:cubicBezTo>
                  <a:pt x="159924" y="229979"/>
                  <a:pt x="156686" y="230339"/>
                  <a:pt x="153447" y="230339"/>
                </a:cubicBezTo>
                <a:cubicBezTo>
                  <a:pt x="150569" y="230339"/>
                  <a:pt x="147331" y="229979"/>
                  <a:pt x="144452" y="229619"/>
                </a:cubicBezTo>
                <a:close/>
                <a:moveTo>
                  <a:pt x="129894" y="103546"/>
                </a:moveTo>
                <a:cubicBezTo>
                  <a:pt x="132509" y="103187"/>
                  <a:pt x="135124" y="105340"/>
                  <a:pt x="135124" y="107852"/>
                </a:cubicBezTo>
                <a:lnTo>
                  <a:pt x="139606" y="174592"/>
                </a:lnTo>
                <a:cubicBezTo>
                  <a:pt x="139980" y="184639"/>
                  <a:pt x="141474" y="193968"/>
                  <a:pt x="143715" y="201862"/>
                </a:cubicBezTo>
                <a:cubicBezTo>
                  <a:pt x="144089" y="204015"/>
                  <a:pt x="142968" y="206886"/>
                  <a:pt x="140353" y="207244"/>
                </a:cubicBezTo>
                <a:cubicBezTo>
                  <a:pt x="139980" y="207244"/>
                  <a:pt x="139606" y="207603"/>
                  <a:pt x="138859" y="207603"/>
                </a:cubicBezTo>
                <a:cubicBezTo>
                  <a:pt x="136618" y="207603"/>
                  <a:pt x="134750" y="206168"/>
                  <a:pt x="134003" y="204015"/>
                </a:cubicBezTo>
                <a:cubicBezTo>
                  <a:pt x="132136" y="195762"/>
                  <a:pt x="130268" y="186074"/>
                  <a:pt x="129521" y="175310"/>
                </a:cubicBezTo>
                <a:lnTo>
                  <a:pt x="125412" y="108211"/>
                </a:lnTo>
                <a:cubicBezTo>
                  <a:pt x="125412" y="105699"/>
                  <a:pt x="127280" y="103546"/>
                  <a:pt x="129894" y="103546"/>
                </a:cubicBezTo>
                <a:close/>
                <a:moveTo>
                  <a:pt x="232963" y="93139"/>
                </a:moveTo>
                <a:lnTo>
                  <a:pt x="218571" y="175604"/>
                </a:lnTo>
                <a:cubicBezTo>
                  <a:pt x="218571" y="175964"/>
                  <a:pt x="218212" y="176324"/>
                  <a:pt x="218212" y="177044"/>
                </a:cubicBezTo>
                <a:cubicBezTo>
                  <a:pt x="236921" y="171282"/>
                  <a:pt x="251673" y="155078"/>
                  <a:pt x="254551" y="134912"/>
                </a:cubicBezTo>
                <a:lnTo>
                  <a:pt x="260668" y="93139"/>
                </a:lnTo>
                <a:lnTo>
                  <a:pt x="232963" y="93139"/>
                </a:lnTo>
                <a:close/>
                <a:moveTo>
                  <a:pt x="84006" y="93139"/>
                </a:moveTo>
                <a:lnTo>
                  <a:pt x="98038" y="173803"/>
                </a:lnTo>
                <a:cubicBezTo>
                  <a:pt x="102715" y="201171"/>
                  <a:pt x="126103" y="220616"/>
                  <a:pt x="153447" y="220616"/>
                </a:cubicBezTo>
                <a:cubicBezTo>
                  <a:pt x="181152" y="220616"/>
                  <a:pt x="204539" y="201171"/>
                  <a:pt x="209576" y="173803"/>
                </a:cubicBezTo>
                <a:lnTo>
                  <a:pt x="223249" y="93139"/>
                </a:lnTo>
                <a:lnTo>
                  <a:pt x="84006" y="93139"/>
                </a:lnTo>
                <a:close/>
                <a:moveTo>
                  <a:pt x="46586" y="93139"/>
                </a:moveTo>
                <a:lnTo>
                  <a:pt x="52703" y="134912"/>
                </a:lnTo>
                <a:cubicBezTo>
                  <a:pt x="55581" y="155078"/>
                  <a:pt x="70333" y="171282"/>
                  <a:pt x="89403" y="177044"/>
                </a:cubicBezTo>
                <a:cubicBezTo>
                  <a:pt x="89043" y="176324"/>
                  <a:pt x="89043" y="175964"/>
                  <a:pt x="88683" y="175604"/>
                </a:cubicBezTo>
                <a:lnTo>
                  <a:pt x="74651" y="93139"/>
                </a:lnTo>
                <a:lnTo>
                  <a:pt x="46586" y="93139"/>
                </a:lnTo>
                <a:close/>
                <a:moveTo>
                  <a:pt x="40829" y="84137"/>
                </a:moveTo>
                <a:lnTo>
                  <a:pt x="78609" y="84137"/>
                </a:lnTo>
                <a:lnTo>
                  <a:pt x="227566" y="84137"/>
                </a:lnTo>
                <a:lnTo>
                  <a:pt x="229006" y="84137"/>
                </a:lnTo>
                <a:lnTo>
                  <a:pt x="266065" y="84137"/>
                </a:lnTo>
                <a:cubicBezTo>
                  <a:pt x="267504" y="84137"/>
                  <a:pt x="268944" y="84857"/>
                  <a:pt x="269663" y="85577"/>
                </a:cubicBezTo>
                <a:cubicBezTo>
                  <a:pt x="270743" y="86658"/>
                  <a:pt x="271102" y="88098"/>
                  <a:pt x="271102" y="89178"/>
                </a:cubicBezTo>
                <a:lnTo>
                  <a:pt x="263906" y="136352"/>
                </a:lnTo>
                <a:cubicBezTo>
                  <a:pt x="260308" y="161920"/>
                  <a:pt x="240159" y="182085"/>
                  <a:pt x="215333" y="187127"/>
                </a:cubicBezTo>
                <a:cubicBezTo>
                  <a:pt x="208137" y="206572"/>
                  <a:pt x="192306" y="221337"/>
                  <a:pt x="172517" y="227458"/>
                </a:cubicBezTo>
                <a:cubicBezTo>
                  <a:pt x="172157" y="251585"/>
                  <a:pt x="184031" y="264549"/>
                  <a:pt x="187629" y="268150"/>
                </a:cubicBezTo>
                <a:lnTo>
                  <a:pt x="195904" y="268150"/>
                </a:lnTo>
                <a:cubicBezTo>
                  <a:pt x="208857" y="268150"/>
                  <a:pt x="219291" y="278953"/>
                  <a:pt x="219291" y="291917"/>
                </a:cubicBezTo>
                <a:lnTo>
                  <a:pt x="219291" y="304521"/>
                </a:lnTo>
                <a:cubicBezTo>
                  <a:pt x="219291" y="307041"/>
                  <a:pt x="217132" y="309202"/>
                  <a:pt x="214614" y="309202"/>
                </a:cubicBezTo>
                <a:lnTo>
                  <a:pt x="93001" y="309202"/>
                </a:lnTo>
                <a:cubicBezTo>
                  <a:pt x="90122" y="309202"/>
                  <a:pt x="87963" y="307041"/>
                  <a:pt x="87963" y="304521"/>
                </a:cubicBezTo>
                <a:lnTo>
                  <a:pt x="87963" y="291917"/>
                </a:lnTo>
                <a:cubicBezTo>
                  <a:pt x="87963" y="278953"/>
                  <a:pt x="98398" y="268150"/>
                  <a:pt x="111350" y="268150"/>
                </a:cubicBezTo>
                <a:lnTo>
                  <a:pt x="119626" y="268150"/>
                </a:lnTo>
                <a:cubicBezTo>
                  <a:pt x="123584" y="264549"/>
                  <a:pt x="135098" y="251585"/>
                  <a:pt x="134738" y="227458"/>
                </a:cubicBezTo>
                <a:cubicBezTo>
                  <a:pt x="115308" y="221337"/>
                  <a:pt x="99117" y="206572"/>
                  <a:pt x="91921" y="187127"/>
                </a:cubicBezTo>
                <a:cubicBezTo>
                  <a:pt x="67095" y="182445"/>
                  <a:pt x="47306" y="161920"/>
                  <a:pt x="43348" y="136352"/>
                </a:cubicBezTo>
                <a:lnTo>
                  <a:pt x="36512" y="89178"/>
                </a:lnTo>
                <a:cubicBezTo>
                  <a:pt x="36512" y="88098"/>
                  <a:pt x="36512" y="86658"/>
                  <a:pt x="37591" y="85577"/>
                </a:cubicBezTo>
                <a:cubicBezTo>
                  <a:pt x="38671" y="84857"/>
                  <a:pt x="39750" y="84137"/>
                  <a:pt x="40829" y="84137"/>
                </a:cubicBezTo>
                <a:close/>
                <a:moveTo>
                  <a:pt x="275736" y="23926"/>
                </a:moveTo>
                <a:cubicBezTo>
                  <a:pt x="277568" y="22225"/>
                  <a:pt x="280499" y="22225"/>
                  <a:pt x="282697" y="23926"/>
                </a:cubicBezTo>
                <a:cubicBezTo>
                  <a:pt x="283429" y="24606"/>
                  <a:pt x="283796" y="25967"/>
                  <a:pt x="283796" y="26987"/>
                </a:cubicBezTo>
                <a:cubicBezTo>
                  <a:pt x="283796" y="28008"/>
                  <a:pt x="283429" y="29369"/>
                  <a:pt x="282697" y="30049"/>
                </a:cubicBezTo>
                <a:cubicBezTo>
                  <a:pt x="281598" y="31070"/>
                  <a:pt x="280499" y="31410"/>
                  <a:pt x="279400" y="31410"/>
                </a:cubicBezTo>
                <a:cubicBezTo>
                  <a:pt x="277934" y="31410"/>
                  <a:pt x="276469" y="31070"/>
                  <a:pt x="275736" y="30049"/>
                </a:cubicBezTo>
                <a:cubicBezTo>
                  <a:pt x="275003" y="29369"/>
                  <a:pt x="274637" y="28008"/>
                  <a:pt x="274637" y="26987"/>
                </a:cubicBezTo>
                <a:cubicBezTo>
                  <a:pt x="274637" y="25967"/>
                  <a:pt x="275003" y="24606"/>
                  <a:pt x="275736" y="23926"/>
                </a:cubicBezTo>
                <a:close/>
                <a:moveTo>
                  <a:pt x="215723" y="23926"/>
                </a:moveTo>
                <a:cubicBezTo>
                  <a:pt x="217487" y="22225"/>
                  <a:pt x="220309" y="22225"/>
                  <a:pt x="222073" y="23926"/>
                </a:cubicBezTo>
                <a:cubicBezTo>
                  <a:pt x="222779" y="24606"/>
                  <a:pt x="223484" y="25967"/>
                  <a:pt x="223484" y="26987"/>
                </a:cubicBezTo>
                <a:cubicBezTo>
                  <a:pt x="223484" y="28008"/>
                  <a:pt x="222779" y="29369"/>
                  <a:pt x="222073" y="30049"/>
                </a:cubicBezTo>
                <a:cubicBezTo>
                  <a:pt x="221368" y="31070"/>
                  <a:pt x="219957" y="31410"/>
                  <a:pt x="218898" y="31410"/>
                </a:cubicBezTo>
                <a:cubicBezTo>
                  <a:pt x="217840" y="31410"/>
                  <a:pt x="216429" y="31070"/>
                  <a:pt x="215723" y="30049"/>
                </a:cubicBezTo>
                <a:cubicBezTo>
                  <a:pt x="215018" y="29369"/>
                  <a:pt x="214312" y="28008"/>
                  <a:pt x="214312" y="26987"/>
                </a:cubicBezTo>
                <a:cubicBezTo>
                  <a:pt x="214312" y="25967"/>
                  <a:pt x="215018" y="24606"/>
                  <a:pt x="215723" y="23926"/>
                </a:cubicBezTo>
                <a:close/>
                <a:moveTo>
                  <a:pt x="249238" y="23812"/>
                </a:moveTo>
                <a:cubicBezTo>
                  <a:pt x="251619" y="23812"/>
                  <a:pt x="253660" y="25929"/>
                  <a:pt x="253660" y="28398"/>
                </a:cubicBezTo>
                <a:cubicBezTo>
                  <a:pt x="253660" y="31220"/>
                  <a:pt x="251619" y="32984"/>
                  <a:pt x="249238" y="32984"/>
                </a:cubicBezTo>
                <a:cubicBezTo>
                  <a:pt x="246516" y="32984"/>
                  <a:pt x="244475" y="31220"/>
                  <a:pt x="244475" y="28398"/>
                </a:cubicBezTo>
                <a:cubicBezTo>
                  <a:pt x="244475" y="25929"/>
                  <a:pt x="246516" y="23812"/>
                  <a:pt x="249238" y="23812"/>
                </a:cubicBezTo>
                <a:close/>
                <a:moveTo>
                  <a:pt x="8988" y="9348"/>
                </a:moveTo>
                <a:lnTo>
                  <a:pt x="8988" y="46740"/>
                </a:lnTo>
                <a:lnTo>
                  <a:pt x="299855" y="46740"/>
                </a:lnTo>
                <a:lnTo>
                  <a:pt x="299855" y="9348"/>
                </a:lnTo>
                <a:lnTo>
                  <a:pt x="8988" y="9348"/>
                </a:lnTo>
                <a:close/>
                <a:moveTo>
                  <a:pt x="4674" y="0"/>
                </a:moveTo>
                <a:lnTo>
                  <a:pt x="304529" y="0"/>
                </a:lnTo>
                <a:cubicBezTo>
                  <a:pt x="307045" y="0"/>
                  <a:pt x="309203" y="2157"/>
                  <a:pt x="309203" y="4674"/>
                </a:cubicBezTo>
                <a:lnTo>
                  <a:pt x="309203" y="51773"/>
                </a:lnTo>
                <a:lnTo>
                  <a:pt x="309203" y="304529"/>
                </a:lnTo>
                <a:cubicBezTo>
                  <a:pt x="309203" y="307045"/>
                  <a:pt x="307045" y="309203"/>
                  <a:pt x="304529" y="309203"/>
                </a:cubicBezTo>
                <a:lnTo>
                  <a:pt x="248081" y="309203"/>
                </a:lnTo>
                <a:cubicBezTo>
                  <a:pt x="245564" y="309203"/>
                  <a:pt x="243767" y="307045"/>
                  <a:pt x="243767" y="304529"/>
                </a:cubicBezTo>
                <a:cubicBezTo>
                  <a:pt x="243767" y="302012"/>
                  <a:pt x="245564" y="299855"/>
                  <a:pt x="248081" y="299855"/>
                </a:cubicBezTo>
                <a:lnTo>
                  <a:pt x="299855" y="299855"/>
                </a:lnTo>
                <a:lnTo>
                  <a:pt x="299855" y="56447"/>
                </a:lnTo>
                <a:lnTo>
                  <a:pt x="8988" y="56447"/>
                </a:lnTo>
                <a:lnTo>
                  <a:pt x="8988" y="299855"/>
                </a:lnTo>
                <a:lnTo>
                  <a:pt x="60762" y="299855"/>
                </a:lnTo>
                <a:cubicBezTo>
                  <a:pt x="63279" y="299855"/>
                  <a:pt x="65436" y="302012"/>
                  <a:pt x="65436" y="304529"/>
                </a:cubicBezTo>
                <a:cubicBezTo>
                  <a:pt x="65436" y="307045"/>
                  <a:pt x="63279" y="309203"/>
                  <a:pt x="60762" y="309203"/>
                </a:cubicBezTo>
                <a:lnTo>
                  <a:pt x="4674" y="309203"/>
                </a:lnTo>
                <a:cubicBezTo>
                  <a:pt x="1798" y="309203"/>
                  <a:pt x="0" y="307045"/>
                  <a:pt x="0" y="304529"/>
                </a:cubicBezTo>
                <a:lnTo>
                  <a:pt x="0" y="51773"/>
                </a:lnTo>
                <a:lnTo>
                  <a:pt x="0" y="4674"/>
                </a:lnTo>
                <a:cubicBezTo>
                  <a:pt x="0" y="2157"/>
                  <a:pt x="1798" y="0"/>
                  <a:pt x="4674" y="0"/>
                </a:cubicBezTo>
                <a:close/>
              </a:path>
            </a:pathLst>
          </a:custGeom>
          <a:solidFill>
            <a:srgbClr val="80CDD9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7" name="Freeform 700">
            <a:extLst>
              <a:ext uri="{FF2B5EF4-FFF2-40B4-BE49-F238E27FC236}">
                <a16:creationId xmlns:a16="http://schemas.microsoft.com/office/drawing/2014/main" id="{6A574E4D-DE7D-9E3D-3496-678E1795B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1377" y="3829009"/>
            <a:ext cx="504804" cy="507392"/>
          </a:xfrm>
          <a:custGeom>
            <a:avLst/>
            <a:gdLst/>
            <a:ahLst/>
            <a:cxnLst/>
            <a:rect l="0" t="0" r="r" b="b"/>
            <a:pathLst>
              <a:path w="309204" h="310790">
                <a:moveTo>
                  <a:pt x="220142" y="211292"/>
                </a:moveTo>
                <a:lnTo>
                  <a:pt x="220142" y="261041"/>
                </a:lnTo>
                <a:cubicBezTo>
                  <a:pt x="220142" y="283392"/>
                  <a:pt x="237739" y="301056"/>
                  <a:pt x="259645" y="301056"/>
                </a:cubicBezTo>
                <a:cubicBezTo>
                  <a:pt x="281552" y="301056"/>
                  <a:pt x="299508" y="283392"/>
                  <a:pt x="299508" y="261041"/>
                </a:cubicBezTo>
                <a:lnTo>
                  <a:pt x="299508" y="211292"/>
                </a:lnTo>
                <a:cubicBezTo>
                  <a:pt x="287657" y="219223"/>
                  <a:pt x="274010" y="222828"/>
                  <a:pt x="259645" y="222828"/>
                </a:cubicBezTo>
                <a:cubicBezTo>
                  <a:pt x="245639" y="222828"/>
                  <a:pt x="231993" y="219223"/>
                  <a:pt x="220142" y="211292"/>
                </a:cubicBezTo>
                <a:close/>
                <a:moveTo>
                  <a:pt x="260010" y="163512"/>
                </a:moveTo>
                <a:cubicBezTo>
                  <a:pt x="262732" y="163512"/>
                  <a:pt x="264773" y="165710"/>
                  <a:pt x="264773" y="168275"/>
                </a:cubicBezTo>
                <a:lnTo>
                  <a:pt x="264773" y="196483"/>
                </a:lnTo>
                <a:cubicBezTo>
                  <a:pt x="264773" y="199048"/>
                  <a:pt x="262732" y="201246"/>
                  <a:pt x="260010" y="201246"/>
                </a:cubicBezTo>
                <a:cubicBezTo>
                  <a:pt x="257629" y="201246"/>
                  <a:pt x="255588" y="199048"/>
                  <a:pt x="255588" y="196483"/>
                </a:cubicBezTo>
                <a:lnTo>
                  <a:pt x="255588" y="168275"/>
                </a:lnTo>
                <a:cubicBezTo>
                  <a:pt x="255588" y="165710"/>
                  <a:pt x="257629" y="163512"/>
                  <a:pt x="260010" y="163512"/>
                </a:cubicBezTo>
                <a:close/>
                <a:moveTo>
                  <a:pt x="4676" y="163512"/>
                </a:moveTo>
                <a:cubicBezTo>
                  <a:pt x="7194" y="163512"/>
                  <a:pt x="9352" y="165676"/>
                  <a:pt x="9352" y="168200"/>
                </a:cubicBezTo>
                <a:lnTo>
                  <a:pt x="9352" y="300186"/>
                </a:lnTo>
                <a:lnTo>
                  <a:pt x="206102" y="300186"/>
                </a:lnTo>
                <a:cubicBezTo>
                  <a:pt x="208980" y="300186"/>
                  <a:pt x="210778" y="301989"/>
                  <a:pt x="210778" y="304874"/>
                </a:cubicBezTo>
                <a:cubicBezTo>
                  <a:pt x="210778" y="307398"/>
                  <a:pt x="208980" y="309202"/>
                  <a:pt x="206102" y="309202"/>
                </a:cubicBezTo>
                <a:lnTo>
                  <a:pt x="4676" y="309202"/>
                </a:lnTo>
                <a:cubicBezTo>
                  <a:pt x="1798" y="309202"/>
                  <a:pt x="0" y="307398"/>
                  <a:pt x="0" y="304874"/>
                </a:cubicBezTo>
                <a:lnTo>
                  <a:pt x="0" y="168200"/>
                </a:lnTo>
                <a:cubicBezTo>
                  <a:pt x="0" y="165676"/>
                  <a:pt x="1798" y="163512"/>
                  <a:pt x="4676" y="163512"/>
                </a:cubicBezTo>
                <a:close/>
                <a:moveTo>
                  <a:pt x="259645" y="152170"/>
                </a:moveTo>
                <a:cubicBezTo>
                  <a:pt x="237739" y="152170"/>
                  <a:pt x="220142" y="170195"/>
                  <a:pt x="220142" y="192185"/>
                </a:cubicBezTo>
                <a:lnTo>
                  <a:pt x="220142" y="199756"/>
                </a:lnTo>
                <a:cubicBezTo>
                  <a:pt x="242407" y="218141"/>
                  <a:pt x="277242" y="218141"/>
                  <a:pt x="299508" y="199756"/>
                </a:cubicBezTo>
                <a:lnTo>
                  <a:pt x="299508" y="192185"/>
                </a:lnTo>
                <a:cubicBezTo>
                  <a:pt x="299508" y="170195"/>
                  <a:pt x="281552" y="152170"/>
                  <a:pt x="259645" y="152170"/>
                </a:cubicBezTo>
                <a:close/>
                <a:moveTo>
                  <a:pt x="63321" y="69850"/>
                </a:moveTo>
                <a:cubicBezTo>
                  <a:pt x="65833" y="69850"/>
                  <a:pt x="67987" y="71645"/>
                  <a:pt x="67987" y="74516"/>
                </a:cubicBezTo>
                <a:lnTo>
                  <a:pt x="67987" y="78105"/>
                </a:lnTo>
                <a:cubicBezTo>
                  <a:pt x="74447" y="79541"/>
                  <a:pt x="79831" y="83847"/>
                  <a:pt x="82343" y="89590"/>
                </a:cubicBezTo>
                <a:cubicBezTo>
                  <a:pt x="83420" y="92102"/>
                  <a:pt x="82343" y="94615"/>
                  <a:pt x="79831" y="95692"/>
                </a:cubicBezTo>
                <a:cubicBezTo>
                  <a:pt x="77319" y="96768"/>
                  <a:pt x="74806" y="95692"/>
                  <a:pt x="73729" y="93179"/>
                </a:cubicBezTo>
                <a:cubicBezTo>
                  <a:pt x="71935" y="89590"/>
                  <a:pt x="67987" y="87078"/>
                  <a:pt x="63321" y="87078"/>
                </a:cubicBezTo>
                <a:cubicBezTo>
                  <a:pt x="57219" y="87078"/>
                  <a:pt x="52195" y="91385"/>
                  <a:pt x="52195" y="96768"/>
                </a:cubicBezTo>
                <a:cubicBezTo>
                  <a:pt x="52195" y="102870"/>
                  <a:pt x="55784" y="106100"/>
                  <a:pt x="63321" y="106100"/>
                </a:cubicBezTo>
                <a:cubicBezTo>
                  <a:pt x="78395" y="106100"/>
                  <a:pt x="83779" y="116150"/>
                  <a:pt x="83779" y="125122"/>
                </a:cubicBezTo>
                <a:cubicBezTo>
                  <a:pt x="83779" y="134095"/>
                  <a:pt x="76960" y="141632"/>
                  <a:pt x="67987" y="143786"/>
                </a:cubicBezTo>
                <a:lnTo>
                  <a:pt x="67987" y="147375"/>
                </a:lnTo>
                <a:cubicBezTo>
                  <a:pt x="67987" y="149887"/>
                  <a:pt x="65833" y="152041"/>
                  <a:pt x="63321" y="152041"/>
                </a:cubicBezTo>
                <a:cubicBezTo>
                  <a:pt x="60809" y="152041"/>
                  <a:pt x="58655" y="149887"/>
                  <a:pt x="58655" y="147375"/>
                </a:cubicBezTo>
                <a:lnTo>
                  <a:pt x="58655" y="143786"/>
                </a:lnTo>
                <a:cubicBezTo>
                  <a:pt x="52195" y="141991"/>
                  <a:pt x="46811" y="138043"/>
                  <a:pt x="44299" y="131942"/>
                </a:cubicBezTo>
                <a:cubicBezTo>
                  <a:pt x="43222" y="129788"/>
                  <a:pt x="44657" y="126917"/>
                  <a:pt x="46811" y="125840"/>
                </a:cubicBezTo>
                <a:cubicBezTo>
                  <a:pt x="48964" y="124764"/>
                  <a:pt x="51836" y="126199"/>
                  <a:pt x="52912" y="128353"/>
                </a:cubicBezTo>
                <a:cubicBezTo>
                  <a:pt x="54707" y="132301"/>
                  <a:pt x="59014" y="134813"/>
                  <a:pt x="63321" y="134813"/>
                </a:cubicBezTo>
                <a:cubicBezTo>
                  <a:pt x="69422" y="134813"/>
                  <a:pt x="74447" y="130506"/>
                  <a:pt x="74447" y="125122"/>
                </a:cubicBezTo>
                <a:cubicBezTo>
                  <a:pt x="74447" y="118662"/>
                  <a:pt x="70499" y="115791"/>
                  <a:pt x="63321" y="115791"/>
                </a:cubicBezTo>
                <a:cubicBezTo>
                  <a:pt x="48247" y="115791"/>
                  <a:pt x="42863" y="105741"/>
                  <a:pt x="42863" y="96768"/>
                </a:cubicBezTo>
                <a:cubicBezTo>
                  <a:pt x="42863" y="87437"/>
                  <a:pt x="49682" y="80258"/>
                  <a:pt x="58655" y="78105"/>
                </a:cubicBezTo>
                <a:lnTo>
                  <a:pt x="58655" y="74516"/>
                </a:lnTo>
                <a:cubicBezTo>
                  <a:pt x="58655" y="71645"/>
                  <a:pt x="60809" y="69850"/>
                  <a:pt x="63321" y="69850"/>
                </a:cubicBezTo>
                <a:close/>
                <a:moveTo>
                  <a:pt x="63205" y="56998"/>
                </a:moveTo>
                <a:cubicBezTo>
                  <a:pt x="33398" y="56998"/>
                  <a:pt x="9337" y="81512"/>
                  <a:pt x="9337" y="111433"/>
                </a:cubicBezTo>
                <a:cubicBezTo>
                  <a:pt x="9337" y="140994"/>
                  <a:pt x="33398" y="165148"/>
                  <a:pt x="63205" y="165148"/>
                </a:cubicBezTo>
                <a:cubicBezTo>
                  <a:pt x="93012" y="165148"/>
                  <a:pt x="117074" y="140994"/>
                  <a:pt x="117074" y="111433"/>
                </a:cubicBezTo>
                <a:cubicBezTo>
                  <a:pt x="117074" y="81512"/>
                  <a:pt x="93012" y="56998"/>
                  <a:pt x="63205" y="56998"/>
                </a:cubicBezTo>
                <a:close/>
                <a:moveTo>
                  <a:pt x="63205" y="47625"/>
                </a:moveTo>
                <a:cubicBezTo>
                  <a:pt x="98040" y="47625"/>
                  <a:pt x="126411" y="76104"/>
                  <a:pt x="126411" y="111433"/>
                </a:cubicBezTo>
                <a:cubicBezTo>
                  <a:pt x="126411" y="144599"/>
                  <a:pt x="100554" y="171997"/>
                  <a:pt x="67874" y="174521"/>
                </a:cubicBezTo>
                <a:lnTo>
                  <a:pt x="67874" y="255633"/>
                </a:lnTo>
                <a:cubicBezTo>
                  <a:pt x="67874" y="265006"/>
                  <a:pt x="75415" y="272577"/>
                  <a:pt x="84753" y="272577"/>
                </a:cubicBezTo>
                <a:cubicBezTo>
                  <a:pt x="93731" y="272577"/>
                  <a:pt x="101631" y="265006"/>
                  <a:pt x="101631" y="255633"/>
                </a:cubicBezTo>
                <a:lnTo>
                  <a:pt x="101631" y="207326"/>
                </a:lnTo>
                <a:cubicBezTo>
                  <a:pt x="101631" y="194709"/>
                  <a:pt x="111328" y="184615"/>
                  <a:pt x="123897" y="184615"/>
                </a:cubicBezTo>
                <a:cubicBezTo>
                  <a:pt x="136107" y="184615"/>
                  <a:pt x="146162" y="194709"/>
                  <a:pt x="146162" y="207326"/>
                </a:cubicBezTo>
                <a:lnTo>
                  <a:pt x="146162" y="239771"/>
                </a:lnTo>
                <a:cubicBezTo>
                  <a:pt x="146162" y="247342"/>
                  <a:pt x="152627" y="254191"/>
                  <a:pt x="160527" y="254191"/>
                </a:cubicBezTo>
                <a:cubicBezTo>
                  <a:pt x="168428" y="254191"/>
                  <a:pt x="174892" y="247342"/>
                  <a:pt x="174892" y="239771"/>
                </a:cubicBezTo>
                <a:lnTo>
                  <a:pt x="174892" y="122609"/>
                </a:lnTo>
                <a:cubicBezTo>
                  <a:pt x="174892" y="97734"/>
                  <a:pt x="195003" y="77546"/>
                  <a:pt x="219782" y="77546"/>
                </a:cubicBezTo>
                <a:cubicBezTo>
                  <a:pt x="244203" y="77546"/>
                  <a:pt x="264673" y="97734"/>
                  <a:pt x="264673" y="122609"/>
                </a:cubicBezTo>
                <a:lnTo>
                  <a:pt x="264673" y="143157"/>
                </a:lnTo>
                <a:cubicBezTo>
                  <a:pt x="289452" y="145320"/>
                  <a:pt x="309204" y="166590"/>
                  <a:pt x="309204" y="192185"/>
                </a:cubicBezTo>
                <a:lnTo>
                  <a:pt x="309204" y="261041"/>
                </a:lnTo>
                <a:cubicBezTo>
                  <a:pt x="309204" y="288439"/>
                  <a:pt x="286938" y="310790"/>
                  <a:pt x="259645" y="310790"/>
                </a:cubicBezTo>
                <a:cubicBezTo>
                  <a:pt x="232711" y="310790"/>
                  <a:pt x="210445" y="288439"/>
                  <a:pt x="210445" y="261041"/>
                </a:cubicBezTo>
                <a:lnTo>
                  <a:pt x="210445" y="192185"/>
                </a:lnTo>
                <a:cubicBezTo>
                  <a:pt x="210445" y="166590"/>
                  <a:pt x="230197" y="145320"/>
                  <a:pt x="254976" y="143157"/>
                </a:cubicBezTo>
                <a:lnTo>
                  <a:pt x="254976" y="122609"/>
                </a:lnTo>
                <a:cubicBezTo>
                  <a:pt x="254976" y="103142"/>
                  <a:pt x="239175" y="86919"/>
                  <a:pt x="219782" y="86919"/>
                </a:cubicBezTo>
                <a:cubicBezTo>
                  <a:pt x="200031" y="86919"/>
                  <a:pt x="184229" y="103142"/>
                  <a:pt x="184229" y="122609"/>
                </a:cubicBezTo>
                <a:lnTo>
                  <a:pt x="184229" y="239771"/>
                </a:lnTo>
                <a:cubicBezTo>
                  <a:pt x="184229" y="252749"/>
                  <a:pt x="173456" y="263204"/>
                  <a:pt x="160527" y="263204"/>
                </a:cubicBezTo>
                <a:cubicBezTo>
                  <a:pt x="147599" y="263204"/>
                  <a:pt x="136825" y="252749"/>
                  <a:pt x="136825" y="239771"/>
                </a:cubicBezTo>
                <a:lnTo>
                  <a:pt x="136825" y="207326"/>
                </a:lnTo>
                <a:cubicBezTo>
                  <a:pt x="136825" y="200116"/>
                  <a:pt x="131079" y="193988"/>
                  <a:pt x="123897" y="193988"/>
                </a:cubicBezTo>
                <a:cubicBezTo>
                  <a:pt x="116714" y="193988"/>
                  <a:pt x="110969" y="200116"/>
                  <a:pt x="110969" y="207326"/>
                </a:cubicBezTo>
                <a:lnTo>
                  <a:pt x="110969" y="255633"/>
                </a:lnTo>
                <a:cubicBezTo>
                  <a:pt x="110969" y="270053"/>
                  <a:pt x="99117" y="281950"/>
                  <a:pt x="84753" y="281950"/>
                </a:cubicBezTo>
                <a:cubicBezTo>
                  <a:pt x="70388" y="281950"/>
                  <a:pt x="58537" y="270053"/>
                  <a:pt x="58537" y="255633"/>
                </a:cubicBezTo>
                <a:lnTo>
                  <a:pt x="58537" y="174521"/>
                </a:lnTo>
                <a:cubicBezTo>
                  <a:pt x="25857" y="171997"/>
                  <a:pt x="0" y="144599"/>
                  <a:pt x="0" y="111433"/>
                </a:cubicBezTo>
                <a:cubicBezTo>
                  <a:pt x="0" y="76104"/>
                  <a:pt x="28370" y="47625"/>
                  <a:pt x="63205" y="47625"/>
                </a:cubicBezTo>
                <a:close/>
                <a:moveTo>
                  <a:pt x="277636" y="25513"/>
                </a:moveTo>
                <a:cubicBezTo>
                  <a:pt x="279047" y="23812"/>
                  <a:pt x="282222" y="23812"/>
                  <a:pt x="283986" y="25513"/>
                </a:cubicBezTo>
                <a:cubicBezTo>
                  <a:pt x="285045" y="26533"/>
                  <a:pt x="285397" y="27554"/>
                  <a:pt x="285397" y="28574"/>
                </a:cubicBezTo>
                <a:cubicBezTo>
                  <a:pt x="285397" y="29935"/>
                  <a:pt x="285045" y="30956"/>
                  <a:pt x="283986" y="31976"/>
                </a:cubicBezTo>
                <a:cubicBezTo>
                  <a:pt x="282928" y="32657"/>
                  <a:pt x="282222" y="32997"/>
                  <a:pt x="280811" y="32997"/>
                </a:cubicBezTo>
                <a:cubicBezTo>
                  <a:pt x="279400" y="32997"/>
                  <a:pt x="278342" y="32657"/>
                  <a:pt x="277636" y="31976"/>
                </a:cubicBezTo>
                <a:cubicBezTo>
                  <a:pt x="276578" y="30956"/>
                  <a:pt x="276225" y="29935"/>
                  <a:pt x="276225" y="28574"/>
                </a:cubicBezTo>
                <a:cubicBezTo>
                  <a:pt x="276225" y="27554"/>
                  <a:pt x="276578" y="26533"/>
                  <a:pt x="277636" y="25513"/>
                </a:cubicBezTo>
                <a:close/>
                <a:moveTo>
                  <a:pt x="216077" y="25513"/>
                </a:moveTo>
                <a:cubicBezTo>
                  <a:pt x="217488" y="23812"/>
                  <a:pt x="220663" y="23812"/>
                  <a:pt x="222427" y="25513"/>
                </a:cubicBezTo>
                <a:cubicBezTo>
                  <a:pt x="223132" y="26533"/>
                  <a:pt x="223485" y="27554"/>
                  <a:pt x="223485" y="28574"/>
                </a:cubicBezTo>
                <a:cubicBezTo>
                  <a:pt x="223485" y="29935"/>
                  <a:pt x="223132" y="30956"/>
                  <a:pt x="222427" y="31976"/>
                </a:cubicBezTo>
                <a:cubicBezTo>
                  <a:pt x="221368" y="32657"/>
                  <a:pt x="220310" y="32997"/>
                  <a:pt x="218899" y="32997"/>
                </a:cubicBezTo>
                <a:cubicBezTo>
                  <a:pt x="217841" y="32997"/>
                  <a:pt x="216782" y="32657"/>
                  <a:pt x="216077" y="31976"/>
                </a:cubicBezTo>
                <a:cubicBezTo>
                  <a:pt x="215018" y="30956"/>
                  <a:pt x="214313" y="29935"/>
                  <a:pt x="214313" y="28574"/>
                </a:cubicBezTo>
                <a:cubicBezTo>
                  <a:pt x="214313" y="27554"/>
                  <a:pt x="215018" y="26533"/>
                  <a:pt x="216077" y="25513"/>
                </a:cubicBezTo>
                <a:close/>
                <a:moveTo>
                  <a:pt x="250649" y="23812"/>
                </a:moveTo>
                <a:cubicBezTo>
                  <a:pt x="253471" y="23812"/>
                  <a:pt x="255235" y="25929"/>
                  <a:pt x="255235" y="28398"/>
                </a:cubicBezTo>
                <a:cubicBezTo>
                  <a:pt x="255235" y="30867"/>
                  <a:pt x="253471" y="32984"/>
                  <a:pt x="250649" y="32984"/>
                </a:cubicBezTo>
                <a:cubicBezTo>
                  <a:pt x="248180" y="32984"/>
                  <a:pt x="246063" y="30867"/>
                  <a:pt x="246063" y="28398"/>
                </a:cubicBezTo>
                <a:cubicBezTo>
                  <a:pt x="246063" y="25929"/>
                  <a:pt x="248180" y="23812"/>
                  <a:pt x="250649" y="23812"/>
                </a:cubicBezTo>
                <a:close/>
                <a:moveTo>
                  <a:pt x="4668" y="0"/>
                </a:moveTo>
                <a:lnTo>
                  <a:pt x="304176" y="0"/>
                </a:lnTo>
                <a:cubicBezTo>
                  <a:pt x="307049" y="0"/>
                  <a:pt x="309204" y="2165"/>
                  <a:pt x="309204" y="4690"/>
                </a:cubicBezTo>
                <a:lnTo>
                  <a:pt x="309204" y="51594"/>
                </a:lnTo>
                <a:lnTo>
                  <a:pt x="309204" y="137824"/>
                </a:lnTo>
                <a:cubicBezTo>
                  <a:pt x="309204" y="140349"/>
                  <a:pt x="307049" y="142514"/>
                  <a:pt x="304176" y="142514"/>
                </a:cubicBezTo>
                <a:cubicBezTo>
                  <a:pt x="301662" y="142514"/>
                  <a:pt x="299508" y="140349"/>
                  <a:pt x="299508" y="137824"/>
                </a:cubicBezTo>
                <a:lnTo>
                  <a:pt x="299508" y="56284"/>
                </a:lnTo>
                <a:lnTo>
                  <a:pt x="121742" y="56284"/>
                </a:lnTo>
                <a:cubicBezTo>
                  <a:pt x="118869" y="56284"/>
                  <a:pt x="117074" y="54119"/>
                  <a:pt x="117074" y="51594"/>
                </a:cubicBezTo>
                <a:cubicBezTo>
                  <a:pt x="117074" y="49068"/>
                  <a:pt x="118869" y="46903"/>
                  <a:pt x="121742" y="46903"/>
                </a:cubicBezTo>
                <a:lnTo>
                  <a:pt x="299508" y="46903"/>
                </a:lnTo>
                <a:lnTo>
                  <a:pt x="299508" y="9381"/>
                </a:lnTo>
                <a:lnTo>
                  <a:pt x="9337" y="9381"/>
                </a:lnTo>
                <a:lnTo>
                  <a:pt x="9337" y="51594"/>
                </a:lnTo>
                <a:cubicBezTo>
                  <a:pt x="9337" y="54119"/>
                  <a:pt x="7182" y="56284"/>
                  <a:pt x="4668" y="56284"/>
                </a:cubicBezTo>
                <a:cubicBezTo>
                  <a:pt x="1795" y="56284"/>
                  <a:pt x="0" y="54119"/>
                  <a:pt x="0" y="51594"/>
                </a:cubicBezTo>
                <a:lnTo>
                  <a:pt x="0" y="4690"/>
                </a:lnTo>
                <a:cubicBezTo>
                  <a:pt x="0" y="2165"/>
                  <a:pt x="1795" y="0"/>
                  <a:pt x="4668" y="0"/>
                </a:cubicBezTo>
                <a:close/>
              </a:path>
            </a:pathLst>
          </a:custGeom>
          <a:solidFill>
            <a:srgbClr val="C23864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3D6C1-6F10-A729-A44D-1D88BF0BE9FC}"/>
              </a:ext>
            </a:extLst>
          </p:cNvPr>
          <p:cNvSpPr txBox="1"/>
          <p:nvPr/>
        </p:nvSpPr>
        <p:spPr>
          <a:xfrm>
            <a:off x="857570" y="5470498"/>
            <a:ext cx="13179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rgbClr val="80CDD9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48200A3-4F9A-8E31-90B1-AEF62879BBA7}"/>
              </a:ext>
            </a:extLst>
          </p:cNvPr>
          <p:cNvSpPr txBox="1">
            <a:spLocks/>
          </p:cNvSpPr>
          <p:nvPr/>
        </p:nvSpPr>
        <p:spPr>
          <a:xfrm>
            <a:off x="715819" y="5696986"/>
            <a:ext cx="2976092" cy="5581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C5FC9-BBE9-D3C0-D054-9B1E3B52C996}"/>
              </a:ext>
            </a:extLst>
          </p:cNvPr>
          <p:cNvSpPr txBox="1"/>
          <p:nvPr/>
        </p:nvSpPr>
        <p:spPr>
          <a:xfrm>
            <a:off x="857570" y="1567014"/>
            <a:ext cx="13179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rgbClr val="A12D5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4E8CDE-7ED1-C57E-9397-69C7D59E0325}"/>
              </a:ext>
            </a:extLst>
          </p:cNvPr>
          <p:cNvSpPr txBox="1">
            <a:spLocks/>
          </p:cNvSpPr>
          <p:nvPr/>
        </p:nvSpPr>
        <p:spPr>
          <a:xfrm>
            <a:off x="715819" y="1793502"/>
            <a:ext cx="2976092" cy="5581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7E0821-CB45-C7DE-137E-AF1C9C35DA57}"/>
              </a:ext>
            </a:extLst>
          </p:cNvPr>
          <p:cNvSpPr txBox="1"/>
          <p:nvPr/>
        </p:nvSpPr>
        <p:spPr>
          <a:xfrm>
            <a:off x="857570" y="2889364"/>
            <a:ext cx="13179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84FD1CA-FBA8-3964-BCF2-B80280C1A3D4}"/>
              </a:ext>
            </a:extLst>
          </p:cNvPr>
          <p:cNvSpPr txBox="1">
            <a:spLocks/>
          </p:cNvSpPr>
          <p:nvPr/>
        </p:nvSpPr>
        <p:spPr>
          <a:xfrm>
            <a:off x="715819" y="3115852"/>
            <a:ext cx="2976092" cy="5581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6FE7F-10F9-DC43-C6D1-97DEFC104842}"/>
              </a:ext>
            </a:extLst>
          </p:cNvPr>
          <p:cNvSpPr txBox="1"/>
          <p:nvPr/>
        </p:nvSpPr>
        <p:spPr>
          <a:xfrm>
            <a:off x="857570" y="4211714"/>
            <a:ext cx="1317990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rgbClr val="4D337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5A30AA6-9C7B-E7F1-AFF1-E888779FE5D8}"/>
              </a:ext>
            </a:extLst>
          </p:cNvPr>
          <p:cNvSpPr txBox="1">
            <a:spLocks/>
          </p:cNvSpPr>
          <p:nvPr/>
        </p:nvSpPr>
        <p:spPr>
          <a:xfrm>
            <a:off x="715819" y="4438203"/>
            <a:ext cx="2976092" cy="5581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1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574D3FCD-81A6-6997-40B2-8C2ED2FD547C}"/>
              </a:ext>
            </a:extLst>
          </p:cNvPr>
          <p:cNvSpPr>
            <a:spLocks noChangeArrowheads="1"/>
          </p:cNvSpPr>
          <p:nvPr/>
        </p:nvSpPr>
        <p:spPr bwMode="auto">
          <a:xfrm rot="18900000">
            <a:off x="7717620" y="3108575"/>
            <a:ext cx="2647710" cy="1099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B6B7D147-CDFC-4C5B-7178-371AB994A383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780508" y="3108575"/>
            <a:ext cx="2647710" cy="10990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4000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053AA6-81D8-C935-D12C-85ED193E325E}"/>
              </a:ext>
            </a:extLst>
          </p:cNvPr>
          <p:cNvSpPr/>
          <p:nvPr/>
        </p:nvSpPr>
        <p:spPr>
          <a:xfrm>
            <a:off x="649475" y="1567014"/>
            <a:ext cx="124804" cy="730288"/>
          </a:xfrm>
          <a:prstGeom prst="rect">
            <a:avLst/>
          </a:prstGeom>
          <a:solidFill>
            <a:srgbClr val="C2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2C8D5-C064-F66F-A0E1-A4DDE89B90E6}"/>
              </a:ext>
            </a:extLst>
          </p:cNvPr>
          <p:cNvSpPr/>
          <p:nvPr/>
        </p:nvSpPr>
        <p:spPr>
          <a:xfrm>
            <a:off x="649475" y="2949765"/>
            <a:ext cx="124804" cy="730288"/>
          </a:xfrm>
          <a:prstGeom prst="rect">
            <a:avLst/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27D98-8C69-3429-DEFF-0C51A5B1A6B5}"/>
              </a:ext>
            </a:extLst>
          </p:cNvPr>
          <p:cNvSpPr/>
          <p:nvPr/>
        </p:nvSpPr>
        <p:spPr>
          <a:xfrm>
            <a:off x="649475" y="4221004"/>
            <a:ext cx="124804" cy="730288"/>
          </a:xfrm>
          <a:prstGeom prst="rect">
            <a:avLst/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DD1D51-3727-09B8-569D-57836F3B85DF}"/>
              </a:ext>
            </a:extLst>
          </p:cNvPr>
          <p:cNvSpPr/>
          <p:nvPr/>
        </p:nvSpPr>
        <p:spPr>
          <a:xfrm>
            <a:off x="649475" y="5503394"/>
            <a:ext cx="124804" cy="730288"/>
          </a:xfrm>
          <a:prstGeom prst="rect">
            <a:avLst/>
          </a:prstGeom>
          <a:solidFill>
            <a:srgbClr val="80C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536CD04-A46D-7B71-31BB-E15E1A0690CE}"/>
              </a:ext>
            </a:extLst>
          </p:cNvPr>
          <p:cNvSpPr/>
          <p:nvPr/>
        </p:nvSpPr>
        <p:spPr>
          <a:xfrm>
            <a:off x="7207447" y="1381802"/>
            <a:ext cx="4999544" cy="1510908"/>
          </a:xfrm>
          <a:prstGeom prst="rect">
            <a:avLst/>
          </a:prstGeom>
          <a:solidFill>
            <a:srgbClr val="A12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6C078A-6486-D64E-7931-27DDA42863AA}"/>
              </a:ext>
            </a:extLst>
          </p:cNvPr>
          <p:cNvSpPr/>
          <p:nvPr/>
        </p:nvSpPr>
        <p:spPr>
          <a:xfrm>
            <a:off x="7207447" y="3240582"/>
            <a:ext cx="4999544" cy="1510908"/>
          </a:xfrm>
          <a:prstGeom prst="rect">
            <a:avLst/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6DB3AB-15FB-69B4-B34E-11EB6C336A46}"/>
              </a:ext>
            </a:extLst>
          </p:cNvPr>
          <p:cNvSpPr/>
          <p:nvPr/>
        </p:nvSpPr>
        <p:spPr>
          <a:xfrm>
            <a:off x="7207447" y="5084372"/>
            <a:ext cx="4999544" cy="1510908"/>
          </a:xfrm>
          <a:prstGeom prst="rect">
            <a:avLst/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41B6-3BDF-4ED8-E9AA-F1BDA159EB25}"/>
              </a:ext>
            </a:extLst>
          </p:cNvPr>
          <p:cNvSpPr txBox="1"/>
          <p:nvPr/>
        </p:nvSpPr>
        <p:spPr>
          <a:xfrm>
            <a:off x="7672208" y="1539349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382A627-0DBB-0510-8F94-149BAA8AA9AE}"/>
              </a:ext>
            </a:extLst>
          </p:cNvPr>
          <p:cNvSpPr txBox="1">
            <a:spLocks/>
          </p:cNvSpPr>
          <p:nvPr/>
        </p:nvSpPr>
        <p:spPr>
          <a:xfrm>
            <a:off x="7573463" y="1807601"/>
            <a:ext cx="3472636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4FCF8-AF24-E6CE-37D5-A3E5AF763D08}"/>
              </a:ext>
            </a:extLst>
          </p:cNvPr>
          <p:cNvSpPr txBox="1"/>
          <p:nvPr/>
        </p:nvSpPr>
        <p:spPr>
          <a:xfrm>
            <a:off x="7672208" y="3417977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F7FC68-F86E-2E09-3ED7-04E033466123}"/>
              </a:ext>
            </a:extLst>
          </p:cNvPr>
          <p:cNvSpPr txBox="1">
            <a:spLocks/>
          </p:cNvSpPr>
          <p:nvPr/>
        </p:nvSpPr>
        <p:spPr>
          <a:xfrm>
            <a:off x="7573463" y="3686229"/>
            <a:ext cx="3472636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D4DAE-1059-9A90-C9BE-E42ACD525664}"/>
              </a:ext>
            </a:extLst>
          </p:cNvPr>
          <p:cNvSpPr txBox="1"/>
          <p:nvPr/>
        </p:nvSpPr>
        <p:spPr>
          <a:xfrm>
            <a:off x="7672208" y="5296605"/>
            <a:ext cx="160172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D477357-8552-BF73-E495-02B305FB979D}"/>
              </a:ext>
            </a:extLst>
          </p:cNvPr>
          <p:cNvSpPr txBox="1">
            <a:spLocks/>
          </p:cNvSpPr>
          <p:nvPr/>
        </p:nvSpPr>
        <p:spPr>
          <a:xfrm>
            <a:off x="7573463" y="5564857"/>
            <a:ext cx="3472636" cy="95827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4B72160-44E7-5B82-46C0-D7A2C0108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43" y="1669533"/>
            <a:ext cx="4223676" cy="4223675"/>
          </a:xfrm>
          <a:custGeom>
            <a:avLst/>
            <a:gdLst>
              <a:gd name="T0" fmla="*/ 5571 w 11134"/>
              <a:gd name="T1" fmla="*/ 11132 h 11134"/>
              <a:gd name="T2" fmla="*/ 5571 w 11134"/>
              <a:gd name="T3" fmla="*/ 11132 h 11134"/>
              <a:gd name="T4" fmla="*/ 11131 w 11134"/>
              <a:gd name="T5" fmla="*/ 5563 h 11134"/>
              <a:gd name="T6" fmla="*/ 11131 w 11134"/>
              <a:gd name="T7" fmla="*/ 5563 h 11134"/>
              <a:gd name="T8" fmla="*/ 5563 w 11134"/>
              <a:gd name="T9" fmla="*/ 3 h 11134"/>
              <a:gd name="T10" fmla="*/ 5563 w 11134"/>
              <a:gd name="T11" fmla="*/ 3 h 11134"/>
              <a:gd name="T12" fmla="*/ 2 w 11134"/>
              <a:gd name="T13" fmla="*/ 5571 h 11134"/>
              <a:gd name="T14" fmla="*/ 2 w 11134"/>
              <a:gd name="T15" fmla="*/ 5571 h 11134"/>
              <a:gd name="T16" fmla="*/ 5571 w 11134"/>
              <a:gd name="T17" fmla="*/ 11132 h 1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34" h="11134">
                <a:moveTo>
                  <a:pt x="5571" y="11132"/>
                </a:moveTo>
                <a:lnTo>
                  <a:pt x="5571" y="11132"/>
                </a:lnTo>
                <a:cubicBezTo>
                  <a:pt x="8644" y="11128"/>
                  <a:pt x="11133" y="8636"/>
                  <a:pt x="11131" y="5563"/>
                </a:cubicBezTo>
                <a:lnTo>
                  <a:pt x="11131" y="5563"/>
                </a:lnTo>
                <a:cubicBezTo>
                  <a:pt x="11129" y="2489"/>
                  <a:pt x="8635" y="0"/>
                  <a:pt x="5563" y="3"/>
                </a:cubicBezTo>
                <a:lnTo>
                  <a:pt x="5563" y="3"/>
                </a:lnTo>
                <a:cubicBezTo>
                  <a:pt x="2491" y="5"/>
                  <a:pt x="0" y="2498"/>
                  <a:pt x="2" y="5571"/>
                </a:cubicBezTo>
                <a:lnTo>
                  <a:pt x="2" y="5571"/>
                </a:lnTo>
                <a:cubicBezTo>
                  <a:pt x="4" y="8644"/>
                  <a:pt x="2498" y="11133"/>
                  <a:pt x="5571" y="111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C41536D-DF88-50C6-79C4-DE2A56BA9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770" y="1368061"/>
            <a:ext cx="2413925" cy="4826019"/>
          </a:xfrm>
          <a:custGeom>
            <a:avLst/>
            <a:gdLst>
              <a:gd name="connsiteX0" fmla="*/ 2882 w 4156546"/>
              <a:gd name="connsiteY0" fmla="*/ 3371527 h 8309941"/>
              <a:gd name="connsiteX1" fmla="*/ 785018 w 4156546"/>
              <a:gd name="connsiteY1" fmla="*/ 4150918 h 8309941"/>
              <a:gd name="connsiteX2" fmla="*/ 3535 w 4156546"/>
              <a:gd name="connsiteY2" fmla="*/ 4934226 h 8309941"/>
              <a:gd name="connsiteX3" fmla="*/ 2 w 4156546"/>
              <a:gd name="connsiteY3" fmla="*/ 1695844 h 8309941"/>
              <a:gd name="connsiteX4" fmla="*/ 2461354 w 4156546"/>
              <a:gd name="connsiteY4" fmla="*/ 4153009 h 8309941"/>
              <a:gd name="connsiteX5" fmla="*/ 3268 w 4156546"/>
              <a:gd name="connsiteY5" fmla="*/ 6613440 h 8309941"/>
              <a:gd name="connsiteX6" fmla="*/ 2615 w 4156546"/>
              <a:gd name="connsiteY6" fmla="*/ 5668729 h 8309941"/>
              <a:gd name="connsiteX7" fmla="*/ 1516791 w 4156546"/>
              <a:gd name="connsiteY7" fmla="*/ 4153663 h 8309941"/>
              <a:gd name="connsiteX8" fmla="*/ 655 w 4156546"/>
              <a:gd name="connsiteY8" fmla="*/ 2639249 h 8309941"/>
              <a:gd name="connsiteX9" fmla="*/ 0 w 4156546"/>
              <a:gd name="connsiteY9" fmla="*/ 1 h 8309941"/>
              <a:gd name="connsiteX10" fmla="*/ 4156545 w 4156546"/>
              <a:gd name="connsiteY10" fmla="*/ 4152031 h 8309941"/>
              <a:gd name="connsiteX11" fmla="*/ 5877 w 4156546"/>
              <a:gd name="connsiteY11" fmla="*/ 8309941 h 8309941"/>
              <a:gd name="connsiteX12" fmla="*/ 4571 w 4156546"/>
              <a:gd name="connsiteY12" fmla="*/ 7365348 h 8309941"/>
              <a:gd name="connsiteX13" fmla="*/ 3212914 w 4156546"/>
              <a:gd name="connsiteY13" fmla="*/ 4153338 h 8309941"/>
              <a:gd name="connsiteX14" fmla="*/ 0 w 4156546"/>
              <a:gd name="connsiteY14" fmla="*/ 943288 h 830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6546" h="8309941">
                <a:moveTo>
                  <a:pt x="2882" y="3371527"/>
                </a:moveTo>
                <a:cubicBezTo>
                  <a:pt x="435081" y="3370874"/>
                  <a:pt x="784365" y="3719446"/>
                  <a:pt x="785018" y="4150918"/>
                </a:cubicBezTo>
                <a:cubicBezTo>
                  <a:pt x="785671" y="4583043"/>
                  <a:pt x="436387" y="4934226"/>
                  <a:pt x="3535" y="4934226"/>
                </a:cubicBezTo>
                <a:close/>
                <a:moveTo>
                  <a:pt x="2" y="1695844"/>
                </a:moveTo>
                <a:cubicBezTo>
                  <a:pt x="1355444" y="1694538"/>
                  <a:pt x="2460701" y="2796701"/>
                  <a:pt x="2461354" y="4153009"/>
                </a:cubicBezTo>
                <a:cubicBezTo>
                  <a:pt x="2462008" y="5507357"/>
                  <a:pt x="1359364" y="6612788"/>
                  <a:pt x="3268" y="6613440"/>
                </a:cubicBezTo>
                <a:lnTo>
                  <a:pt x="2615" y="5668729"/>
                </a:lnTo>
                <a:cubicBezTo>
                  <a:pt x="839396" y="5668076"/>
                  <a:pt x="1517444" y="4989269"/>
                  <a:pt x="1516791" y="4153663"/>
                </a:cubicBezTo>
                <a:cubicBezTo>
                  <a:pt x="1515484" y="3316750"/>
                  <a:pt x="837437" y="2638596"/>
                  <a:pt x="655" y="2639249"/>
                </a:cubicBezTo>
                <a:close/>
                <a:moveTo>
                  <a:pt x="0" y="1"/>
                </a:moveTo>
                <a:cubicBezTo>
                  <a:pt x="2290834" y="-1959"/>
                  <a:pt x="4154586" y="1860445"/>
                  <a:pt x="4156545" y="4152031"/>
                </a:cubicBezTo>
                <a:cubicBezTo>
                  <a:pt x="4158504" y="6442964"/>
                  <a:pt x="2296712" y="8308634"/>
                  <a:pt x="5877" y="8309941"/>
                </a:cubicBezTo>
                <a:lnTo>
                  <a:pt x="4571" y="7365348"/>
                </a:lnTo>
                <a:cubicBezTo>
                  <a:pt x="1774939" y="7364041"/>
                  <a:pt x="3214220" y="5922980"/>
                  <a:pt x="3212914" y="4153338"/>
                </a:cubicBezTo>
                <a:cubicBezTo>
                  <a:pt x="3210956" y="2381735"/>
                  <a:pt x="1770368" y="941981"/>
                  <a:pt x="0" y="943288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EFB85BB-E089-6A90-21E3-2BEAE605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12" y="1368440"/>
            <a:ext cx="2415597" cy="4825640"/>
          </a:xfrm>
          <a:custGeom>
            <a:avLst/>
            <a:gdLst>
              <a:gd name="connsiteX0" fmla="*/ 4153013 w 4159426"/>
              <a:gd name="connsiteY0" fmla="*/ 3372833 h 8309289"/>
              <a:gd name="connsiteX1" fmla="*/ 4153667 w 4159426"/>
              <a:gd name="connsiteY1" fmla="*/ 4936185 h 8309289"/>
              <a:gd name="connsiteX2" fmla="*/ 3370878 w 4159426"/>
              <a:gd name="connsiteY2" fmla="*/ 4153856 h 8309289"/>
              <a:gd name="connsiteX3" fmla="*/ 4153013 w 4159426"/>
              <a:gd name="connsiteY3" fmla="*/ 3372833 h 8309289"/>
              <a:gd name="connsiteX4" fmla="*/ 4150404 w 4159426"/>
              <a:gd name="connsiteY4" fmla="*/ 1696497 h 8309289"/>
              <a:gd name="connsiteX5" fmla="*/ 4151057 w 4159426"/>
              <a:gd name="connsiteY5" fmla="*/ 2639475 h 8309289"/>
              <a:gd name="connsiteX6" fmla="*/ 2639808 w 4159426"/>
              <a:gd name="connsiteY6" fmla="*/ 4155162 h 8309289"/>
              <a:gd name="connsiteX7" fmla="*/ 4153016 w 4159426"/>
              <a:gd name="connsiteY7" fmla="*/ 5667584 h 8309289"/>
              <a:gd name="connsiteX8" fmla="*/ 4153668 w 4159426"/>
              <a:gd name="connsiteY8" fmla="*/ 6611868 h 8309289"/>
              <a:gd name="connsiteX9" fmla="*/ 1695196 w 4159426"/>
              <a:gd name="connsiteY9" fmla="*/ 4156468 h 8309289"/>
              <a:gd name="connsiteX10" fmla="*/ 4150404 w 4159426"/>
              <a:gd name="connsiteY10" fmla="*/ 1696497 h 8309289"/>
              <a:gd name="connsiteX11" fmla="*/ 4152893 w 4159426"/>
              <a:gd name="connsiteY11" fmla="*/ 0 h 8309289"/>
              <a:gd name="connsiteX12" fmla="*/ 4153546 w 4159426"/>
              <a:gd name="connsiteY12" fmla="*/ 943213 h 8309289"/>
              <a:gd name="connsiteX13" fmla="*/ 944791 w 4159426"/>
              <a:gd name="connsiteY13" fmla="*/ 4157583 h 8309289"/>
              <a:gd name="connsiteX14" fmla="*/ 4158120 w 4159426"/>
              <a:gd name="connsiteY14" fmla="*/ 7364768 h 8309289"/>
              <a:gd name="connsiteX15" fmla="*/ 4159426 w 4159426"/>
              <a:gd name="connsiteY15" fmla="*/ 8309287 h 8309289"/>
              <a:gd name="connsiteX16" fmla="*/ 2 w 4159426"/>
              <a:gd name="connsiteY16" fmla="*/ 4157583 h 8309289"/>
              <a:gd name="connsiteX17" fmla="*/ 4152893 w 4159426"/>
              <a:gd name="connsiteY17" fmla="*/ 0 h 8309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59426" h="8309289">
                <a:moveTo>
                  <a:pt x="4153013" y="3372833"/>
                </a:moveTo>
                <a:lnTo>
                  <a:pt x="4153667" y="4936185"/>
                </a:lnTo>
                <a:cubicBezTo>
                  <a:pt x="3722414" y="4936185"/>
                  <a:pt x="3370878" y="4586161"/>
                  <a:pt x="3370878" y="4153856"/>
                </a:cubicBezTo>
                <a:cubicBezTo>
                  <a:pt x="3370878" y="3722857"/>
                  <a:pt x="3721761" y="3372833"/>
                  <a:pt x="4153013" y="3372833"/>
                </a:cubicBezTo>
                <a:close/>
                <a:moveTo>
                  <a:pt x="4150404" y="1696497"/>
                </a:moveTo>
                <a:lnTo>
                  <a:pt x="4151057" y="2639475"/>
                </a:lnTo>
                <a:cubicBezTo>
                  <a:pt x="3316116" y="2641434"/>
                  <a:pt x="2639155" y="3319281"/>
                  <a:pt x="2639808" y="4155162"/>
                </a:cubicBezTo>
                <a:cubicBezTo>
                  <a:pt x="2639808" y="4990390"/>
                  <a:pt x="3318075" y="5668237"/>
                  <a:pt x="4153016" y="5667584"/>
                </a:cubicBezTo>
                <a:lnTo>
                  <a:pt x="4153668" y="6611868"/>
                </a:lnTo>
                <a:cubicBezTo>
                  <a:pt x="2799746" y="6612521"/>
                  <a:pt x="1695849" y="5510856"/>
                  <a:pt x="1695196" y="4156468"/>
                </a:cubicBezTo>
                <a:cubicBezTo>
                  <a:pt x="1694543" y="2800774"/>
                  <a:pt x="2796482" y="1697803"/>
                  <a:pt x="4150404" y="1696497"/>
                </a:cubicBezTo>
                <a:close/>
                <a:moveTo>
                  <a:pt x="4152893" y="0"/>
                </a:moveTo>
                <a:lnTo>
                  <a:pt x="4153546" y="943213"/>
                </a:lnTo>
                <a:cubicBezTo>
                  <a:pt x="2383536" y="945173"/>
                  <a:pt x="943485" y="2386120"/>
                  <a:pt x="944791" y="4157583"/>
                </a:cubicBezTo>
                <a:cubicBezTo>
                  <a:pt x="946098" y="5926433"/>
                  <a:pt x="2387457" y="7366074"/>
                  <a:pt x="4158120" y="7364768"/>
                </a:cubicBezTo>
                <a:lnTo>
                  <a:pt x="4159426" y="8309287"/>
                </a:lnTo>
                <a:cubicBezTo>
                  <a:pt x="1868019" y="8311900"/>
                  <a:pt x="1962" y="6448336"/>
                  <a:pt x="2" y="4157583"/>
                </a:cubicBezTo>
                <a:cubicBezTo>
                  <a:pt x="-1958" y="1865524"/>
                  <a:pt x="1861485" y="1960"/>
                  <a:pt x="4152893" y="0"/>
                </a:cubicBezTo>
                <a:close/>
              </a:path>
            </a:pathLst>
          </a:custGeom>
          <a:solidFill>
            <a:srgbClr val="FFCB2E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D26B748B-9473-E5C8-DAD0-500E7A0B823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41732" y="2161123"/>
            <a:ext cx="149930" cy="3253314"/>
          </a:xfrm>
          <a:custGeom>
            <a:avLst/>
            <a:gdLst>
              <a:gd name="T0" fmla="*/ 0 w 367"/>
              <a:gd name="T1" fmla="*/ 250 h 7944"/>
              <a:gd name="T2" fmla="*/ 0 w 367"/>
              <a:gd name="T3" fmla="*/ 250 h 7944"/>
              <a:gd name="T4" fmla="*/ 183 w 367"/>
              <a:gd name="T5" fmla="*/ 0 h 7944"/>
              <a:gd name="T6" fmla="*/ 183 w 367"/>
              <a:gd name="T7" fmla="*/ 0 h 7944"/>
              <a:gd name="T8" fmla="*/ 366 w 367"/>
              <a:gd name="T9" fmla="*/ 250 h 7944"/>
              <a:gd name="T10" fmla="*/ 366 w 367"/>
              <a:gd name="T11" fmla="*/ 7693 h 7944"/>
              <a:gd name="T12" fmla="*/ 366 w 367"/>
              <a:gd name="T13" fmla="*/ 7693 h 7944"/>
              <a:gd name="T14" fmla="*/ 183 w 367"/>
              <a:gd name="T15" fmla="*/ 7943 h 7944"/>
              <a:gd name="T16" fmla="*/ 183 w 367"/>
              <a:gd name="T17" fmla="*/ 7943 h 7944"/>
              <a:gd name="T18" fmla="*/ 0 w 367"/>
              <a:gd name="T19" fmla="*/ 7693 h 7944"/>
              <a:gd name="T20" fmla="*/ 0 w 367"/>
              <a:gd name="T21" fmla="*/ 250 h 7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7" h="7944">
                <a:moveTo>
                  <a:pt x="0" y="250"/>
                </a:moveTo>
                <a:lnTo>
                  <a:pt x="0" y="250"/>
                </a:lnTo>
                <a:cubicBezTo>
                  <a:pt x="0" y="111"/>
                  <a:pt x="82" y="0"/>
                  <a:pt x="183" y="0"/>
                </a:cubicBezTo>
                <a:lnTo>
                  <a:pt x="183" y="0"/>
                </a:lnTo>
                <a:cubicBezTo>
                  <a:pt x="284" y="0"/>
                  <a:pt x="366" y="111"/>
                  <a:pt x="366" y="250"/>
                </a:cubicBezTo>
                <a:lnTo>
                  <a:pt x="366" y="7693"/>
                </a:lnTo>
                <a:lnTo>
                  <a:pt x="366" y="7693"/>
                </a:lnTo>
                <a:cubicBezTo>
                  <a:pt x="366" y="7831"/>
                  <a:pt x="284" y="7943"/>
                  <a:pt x="183" y="7943"/>
                </a:cubicBezTo>
                <a:lnTo>
                  <a:pt x="183" y="7943"/>
                </a:lnTo>
                <a:cubicBezTo>
                  <a:pt x="82" y="7943"/>
                  <a:pt x="0" y="7831"/>
                  <a:pt x="0" y="7693"/>
                </a:cubicBezTo>
                <a:lnTo>
                  <a:pt x="0" y="25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191DA84F-1E82-E29E-AD4B-CC620FB1CCB1}"/>
              </a:ext>
            </a:extLst>
          </p:cNvPr>
          <p:cNvSpPr/>
          <p:nvPr/>
        </p:nvSpPr>
        <p:spPr>
          <a:xfrm rot="2684498">
            <a:off x="5952605" y="3235621"/>
            <a:ext cx="1065948" cy="1126513"/>
          </a:xfrm>
          <a:prstGeom prst="teardrop">
            <a:avLst>
              <a:gd name="adj" fmla="val 29107"/>
            </a:avLst>
          </a:prstGeom>
          <a:solidFill>
            <a:srgbClr val="4D3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6B1C9CBC-185F-FF3D-20EC-B831FD1AA808}"/>
              </a:ext>
            </a:extLst>
          </p:cNvPr>
          <p:cNvSpPr>
            <a:spLocks noChangeArrowheads="1"/>
          </p:cNvSpPr>
          <p:nvPr/>
        </p:nvSpPr>
        <p:spPr bwMode="auto">
          <a:xfrm rot="3600000">
            <a:off x="4549945" y="1083484"/>
            <a:ext cx="149930" cy="3253314"/>
          </a:xfrm>
          <a:custGeom>
            <a:avLst/>
            <a:gdLst>
              <a:gd name="T0" fmla="*/ 0 w 367"/>
              <a:gd name="T1" fmla="*/ 250 h 7944"/>
              <a:gd name="T2" fmla="*/ 0 w 367"/>
              <a:gd name="T3" fmla="*/ 250 h 7944"/>
              <a:gd name="T4" fmla="*/ 183 w 367"/>
              <a:gd name="T5" fmla="*/ 0 h 7944"/>
              <a:gd name="T6" fmla="*/ 183 w 367"/>
              <a:gd name="T7" fmla="*/ 0 h 7944"/>
              <a:gd name="T8" fmla="*/ 366 w 367"/>
              <a:gd name="T9" fmla="*/ 250 h 7944"/>
              <a:gd name="T10" fmla="*/ 366 w 367"/>
              <a:gd name="T11" fmla="*/ 7693 h 7944"/>
              <a:gd name="T12" fmla="*/ 366 w 367"/>
              <a:gd name="T13" fmla="*/ 7693 h 7944"/>
              <a:gd name="T14" fmla="*/ 183 w 367"/>
              <a:gd name="T15" fmla="*/ 7943 h 7944"/>
              <a:gd name="T16" fmla="*/ 183 w 367"/>
              <a:gd name="T17" fmla="*/ 7943 h 7944"/>
              <a:gd name="T18" fmla="*/ 0 w 367"/>
              <a:gd name="T19" fmla="*/ 7693 h 7944"/>
              <a:gd name="T20" fmla="*/ 0 w 367"/>
              <a:gd name="T21" fmla="*/ 250 h 7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7" h="7944">
                <a:moveTo>
                  <a:pt x="0" y="250"/>
                </a:moveTo>
                <a:lnTo>
                  <a:pt x="0" y="250"/>
                </a:lnTo>
                <a:cubicBezTo>
                  <a:pt x="0" y="111"/>
                  <a:pt x="82" y="0"/>
                  <a:pt x="183" y="0"/>
                </a:cubicBezTo>
                <a:lnTo>
                  <a:pt x="183" y="0"/>
                </a:lnTo>
                <a:cubicBezTo>
                  <a:pt x="284" y="0"/>
                  <a:pt x="366" y="111"/>
                  <a:pt x="366" y="250"/>
                </a:cubicBezTo>
                <a:lnTo>
                  <a:pt x="366" y="7693"/>
                </a:lnTo>
                <a:lnTo>
                  <a:pt x="366" y="7693"/>
                </a:lnTo>
                <a:cubicBezTo>
                  <a:pt x="366" y="7831"/>
                  <a:pt x="284" y="7943"/>
                  <a:pt x="183" y="7943"/>
                </a:cubicBezTo>
                <a:lnTo>
                  <a:pt x="183" y="7943"/>
                </a:lnTo>
                <a:cubicBezTo>
                  <a:pt x="82" y="7943"/>
                  <a:pt x="0" y="7831"/>
                  <a:pt x="0" y="7693"/>
                </a:cubicBezTo>
                <a:lnTo>
                  <a:pt x="0" y="25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0FDA3CAC-2909-1462-A3B6-A4DF98C14952}"/>
              </a:ext>
            </a:extLst>
          </p:cNvPr>
          <p:cNvSpPr/>
          <p:nvPr/>
        </p:nvSpPr>
        <p:spPr>
          <a:xfrm rot="884498">
            <a:off x="5456177" y="1372052"/>
            <a:ext cx="1065948" cy="1126513"/>
          </a:xfrm>
          <a:prstGeom prst="teardrop">
            <a:avLst>
              <a:gd name="adj" fmla="val 29107"/>
            </a:avLst>
          </a:prstGeom>
          <a:solidFill>
            <a:srgbClr val="C2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B007B5D3-FD94-61E8-33BE-8828F7A1C58B}"/>
              </a:ext>
            </a:extLst>
          </p:cNvPr>
          <p:cNvSpPr>
            <a:spLocks noChangeArrowheads="1"/>
          </p:cNvSpPr>
          <p:nvPr/>
        </p:nvSpPr>
        <p:spPr bwMode="auto">
          <a:xfrm rot="7200000">
            <a:off x="4551894" y="3191807"/>
            <a:ext cx="149930" cy="3253314"/>
          </a:xfrm>
          <a:custGeom>
            <a:avLst/>
            <a:gdLst>
              <a:gd name="T0" fmla="*/ 0 w 367"/>
              <a:gd name="T1" fmla="*/ 250 h 7944"/>
              <a:gd name="T2" fmla="*/ 0 w 367"/>
              <a:gd name="T3" fmla="*/ 250 h 7944"/>
              <a:gd name="T4" fmla="*/ 183 w 367"/>
              <a:gd name="T5" fmla="*/ 0 h 7944"/>
              <a:gd name="T6" fmla="*/ 183 w 367"/>
              <a:gd name="T7" fmla="*/ 0 h 7944"/>
              <a:gd name="T8" fmla="*/ 366 w 367"/>
              <a:gd name="T9" fmla="*/ 250 h 7944"/>
              <a:gd name="T10" fmla="*/ 366 w 367"/>
              <a:gd name="T11" fmla="*/ 7693 h 7944"/>
              <a:gd name="T12" fmla="*/ 366 w 367"/>
              <a:gd name="T13" fmla="*/ 7693 h 7944"/>
              <a:gd name="T14" fmla="*/ 183 w 367"/>
              <a:gd name="T15" fmla="*/ 7943 h 7944"/>
              <a:gd name="T16" fmla="*/ 183 w 367"/>
              <a:gd name="T17" fmla="*/ 7943 h 7944"/>
              <a:gd name="T18" fmla="*/ 0 w 367"/>
              <a:gd name="T19" fmla="*/ 7693 h 7944"/>
              <a:gd name="T20" fmla="*/ 0 w 367"/>
              <a:gd name="T21" fmla="*/ 250 h 7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7" h="7944">
                <a:moveTo>
                  <a:pt x="0" y="250"/>
                </a:moveTo>
                <a:lnTo>
                  <a:pt x="0" y="250"/>
                </a:lnTo>
                <a:cubicBezTo>
                  <a:pt x="0" y="111"/>
                  <a:pt x="82" y="0"/>
                  <a:pt x="183" y="0"/>
                </a:cubicBezTo>
                <a:lnTo>
                  <a:pt x="183" y="0"/>
                </a:lnTo>
                <a:cubicBezTo>
                  <a:pt x="284" y="0"/>
                  <a:pt x="366" y="111"/>
                  <a:pt x="366" y="250"/>
                </a:cubicBezTo>
                <a:lnTo>
                  <a:pt x="366" y="7693"/>
                </a:lnTo>
                <a:lnTo>
                  <a:pt x="366" y="7693"/>
                </a:lnTo>
                <a:cubicBezTo>
                  <a:pt x="366" y="7831"/>
                  <a:pt x="284" y="7943"/>
                  <a:pt x="183" y="7943"/>
                </a:cubicBezTo>
                <a:lnTo>
                  <a:pt x="183" y="7943"/>
                </a:lnTo>
                <a:cubicBezTo>
                  <a:pt x="82" y="7943"/>
                  <a:pt x="0" y="7831"/>
                  <a:pt x="0" y="7693"/>
                </a:cubicBezTo>
                <a:lnTo>
                  <a:pt x="0" y="25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800" dirty="0">
              <a:latin typeface="Lato Light" panose="020F0502020204030203" pitchFamily="34" charset="0"/>
            </a:endParaRP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7B53C30F-DD9C-D9F4-019C-C10A7D6A5926}"/>
              </a:ext>
            </a:extLst>
          </p:cNvPr>
          <p:cNvSpPr/>
          <p:nvPr/>
        </p:nvSpPr>
        <p:spPr>
          <a:xfrm rot="4484498">
            <a:off x="5447029" y="5049259"/>
            <a:ext cx="1065948" cy="1126513"/>
          </a:xfrm>
          <a:prstGeom prst="teardrop">
            <a:avLst>
              <a:gd name="adj" fmla="val 29107"/>
            </a:avLst>
          </a:prstGeom>
          <a:solidFill>
            <a:srgbClr val="FF8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5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66340B7C-F345-00B1-ADB8-927EB8A9A98E}"/>
              </a:ext>
            </a:extLst>
          </p:cNvPr>
          <p:cNvSpPr/>
          <p:nvPr/>
        </p:nvSpPr>
        <p:spPr>
          <a:xfrm>
            <a:off x="694157" y="1373958"/>
            <a:ext cx="5079351" cy="507935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7A3A-1B37-6BA3-A5B0-5C9E93FD97BF}"/>
              </a:ext>
            </a:extLst>
          </p:cNvPr>
          <p:cNvSpPr txBox="1"/>
          <p:nvPr/>
        </p:nvSpPr>
        <p:spPr>
          <a:xfrm>
            <a:off x="434666" y="200558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GOALS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9715B-2133-DFBB-C4A2-5B8F2F8F26AD}"/>
              </a:ext>
            </a:extLst>
          </p:cNvPr>
          <p:cNvSpPr txBox="1"/>
          <p:nvPr/>
        </p:nvSpPr>
        <p:spPr>
          <a:xfrm>
            <a:off x="2934871" y="308279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>
                    <a:lumMod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98437-6FFE-F7DF-F2A5-574AF6BCF901}"/>
              </a:ext>
            </a:extLst>
          </p:cNvPr>
          <p:cNvSpPr txBox="1"/>
          <p:nvPr/>
        </p:nvSpPr>
        <p:spPr>
          <a:xfrm>
            <a:off x="7979284" y="3869042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FF882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1F5940C-7FF5-C6B6-EF5E-254C1D028FD5}"/>
              </a:ext>
            </a:extLst>
          </p:cNvPr>
          <p:cNvSpPr txBox="1">
            <a:spLocks/>
          </p:cNvSpPr>
          <p:nvPr/>
        </p:nvSpPr>
        <p:spPr>
          <a:xfrm>
            <a:off x="7778455" y="4231404"/>
            <a:ext cx="4184384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3C56E-BDEF-F0DA-3139-080A30A14EC5}"/>
              </a:ext>
            </a:extLst>
          </p:cNvPr>
          <p:cNvSpPr txBox="1"/>
          <p:nvPr/>
        </p:nvSpPr>
        <p:spPr>
          <a:xfrm>
            <a:off x="7979284" y="5369995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80CDD9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664ED7E-7F29-9933-2C71-015D72CF7DEE}"/>
              </a:ext>
            </a:extLst>
          </p:cNvPr>
          <p:cNvSpPr txBox="1">
            <a:spLocks/>
          </p:cNvSpPr>
          <p:nvPr/>
        </p:nvSpPr>
        <p:spPr>
          <a:xfrm>
            <a:off x="7778455" y="5732356"/>
            <a:ext cx="4184384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C67D2C-97B7-5CA6-D5AE-E3883215D39A}"/>
              </a:ext>
            </a:extLst>
          </p:cNvPr>
          <p:cNvGrpSpPr/>
          <p:nvPr/>
        </p:nvGrpSpPr>
        <p:grpSpPr>
          <a:xfrm>
            <a:off x="1358400" y="1581443"/>
            <a:ext cx="4737600" cy="4575197"/>
            <a:chOff x="1205900" y="949252"/>
            <a:chExt cx="5865837" cy="566475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D0A4AB9-4D44-1F8B-7F1B-405BEA7D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479" y="1831622"/>
              <a:ext cx="3886884" cy="3886883"/>
            </a:xfrm>
            <a:custGeom>
              <a:avLst/>
              <a:gdLst>
                <a:gd name="T0" fmla="*/ 5571 w 11134"/>
                <a:gd name="T1" fmla="*/ 11132 h 11134"/>
                <a:gd name="T2" fmla="*/ 5571 w 11134"/>
                <a:gd name="T3" fmla="*/ 11132 h 11134"/>
                <a:gd name="T4" fmla="*/ 11131 w 11134"/>
                <a:gd name="T5" fmla="*/ 5563 h 11134"/>
                <a:gd name="T6" fmla="*/ 11131 w 11134"/>
                <a:gd name="T7" fmla="*/ 5563 h 11134"/>
                <a:gd name="T8" fmla="*/ 5563 w 11134"/>
                <a:gd name="T9" fmla="*/ 3 h 11134"/>
                <a:gd name="T10" fmla="*/ 5563 w 11134"/>
                <a:gd name="T11" fmla="*/ 3 h 11134"/>
                <a:gd name="T12" fmla="*/ 2 w 11134"/>
                <a:gd name="T13" fmla="*/ 5571 h 11134"/>
                <a:gd name="T14" fmla="*/ 2 w 11134"/>
                <a:gd name="T15" fmla="*/ 5571 h 11134"/>
                <a:gd name="T16" fmla="*/ 5571 w 11134"/>
                <a:gd name="T17" fmla="*/ 11132 h 1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34" h="11134">
                  <a:moveTo>
                    <a:pt x="5571" y="11132"/>
                  </a:moveTo>
                  <a:lnTo>
                    <a:pt x="5571" y="11132"/>
                  </a:lnTo>
                  <a:cubicBezTo>
                    <a:pt x="8644" y="11128"/>
                    <a:pt x="11133" y="8636"/>
                    <a:pt x="11131" y="5563"/>
                  </a:cubicBezTo>
                  <a:lnTo>
                    <a:pt x="11131" y="5563"/>
                  </a:lnTo>
                  <a:cubicBezTo>
                    <a:pt x="11129" y="2489"/>
                    <a:pt x="8635" y="0"/>
                    <a:pt x="5563" y="3"/>
                  </a:cubicBezTo>
                  <a:lnTo>
                    <a:pt x="5563" y="3"/>
                  </a:lnTo>
                  <a:cubicBezTo>
                    <a:pt x="2491" y="5"/>
                    <a:pt x="0" y="2498"/>
                    <a:pt x="2" y="5571"/>
                  </a:cubicBezTo>
                  <a:lnTo>
                    <a:pt x="2" y="5571"/>
                  </a:lnTo>
                  <a:cubicBezTo>
                    <a:pt x="4" y="8644"/>
                    <a:pt x="2498" y="11133"/>
                    <a:pt x="5571" y="11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918AB6F-A80A-EB35-AF4E-8ADB8329B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621" y="1554189"/>
              <a:ext cx="2221441" cy="4441196"/>
            </a:xfrm>
            <a:custGeom>
              <a:avLst/>
              <a:gdLst>
                <a:gd name="connsiteX0" fmla="*/ 2882 w 4156546"/>
                <a:gd name="connsiteY0" fmla="*/ 3371527 h 8309941"/>
                <a:gd name="connsiteX1" fmla="*/ 785018 w 4156546"/>
                <a:gd name="connsiteY1" fmla="*/ 4150918 h 8309941"/>
                <a:gd name="connsiteX2" fmla="*/ 3535 w 4156546"/>
                <a:gd name="connsiteY2" fmla="*/ 4934226 h 8309941"/>
                <a:gd name="connsiteX3" fmla="*/ 2 w 4156546"/>
                <a:gd name="connsiteY3" fmla="*/ 1695844 h 8309941"/>
                <a:gd name="connsiteX4" fmla="*/ 2461354 w 4156546"/>
                <a:gd name="connsiteY4" fmla="*/ 4153009 h 8309941"/>
                <a:gd name="connsiteX5" fmla="*/ 3268 w 4156546"/>
                <a:gd name="connsiteY5" fmla="*/ 6613440 h 8309941"/>
                <a:gd name="connsiteX6" fmla="*/ 2615 w 4156546"/>
                <a:gd name="connsiteY6" fmla="*/ 5668729 h 8309941"/>
                <a:gd name="connsiteX7" fmla="*/ 1516791 w 4156546"/>
                <a:gd name="connsiteY7" fmla="*/ 4153663 h 8309941"/>
                <a:gd name="connsiteX8" fmla="*/ 655 w 4156546"/>
                <a:gd name="connsiteY8" fmla="*/ 2639249 h 8309941"/>
                <a:gd name="connsiteX9" fmla="*/ 0 w 4156546"/>
                <a:gd name="connsiteY9" fmla="*/ 1 h 8309941"/>
                <a:gd name="connsiteX10" fmla="*/ 4156545 w 4156546"/>
                <a:gd name="connsiteY10" fmla="*/ 4152031 h 8309941"/>
                <a:gd name="connsiteX11" fmla="*/ 5877 w 4156546"/>
                <a:gd name="connsiteY11" fmla="*/ 8309941 h 8309941"/>
                <a:gd name="connsiteX12" fmla="*/ 4571 w 4156546"/>
                <a:gd name="connsiteY12" fmla="*/ 7365348 h 8309941"/>
                <a:gd name="connsiteX13" fmla="*/ 3212914 w 4156546"/>
                <a:gd name="connsiteY13" fmla="*/ 4153338 h 8309941"/>
                <a:gd name="connsiteX14" fmla="*/ 0 w 4156546"/>
                <a:gd name="connsiteY14" fmla="*/ 943288 h 830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56546" h="8309941">
                  <a:moveTo>
                    <a:pt x="2882" y="3371527"/>
                  </a:moveTo>
                  <a:cubicBezTo>
                    <a:pt x="435081" y="3370874"/>
                    <a:pt x="784365" y="3719446"/>
                    <a:pt x="785018" y="4150918"/>
                  </a:cubicBezTo>
                  <a:cubicBezTo>
                    <a:pt x="785671" y="4583043"/>
                    <a:pt x="436387" y="4934226"/>
                    <a:pt x="3535" y="4934226"/>
                  </a:cubicBezTo>
                  <a:close/>
                  <a:moveTo>
                    <a:pt x="2" y="1695844"/>
                  </a:moveTo>
                  <a:cubicBezTo>
                    <a:pt x="1355444" y="1694538"/>
                    <a:pt x="2460701" y="2796701"/>
                    <a:pt x="2461354" y="4153009"/>
                  </a:cubicBezTo>
                  <a:cubicBezTo>
                    <a:pt x="2462008" y="5507357"/>
                    <a:pt x="1359364" y="6612788"/>
                    <a:pt x="3268" y="6613440"/>
                  </a:cubicBezTo>
                  <a:lnTo>
                    <a:pt x="2615" y="5668729"/>
                  </a:lnTo>
                  <a:cubicBezTo>
                    <a:pt x="839396" y="5668076"/>
                    <a:pt x="1517444" y="4989269"/>
                    <a:pt x="1516791" y="4153663"/>
                  </a:cubicBezTo>
                  <a:cubicBezTo>
                    <a:pt x="1515484" y="3316750"/>
                    <a:pt x="837437" y="2638596"/>
                    <a:pt x="655" y="2639249"/>
                  </a:cubicBezTo>
                  <a:close/>
                  <a:moveTo>
                    <a:pt x="0" y="1"/>
                  </a:moveTo>
                  <a:cubicBezTo>
                    <a:pt x="2290834" y="-1959"/>
                    <a:pt x="4154586" y="1860445"/>
                    <a:pt x="4156545" y="4152031"/>
                  </a:cubicBezTo>
                  <a:cubicBezTo>
                    <a:pt x="4158504" y="6442964"/>
                    <a:pt x="2296712" y="8308634"/>
                    <a:pt x="5877" y="8309941"/>
                  </a:cubicBezTo>
                  <a:lnTo>
                    <a:pt x="4571" y="7365348"/>
                  </a:lnTo>
                  <a:cubicBezTo>
                    <a:pt x="1774939" y="7364041"/>
                    <a:pt x="3214220" y="5922980"/>
                    <a:pt x="3212914" y="4153338"/>
                  </a:cubicBezTo>
                  <a:cubicBezTo>
                    <a:pt x="3210956" y="2381735"/>
                    <a:pt x="1770368" y="941981"/>
                    <a:pt x="0" y="943288"/>
                  </a:cubicBezTo>
                  <a:close/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F221917-0B54-AE52-3B26-7A3B56653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900" y="1554538"/>
              <a:ext cx="2222980" cy="4440848"/>
            </a:xfrm>
            <a:custGeom>
              <a:avLst/>
              <a:gdLst>
                <a:gd name="connsiteX0" fmla="*/ 4153013 w 4159426"/>
                <a:gd name="connsiteY0" fmla="*/ 3372833 h 8309289"/>
                <a:gd name="connsiteX1" fmla="*/ 4153667 w 4159426"/>
                <a:gd name="connsiteY1" fmla="*/ 4936185 h 8309289"/>
                <a:gd name="connsiteX2" fmla="*/ 3370878 w 4159426"/>
                <a:gd name="connsiteY2" fmla="*/ 4153856 h 8309289"/>
                <a:gd name="connsiteX3" fmla="*/ 4153013 w 4159426"/>
                <a:gd name="connsiteY3" fmla="*/ 3372833 h 8309289"/>
                <a:gd name="connsiteX4" fmla="*/ 4150404 w 4159426"/>
                <a:gd name="connsiteY4" fmla="*/ 1696497 h 8309289"/>
                <a:gd name="connsiteX5" fmla="*/ 4151057 w 4159426"/>
                <a:gd name="connsiteY5" fmla="*/ 2639475 h 8309289"/>
                <a:gd name="connsiteX6" fmla="*/ 2639808 w 4159426"/>
                <a:gd name="connsiteY6" fmla="*/ 4155162 h 8309289"/>
                <a:gd name="connsiteX7" fmla="*/ 4153016 w 4159426"/>
                <a:gd name="connsiteY7" fmla="*/ 5667584 h 8309289"/>
                <a:gd name="connsiteX8" fmla="*/ 4153668 w 4159426"/>
                <a:gd name="connsiteY8" fmla="*/ 6611868 h 8309289"/>
                <a:gd name="connsiteX9" fmla="*/ 1695196 w 4159426"/>
                <a:gd name="connsiteY9" fmla="*/ 4156468 h 8309289"/>
                <a:gd name="connsiteX10" fmla="*/ 4150404 w 4159426"/>
                <a:gd name="connsiteY10" fmla="*/ 1696497 h 8309289"/>
                <a:gd name="connsiteX11" fmla="*/ 4152893 w 4159426"/>
                <a:gd name="connsiteY11" fmla="*/ 0 h 8309289"/>
                <a:gd name="connsiteX12" fmla="*/ 4153546 w 4159426"/>
                <a:gd name="connsiteY12" fmla="*/ 943213 h 8309289"/>
                <a:gd name="connsiteX13" fmla="*/ 944791 w 4159426"/>
                <a:gd name="connsiteY13" fmla="*/ 4157583 h 8309289"/>
                <a:gd name="connsiteX14" fmla="*/ 4158120 w 4159426"/>
                <a:gd name="connsiteY14" fmla="*/ 7364768 h 8309289"/>
                <a:gd name="connsiteX15" fmla="*/ 4159426 w 4159426"/>
                <a:gd name="connsiteY15" fmla="*/ 8309287 h 8309289"/>
                <a:gd name="connsiteX16" fmla="*/ 2 w 4159426"/>
                <a:gd name="connsiteY16" fmla="*/ 4157583 h 8309289"/>
                <a:gd name="connsiteX17" fmla="*/ 4152893 w 4159426"/>
                <a:gd name="connsiteY17" fmla="*/ 0 h 83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59426" h="8309289">
                  <a:moveTo>
                    <a:pt x="4153013" y="3372833"/>
                  </a:moveTo>
                  <a:lnTo>
                    <a:pt x="4153667" y="4936185"/>
                  </a:lnTo>
                  <a:cubicBezTo>
                    <a:pt x="3722414" y="4936185"/>
                    <a:pt x="3370878" y="4586161"/>
                    <a:pt x="3370878" y="4153856"/>
                  </a:cubicBezTo>
                  <a:cubicBezTo>
                    <a:pt x="3370878" y="3722857"/>
                    <a:pt x="3721761" y="3372833"/>
                    <a:pt x="4153013" y="3372833"/>
                  </a:cubicBezTo>
                  <a:close/>
                  <a:moveTo>
                    <a:pt x="4150404" y="1696497"/>
                  </a:moveTo>
                  <a:lnTo>
                    <a:pt x="4151057" y="2639475"/>
                  </a:lnTo>
                  <a:cubicBezTo>
                    <a:pt x="3316116" y="2641434"/>
                    <a:pt x="2639155" y="3319281"/>
                    <a:pt x="2639808" y="4155162"/>
                  </a:cubicBezTo>
                  <a:cubicBezTo>
                    <a:pt x="2639808" y="4990390"/>
                    <a:pt x="3318075" y="5668237"/>
                    <a:pt x="4153016" y="5667584"/>
                  </a:cubicBezTo>
                  <a:lnTo>
                    <a:pt x="4153668" y="6611868"/>
                  </a:lnTo>
                  <a:cubicBezTo>
                    <a:pt x="2799746" y="6612521"/>
                    <a:pt x="1695849" y="5510856"/>
                    <a:pt x="1695196" y="4156468"/>
                  </a:cubicBezTo>
                  <a:cubicBezTo>
                    <a:pt x="1694543" y="2800774"/>
                    <a:pt x="2796482" y="1697803"/>
                    <a:pt x="4150404" y="1696497"/>
                  </a:cubicBezTo>
                  <a:close/>
                  <a:moveTo>
                    <a:pt x="4152893" y="0"/>
                  </a:moveTo>
                  <a:lnTo>
                    <a:pt x="4153546" y="943213"/>
                  </a:lnTo>
                  <a:cubicBezTo>
                    <a:pt x="2383536" y="945173"/>
                    <a:pt x="943485" y="2386120"/>
                    <a:pt x="944791" y="4157583"/>
                  </a:cubicBezTo>
                  <a:cubicBezTo>
                    <a:pt x="946098" y="5926433"/>
                    <a:pt x="2387457" y="7366074"/>
                    <a:pt x="4158120" y="7364768"/>
                  </a:cubicBezTo>
                  <a:lnTo>
                    <a:pt x="4159426" y="8309287"/>
                  </a:lnTo>
                  <a:cubicBezTo>
                    <a:pt x="1868019" y="8311900"/>
                    <a:pt x="1962" y="6448336"/>
                    <a:pt x="2" y="4157583"/>
                  </a:cubicBezTo>
                  <a:cubicBezTo>
                    <a:pt x="-1958" y="1865524"/>
                    <a:pt x="1861485" y="1960"/>
                    <a:pt x="4152893" y="0"/>
                  </a:cubicBezTo>
                  <a:close/>
                </a:path>
              </a:pathLst>
            </a:custGeom>
            <a:solidFill>
              <a:srgbClr val="FFCB2E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01CB8C6-0313-9D77-60EE-292E66CBBA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00000">
              <a:off x="5075658" y="1804478"/>
              <a:ext cx="137974" cy="2993898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6539424F-5EA0-E02D-D71D-171319B76F37}"/>
                </a:ext>
              </a:extLst>
            </p:cNvPr>
            <p:cNvSpPr/>
            <p:nvPr/>
          </p:nvSpPr>
          <p:spPr>
            <a:xfrm rot="1784498">
              <a:off x="6051399" y="2419270"/>
              <a:ext cx="980951" cy="1036686"/>
            </a:xfrm>
            <a:prstGeom prst="teardrop">
              <a:avLst>
                <a:gd name="adj" fmla="val 29107"/>
              </a:avLst>
            </a:prstGeom>
            <a:solidFill>
              <a:srgbClr val="3D4F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E805C88-2F31-6330-77F4-51671C4481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4545925" y="984334"/>
              <a:ext cx="137974" cy="2993898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DD8A5547-FED4-40F3-F095-D0FB81D08ABA}"/>
                </a:ext>
              </a:extLst>
            </p:cNvPr>
            <p:cNvSpPr/>
            <p:nvPr/>
          </p:nvSpPr>
          <p:spPr>
            <a:xfrm rot="21584498">
              <a:off x="5152566" y="949252"/>
              <a:ext cx="980951" cy="1036686"/>
            </a:xfrm>
            <a:prstGeom prst="teardrop">
              <a:avLst>
                <a:gd name="adj" fmla="val 29107"/>
              </a:avLst>
            </a:prstGeom>
            <a:solidFill>
              <a:srgbClr val="A12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7F63928-A944-BBDB-010B-43DF61AFAF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4566256" y="3598457"/>
              <a:ext cx="137974" cy="2993898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8563FD92-F0FF-BB43-C3A3-1EDAC6460817}"/>
                </a:ext>
              </a:extLst>
            </p:cNvPr>
            <p:cNvSpPr/>
            <p:nvPr/>
          </p:nvSpPr>
          <p:spPr>
            <a:xfrm rot="5384498">
              <a:off x="5158455" y="5605192"/>
              <a:ext cx="980951" cy="1036686"/>
            </a:xfrm>
            <a:prstGeom prst="teardrop">
              <a:avLst>
                <a:gd name="adj" fmla="val 29107"/>
              </a:avLst>
            </a:prstGeom>
            <a:solidFill>
              <a:srgbClr val="80C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9618089-80DE-191B-2333-5B63E2004B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00000">
              <a:off x="5092463" y="2793969"/>
              <a:ext cx="137974" cy="2993898"/>
            </a:xfrm>
            <a:custGeom>
              <a:avLst/>
              <a:gdLst>
                <a:gd name="T0" fmla="*/ 0 w 367"/>
                <a:gd name="T1" fmla="*/ 250 h 7944"/>
                <a:gd name="T2" fmla="*/ 0 w 367"/>
                <a:gd name="T3" fmla="*/ 250 h 7944"/>
                <a:gd name="T4" fmla="*/ 183 w 367"/>
                <a:gd name="T5" fmla="*/ 0 h 7944"/>
                <a:gd name="T6" fmla="*/ 183 w 367"/>
                <a:gd name="T7" fmla="*/ 0 h 7944"/>
                <a:gd name="T8" fmla="*/ 366 w 367"/>
                <a:gd name="T9" fmla="*/ 250 h 7944"/>
                <a:gd name="T10" fmla="*/ 366 w 367"/>
                <a:gd name="T11" fmla="*/ 7693 h 7944"/>
                <a:gd name="T12" fmla="*/ 366 w 367"/>
                <a:gd name="T13" fmla="*/ 7693 h 7944"/>
                <a:gd name="T14" fmla="*/ 183 w 367"/>
                <a:gd name="T15" fmla="*/ 7943 h 7944"/>
                <a:gd name="T16" fmla="*/ 183 w 367"/>
                <a:gd name="T17" fmla="*/ 7943 h 7944"/>
                <a:gd name="T18" fmla="*/ 0 w 367"/>
                <a:gd name="T19" fmla="*/ 7693 h 7944"/>
                <a:gd name="T20" fmla="*/ 0 w 367"/>
                <a:gd name="T21" fmla="*/ 250 h 7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7" h="7944">
                  <a:moveTo>
                    <a:pt x="0" y="250"/>
                  </a:moveTo>
                  <a:lnTo>
                    <a:pt x="0" y="250"/>
                  </a:lnTo>
                  <a:cubicBezTo>
                    <a:pt x="0" y="111"/>
                    <a:pt x="82" y="0"/>
                    <a:pt x="183" y="0"/>
                  </a:cubicBezTo>
                  <a:lnTo>
                    <a:pt x="183" y="0"/>
                  </a:lnTo>
                  <a:cubicBezTo>
                    <a:pt x="284" y="0"/>
                    <a:pt x="366" y="111"/>
                    <a:pt x="366" y="250"/>
                  </a:cubicBezTo>
                  <a:lnTo>
                    <a:pt x="366" y="7693"/>
                  </a:lnTo>
                  <a:lnTo>
                    <a:pt x="366" y="7693"/>
                  </a:lnTo>
                  <a:cubicBezTo>
                    <a:pt x="366" y="7831"/>
                    <a:pt x="284" y="7943"/>
                    <a:pt x="183" y="7943"/>
                  </a:cubicBezTo>
                  <a:lnTo>
                    <a:pt x="183" y="7943"/>
                  </a:lnTo>
                  <a:cubicBezTo>
                    <a:pt x="82" y="7943"/>
                    <a:pt x="0" y="7831"/>
                    <a:pt x="0" y="7693"/>
                  </a:cubicBezTo>
                  <a:lnTo>
                    <a:pt x="0" y="25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4400" dirty="0">
                <a:latin typeface="Lato Light" panose="020F0502020204030203" pitchFamily="34" charset="0"/>
              </a:endParaRPr>
            </a:p>
          </p:txBody>
        </p:sp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2645D04D-F5F7-ED41-014B-0D1FDF8A2446}"/>
                </a:ext>
              </a:extLst>
            </p:cNvPr>
            <p:cNvSpPr/>
            <p:nvPr/>
          </p:nvSpPr>
          <p:spPr>
            <a:xfrm rot="3584498">
              <a:off x="6062918" y="4156117"/>
              <a:ext cx="980951" cy="1036686"/>
            </a:xfrm>
            <a:prstGeom prst="teardrop">
              <a:avLst>
                <a:gd name="adj" fmla="val 29107"/>
              </a:avLst>
            </a:prstGeom>
            <a:solidFill>
              <a:srgbClr val="FF8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9AE2C87-9D85-3D73-3AEE-5C2A878C0C8E}"/>
              </a:ext>
            </a:extLst>
          </p:cNvPr>
          <p:cNvSpPr txBox="1"/>
          <p:nvPr/>
        </p:nvSpPr>
        <p:spPr>
          <a:xfrm>
            <a:off x="7979284" y="2120025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3D4F9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C810052-21F1-F2C2-3698-E8DC57D6D5BA}"/>
              </a:ext>
            </a:extLst>
          </p:cNvPr>
          <p:cNvSpPr txBox="1">
            <a:spLocks/>
          </p:cNvSpPr>
          <p:nvPr/>
        </p:nvSpPr>
        <p:spPr>
          <a:xfrm>
            <a:off x="7778455" y="2482387"/>
            <a:ext cx="4184384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53C3F8-69D9-8A3E-995F-D9924A611ADE}"/>
              </a:ext>
            </a:extLst>
          </p:cNvPr>
          <p:cNvSpPr txBox="1"/>
          <p:nvPr/>
        </p:nvSpPr>
        <p:spPr>
          <a:xfrm>
            <a:off x="7979284" y="616056"/>
            <a:ext cx="14606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rgbClr val="C2386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DC38992-83B1-46F4-84CA-3552B4D45085}"/>
              </a:ext>
            </a:extLst>
          </p:cNvPr>
          <p:cNvSpPr txBox="1">
            <a:spLocks/>
          </p:cNvSpPr>
          <p:nvPr/>
        </p:nvSpPr>
        <p:spPr>
          <a:xfrm>
            <a:off x="7778455" y="978418"/>
            <a:ext cx="4184384" cy="86594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DA551A-D33C-916E-EB43-547512789AB6}"/>
              </a:ext>
            </a:extLst>
          </p:cNvPr>
          <p:cNvCxnSpPr>
            <a:cxnSpLocks/>
          </p:cNvCxnSpPr>
          <p:nvPr/>
        </p:nvCxnSpPr>
        <p:spPr>
          <a:xfrm>
            <a:off x="9439940" y="800722"/>
            <a:ext cx="2752060" cy="0"/>
          </a:xfrm>
          <a:prstGeom prst="line">
            <a:avLst/>
          </a:prstGeom>
          <a:ln w="44450">
            <a:solidFill>
              <a:srgbClr val="C2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8CB29D-F769-750F-8B24-E586268AE517}"/>
              </a:ext>
            </a:extLst>
          </p:cNvPr>
          <p:cNvCxnSpPr>
            <a:cxnSpLocks/>
          </p:cNvCxnSpPr>
          <p:nvPr/>
        </p:nvCxnSpPr>
        <p:spPr>
          <a:xfrm>
            <a:off x="9439940" y="2269758"/>
            <a:ext cx="2752060" cy="0"/>
          </a:xfrm>
          <a:prstGeom prst="line">
            <a:avLst/>
          </a:prstGeom>
          <a:ln w="44450">
            <a:solidFill>
              <a:srgbClr val="3D4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232D25-A7A5-F0EF-B5BC-777AE674915F}"/>
              </a:ext>
            </a:extLst>
          </p:cNvPr>
          <p:cNvCxnSpPr>
            <a:cxnSpLocks/>
          </p:cNvCxnSpPr>
          <p:nvPr/>
        </p:nvCxnSpPr>
        <p:spPr>
          <a:xfrm>
            <a:off x="9439940" y="4023607"/>
            <a:ext cx="2752060" cy="0"/>
          </a:xfrm>
          <a:prstGeom prst="line">
            <a:avLst/>
          </a:prstGeom>
          <a:ln w="44450">
            <a:solidFill>
              <a:srgbClr val="FF88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D14AFA-B1B5-D5D2-A008-E52F0D505392}"/>
              </a:ext>
            </a:extLst>
          </p:cNvPr>
          <p:cNvCxnSpPr>
            <a:cxnSpLocks/>
          </p:cNvCxnSpPr>
          <p:nvPr/>
        </p:nvCxnSpPr>
        <p:spPr>
          <a:xfrm>
            <a:off x="9439940" y="5552604"/>
            <a:ext cx="2752060" cy="0"/>
          </a:xfrm>
          <a:prstGeom prst="line">
            <a:avLst/>
          </a:prstGeom>
          <a:ln w="44450">
            <a:solidFill>
              <a:srgbClr val="80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74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1609</Words>
  <Application>Microsoft Macintosh PowerPoint</Application>
  <PresentationFormat>Widescreen</PresentationFormat>
  <Paragraphs>246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Lato 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2</cp:revision>
  <dcterms:created xsi:type="dcterms:W3CDTF">2023-04-02T12:43:21Z</dcterms:created>
  <dcterms:modified xsi:type="dcterms:W3CDTF">2023-04-03T12:43:25Z</dcterms:modified>
</cp:coreProperties>
</file>