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96AA"/>
    <a:srgbClr val="FA6A6A"/>
    <a:srgbClr val="F27D84"/>
    <a:srgbClr val="F88960"/>
    <a:srgbClr val="AF5FAA"/>
    <a:srgbClr val="F25484"/>
    <a:srgbClr val="FA5B52"/>
    <a:srgbClr val="EF8999"/>
    <a:srgbClr val="048EBD"/>
    <a:srgbClr val="EF70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48"/>
    <p:restoredTop sz="96250"/>
  </p:normalViewPr>
  <p:slideViewPr>
    <p:cSldViewPr snapToGrid="0">
      <p:cViewPr>
        <p:scale>
          <a:sx n="73" d="100"/>
          <a:sy n="73" d="100"/>
        </p:scale>
        <p:origin x="163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400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D8D424-FDB6-DAC8-9555-EB996373AD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2C07A-236C-6386-BE1E-30C3194E3A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1A90C-DE49-1A4B-A5B0-DC099ED04EE7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6B6EE-D143-B400-5FCC-F03C32FCE4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D1B00-2E91-1FA7-D537-93F9AAC7482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C7FB0-C260-5844-AA5E-811790058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5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DA65-521C-4EDB-78C5-4E5CD59F9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3C390-1BDD-70C3-3B58-36DE9877F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79E8F-515A-77A0-C430-816FC85E6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046-16DA-5D4A-A806-85A3ACDF9A2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22157-335F-8F25-C429-692935E9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939FF-2549-F348-CF1A-D38B3C06E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172A-1F8A-0246-894B-2DF95089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0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8157-D7A8-C826-D965-AEFDE4B6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D8C47-68ED-47B8-58B2-E5753B4B1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32EF9-2803-9440-2468-A3DED80A6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046-16DA-5D4A-A806-85A3ACDF9A2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BCE9A-B72D-FAEC-AE2A-C6EE0CDE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E834-6FB1-F5FE-F737-AE6DEC84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172A-1F8A-0246-894B-2DF95089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7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772D6-D1D6-00DC-13DB-10A579390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EBEDB-79A2-02C3-F500-FAA849775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C48D4-1CA1-8E01-B500-B271ABD8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046-16DA-5D4A-A806-85A3ACDF9A2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672F-6882-6A32-9C76-37E7EE7F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FE3D5-DC90-C355-99FA-2CFEA755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172A-1F8A-0246-894B-2DF95089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9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285D-FEC5-5F8F-EDAE-5AD8AEC3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A6B0-C72B-367B-730F-DEE1FE5A3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3EABA-9799-9A07-B1D5-562E2E22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046-16DA-5D4A-A806-85A3ACDF9A2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42AAB-9D30-AE32-E51B-D5D5D756E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FC322-2BF8-F431-22FA-C565EEDD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172A-1F8A-0246-894B-2DF95089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82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7677-CCDC-E498-843E-CBD3FABA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73F9E-78E4-B820-E271-B973DB8C5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82A47-44C6-736F-BBD6-0EFA009D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046-16DA-5D4A-A806-85A3ACDF9A2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FEECA-A3D6-5FAB-AD6F-A3C707A9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85AE-4AAB-B292-4363-6484F55A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172A-1F8A-0246-894B-2DF95089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2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BAD3-E0B0-2FD1-8DFB-953F4D1A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4A219-9810-17B7-1F84-9AE6233E4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EB0F7-C68C-AE88-1C19-3566ABC8E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B4FA5-C5FD-77A8-A7D4-3D23907A3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046-16DA-5D4A-A806-85A3ACDF9A2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6F16-F992-ABE8-268F-0555ED4A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4E105-ECCF-985F-B63C-1DB56E4D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172A-1F8A-0246-894B-2DF95089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5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9088-D92D-C58B-8C6E-1248BDD9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DF5A5-6F85-629B-A516-1CCDAE034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C3D7D-13F8-C28D-DBC4-D866A9D8B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BAF137-2F34-D5D3-6D16-D40CA5979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85ABC-9FEB-B308-B646-5E8DAA066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DAE376-7BBF-DD1C-BF24-71254EAC5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046-16DA-5D4A-A806-85A3ACDF9A2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5BAC7C-2365-B309-DACF-65FF18A1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6E622-EF17-CADB-86C0-4E8CE7C3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172A-1F8A-0246-894B-2DF95089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DADA-AF06-1C0D-2814-5192B65EC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21964-CC9D-3409-B84A-8F31DF11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046-16DA-5D4A-A806-85A3ACDF9A2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55447-DF7F-755A-E6ED-F5DA1159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3506B-48B0-385D-C649-BA435AE4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172A-1F8A-0246-894B-2DF95089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9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5ED2C-DE62-398B-B3E7-CCDABD46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046-16DA-5D4A-A806-85A3ACDF9A2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BDC67-22F8-5CBE-6AF1-18C1D4C0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88A75-0216-0176-81BB-F10BF2E4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172A-1F8A-0246-894B-2DF95089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5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AF6F-1182-1006-DC02-C1C57F69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9104B-68C4-59CA-30BC-9C97E586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F7963-69F8-88AA-3512-D30F4C862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2819C-40A0-DDB0-346B-7759CAC1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046-16DA-5D4A-A806-85A3ACDF9A2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37F3B-62EF-D5A1-0BFA-77F4C9DD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5FDD6-ABFB-0A03-F87D-79476571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172A-1F8A-0246-894B-2DF95089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0CDA-3C26-E2A2-B47A-8BB8E2FF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A1EEC8-CA7F-40C0-3AA2-E17031238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C17E7-BBA9-6709-0556-990459F9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AFE2A-950F-6C3C-0E00-082710DE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E046-16DA-5D4A-A806-85A3ACDF9A2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F998A-B57D-49AB-EEBF-C50177DE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FCAE9-1A26-DAC8-D4CE-302C2D35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E172A-1F8A-0246-894B-2DF95089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8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B12AA-0F74-816F-B0E6-B66A58C7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FB83-2F97-A6EF-3963-81AC7E181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B126F-D9D4-304E-6917-0FD299805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AE046-16DA-5D4A-A806-85A3ACDF9A25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0373-AF8B-5B20-537F-8EC6C15A7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D3700-D0F8-8910-61BF-159ED78B8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E172A-1F8A-0246-894B-2DF95089E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8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7937A7-4655-927A-3029-79A22C81BE57}"/>
              </a:ext>
            </a:extLst>
          </p:cNvPr>
          <p:cNvSpPr txBox="1"/>
          <p:nvPr/>
        </p:nvSpPr>
        <p:spPr>
          <a:xfrm>
            <a:off x="361024" y="286381"/>
            <a:ext cx="379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3EB857D-51B9-0E6C-C69F-0CAF873A7777}"/>
              </a:ext>
            </a:extLst>
          </p:cNvPr>
          <p:cNvSpPr txBox="1"/>
          <p:nvPr/>
        </p:nvSpPr>
        <p:spPr>
          <a:xfrm>
            <a:off x="4425044" y="286381"/>
            <a:ext cx="715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7F1032-A0EB-B264-82C3-4F05DFBF3AC3}"/>
              </a:ext>
            </a:extLst>
          </p:cNvPr>
          <p:cNvSpPr/>
          <p:nvPr/>
        </p:nvSpPr>
        <p:spPr>
          <a:xfrm>
            <a:off x="3250324" y="2041173"/>
            <a:ext cx="5691352" cy="441435"/>
          </a:xfrm>
          <a:prstGeom prst="rect">
            <a:avLst/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07300B-1504-EB22-9EC0-81EF94557AC0}"/>
              </a:ext>
            </a:extLst>
          </p:cNvPr>
          <p:cNvSpPr/>
          <p:nvPr/>
        </p:nvSpPr>
        <p:spPr>
          <a:xfrm>
            <a:off x="7461043" y="2831990"/>
            <a:ext cx="3669412" cy="441435"/>
          </a:xfrm>
          <a:prstGeom prst="rect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A9EABA-1A95-02BA-8090-B8C6689D4A5F}"/>
              </a:ext>
            </a:extLst>
          </p:cNvPr>
          <p:cNvSpPr/>
          <p:nvPr/>
        </p:nvSpPr>
        <p:spPr>
          <a:xfrm>
            <a:off x="5599385" y="3801239"/>
            <a:ext cx="5199995" cy="441435"/>
          </a:xfrm>
          <a:prstGeom prst="rect">
            <a:avLst/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6FA516-BF9A-D0FA-D6B3-095FB9769DF3}"/>
              </a:ext>
            </a:extLst>
          </p:cNvPr>
          <p:cNvSpPr/>
          <p:nvPr/>
        </p:nvSpPr>
        <p:spPr>
          <a:xfrm>
            <a:off x="5340566" y="4607953"/>
            <a:ext cx="3828396" cy="441435"/>
          </a:xfrm>
          <a:prstGeom prst="rect">
            <a:avLst/>
          </a:prstGeom>
          <a:solidFill>
            <a:srgbClr val="FA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D6A0B8-1D26-194E-8563-8398A07EB922}"/>
              </a:ext>
            </a:extLst>
          </p:cNvPr>
          <p:cNvSpPr/>
          <p:nvPr/>
        </p:nvSpPr>
        <p:spPr>
          <a:xfrm>
            <a:off x="3297619" y="5478056"/>
            <a:ext cx="3544616" cy="441435"/>
          </a:xfrm>
          <a:prstGeom prst="rect">
            <a:avLst/>
          </a:prstGeom>
          <a:solidFill>
            <a:srgbClr val="EF7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DD91A35-50CB-E756-721A-BF39316E5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240474"/>
              </p:ext>
            </p:extLst>
          </p:nvPr>
        </p:nvGraphicFramePr>
        <p:xfrm>
          <a:off x="922290" y="1158983"/>
          <a:ext cx="10347420" cy="4944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9484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2069484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2069484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2069484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  <a:gridCol w="2069484">
                  <a:extLst>
                    <a:ext uri="{9D8B030D-6E8A-4147-A177-3AD203B41FA5}">
                      <a16:colId xmlns:a16="http://schemas.microsoft.com/office/drawing/2014/main" val="1645515684"/>
                    </a:ext>
                  </a:extLst>
                </a:gridCol>
              </a:tblGrid>
              <a:tr h="67180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Develop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Your Title A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Your Title B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Your Title C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9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Your Title D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8545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Analyze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78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en-US" sz="16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8545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Identify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1950</a:t>
                      </a:r>
                      <a:endParaRPr lang="en-US" sz="16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234</a:t>
                      </a:r>
                      <a:endParaRPr lang="en-US" sz="16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250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234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8545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Advertise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470</a:t>
                      </a:r>
                      <a:endParaRPr lang="en-US" sz="16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8545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Authorize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591</a:t>
                      </a:r>
                      <a:endParaRPr lang="en-US" sz="16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869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7250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869</a:t>
                      </a:r>
                      <a:endParaRPr lang="en-US" sz="16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605968"/>
                  </a:ext>
                </a:extLst>
              </a:tr>
              <a:tr h="85454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Prioritize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F7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591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869</a:t>
                      </a:r>
                      <a:endParaRPr lang="en-US" sz="16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7250</a:t>
                      </a:r>
                      <a:endParaRPr lang="en-US" sz="16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869</a:t>
                      </a:r>
                      <a:endParaRPr lang="en-US" sz="16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4456" marR="44456" marT="22228" marB="22228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25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7937A7-4655-927A-3029-79A22C81BE57}"/>
              </a:ext>
            </a:extLst>
          </p:cNvPr>
          <p:cNvSpPr txBox="1"/>
          <p:nvPr/>
        </p:nvSpPr>
        <p:spPr>
          <a:xfrm>
            <a:off x="361024" y="286381"/>
            <a:ext cx="379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3EB857D-51B9-0E6C-C69F-0CAF873A7777}"/>
              </a:ext>
            </a:extLst>
          </p:cNvPr>
          <p:cNvSpPr txBox="1"/>
          <p:nvPr/>
        </p:nvSpPr>
        <p:spPr>
          <a:xfrm>
            <a:off x="4425044" y="286381"/>
            <a:ext cx="715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6DAC9C-0148-5953-2C52-3F8D9BA28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610307"/>
              </p:ext>
            </p:extLst>
          </p:nvPr>
        </p:nvGraphicFramePr>
        <p:xfrm>
          <a:off x="361024" y="1415727"/>
          <a:ext cx="11215928" cy="4026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97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92709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92709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92709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92709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92709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92709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92709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92709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92709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92709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805309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240813" marR="48162" marT="24081" marB="2408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805309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marL="240813" marR="48162" marT="24081" marB="2408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805309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marL="240813" marR="48162" marT="24081" marB="2408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805309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Advertise</a:t>
                      </a:r>
                    </a:p>
                  </a:txBody>
                  <a:tcPr marL="240813" marR="48162" marT="24081" marB="2408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805309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</a:t>
                      </a:r>
                    </a:p>
                  </a:txBody>
                  <a:tcPr marL="240813" marR="48162" marT="24081" marB="24081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</a:t>
                      </a: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B</a:t>
                      </a: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</a:t>
                      </a: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D</a:t>
                      </a: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E</a:t>
                      </a: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</a:t>
                      </a: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</a:t>
                      </a: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H</a:t>
                      </a: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</a:t>
                      </a: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</a:t>
                      </a:r>
                    </a:p>
                  </a:txBody>
                  <a:tcPr marL="48162" marR="48162" marT="24081" marB="2408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EBAE1138-5989-70C6-D4A2-76193ED7215E}"/>
              </a:ext>
            </a:extLst>
          </p:cNvPr>
          <p:cNvSpPr/>
          <p:nvPr/>
        </p:nvSpPr>
        <p:spPr>
          <a:xfrm>
            <a:off x="2458674" y="1760238"/>
            <a:ext cx="226317" cy="226317"/>
          </a:xfrm>
          <a:prstGeom prst="ellipse">
            <a:avLst/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FD4F26-5628-0CBF-9B1A-530FB0452822}"/>
              </a:ext>
            </a:extLst>
          </p:cNvPr>
          <p:cNvCxnSpPr/>
          <p:nvPr/>
        </p:nvCxnSpPr>
        <p:spPr>
          <a:xfrm>
            <a:off x="2587537" y="1877058"/>
            <a:ext cx="3655889" cy="0"/>
          </a:xfrm>
          <a:prstGeom prst="line">
            <a:avLst/>
          </a:prstGeom>
          <a:ln w="38100">
            <a:solidFill>
              <a:srgbClr val="F25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95E6FCD-743A-6D41-AFD2-F8B1247FEF58}"/>
              </a:ext>
            </a:extLst>
          </p:cNvPr>
          <p:cNvSpPr/>
          <p:nvPr/>
        </p:nvSpPr>
        <p:spPr>
          <a:xfrm>
            <a:off x="6186036" y="1760238"/>
            <a:ext cx="226317" cy="226317"/>
          </a:xfrm>
          <a:prstGeom prst="ellipse">
            <a:avLst/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BCAD6B-4679-3C8A-153D-7578E7FD77AB}"/>
              </a:ext>
            </a:extLst>
          </p:cNvPr>
          <p:cNvSpPr/>
          <p:nvPr/>
        </p:nvSpPr>
        <p:spPr>
          <a:xfrm>
            <a:off x="5254195" y="1760238"/>
            <a:ext cx="226317" cy="226317"/>
          </a:xfrm>
          <a:prstGeom prst="ellipse">
            <a:avLst/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2C270F-0975-21D3-E4C6-E58B53CC1994}"/>
              </a:ext>
            </a:extLst>
          </p:cNvPr>
          <p:cNvSpPr/>
          <p:nvPr/>
        </p:nvSpPr>
        <p:spPr>
          <a:xfrm>
            <a:off x="4322355" y="1760238"/>
            <a:ext cx="226317" cy="226317"/>
          </a:xfrm>
          <a:prstGeom prst="ellipse">
            <a:avLst/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B756B0-D370-E666-E0AB-601464AB8E33}"/>
              </a:ext>
            </a:extLst>
          </p:cNvPr>
          <p:cNvSpPr/>
          <p:nvPr/>
        </p:nvSpPr>
        <p:spPr>
          <a:xfrm>
            <a:off x="3400984" y="1760238"/>
            <a:ext cx="226317" cy="226317"/>
          </a:xfrm>
          <a:prstGeom prst="ellipse">
            <a:avLst/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7D67A8-B627-89A1-0F92-398A61565B57}"/>
              </a:ext>
            </a:extLst>
          </p:cNvPr>
          <p:cNvSpPr/>
          <p:nvPr/>
        </p:nvSpPr>
        <p:spPr>
          <a:xfrm>
            <a:off x="3392735" y="2562947"/>
            <a:ext cx="226317" cy="226317"/>
          </a:xfrm>
          <a:prstGeom prst="ellipse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0272E6-B3B8-B272-2A22-68F916767E54}"/>
              </a:ext>
            </a:extLst>
          </p:cNvPr>
          <p:cNvCxnSpPr>
            <a:cxnSpLocks/>
          </p:cNvCxnSpPr>
          <p:nvPr/>
        </p:nvCxnSpPr>
        <p:spPr>
          <a:xfrm>
            <a:off x="3521599" y="2679767"/>
            <a:ext cx="5554874" cy="0"/>
          </a:xfrm>
          <a:prstGeom prst="line">
            <a:avLst/>
          </a:prstGeom>
          <a:ln w="38100">
            <a:solidFill>
              <a:srgbClr val="FA5B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E6E06A1-4BE0-C0D0-EA8E-ACB49CE5C863}"/>
              </a:ext>
            </a:extLst>
          </p:cNvPr>
          <p:cNvSpPr/>
          <p:nvPr/>
        </p:nvSpPr>
        <p:spPr>
          <a:xfrm>
            <a:off x="7120097" y="2562947"/>
            <a:ext cx="226317" cy="226317"/>
          </a:xfrm>
          <a:prstGeom prst="ellipse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F4550DF-2D0D-61A2-4204-8F035C445D36}"/>
              </a:ext>
            </a:extLst>
          </p:cNvPr>
          <p:cNvSpPr/>
          <p:nvPr/>
        </p:nvSpPr>
        <p:spPr>
          <a:xfrm>
            <a:off x="6188257" y="2562947"/>
            <a:ext cx="226317" cy="226317"/>
          </a:xfrm>
          <a:prstGeom prst="ellipse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A17415-B8ED-C13B-2F19-00DB83DAEFE5}"/>
              </a:ext>
            </a:extLst>
          </p:cNvPr>
          <p:cNvSpPr/>
          <p:nvPr/>
        </p:nvSpPr>
        <p:spPr>
          <a:xfrm>
            <a:off x="5256416" y="2562947"/>
            <a:ext cx="226317" cy="226317"/>
          </a:xfrm>
          <a:prstGeom prst="ellipse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305582-55DE-97DD-5290-AE8DFCDCEB60}"/>
              </a:ext>
            </a:extLst>
          </p:cNvPr>
          <p:cNvSpPr/>
          <p:nvPr/>
        </p:nvSpPr>
        <p:spPr>
          <a:xfrm>
            <a:off x="4335046" y="2562947"/>
            <a:ext cx="226317" cy="226317"/>
          </a:xfrm>
          <a:prstGeom prst="ellipse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B13F9A-1855-C617-468D-4A03289E4924}"/>
              </a:ext>
            </a:extLst>
          </p:cNvPr>
          <p:cNvSpPr/>
          <p:nvPr/>
        </p:nvSpPr>
        <p:spPr>
          <a:xfrm>
            <a:off x="8039565" y="2562947"/>
            <a:ext cx="226317" cy="226317"/>
          </a:xfrm>
          <a:prstGeom prst="ellipse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F26EE4-41AA-600D-C9D2-DD29C005E73E}"/>
              </a:ext>
            </a:extLst>
          </p:cNvPr>
          <p:cNvSpPr/>
          <p:nvPr/>
        </p:nvSpPr>
        <p:spPr>
          <a:xfrm>
            <a:off x="8959032" y="2562947"/>
            <a:ext cx="226317" cy="226317"/>
          </a:xfrm>
          <a:prstGeom prst="ellipse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59E922-3E98-760D-C6AF-44E8B49AEBFA}"/>
              </a:ext>
            </a:extLst>
          </p:cNvPr>
          <p:cNvSpPr/>
          <p:nvPr/>
        </p:nvSpPr>
        <p:spPr>
          <a:xfrm>
            <a:off x="6180326" y="3365656"/>
            <a:ext cx="226317" cy="226317"/>
          </a:xfrm>
          <a:prstGeom prst="ellipse">
            <a:avLst/>
          </a:prstGeom>
          <a:solidFill>
            <a:srgbClr val="F8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1AD471-A0F3-5BD5-4DE5-B09D1CD41555}"/>
              </a:ext>
            </a:extLst>
          </p:cNvPr>
          <p:cNvCxnSpPr>
            <a:cxnSpLocks/>
          </p:cNvCxnSpPr>
          <p:nvPr/>
        </p:nvCxnSpPr>
        <p:spPr>
          <a:xfrm>
            <a:off x="6309189" y="3482476"/>
            <a:ext cx="1956692" cy="0"/>
          </a:xfrm>
          <a:prstGeom prst="line">
            <a:avLst/>
          </a:prstGeom>
          <a:ln w="38100">
            <a:solidFill>
              <a:srgbClr val="F889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F39AD17-0D62-8BAA-6AC4-AFC2C81D831E}"/>
              </a:ext>
            </a:extLst>
          </p:cNvPr>
          <p:cNvSpPr/>
          <p:nvPr/>
        </p:nvSpPr>
        <p:spPr>
          <a:xfrm>
            <a:off x="8044007" y="3365656"/>
            <a:ext cx="226317" cy="226317"/>
          </a:xfrm>
          <a:prstGeom prst="ellipse">
            <a:avLst/>
          </a:prstGeom>
          <a:solidFill>
            <a:srgbClr val="F8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F0CE16-3E83-F834-BCC9-2D5AAC60FD19}"/>
              </a:ext>
            </a:extLst>
          </p:cNvPr>
          <p:cNvSpPr/>
          <p:nvPr/>
        </p:nvSpPr>
        <p:spPr>
          <a:xfrm>
            <a:off x="7122636" y="3365656"/>
            <a:ext cx="226317" cy="226317"/>
          </a:xfrm>
          <a:prstGeom prst="ellipse">
            <a:avLst/>
          </a:prstGeom>
          <a:solidFill>
            <a:srgbClr val="F8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97C4BC1-99BC-7694-7CA1-98B22D391AE9}"/>
              </a:ext>
            </a:extLst>
          </p:cNvPr>
          <p:cNvSpPr/>
          <p:nvPr/>
        </p:nvSpPr>
        <p:spPr>
          <a:xfrm>
            <a:off x="5241156" y="4172379"/>
            <a:ext cx="226317" cy="226317"/>
          </a:xfrm>
          <a:prstGeom prst="ellipse">
            <a:avLst/>
          </a:prstGeom>
          <a:solidFill>
            <a:srgbClr val="EF8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8B28EE-1F32-60BD-EA3F-67CA727AF18D}"/>
              </a:ext>
            </a:extLst>
          </p:cNvPr>
          <p:cNvCxnSpPr>
            <a:cxnSpLocks/>
          </p:cNvCxnSpPr>
          <p:nvPr/>
        </p:nvCxnSpPr>
        <p:spPr>
          <a:xfrm>
            <a:off x="5370019" y="4289199"/>
            <a:ext cx="4627745" cy="0"/>
          </a:xfrm>
          <a:prstGeom prst="line">
            <a:avLst/>
          </a:prstGeom>
          <a:ln w="38100">
            <a:solidFill>
              <a:srgbClr val="EF8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200DA3C-3D0B-592B-75E5-4A81DA377652}"/>
              </a:ext>
            </a:extLst>
          </p:cNvPr>
          <p:cNvSpPr/>
          <p:nvPr/>
        </p:nvSpPr>
        <p:spPr>
          <a:xfrm>
            <a:off x="7104837" y="4172379"/>
            <a:ext cx="226317" cy="226317"/>
          </a:xfrm>
          <a:prstGeom prst="ellipse">
            <a:avLst/>
          </a:prstGeom>
          <a:solidFill>
            <a:srgbClr val="EF8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3861132-65AD-789A-6E27-A9053D11D002}"/>
              </a:ext>
            </a:extLst>
          </p:cNvPr>
          <p:cNvSpPr/>
          <p:nvPr/>
        </p:nvSpPr>
        <p:spPr>
          <a:xfrm>
            <a:off x="6183466" y="4172379"/>
            <a:ext cx="226317" cy="226317"/>
          </a:xfrm>
          <a:prstGeom prst="ellipse">
            <a:avLst/>
          </a:prstGeom>
          <a:solidFill>
            <a:srgbClr val="EF8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CA5814D-70F0-93D4-59A0-6E674AAF2324}"/>
              </a:ext>
            </a:extLst>
          </p:cNvPr>
          <p:cNvSpPr/>
          <p:nvPr/>
        </p:nvSpPr>
        <p:spPr>
          <a:xfrm>
            <a:off x="8019926" y="4172379"/>
            <a:ext cx="226317" cy="226317"/>
          </a:xfrm>
          <a:prstGeom prst="ellipse">
            <a:avLst/>
          </a:prstGeom>
          <a:solidFill>
            <a:srgbClr val="EF8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4481FD-3B7A-D0FF-26CB-06A28A01C242}"/>
              </a:ext>
            </a:extLst>
          </p:cNvPr>
          <p:cNvSpPr/>
          <p:nvPr/>
        </p:nvSpPr>
        <p:spPr>
          <a:xfrm>
            <a:off x="8947055" y="4172379"/>
            <a:ext cx="226317" cy="226317"/>
          </a:xfrm>
          <a:prstGeom prst="ellipse">
            <a:avLst/>
          </a:prstGeom>
          <a:solidFill>
            <a:srgbClr val="EF8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36A79CA-9928-3183-9B43-1DD353F51450}"/>
              </a:ext>
            </a:extLst>
          </p:cNvPr>
          <p:cNvSpPr/>
          <p:nvPr/>
        </p:nvSpPr>
        <p:spPr>
          <a:xfrm>
            <a:off x="9874184" y="4172379"/>
            <a:ext cx="226317" cy="226317"/>
          </a:xfrm>
          <a:prstGeom prst="ellipse">
            <a:avLst/>
          </a:prstGeom>
          <a:solidFill>
            <a:srgbClr val="EF8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0FC0A0C-F363-56E2-BAF9-927E41D3E0BE}"/>
              </a:ext>
            </a:extLst>
          </p:cNvPr>
          <p:cNvSpPr/>
          <p:nvPr/>
        </p:nvSpPr>
        <p:spPr>
          <a:xfrm>
            <a:off x="1374771" y="5587867"/>
            <a:ext cx="2398505" cy="1086637"/>
          </a:xfrm>
          <a:prstGeom prst="roundRect">
            <a:avLst/>
          </a:prstGeom>
          <a:solidFill>
            <a:srgbClr val="F25484">
              <a:alpha val="600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89329D3F-FC06-FB3F-848E-2C41C5734E54}"/>
              </a:ext>
            </a:extLst>
          </p:cNvPr>
          <p:cNvSpPr txBox="1">
            <a:spLocks/>
          </p:cNvSpPr>
          <p:nvPr/>
        </p:nvSpPr>
        <p:spPr>
          <a:xfrm>
            <a:off x="1439438" y="5652074"/>
            <a:ext cx="2269170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 Here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184CB68-DFC4-F769-E7FA-9D53147DCC2B}"/>
              </a:ext>
            </a:extLst>
          </p:cNvPr>
          <p:cNvSpPr/>
          <p:nvPr/>
        </p:nvSpPr>
        <p:spPr>
          <a:xfrm>
            <a:off x="3846489" y="5587867"/>
            <a:ext cx="2398505" cy="1086637"/>
          </a:xfrm>
          <a:prstGeom prst="roundRect">
            <a:avLst/>
          </a:prstGeom>
          <a:solidFill>
            <a:srgbClr val="FA5B52">
              <a:alpha val="600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A63CFFD7-FB22-49EC-C205-441E6978E1C5}"/>
              </a:ext>
            </a:extLst>
          </p:cNvPr>
          <p:cNvSpPr txBox="1">
            <a:spLocks/>
          </p:cNvSpPr>
          <p:nvPr/>
        </p:nvSpPr>
        <p:spPr>
          <a:xfrm>
            <a:off x="3911156" y="5652074"/>
            <a:ext cx="2269170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 Here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9183B8B-6835-D5D4-114B-C4395295D2EB}"/>
              </a:ext>
            </a:extLst>
          </p:cNvPr>
          <p:cNvSpPr/>
          <p:nvPr/>
        </p:nvSpPr>
        <p:spPr>
          <a:xfrm>
            <a:off x="6308176" y="5587867"/>
            <a:ext cx="2398505" cy="1086637"/>
          </a:xfrm>
          <a:prstGeom prst="roundRect">
            <a:avLst/>
          </a:prstGeom>
          <a:solidFill>
            <a:srgbClr val="F88960">
              <a:alpha val="600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48DCFEAB-AF29-134F-4649-DA7C0B12ABB4}"/>
              </a:ext>
            </a:extLst>
          </p:cNvPr>
          <p:cNvSpPr txBox="1">
            <a:spLocks/>
          </p:cNvSpPr>
          <p:nvPr/>
        </p:nvSpPr>
        <p:spPr>
          <a:xfrm>
            <a:off x="6372843" y="5652074"/>
            <a:ext cx="2269170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 Here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F4998F9-76E9-C7BA-E9A5-A3E208D5286A}"/>
              </a:ext>
            </a:extLst>
          </p:cNvPr>
          <p:cNvSpPr/>
          <p:nvPr/>
        </p:nvSpPr>
        <p:spPr>
          <a:xfrm>
            <a:off x="8770561" y="5587867"/>
            <a:ext cx="2398505" cy="1086637"/>
          </a:xfrm>
          <a:prstGeom prst="roundRect">
            <a:avLst/>
          </a:prstGeom>
          <a:solidFill>
            <a:srgbClr val="EF8999">
              <a:alpha val="6006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286959CD-7C56-51F7-FCFB-942D67BC42AA}"/>
              </a:ext>
            </a:extLst>
          </p:cNvPr>
          <p:cNvSpPr txBox="1">
            <a:spLocks/>
          </p:cNvSpPr>
          <p:nvPr/>
        </p:nvSpPr>
        <p:spPr>
          <a:xfrm>
            <a:off x="8835228" y="5652074"/>
            <a:ext cx="2269170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276131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7937A7-4655-927A-3029-79A22C81BE57}"/>
              </a:ext>
            </a:extLst>
          </p:cNvPr>
          <p:cNvSpPr txBox="1"/>
          <p:nvPr/>
        </p:nvSpPr>
        <p:spPr>
          <a:xfrm>
            <a:off x="361024" y="286381"/>
            <a:ext cx="379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3EB857D-51B9-0E6C-C69F-0CAF873A7777}"/>
              </a:ext>
            </a:extLst>
          </p:cNvPr>
          <p:cNvSpPr txBox="1"/>
          <p:nvPr/>
        </p:nvSpPr>
        <p:spPr>
          <a:xfrm>
            <a:off x="4425044" y="286381"/>
            <a:ext cx="715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DB8890-DFFC-267E-D125-1836226E8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383079"/>
              </p:ext>
            </p:extLst>
          </p:nvPr>
        </p:nvGraphicFramePr>
        <p:xfrm>
          <a:off x="801345" y="1571866"/>
          <a:ext cx="10589310" cy="4660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6590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176590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176590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176590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176590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176590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176590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176590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176590">
                  <a:extLst>
                    <a:ext uri="{9D8B030D-6E8A-4147-A177-3AD203B41FA5}">
                      <a16:colId xmlns:a16="http://schemas.microsoft.com/office/drawing/2014/main" val="239611186"/>
                    </a:ext>
                  </a:extLst>
                </a:gridCol>
              </a:tblGrid>
              <a:tr h="776687"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Jan</a:t>
                      </a: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776687"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Feb</a:t>
                      </a: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776687"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Mar</a:t>
                      </a: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776687"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Apr</a:t>
                      </a: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776687"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May</a:t>
                      </a: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77668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150</a:t>
                      </a:r>
                    </a:p>
                  </a:txBody>
                  <a:tcPr marL="46450" marR="46450" marT="23226" marB="23226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</a:t>
                      </a: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0</a:t>
                      </a: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0</a:t>
                      </a: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</a:t>
                      </a: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150</a:t>
                      </a:r>
                    </a:p>
                  </a:txBody>
                  <a:tcPr marL="46450" marR="46450" marT="23226" marB="23226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601540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41D4DA4-D1AD-ADE2-E512-3A70FC4A18A2}"/>
              </a:ext>
            </a:extLst>
          </p:cNvPr>
          <p:cNvSpPr/>
          <p:nvPr/>
        </p:nvSpPr>
        <p:spPr>
          <a:xfrm>
            <a:off x="1413820" y="1779192"/>
            <a:ext cx="3731754" cy="379022"/>
          </a:xfrm>
          <a:prstGeom prst="roundRect">
            <a:avLst>
              <a:gd name="adj" fmla="val 50000"/>
            </a:avLst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FE61851-1772-9C0F-7C44-36C30BFB96C6}"/>
              </a:ext>
            </a:extLst>
          </p:cNvPr>
          <p:cNvSpPr/>
          <p:nvPr/>
        </p:nvSpPr>
        <p:spPr>
          <a:xfrm>
            <a:off x="7673943" y="1779192"/>
            <a:ext cx="2295882" cy="379022"/>
          </a:xfrm>
          <a:prstGeom prst="roundRect">
            <a:avLst>
              <a:gd name="adj" fmla="val 50000"/>
            </a:avLst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E33FBE1-BF00-A2C6-56D5-B387BEF843AB}"/>
              </a:ext>
            </a:extLst>
          </p:cNvPr>
          <p:cNvSpPr/>
          <p:nvPr/>
        </p:nvSpPr>
        <p:spPr>
          <a:xfrm>
            <a:off x="8391396" y="2524779"/>
            <a:ext cx="1112607" cy="379022"/>
          </a:xfrm>
          <a:prstGeom prst="roundRect">
            <a:avLst>
              <a:gd name="adj" fmla="val 50000"/>
            </a:avLst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F9FFF29-9910-F804-166B-D9924CD81F5A}"/>
              </a:ext>
            </a:extLst>
          </p:cNvPr>
          <p:cNvSpPr/>
          <p:nvPr/>
        </p:nvSpPr>
        <p:spPr>
          <a:xfrm>
            <a:off x="2173476" y="2524779"/>
            <a:ext cx="2188303" cy="379022"/>
          </a:xfrm>
          <a:prstGeom prst="roundRect">
            <a:avLst>
              <a:gd name="adj" fmla="val 50000"/>
            </a:avLst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5C01CCF-DE09-962A-1D4A-6EC99F8E3B6C}"/>
              </a:ext>
            </a:extLst>
          </p:cNvPr>
          <p:cNvSpPr/>
          <p:nvPr/>
        </p:nvSpPr>
        <p:spPr>
          <a:xfrm>
            <a:off x="780775" y="3284434"/>
            <a:ext cx="2923405" cy="379022"/>
          </a:xfrm>
          <a:prstGeom prst="roundRect">
            <a:avLst>
              <a:gd name="adj" fmla="val 50000"/>
            </a:avLst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9FB113D-0F75-590B-7AD7-98EA8148A2EB}"/>
              </a:ext>
            </a:extLst>
          </p:cNvPr>
          <p:cNvSpPr/>
          <p:nvPr/>
        </p:nvSpPr>
        <p:spPr>
          <a:xfrm>
            <a:off x="7040898" y="3270367"/>
            <a:ext cx="3786591" cy="379022"/>
          </a:xfrm>
          <a:prstGeom prst="roundRect">
            <a:avLst>
              <a:gd name="adj" fmla="val 50000"/>
            </a:avLst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2CC8E01-B182-15EC-FF71-DAE2BAE02354}"/>
              </a:ext>
            </a:extLst>
          </p:cNvPr>
          <p:cNvSpPr/>
          <p:nvPr/>
        </p:nvSpPr>
        <p:spPr>
          <a:xfrm>
            <a:off x="7575470" y="4044090"/>
            <a:ext cx="1460155" cy="379022"/>
          </a:xfrm>
          <a:prstGeom prst="roundRect">
            <a:avLst>
              <a:gd name="adj" fmla="val 50000"/>
            </a:avLst>
          </a:prstGeom>
          <a:solidFill>
            <a:srgbClr val="F8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8A9A142-EAAC-1C9F-8252-9E29590BE01E}"/>
              </a:ext>
            </a:extLst>
          </p:cNvPr>
          <p:cNvSpPr/>
          <p:nvPr/>
        </p:nvSpPr>
        <p:spPr>
          <a:xfrm>
            <a:off x="1962461" y="4044090"/>
            <a:ext cx="2078674" cy="379022"/>
          </a:xfrm>
          <a:prstGeom prst="roundRect">
            <a:avLst>
              <a:gd name="adj" fmla="val 50000"/>
            </a:avLst>
          </a:prstGeom>
          <a:solidFill>
            <a:srgbClr val="F8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EFD9C6C-51D4-A308-4D2F-5037BC87A697}"/>
              </a:ext>
            </a:extLst>
          </p:cNvPr>
          <p:cNvSpPr/>
          <p:nvPr/>
        </p:nvSpPr>
        <p:spPr>
          <a:xfrm>
            <a:off x="2356355" y="4803746"/>
            <a:ext cx="2354557" cy="379022"/>
          </a:xfrm>
          <a:prstGeom prst="roundRect">
            <a:avLst>
              <a:gd name="adj" fmla="val 50000"/>
            </a:avLst>
          </a:prstGeom>
          <a:solidFill>
            <a:srgbClr val="EF7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AD496AC-FB19-26FB-B0D3-50A45AE85F6C}"/>
              </a:ext>
            </a:extLst>
          </p:cNvPr>
          <p:cNvSpPr/>
          <p:nvPr/>
        </p:nvSpPr>
        <p:spPr>
          <a:xfrm>
            <a:off x="8588343" y="4831882"/>
            <a:ext cx="2354557" cy="379022"/>
          </a:xfrm>
          <a:prstGeom prst="roundRect">
            <a:avLst>
              <a:gd name="adj" fmla="val 50000"/>
            </a:avLst>
          </a:prstGeom>
          <a:solidFill>
            <a:srgbClr val="EF7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4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7937A7-4655-927A-3029-79A22C81BE57}"/>
              </a:ext>
            </a:extLst>
          </p:cNvPr>
          <p:cNvSpPr txBox="1"/>
          <p:nvPr/>
        </p:nvSpPr>
        <p:spPr>
          <a:xfrm>
            <a:off x="361024" y="286381"/>
            <a:ext cx="379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3EB857D-51B9-0E6C-C69F-0CAF873A7777}"/>
              </a:ext>
            </a:extLst>
          </p:cNvPr>
          <p:cNvSpPr txBox="1"/>
          <p:nvPr/>
        </p:nvSpPr>
        <p:spPr>
          <a:xfrm>
            <a:off x="4425044" y="286381"/>
            <a:ext cx="715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BAC924-AEC5-2F39-A3B9-A0DE7F8A78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167822"/>
              </p:ext>
            </p:extLst>
          </p:nvPr>
        </p:nvGraphicFramePr>
        <p:xfrm>
          <a:off x="793462" y="1394785"/>
          <a:ext cx="10933122" cy="4939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187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822187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822187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822187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822187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822187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</a:tblGrid>
              <a:tr h="86834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61261" marR="61261" marT="30630" marB="3063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Advertise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Authorize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Prioritize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678528"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marL="61261" marR="61261" marT="30630" marB="3063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678528"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</a:t>
                      </a:r>
                    </a:p>
                  </a:txBody>
                  <a:tcPr marL="61261" marR="61261" marT="30630" marB="3063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85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678528"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500</a:t>
                      </a:r>
                    </a:p>
                  </a:txBody>
                  <a:tcPr marL="61261" marR="61261" marT="30630" marB="3063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9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9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678528"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marL="61261" marR="61261" marT="30630" marB="3063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600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600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678528"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marL="61261" marR="61261" marT="30630" marB="3063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60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350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678528"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750</a:t>
                      </a:r>
                    </a:p>
                  </a:txBody>
                  <a:tcPr marL="61261" marR="61261" marT="30630" marB="3063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96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80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96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marL="61261" marR="61261" marT="30630" marB="306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72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 Single Corner of Rectangle 11">
            <a:extLst>
              <a:ext uri="{FF2B5EF4-FFF2-40B4-BE49-F238E27FC236}">
                <a16:creationId xmlns:a16="http://schemas.microsoft.com/office/drawing/2014/main" id="{AECB9491-9D05-4814-1BB1-33B5A3036AF2}"/>
              </a:ext>
            </a:extLst>
          </p:cNvPr>
          <p:cNvSpPr/>
          <p:nvPr/>
        </p:nvSpPr>
        <p:spPr>
          <a:xfrm>
            <a:off x="7850" y="1746150"/>
            <a:ext cx="3857105" cy="1837746"/>
          </a:xfrm>
          <a:prstGeom prst="round1Rect">
            <a:avLst>
              <a:gd name="adj" fmla="val 50000"/>
            </a:avLst>
          </a:prstGeom>
          <a:solidFill>
            <a:srgbClr val="EF8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417937A7-4655-927A-3029-79A22C81BE57}"/>
              </a:ext>
            </a:extLst>
          </p:cNvPr>
          <p:cNvSpPr txBox="1"/>
          <p:nvPr/>
        </p:nvSpPr>
        <p:spPr>
          <a:xfrm>
            <a:off x="361024" y="286381"/>
            <a:ext cx="379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3EB857D-51B9-0E6C-C69F-0CAF873A7777}"/>
              </a:ext>
            </a:extLst>
          </p:cNvPr>
          <p:cNvSpPr txBox="1"/>
          <p:nvPr/>
        </p:nvSpPr>
        <p:spPr>
          <a:xfrm>
            <a:off x="4425044" y="286381"/>
            <a:ext cx="715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8650C6-F636-0DBC-8911-FB8CCE61A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920672"/>
              </p:ext>
            </p:extLst>
          </p:nvPr>
        </p:nvGraphicFramePr>
        <p:xfrm>
          <a:off x="4157962" y="1271418"/>
          <a:ext cx="7901023" cy="496015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581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9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9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9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1113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72682" marR="72682" marT="36341" marB="3634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72682" marR="72682" marT="36341" marB="3634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72682" marR="72682" marT="36341" marB="3634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ADVERTISE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72682" marR="72682" marT="36341" marB="3634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AUTHORIZE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72682" marR="72682" marT="36341" marB="3634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0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456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34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570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6A6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456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09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78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490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28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6A6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78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70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234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1950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234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250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9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2740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470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980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869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591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869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7250</a:t>
                      </a:r>
                      <a:endParaRPr lang="en-US" sz="16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3465" marR="53465" marT="26733" marB="2673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647E59-8521-9507-190A-D7F369129B17}"/>
              </a:ext>
            </a:extLst>
          </p:cNvPr>
          <p:cNvSpPr txBox="1"/>
          <p:nvPr/>
        </p:nvSpPr>
        <p:spPr>
          <a:xfrm>
            <a:off x="435058" y="4362502"/>
            <a:ext cx="30660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B57AB-2AEC-D282-FE6B-99DBD826A1EC}"/>
              </a:ext>
            </a:extLst>
          </p:cNvPr>
          <p:cNvSpPr/>
          <p:nvPr/>
        </p:nvSpPr>
        <p:spPr>
          <a:xfrm>
            <a:off x="435058" y="3982988"/>
            <a:ext cx="3066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364556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364556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9361B-F8E1-D858-17E6-5ECA0AAE4A1F}"/>
              </a:ext>
            </a:extLst>
          </p:cNvPr>
          <p:cNvSpPr txBox="1"/>
          <p:nvPr/>
        </p:nvSpPr>
        <p:spPr>
          <a:xfrm>
            <a:off x="403376" y="1913749"/>
            <a:ext cx="32845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</p:spTree>
    <p:extLst>
      <p:ext uri="{BB962C8B-B14F-4D97-AF65-F5344CB8AC3E}">
        <p14:creationId xmlns:p14="http://schemas.microsoft.com/office/powerpoint/2010/main" val="297619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85754418-ADB1-4452-7D40-972AF7E1A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097555"/>
              </p:ext>
            </p:extLst>
          </p:nvPr>
        </p:nvGraphicFramePr>
        <p:xfrm>
          <a:off x="709212" y="1087637"/>
          <a:ext cx="10729765" cy="51480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953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2145953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2145953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2145953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2145953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</a:tblGrid>
              <a:tr h="2215744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48751" marR="48751" marT="0" marB="438765" anchor="b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marL="48751" marR="48751" marT="0" marB="438765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marL="48751" marR="48751" marT="0" marB="438765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Advertise</a:t>
                      </a:r>
                    </a:p>
                  </a:txBody>
                  <a:tcPr marL="48751" marR="48751" marT="0" marB="438765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9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Authorize</a:t>
                      </a:r>
                    </a:p>
                  </a:txBody>
                  <a:tcPr marL="48751" marR="48751" marT="0" marB="438765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512973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C00000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marL="48751" marR="48751" marT="24376" marB="24376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marL="48751" marR="48751" marT="24376" marB="2437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marL="48751" marR="48751" marT="24376" marB="2437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C00000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marL="48751" marR="48751" marT="24376" marB="2437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marL="48751" marR="48751" marT="24376" marB="2437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512973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C00000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</a:t>
                      </a:r>
                    </a:p>
                  </a:txBody>
                  <a:tcPr marL="48751" marR="48751" marT="24376" marB="24376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C00000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65</a:t>
                      </a:r>
                    </a:p>
                  </a:txBody>
                  <a:tcPr marL="48751" marR="48751" marT="24376" marB="2437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marL="48751" marR="48751" marT="24376" marB="2437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C00000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marL="48751" marR="48751" marT="24376" marB="2437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C00000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marL="48751" marR="48751" marT="24376" marB="2437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512973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500</a:t>
                      </a:r>
                    </a:p>
                  </a:txBody>
                  <a:tcPr marL="48751" marR="48751" marT="24376" marB="24376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C00000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marL="48751" marR="48751" marT="24376" marB="2437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C00000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marL="48751" marR="48751" marT="24376" marB="2437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C00000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marL="48751" marR="48751" marT="24376" marB="2437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marL="48751" marR="48751" marT="24376" marB="2437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367452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marL="48751" marR="48751" marT="24376" marB="24376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600</a:t>
                      </a:r>
                    </a:p>
                  </a:txBody>
                  <a:tcPr marL="48751" marR="48751" marT="24376" marB="2437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C00000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600</a:t>
                      </a:r>
                    </a:p>
                  </a:txBody>
                  <a:tcPr marL="48751" marR="48751" marT="24376" marB="2437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marL="48751" marR="48751" marT="24376" marB="2437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marL="48751" marR="48751" marT="24376" marB="2437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512973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C00000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marL="48751" marR="48751" marT="24376" marB="24376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60</a:t>
                      </a:r>
                    </a:p>
                  </a:txBody>
                  <a:tcPr marL="48751" marR="48751" marT="24376" marB="2437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C00000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</a:t>
                      </a:r>
                    </a:p>
                  </a:txBody>
                  <a:tcPr marL="48751" marR="48751" marT="24376" marB="2437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marL="48751" marR="48751" marT="24376" marB="2437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marL="48751" marR="48751" marT="24376" marB="2437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512973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750</a:t>
                      </a:r>
                    </a:p>
                  </a:txBody>
                  <a:tcPr marL="48751" marR="48751" marT="24376" marB="24376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</a:t>
                      </a:r>
                    </a:p>
                  </a:txBody>
                  <a:tcPr marL="48751" marR="48751" marT="24376" marB="2437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80</a:t>
                      </a:r>
                    </a:p>
                  </a:txBody>
                  <a:tcPr marL="48751" marR="48751" marT="24376" marB="2437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marL="48751" marR="48751" marT="24376" marB="2437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marL="48751" marR="48751" marT="24376" marB="2437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174924"/>
                  </a:ext>
                </a:extLst>
              </a:tr>
            </a:tbl>
          </a:graphicData>
        </a:graphic>
      </p:graphicFrame>
      <p:sp>
        <p:nvSpPr>
          <p:cNvPr id="5" name="CuadroTexto 350">
            <a:extLst>
              <a:ext uri="{FF2B5EF4-FFF2-40B4-BE49-F238E27FC236}">
                <a16:creationId xmlns:a16="http://schemas.microsoft.com/office/drawing/2014/main" id="{417937A7-4655-927A-3029-79A22C81BE57}"/>
              </a:ext>
            </a:extLst>
          </p:cNvPr>
          <p:cNvSpPr txBox="1"/>
          <p:nvPr/>
        </p:nvSpPr>
        <p:spPr>
          <a:xfrm>
            <a:off x="361024" y="286381"/>
            <a:ext cx="379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3EB857D-51B9-0E6C-C69F-0CAF873A7777}"/>
              </a:ext>
            </a:extLst>
          </p:cNvPr>
          <p:cNvSpPr txBox="1"/>
          <p:nvPr/>
        </p:nvSpPr>
        <p:spPr>
          <a:xfrm>
            <a:off x="4425044" y="286381"/>
            <a:ext cx="715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0D9F033-9762-543D-25FE-75F0635F9CD5}"/>
              </a:ext>
            </a:extLst>
          </p:cNvPr>
          <p:cNvSpPr/>
          <p:nvPr/>
        </p:nvSpPr>
        <p:spPr>
          <a:xfrm>
            <a:off x="3472961" y="1723644"/>
            <a:ext cx="796606" cy="55388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86" h="964">
                <a:moveTo>
                  <a:pt x="1051" y="523"/>
                </a:moveTo>
                <a:cubicBezTo>
                  <a:pt x="1046" y="533"/>
                  <a:pt x="1040" y="542"/>
                  <a:pt x="1034" y="551"/>
                </a:cubicBezTo>
                <a:cubicBezTo>
                  <a:pt x="1032" y="553"/>
                  <a:pt x="1026" y="558"/>
                  <a:pt x="1020" y="563"/>
                </a:cubicBezTo>
                <a:lnTo>
                  <a:pt x="917" y="480"/>
                </a:lnTo>
                <a:lnTo>
                  <a:pt x="917" y="479"/>
                </a:lnTo>
                <a:cubicBezTo>
                  <a:pt x="916" y="479"/>
                  <a:pt x="896" y="460"/>
                  <a:pt x="865" y="433"/>
                </a:cubicBezTo>
                <a:cubicBezTo>
                  <a:pt x="863" y="431"/>
                  <a:pt x="860" y="429"/>
                  <a:pt x="858" y="428"/>
                </a:cubicBezTo>
                <a:cubicBezTo>
                  <a:pt x="852" y="419"/>
                  <a:pt x="842" y="413"/>
                  <a:pt x="831" y="415"/>
                </a:cubicBezTo>
                <a:cubicBezTo>
                  <a:pt x="813" y="416"/>
                  <a:pt x="796" y="411"/>
                  <a:pt x="783" y="401"/>
                </a:cubicBezTo>
                <a:cubicBezTo>
                  <a:pt x="769" y="390"/>
                  <a:pt x="760" y="374"/>
                  <a:pt x="758" y="357"/>
                </a:cubicBezTo>
                <a:cubicBezTo>
                  <a:pt x="757" y="342"/>
                  <a:pt x="743" y="331"/>
                  <a:pt x="728" y="332"/>
                </a:cubicBezTo>
                <a:lnTo>
                  <a:pt x="608" y="345"/>
                </a:lnTo>
                <a:cubicBezTo>
                  <a:pt x="602" y="346"/>
                  <a:pt x="597" y="348"/>
                  <a:pt x="593" y="352"/>
                </a:cubicBezTo>
                <a:cubicBezTo>
                  <a:pt x="587" y="357"/>
                  <a:pt x="583" y="365"/>
                  <a:pt x="583" y="373"/>
                </a:cubicBezTo>
                <a:cubicBezTo>
                  <a:pt x="583" y="374"/>
                  <a:pt x="583" y="375"/>
                  <a:pt x="583" y="376"/>
                </a:cubicBezTo>
                <a:cubicBezTo>
                  <a:pt x="584" y="383"/>
                  <a:pt x="581" y="405"/>
                  <a:pt x="569" y="435"/>
                </a:cubicBezTo>
                <a:cubicBezTo>
                  <a:pt x="558" y="465"/>
                  <a:pt x="546" y="482"/>
                  <a:pt x="540" y="486"/>
                </a:cubicBezTo>
                <a:cubicBezTo>
                  <a:pt x="538" y="487"/>
                  <a:pt x="530" y="490"/>
                  <a:pt x="518" y="488"/>
                </a:cubicBezTo>
                <a:cubicBezTo>
                  <a:pt x="508" y="486"/>
                  <a:pt x="502" y="483"/>
                  <a:pt x="499" y="481"/>
                </a:cubicBezTo>
                <a:lnTo>
                  <a:pt x="533" y="311"/>
                </a:lnTo>
                <a:lnTo>
                  <a:pt x="651" y="274"/>
                </a:lnTo>
                <a:cubicBezTo>
                  <a:pt x="653" y="274"/>
                  <a:pt x="655" y="273"/>
                  <a:pt x="656" y="272"/>
                </a:cubicBezTo>
                <a:lnTo>
                  <a:pt x="943" y="229"/>
                </a:lnTo>
                <a:lnTo>
                  <a:pt x="1109" y="445"/>
                </a:lnTo>
                <a:cubicBezTo>
                  <a:pt x="1081" y="473"/>
                  <a:pt x="1065" y="499"/>
                  <a:pt x="1051" y="523"/>
                </a:cubicBezTo>
                <a:close/>
                <a:moveTo>
                  <a:pt x="1073" y="709"/>
                </a:moveTo>
                <a:lnTo>
                  <a:pt x="1072" y="710"/>
                </a:lnTo>
                <a:cubicBezTo>
                  <a:pt x="1072" y="710"/>
                  <a:pt x="1072" y="711"/>
                  <a:pt x="1071" y="711"/>
                </a:cubicBezTo>
                <a:cubicBezTo>
                  <a:pt x="1063" y="721"/>
                  <a:pt x="1049" y="722"/>
                  <a:pt x="1039" y="714"/>
                </a:cubicBezTo>
                <a:lnTo>
                  <a:pt x="1010" y="691"/>
                </a:lnTo>
                <a:cubicBezTo>
                  <a:pt x="1010" y="690"/>
                  <a:pt x="1009" y="690"/>
                  <a:pt x="1009" y="689"/>
                </a:cubicBezTo>
                <a:lnTo>
                  <a:pt x="849" y="560"/>
                </a:lnTo>
                <a:cubicBezTo>
                  <a:pt x="837" y="551"/>
                  <a:pt x="820" y="553"/>
                  <a:pt x="810" y="565"/>
                </a:cubicBezTo>
                <a:cubicBezTo>
                  <a:pt x="805" y="571"/>
                  <a:pt x="803" y="578"/>
                  <a:pt x="804" y="585"/>
                </a:cubicBezTo>
                <a:cubicBezTo>
                  <a:pt x="805" y="593"/>
                  <a:pt x="808" y="599"/>
                  <a:pt x="814" y="604"/>
                </a:cubicBezTo>
                <a:lnTo>
                  <a:pt x="975" y="733"/>
                </a:lnTo>
                <a:cubicBezTo>
                  <a:pt x="986" y="743"/>
                  <a:pt x="988" y="761"/>
                  <a:pt x="979" y="773"/>
                </a:cubicBezTo>
                <a:lnTo>
                  <a:pt x="978" y="774"/>
                </a:lnTo>
                <a:cubicBezTo>
                  <a:pt x="971" y="783"/>
                  <a:pt x="957" y="784"/>
                  <a:pt x="949" y="777"/>
                </a:cubicBezTo>
                <a:lnTo>
                  <a:pt x="783" y="643"/>
                </a:lnTo>
                <a:cubicBezTo>
                  <a:pt x="771" y="634"/>
                  <a:pt x="753" y="635"/>
                  <a:pt x="744" y="647"/>
                </a:cubicBezTo>
                <a:cubicBezTo>
                  <a:pt x="739" y="653"/>
                  <a:pt x="737" y="661"/>
                  <a:pt x="738" y="668"/>
                </a:cubicBezTo>
                <a:cubicBezTo>
                  <a:pt x="739" y="675"/>
                  <a:pt x="742" y="682"/>
                  <a:pt x="748" y="687"/>
                </a:cubicBezTo>
                <a:lnTo>
                  <a:pt x="877" y="790"/>
                </a:lnTo>
                <a:cubicBezTo>
                  <a:pt x="889" y="800"/>
                  <a:pt x="891" y="817"/>
                  <a:pt x="883" y="829"/>
                </a:cubicBezTo>
                <a:cubicBezTo>
                  <a:pt x="882" y="829"/>
                  <a:pt x="882" y="830"/>
                  <a:pt x="882" y="830"/>
                </a:cubicBezTo>
                <a:cubicBezTo>
                  <a:pt x="881" y="830"/>
                  <a:pt x="881" y="831"/>
                  <a:pt x="880" y="831"/>
                </a:cubicBezTo>
                <a:cubicBezTo>
                  <a:pt x="873" y="840"/>
                  <a:pt x="859" y="841"/>
                  <a:pt x="850" y="834"/>
                </a:cubicBezTo>
                <a:lnTo>
                  <a:pt x="716" y="726"/>
                </a:lnTo>
                <a:cubicBezTo>
                  <a:pt x="707" y="719"/>
                  <a:pt x="695" y="718"/>
                  <a:pt x="686" y="724"/>
                </a:cubicBezTo>
                <a:cubicBezTo>
                  <a:pt x="682" y="725"/>
                  <a:pt x="679" y="728"/>
                  <a:pt x="677" y="731"/>
                </a:cubicBezTo>
                <a:cubicBezTo>
                  <a:pt x="667" y="743"/>
                  <a:pt x="669" y="760"/>
                  <a:pt x="681" y="770"/>
                </a:cubicBezTo>
                <a:lnTo>
                  <a:pt x="774" y="843"/>
                </a:lnTo>
                <a:cubicBezTo>
                  <a:pt x="780" y="848"/>
                  <a:pt x="784" y="855"/>
                  <a:pt x="785" y="862"/>
                </a:cubicBezTo>
                <a:cubicBezTo>
                  <a:pt x="788" y="875"/>
                  <a:pt x="784" y="881"/>
                  <a:pt x="781" y="885"/>
                </a:cubicBezTo>
                <a:cubicBezTo>
                  <a:pt x="776" y="891"/>
                  <a:pt x="771" y="893"/>
                  <a:pt x="764" y="893"/>
                </a:cubicBezTo>
                <a:cubicBezTo>
                  <a:pt x="758" y="893"/>
                  <a:pt x="751" y="890"/>
                  <a:pt x="745" y="886"/>
                </a:cubicBezTo>
                <a:lnTo>
                  <a:pt x="684" y="837"/>
                </a:lnTo>
                <a:cubicBezTo>
                  <a:pt x="681" y="818"/>
                  <a:pt x="671" y="800"/>
                  <a:pt x="655" y="786"/>
                </a:cubicBezTo>
                <a:cubicBezTo>
                  <a:pt x="648" y="781"/>
                  <a:pt x="640" y="777"/>
                  <a:pt x="632" y="774"/>
                </a:cubicBezTo>
                <a:lnTo>
                  <a:pt x="643" y="760"/>
                </a:lnTo>
                <a:cubicBezTo>
                  <a:pt x="671" y="726"/>
                  <a:pt x="665" y="675"/>
                  <a:pt x="630" y="647"/>
                </a:cubicBezTo>
                <a:cubicBezTo>
                  <a:pt x="597" y="620"/>
                  <a:pt x="548" y="624"/>
                  <a:pt x="520" y="656"/>
                </a:cubicBezTo>
                <a:cubicBezTo>
                  <a:pt x="515" y="649"/>
                  <a:pt x="509" y="642"/>
                  <a:pt x="502" y="636"/>
                </a:cubicBezTo>
                <a:cubicBezTo>
                  <a:pt x="476" y="615"/>
                  <a:pt x="441" y="613"/>
                  <a:pt x="413" y="629"/>
                </a:cubicBezTo>
                <a:cubicBezTo>
                  <a:pt x="408" y="619"/>
                  <a:pt x="401" y="610"/>
                  <a:pt x="392" y="603"/>
                </a:cubicBezTo>
                <a:cubicBezTo>
                  <a:pt x="385" y="597"/>
                  <a:pt x="377" y="593"/>
                  <a:pt x="369" y="590"/>
                </a:cubicBezTo>
                <a:cubicBezTo>
                  <a:pt x="367" y="586"/>
                  <a:pt x="363" y="582"/>
                  <a:pt x="359" y="579"/>
                </a:cubicBezTo>
                <a:cubicBezTo>
                  <a:pt x="349" y="572"/>
                  <a:pt x="337" y="563"/>
                  <a:pt x="334" y="560"/>
                </a:cubicBezTo>
                <a:cubicBezTo>
                  <a:pt x="327" y="550"/>
                  <a:pt x="322" y="541"/>
                  <a:pt x="316" y="531"/>
                </a:cubicBezTo>
                <a:cubicBezTo>
                  <a:pt x="302" y="507"/>
                  <a:pt x="286" y="481"/>
                  <a:pt x="258" y="453"/>
                </a:cubicBezTo>
                <a:lnTo>
                  <a:pt x="426" y="243"/>
                </a:lnTo>
                <a:cubicBezTo>
                  <a:pt x="430" y="243"/>
                  <a:pt x="434" y="243"/>
                  <a:pt x="437" y="244"/>
                </a:cubicBezTo>
                <a:cubicBezTo>
                  <a:pt x="463" y="246"/>
                  <a:pt x="498" y="250"/>
                  <a:pt x="531" y="254"/>
                </a:cubicBezTo>
                <a:lnTo>
                  <a:pt x="501" y="264"/>
                </a:lnTo>
                <a:cubicBezTo>
                  <a:pt x="492" y="267"/>
                  <a:pt x="485" y="275"/>
                  <a:pt x="483" y="284"/>
                </a:cubicBezTo>
                <a:lnTo>
                  <a:pt x="443" y="476"/>
                </a:lnTo>
                <a:cubicBezTo>
                  <a:pt x="443" y="478"/>
                  <a:pt x="443" y="480"/>
                  <a:pt x="443" y="482"/>
                </a:cubicBezTo>
                <a:cubicBezTo>
                  <a:pt x="443" y="503"/>
                  <a:pt x="456" y="521"/>
                  <a:pt x="478" y="532"/>
                </a:cubicBezTo>
                <a:cubicBezTo>
                  <a:pt x="492" y="539"/>
                  <a:pt x="510" y="544"/>
                  <a:pt x="527" y="544"/>
                </a:cubicBezTo>
                <a:cubicBezTo>
                  <a:pt x="544" y="544"/>
                  <a:pt x="561" y="540"/>
                  <a:pt x="573" y="530"/>
                </a:cubicBezTo>
                <a:cubicBezTo>
                  <a:pt x="596" y="514"/>
                  <a:pt x="613" y="476"/>
                  <a:pt x="621" y="455"/>
                </a:cubicBezTo>
                <a:cubicBezTo>
                  <a:pt x="624" y="446"/>
                  <a:pt x="633" y="421"/>
                  <a:pt x="637" y="398"/>
                </a:cubicBezTo>
                <a:lnTo>
                  <a:pt x="710" y="390"/>
                </a:lnTo>
                <a:cubicBezTo>
                  <a:pt x="717" y="411"/>
                  <a:pt x="730" y="429"/>
                  <a:pt x="748" y="444"/>
                </a:cubicBezTo>
                <a:cubicBezTo>
                  <a:pt x="770" y="461"/>
                  <a:pt x="796" y="470"/>
                  <a:pt x="823" y="470"/>
                </a:cubicBezTo>
                <a:cubicBezTo>
                  <a:pt x="824" y="470"/>
                  <a:pt x="824" y="470"/>
                  <a:pt x="825" y="470"/>
                </a:cubicBezTo>
                <a:cubicBezTo>
                  <a:pt x="826" y="472"/>
                  <a:pt x="827" y="473"/>
                  <a:pt x="829" y="474"/>
                </a:cubicBezTo>
                <a:cubicBezTo>
                  <a:pt x="853" y="496"/>
                  <a:pt x="871" y="512"/>
                  <a:pt x="877" y="518"/>
                </a:cubicBezTo>
                <a:cubicBezTo>
                  <a:pt x="878" y="519"/>
                  <a:pt x="879" y="520"/>
                  <a:pt x="881" y="521"/>
                </a:cubicBezTo>
                <a:lnTo>
                  <a:pt x="1069" y="672"/>
                </a:lnTo>
                <a:cubicBezTo>
                  <a:pt x="1080" y="681"/>
                  <a:pt x="1082" y="698"/>
                  <a:pt x="1073" y="709"/>
                </a:cubicBezTo>
                <a:close/>
                <a:moveTo>
                  <a:pt x="598" y="899"/>
                </a:moveTo>
                <a:cubicBezTo>
                  <a:pt x="589" y="910"/>
                  <a:pt x="573" y="912"/>
                  <a:pt x="562" y="903"/>
                </a:cubicBezTo>
                <a:cubicBezTo>
                  <a:pt x="551" y="894"/>
                  <a:pt x="549" y="878"/>
                  <a:pt x="558" y="867"/>
                </a:cubicBezTo>
                <a:lnTo>
                  <a:pt x="585" y="834"/>
                </a:lnTo>
                <a:cubicBezTo>
                  <a:pt x="590" y="827"/>
                  <a:pt x="597" y="824"/>
                  <a:pt x="605" y="824"/>
                </a:cubicBezTo>
                <a:cubicBezTo>
                  <a:pt x="610" y="824"/>
                  <a:pt x="616" y="826"/>
                  <a:pt x="621" y="830"/>
                </a:cubicBezTo>
                <a:cubicBezTo>
                  <a:pt x="632" y="838"/>
                  <a:pt x="633" y="854"/>
                  <a:pt x="625" y="865"/>
                </a:cubicBezTo>
                <a:close/>
                <a:moveTo>
                  <a:pt x="484" y="858"/>
                </a:moveTo>
                <a:cubicBezTo>
                  <a:pt x="477" y="859"/>
                  <a:pt x="471" y="857"/>
                  <a:pt x="465" y="853"/>
                </a:cubicBezTo>
                <a:cubicBezTo>
                  <a:pt x="460" y="849"/>
                  <a:pt x="457" y="843"/>
                  <a:pt x="456" y="836"/>
                </a:cubicBezTo>
                <a:cubicBezTo>
                  <a:pt x="455" y="829"/>
                  <a:pt x="457" y="822"/>
                  <a:pt x="461" y="817"/>
                </a:cubicBezTo>
                <a:lnTo>
                  <a:pt x="560" y="694"/>
                </a:lnTo>
                <a:cubicBezTo>
                  <a:pt x="569" y="683"/>
                  <a:pt x="585" y="681"/>
                  <a:pt x="596" y="690"/>
                </a:cubicBezTo>
                <a:cubicBezTo>
                  <a:pt x="607" y="699"/>
                  <a:pt x="609" y="715"/>
                  <a:pt x="600" y="726"/>
                </a:cubicBezTo>
                <a:lnTo>
                  <a:pt x="501" y="849"/>
                </a:lnTo>
                <a:cubicBezTo>
                  <a:pt x="497" y="854"/>
                  <a:pt x="491" y="857"/>
                  <a:pt x="484" y="858"/>
                </a:cubicBezTo>
                <a:close/>
                <a:moveTo>
                  <a:pt x="382" y="786"/>
                </a:moveTo>
                <a:cubicBezTo>
                  <a:pt x="377" y="782"/>
                  <a:pt x="374" y="776"/>
                  <a:pt x="373" y="769"/>
                </a:cubicBezTo>
                <a:cubicBezTo>
                  <a:pt x="372" y="762"/>
                  <a:pt x="374" y="756"/>
                  <a:pt x="378" y="750"/>
                </a:cubicBezTo>
                <a:lnTo>
                  <a:pt x="432" y="684"/>
                </a:lnTo>
                <a:cubicBezTo>
                  <a:pt x="440" y="672"/>
                  <a:pt x="457" y="671"/>
                  <a:pt x="468" y="680"/>
                </a:cubicBezTo>
                <a:cubicBezTo>
                  <a:pt x="473" y="684"/>
                  <a:pt x="476" y="690"/>
                  <a:pt x="477" y="697"/>
                </a:cubicBezTo>
                <a:cubicBezTo>
                  <a:pt x="478" y="703"/>
                  <a:pt x="476" y="710"/>
                  <a:pt x="472" y="715"/>
                </a:cubicBezTo>
                <a:lnTo>
                  <a:pt x="418" y="782"/>
                </a:lnTo>
                <a:cubicBezTo>
                  <a:pt x="409" y="793"/>
                  <a:pt x="393" y="795"/>
                  <a:pt x="382" y="786"/>
                </a:cubicBezTo>
                <a:close/>
                <a:moveTo>
                  <a:pt x="299" y="719"/>
                </a:moveTo>
                <a:cubicBezTo>
                  <a:pt x="288" y="710"/>
                  <a:pt x="286" y="694"/>
                  <a:pt x="295" y="683"/>
                </a:cubicBezTo>
                <a:lnTo>
                  <a:pt x="322" y="650"/>
                </a:lnTo>
                <a:cubicBezTo>
                  <a:pt x="326" y="645"/>
                  <a:pt x="332" y="641"/>
                  <a:pt x="339" y="641"/>
                </a:cubicBezTo>
                <a:cubicBezTo>
                  <a:pt x="340" y="640"/>
                  <a:pt x="341" y="640"/>
                  <a:pt x="341" y="640"/>
                </a:cubicBezTo>
                <a:cubicBezTo>
                  <a:pt x="347" y="640"/>
                  <a:pt x="353" y="642"/>
                  <a:pt x="357" y="646"/>
                </a:cubicBezTo>
                <a:cubicBezTo>
                  <a:pt x="368" y="655"/>
                  <a:pt x="370" y="671"/>
                  <a:pt x="361" y="682"/>
                </a:cubicBezTo>
                <a:lnTo>
                  <a:pt x="335" y="715"/>
                </a:lnTo>
                <a:cubicBezTo>
                  <a:pt x="326" y="726"/>
                  <a:pt x="310" y="728"/>
                  <a:pt x="299" y="719"/>
                </a:cubicBezTo>
                <a:close/>
                <a:moveTo>
                  <a:pt x="1381" y="389"/>
                </a:moveTo>
                <a:cubicBezTo>
                  <a:pt x="1372" y="377"/>
                  <a:pt x="1354" y="375"/>
                  <a:pt x="1342" y="384"/>
                </a:cubicBezTo>
                <a:lnTo>
                  <a:pt x="1235" y="466"/>
                </a:lnTo>
                <a:cubicBezTo>
                  <a:pt x="1221" y="477"/>
                  <a:pt x="1200" y="474"/>
                  <a:pt x="1189" y="460"/>
                </a:cubicBezTo>
                <a:lnTo>
                  <a:pt x="1172" y="438"/>
                </a:lnTo>
                <a:cubicBezTo>
                  <a:pt x="1171" y="435"/>
                  <a:pt x="1170" y="432"/>
                  <a:pt x="1168" y="430"/>
                </a:cubicBezTo>
                <a:cubicBezTo>
                  <a:pt x="1167" y="428"/>
                  <a:pt x="1165" y="427"/>
                  <a:pt x="1163" y="426"/>
                </a:cubicBezTo>
                <a:lnTo>
                  <a:pt x="986" y="194"/>
                </a:lnTo>
                <a:cubicBezTo>
                  <a:pt x="980" y="187"/>
                  <a:pt x="978" y="178"/>
                  <a:pt x="979" y="169"/>
                </a:cubicBezTo>
                <a:cubicBezTo>
                  <a:pt x="980" y="161"/>
                  <a:pt x="985" y="153"/>
                  <a:pt x="992" y="148"/>
                </a:cubicBezTo>
                <a:lnTo>
                  <a:pt x="1099" y="66"/>
                </a:lnTo>
                <a:cubicBezTo>
                  <a:pt x="1111" y="57"/>
                  <a:pt x="1113" y="39"/>
                  <a:pt x="1104" y="27"/>
                </a:cubicBezTo>
                <a:cubicBezTo>
                  <a:pt x="1095" y="15"/>
                  <a:pt x="1077" y="13"/>
                  <a:pt x="1065" y="22"/>
                </a:cubicBezTo>
                <a:lnTo>
                  <a:pt x="958" y="104"/>
                </a:lnTo>
                <a:cubicBezTo>
                  <a:pt x="940" y="118"/>
                  <a:pt x="928" y="139"/>
                  <a:pt x="925" y="162"/>
                </a:cubicBezTo>
                <a:cubicBezTo>
                  <a:pt x="924" y="167"/>
                  <a:pt x="924" y="171"/>
                  <a:pt x="924" y="175"/>
                </a:cubicBezTo>
                <a:lnTo>
                  <a:pt x="639" y="219"/>
                </a:lnTo>
                <a:cubicBezTo>
                  <a:pt x="638" y="219"/>
                  <a:pt x="636" y="220"/>
                  <a:pt x="635" y="220"/>
                </a:cubicBezTo>
                <a:cubicBezTo>
                  <a:pt x="602" y="207"/>
                  <a:pt x="537" y="199"/>
                  <a:pt x="461" y="191"/>
                </a:cubicBezTo>
                <a:cubicBezTo>
                  <a:pt x="475" y="156"/>
                  <a:pt x="465" y="115"/>
                  <a:pt x="434" y="90"/>
                </a:cubicBezTo>
                <a:lnTo>
                  <a:pt x="329" y="6"/>
                </a:lnTo>
                <a:cubicBezTo>
                  <a:pt x="317" y="-3"/>
                  <a:pt x="299" y="-1"/>
                  <a:pt x="290" y="11"/>
                </a:cubicBezTo>
                <a:cubicBezTo>
                  <a:pt x="280" y="23"/>
                  <a:pt x="282" y="40"/>
                  <a:pt x="294" y="50"/>
                </a:cubicBezTo>
                <a:lnTo>
                  <a:pt x="400" y="133"/>
                </a:lnTo>
                <a:cubicBezTo>
                  <a:pt x="414" y="145"/>
                  <a:pt x="416" y="165"/>
                  <a:pt x="405" y="180"/>
                </a:cubicBezTo>
                <a:lnTo>
                  <a:pt x="196" y="442"/>
                </a:lnTo>
                <a:cubicBezTo>
                  <a:pt x="185" y="456"/>
                  <a:pt x="164" y="458"/>
                  <a:pt x="150" y="447"/>
                </a:cubicBezTo>
                <a:lnTo>
                  <a:pt x="45" y="363"/>
                </a:lnTo>
                <a:cubicBezTo>
                  <a:pt x="33" y="354"/>
                  <a:pt x="16" y="356"/>
                  <a:pt x="6" y="367"/>
                </a:cubicBezTo>
                <a:cubicBezTo>
                  <a:pt x="-3" y="379"/>
                  <a:pt x="-1" y="397"/>
                  <a:pt x="10" y="406"/>
                </a:cubicBezTo>
                <a:lnTo>
                  <a:pt x="116" y="490"/>
                </a:lnTo>
                <a:cubicBezTo>
                  <a:pt x="132" y="503"/>
                  <a:pt x="151" y="509"/>
                  <a:pt x="171" y="509"/>
                </a:cubicBezTo>
                <a:cubicBezTo>
                  <a:pt x="188" y="509"/>
                  <a:pt x="206" y="504"/>
                  <a:pt x="220" y="494"/>
                </a:cubicBezTo>
                <a:cubicBezTo>
                  <a:pt x="243" y="516"/>
                  <a:pt x="255" y="537"/>
                  <a:pt x="268" y="559"/>
                </a:cubicBezTo>
                <a:cubicBezTo>
                  <a:pt x="274" y="569"/>
                  <a:pt x="281" y="580"/>
                  <a:pt x="288" y="591"/>
                </a:cubicBezTo>
                <a:cubicBezTo>
                  <a:pt x="290" y="594"/>
                  <a:pt x="293" y="597"/>
                  <a:pt x="295" y="599"/>
                </a:cubicBezTo>
                <a:cubicBezTo>
                  <a:pt x="289" y="604"/>
                  <a:pt x="283" y="609"/>
                  <a:pt x="278" y="615"/>
                </a:cubicBezTo>
                <a:lnTo>
                  <a:pt x="252" y="649"/>
                </a:lnTo>
                <a:cubicBezTo>
                  <a:pt x="224" y="684"/>
                  <a:pt x="229" y="734"/>
                  <a:pt x="264" y="762"/>
                </a:cubicBezTo>
                <a:cubicBezTo>
                  <a:pt x="279" y="774"/>
                  <a:pt x="297" y="780"/>
                  <a:pt x="315" y="780"/>
                </a:cubicBezTo>
                <a:cubicBezTo>
                  <a:pt x="316" y="780"/>
                  <a:pt x="317" y="780"/>
                  <a:pt x="319" y="780"/>
                </a:cubicBezTo>
                <a:cubicBezTo>
                  <a:pt x="322" y="799"/>
                  <a:pt x="332" y="817"/>
                  <a:pt x="348" y="829"/>
                </a:cubicBezTo>
                <a:cubicBezTo>
                  <a:pt x="362" y="841"/>
                  <a:pt x="380" y="847"/>
                  <a:pt x="398" y="847"/>
                </a:cubicBezTo>
                <a:cubicBezTo>
                  <a:pt x="399" y="847"/>
                  <a:pt x="401" y="847"/>
                  <a:pt x="402" y="847"/>
                </a:cubicBezTo>
                <a:cubicBezTo>
                  <a:pt x="405" y="866"/>
                  <a:pt x="415" y="883"/>
                  <a:pt x="431" y="896"/>
                </a:cubicBezTo>
                <a:cubicBezTo>
                  <a:pt x="445" y="908"/>
                  <a:pt x="463" y="914"/>
                  <a:pt x="481" y="914"/>
                </a:cubicBezTo>
                <a:cubicBezTo>
                  <a:pt x="484" y="914"/>
                  <a:pt x="487" y="913"/>
                  <a:pt x="490" y="913"/>
                </a:cubicBezTo>
                <a:cubicBezTo>
                  <a:pt x="494" y="913"/>
                  <a:pt x="498" y="912"/>
                  <a:pt x="502" y="911"/>
                </a:cubicBezTo>
                <a:cubicBezTo>
                  <a:pt x="507" y="924"/>
                  <a:pt x="516" y="936"/>
                  <a:pt x="528" y="946"/>
                </a:cubicBezTo>
                <a:cubicBezTo>
                  <a:pt x="542" y="958"/>
                  <a:pt x="560" y="964"/>
                  <a:pt x="578" y="964"/>
                </a:cubicBezTo>
                <a:cubicBezTo>
                  <a:pt x="602" y="964"/>
                  <a:pt x="625" y="953"/>
                  <a:pt x="641" y="933"/>
                </a:cubicBezTo>
                <a:lnTo>
                  <a:pt x="668" y="900"/>
                </a:lnTo>
                <a:cubicBezTo>
                  <a:pt x="669" y="899"/>
                  <a:pt x="670" y="898"/>
                  <a:pt x="670" y="896"/>
                </a:cubicBezTo>
                <a:lnTo>
                  <a:pt x="711" y="929"/>
                </a:lnTo>
                <a:cubicBezTo>
                  <a:pt x="726" y="941"/>
                  <a:pt x="745" y="948"/>
                  <a:pt x="764" y="948"/>
                </a:cubicBezTo>
                <a:lnTo>
                  <a:pt x="765" y="948"/>
                </a:lnTo>
                <a:cubicBezTo>
                  <a:pt x="789" y="948"/>
                  <a:pt x="809" y="938"/>
                  <a:pt x="824" y="920"/>
                </a:cubicBezTo>
                <a:cubicBezTo>
                  <a:pt x="831" y="911"/>
                  <a:pt x="836" y="901"/>
                  <a:pt x="839" y="890"/>
                </a:cubicBezTo>
                <a:cubicBezTo>
                  <a:pt x="847" y="893"/>
                  <a:pt x="856" y="894"/>
                  <a:pt x="864" y="894"/>
                </a:cubicBezTo>
                <a:cubicBezTo>
                  <a:pt x="886" y="894"/>
                  <a:pt x="907" y="885"/>
                  <a:pt x="922" y="867"/>
                </a:cubicBezTo>
                <a:cubicBezTo>
                  <a:pt x="923" y="866"/>
                  <a:pt x="924" y="865"/>
                  <a:pt x="925" y="864"/>
                </a:cubicBezTo>
                <a:cubicBezTo>
                  <a:pt x="925" y="863"/>
                  <a:pt x="926" y="863"/>
                  <a:pt x="927" y="862"/>
                </a:cubicBezTo>
                <a:cubicBezTo>
                  <a:pt x="933" y="853"/>
                  <a:pt x="938" y="843"/>
                  <a:pt x="940" y="834"/>
                </a:cubicBezTo>
                <a:cubicBezTo>
                  <a:pt x="947" y="836"/>
                  <a:pt x="954" y="837"/>
                  <a:pt x="962" y="837"/>
                </a:cubicBezTo>
                <a:cubicBezTo>
                  <a:pt x="984" y="837"/>
                  <a:pt x="1006" y="827"/>
                  <a:pt x="1020" y="809"/>
                </a:cubicBezTo>
                <a:cubicBezTo>
                  <a:pt x="1021" y="809"/>
                  <a:pt x="1021" y="808"/>
                  <a:pt x="1021" y="808"/>
                </a:cubicBezTo>
                <a:cubicBezTo>
                  <a:pt x="1022" y="807"/>
                  <a:pt x="1022" y="807"/>
                  <a:pt x="1022" y="807"/>
                </a:cubicBezTo>
                <a:cubicBezTo>
                  <a:pt x="1030" y="796"/>
                  <a:pt x="1036" y="785"/>
                  <a:pt x="1038" y="773"/>
                </a:cubicBezTo>
                <a:cubicBezTo>
                  <a:pt x="1043" y="774"/>
                  <a:pt x="1049" y="774"/>
                  <a:pt x="1054" y="774"/>
                </a:cubicBezTo>
                <a:cubicBezTo>
                  <a:pt x="1076" y="774"/>
                  <a:pt x="1098" y="765"/>
                  <a:pt x="1113" y="747"/>
                </a:cubicBezTo>
                <a:cubicBezTo>
                  <a:pt x="1114" y="746"/>
                  <a:pt x="1115" y="745"/>
                  <a:pt x="1115" y="745"/>
                </a:cubicBezTo>
                <a:lnTo>
                  <a:pt x="1117" y="743"/>
                </a:lnTo>
                <a:cubicBezTo>
                  <a:pt x="1144" y="708"/>
                  <a:pt x="1138" y="657"/>
                  <a:pt x="1103" y="629"/>
                </a:cubicBezTo>
                <a:lnTo>
                  <a:pt x="1064" y="598"/>
                </a:lnTo>
                <a:cubicBezTo>
                  <a:pt x="1071" y="593"/>
                  <a:pt x="1076" y="588"/>
                  <a:pt x="1079" y="583"/>
                </a:cubicBezTo>
                <a:cubicBezTo>
                  <a:pt x="1087" y="572"/>
                  <a:pt x="1093" y="561"/>
                  <a:pt x="1099" y="551"/>
                </a:cubicBezTo>
                <a:cubicBezTo>
                  <a:pt x="1111" y="530"/>
                  <a:pt x="1123" y="510"/>
                  <a:pt x="1143" y="490"/>
                </a:cubicBezTo>
                <a:lnTo>
                  <a:pt x="1145" y="493"/>
                </a:lnTo>
                <a:cubicBezTo>
                  <a:pt x="1163" y="516"/>
                  <a:pt x="1189" y="528"/>
                  <a:pt x="1215" y="528"/>
                </a:cubicBezTo>
                <a:cubicBezTo>
                  <a:pt x="1234" y="528"/>
                  <a:pt x="1253" y="522"/>
                  <a:pt x="1269" y="510"/>
                </a:cubicBezTo>
                <a:lnTo>
                  <a:pt x="1376" y="428"/>
                </a:lnTo>
                <a:cubicBezTo>
                  <a:pt x="1388" y="418"/>
                  <a:pt x="1390" y="401"/>
                  <a:pt x="1381" y="389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algn="l" defTabSz="1828434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09D4A7-6051-E9BB-4098-A3B1B5CFEE77}"/>
              </a:ext>
            </a:extLst>
          </p:cNvPr>
          <p:cNvGrpSpPr/>
          <p:nvPr/>
        </p:nvGrpSpPr>
        <p:grpSpPr>
          <a:xfrm>
            <a:off x="1341192" y="1703994"/>
            <a:ext cx="646963" cy="531017"/>
            <a:chOff x="428400" y="2589727"/>
            <a:chExt cx="478080" cy="392400"/>
          </a:xfrm>
          <a:solidFill>
            <a:schemeClr val="bg1"/>
          </a:solidFill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D07B33EE-F20E-0CFE-5029-274117224A8E}"/>
                </a:ext>
              </a:extLst>
            </p:cNvPr>
            <p:cNvSpPr/>
            <p:nvPr/>
          </p:nvSpPr>
          <p:spPr>
            <a:xfrm>
              <a:off x="711360" y="2589727"/>
              <a:ext cx="195120" cy="19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3" h="534">
                  <a:moveTo>
                    <a:pt x="81" y="159"/>
                  </a:moveTo>
                  <a:lnTo>
                    <a:pt x="244" y="266"/>
                  </a:lnTo>
                  <a:lnTo>
                    <a:pt x="220" y="459"/>
                  </a:lnTo>
                  <a:lnTo>
                    <a:pt x="57" y="352"/>
                  </a:lnTo>
                  <a:close/>
                  <a:moveTo>
                    <a:pt x="298" y="58"/>
                  </a:moveTo>
                  <a:lnTo>
                    <a:pt x="453" y="160"/>
                  </a:lnTo>
                  <a:lnTo>
                    <a:pt x="277" y="222"/>
                  </a:lnTo>
                  <a:lnTo>
                    <a:pt x="121" y="119"/>
                  </a:lnTo>
                  <a:close/>
                  <a:moveTo>
                    <a:pt x="458" y="401"/>
                  </a:moveTo>
                  <a:lnTo>
                    <a:pt x="275" y="466"/>
                  </a:lnTo>
                  <a:lnTo>
                    <a:pt x="299" y="273"/>
                  </a:lnTo>
                  <a:lnTo>
                    <a:pt x="482" y="208"/>
                  </a:lnTo>
                  <a:close/>
                  <a:moveTo>
                    <a:pt x="543" y="168"/>
                  </a:moveTo>
                  <a:cubicBezTo>
                    <a:pt x="543" y="167"/>
                    <a:pt x="543" y="167"/>
                    <a:pt x="543" y="167"/>
                  </a:cubicBezTo>
                  <a:cubicBezTo>
                    <a:pt x="543" y="167"/>
                    <a:pt x="543" y="166"/>
                    <a:pt x="542" y="166"/>
                  </a:cubicBezTo>
                  <a:cubicBezTo>
                    <a:pt x="542" y="165"/>
                    <a:pt x="542" y="165"/>
                    <a:pt x="542" y="165"/>
                  </a:cubicBezTo>
                  <a:lnTo>
                    <a:pt x="542" y="164"/>
                  </a:lnTo>
                  <a:lnTo>
                    <a:pt x="542" y="163"/>
                  </a:lnTo>
                  <a:lnTo>
                    <a:pt x="542" y="162"/>
                  </a:lnTo>
                  <a:lnTo>
                    <a:pt x="542" y="161"/>
                  </a:lnTo>
                  <a:cubicBezTo>
                    <a:pt x="542" y="160"/>
                    <a:pt x="541" y="160"/>
                    <a:pt x="541" y="159"/>
                  </a:cubicBezTo>
                  <a:lnTo>
                    <a:pt x="541" y="158"/>
                  </a:lnTo>
                  <a:lnTo>
                    <a:pt x="541" y="157"/>
                  </a:lnTo>
                  <a:cubicBezTo>
                    <a:pt x="540" y="157"/>
                    <a:pt x="540" y="156"/>
                    <a:pt x="540" y="156"/>
                  </a:cubicBezTo>
                  <a:lnTo>
                    <a:pt x="540" y="155"/>
                  </a:lnTo>
                  <a:lnTo>
                    <a:pt x="539" y="155"/>
                  </a:lnTo>
                  <a:cubicBezTo>
                    <a:pt x="539" y="154"/>
                    <a:pt x="539" y="154"/>
                    <a:pt x="539" y="154"/>
                  </a:cubicBezTo>
                  <a:cubicBezTo>
                    <a:pt x="539" y="153"/>
                    <a:pt x="538" y="153"/>
                    <a:pt x="538" y="153"/>
                  </a:cubicBezTo>
                  <a:lnTo>
                    <a:pt x="538" y="152"/>
                  </a:lnTo>
                  <a:lnTo>
                    <a:pt x="537" y="151"/>
                  </a:lnTo>
                  <a:cubicBezTo>
                    <a:pt x="537" y="151"/>
                    <a:pt x="537" y="150"/>
                    <a:pt x="536" y="150"/>
                  </a:cubicBezTo>
                  <a:lnTo>
                    <a:pt x="536" y="149"/>
                  </a:lnTo>
                  <a:lnTo>
                    <a:pt x="535" y="149"/>
                  </a:lnTo>
                  <a:lnTo>
                    <a:pt x="535" y="148"/>
                  </a:lnTo>
                  <a:cubicBezTo>
                    <a:pt x="534" y="148"/>
                    <a:pt x="534" y="148"/>
                    <a:pt x="534" y="147"/>
                  </a:cubicBezTo>
                  <a:lnTo>
                    <a:pt x="533" y="147"/>
                  </a:lnTo>
                  <a:lnTo>
                    <a:pt x="533" y="146"/>
                  </a:lnTo>
                  <a:cubicBezTo>
                    <a:pt x="532" y="146"/>
                    <a:pt x="532" y="146"/>
                    <a:pt x="532" y="146"/>
                  </a:cubicBezTo>
                  <a:cubicBezTo>
                    <a:pt x="532" y="145"/>
                    <a:pt x="531" y="145"/>
                    <a:pt x="531" y="145"/>
                  </a:cubicBezTo>
                  <a:lnTo>
                    <a:pt x="530" y="145"/>
                  </a:lnTo>
                  <a:lnTo>
                    <a:pt x="530" y="144"/>
                  </a:lnTo>
                  <a:lnTo>
                    <a:pt x="318" y="5"/>
                  </a:lnTo>
                  <a:cubicBezTo>
                    <a:pt x="311" y="0"/>
                    <a:pt x="301" y="-2"/>
                    <a:pt x="292" y="1"/>
                  </a:cubicBezTo>
                  <a:lnTo>
                    <a:pt x="50" y="86"/>
                  </a:lnTo>
                  <a:lnTo>
                    <a:pt x="49" y="86"/>
                  </a:lnTo>
                  <a:lnTo>
                    <a:pt x="48" y="86"/>
                  </a:lnTo>
                  <a:cubicBezTo>
                    <a:pt x="48" y="87"/>
                    <a:pt x="47" y="87"/>
                    <a:pt x="47" y="87"/>
                  </a:cubicBezTo>
                  <a:cubicBezTo>
                    <a:pt x="46" y="87"/>
                    <a:pt x="46" y="88"/>
                    <a:pt x="46" y="88"/>
                  </a:cubicBezTo>
                  <a:cubicBezTo>
                    <a:pt x="45" y="88"/>
                    <a:pt x="45" y="88"/>
                    <a:pt x="44" y="88"/>
                  </a:cubicBezTo>
                  <a:cubicBezTo>
                    <a:pt x="44" y="89"/>
                    <a:pt x="44" y="89"/>
                    <a:pt x="43" y="89"/>
                  </a:cubicBezTo>
                  <a:lnTo>
                    <a:pt x="42" y="90"/>
                  </a:lnTo>
                  <a:lnTo>
                    <a:pt x="41" y="91"/>
                  </a:lnTo>
                  <a:lnTo>
                    <a:pt x="40" y="92"/>
                  </a:lnTo>
                  <a:lnTo>
                    <a:pt x="39" y="92"/>
                  </a:lnTo>
                  <a:cubicBezTo>
                    <a:pt x="39" y="93"/>
                    <a:pt x="39" y="93"/>
                    <a:pt x="38" y="94"/>
                  </a:cubicBezTo>
                  <a:cubicBezTo>
                    <a:pt x="37" y="95"/>
                    <a:pt x="37" y="95"/>
                    <a:pt x="37" y="96"/>
                  </a:cubicBezTo>
                  <a:lnTo>
                    <a:pt x="36" y="96"/>
                  </a:lnTo>
                  <a:lnTo>
                    <a:pt x="36" y="97"/>
                  </a:lnTo>
                  <a:lnTo>
                    <a:pt x="35" y="98"/>
                  </a:lnTo>
                  <a:lnTo>
                    <a:pt x="35" y="99"/>
                  </a:lnTo>
                  <a:cubicBezTo>
                    <a:pt x="34" y="99"/>
                    <a:pt x="34" y="100"/>
                    <a:pt x="34" y="100"/>
                  </a:cubicBezTo>
                  <a:lnTo>
                    <a:pt x="34" y="101"/>
                  </a:lnTo>
                  <a:cubicBezTo>
                    <a:pt x="34" y="101"/>
                    <a:pt x="33" y="101"/>
                    <a:pt x="33" y="102"/>
                  </a:cubicBezTo>
                  <a:lnTo>
                    <a:pt x="33" y="103"/>
                  </a:lnTo>
                  <a:lnTo>
                    <a:pt x="33" y="104"/>
                  </a:lnTo>
                  <a:cubicBezTo>
                    <a:pt x="33" y="105"/>
                    <a:pt x="32" y="105"/>
                    <a:pt x="32" y="105"/>
                  </a:cubicBezTo>
                  <a:lnTo>
                    <a:pt x="32" y="106"/>
                  </a:lnTo>
                  <a:lnTo>
                    <a:pt x="32" y="107"/>
                  </a:lnTo>
                  <a:lnTo>
                    <a:pt x="32" y="108"/>
                  </a:lnTo>
                  <a:lnTo>
                    <a:pt x="1" y="363"/>
                  </a:lnTo>
                  <a:cubicBezTo>
                    <a:pt x="1" y="363"/>
                    <a:pt x="0" y="364"/>
                    <a:pt x="0" y="365"/>
                  </a:cubicBezTo>
                  <a:lnTo>
                    <a:pt x="0" y="366"/>
                  </a:lnTo>
                  <a:lnTo>
                    <a:pt x="0" y="367"/>
                  </a:lnTo>
                  <a:cubicBezTo>
                    <a:pt x="0" y="368"/>
                    <a:pt x="0" y="368"/>
                    <a:pt x="1" y="369"/>
                  </a:cubicBezTo>
                  <a:lnTo>
                    <a:pt x="1" y="370"/>
                  </a:lnTo>
                  <a:lnTo>
                    <a:pt x="1" y="371"/>
                  </a:lnTo>
                  <a:lnTo>
                    <a:pt x="1" y="372"/>
                  </a:lnTo>
                  <a:cubicBezTo>
                    <a:pt x="1" y="373"/>
                    <a:pt x="1" y="373"/>
                    <a:pt x="2" y="374"/>
                  </a:cubicBezTo>
                  <a:lnTo>
                    <a:pt x="2" y="375"/>
                  </a:lnTo>
                  <a:lnTo>
                    <a:pt x="2" y="376"/>
                  </a:lnTo>
                  <a:cubicBezTo>
                    <a:pt x="3" y="377"/>
                    <a:pt x="3" y="377"/>
                    <a:pt x="3" y="377"/>
                  </a:cubicBezTo>
                  <a:cubicBezTo>
                    <a:pt x="3" y="378"/>
                    <a:pt x="3" y="378"/>
                    <a:pt x="3" y="379"/>
                  </a:cubicBezTo>
                  <a:cubicBezTo>
                    <a:pt x="4" y="379"/>
                    <a:pt x="4" y="380"/>
                    <a:pt x="4" y="380"/>
                  </a:cubicBezTo>
                  <a:lnTo>
                    <a:pt x="5" y="381"/>
                  </a:lnTo>
                  <a:lnTo>
                    <a:pt x="6" y="382"/>
                  </a:lnTo>
                  <a:lnTo>
                    <a:pt x="6" y="383"/>
                  </a:lnTo>
                  <a:cubicBezTo>
                    <a:pt x="7" y="383"/>
                    <a:pt x="7" y="384"/>
                    <a:pt x="7" y="384"/>
                  </a:cubicBezTo>
                  <a:cubicBezTo>
                    <a:pt x="8" y="384"/>
                    <a:pt x="8" y="385"/>
                    <a:pt x="8" y="385"/>
                  </a:cubicBezTo>
                  <a:lnTo>
                    <a:pt x="9" y="386"/>
                  </a:lnTo>
                  <a:cubicBezTo>
                    <a:pt x="10" y="386"/>
                    <a:pt x="10" y="387"/>
                    <a:pt x="10" y="387"/>
                  </a:cubicBezTo>
                  <a:cubicBezTo>
                    <a:pt x="10" y="387"/>
                    <a:pt x="11" y="387"/>
                    <a:pt x="11" y="388"/>
                  </a:cubicBezTo>
                  <a:cubicBezTo>
                    <a:pt x="12" y="388"/>
                    <a:pt x="12" y="388"/>
                    <a:pt x="12" y="389"/>
                  </a:cubicBezTo>
                  <a:cubicBezTo>
                    <a:pt x="13" y="389"/>
                    <a:pt x="13" y="389"/>
                    <a:pt x="13" y="389"/>
                  </a:cubicBezTo>
                  <a:lnTo>
                    <a:pt x="227" y="529"/>
                  </a:lnTo>
                  <a:lnTo>
                    <a:pt x="227" y="530"/>
                  </a:lnTo>
                  <a:cubicBezTo>
                    <a:pt x="228" y="530"/>
                    <a:pt x="228" y="530"/>
                    <a:pt x="228" y="530"/>
                  </a:cubicBezTo>
                  <a:cubicBezTo>
                    <a:pt x="229" y="531"/>
                    <a:pt x="229" y="531"/>
                    <a:pt x="229" y="531"/>
                  </a:cubicBezTo>
                  <a:cubicBezTo>
                    <a:pt x="230" y="531"/>
                    <a:pt x="230" y="531"/>
                    <a:pt x="230" y="531"/>
                  </a:cubicBezTo>
                  <a:lnTo>
                    <a:pt x="231" y="531"/>
                  </a:lnTo>
                  <a:lnTo>
                    <a:pt x="231" y="532"/>
                  </a:lnTo>
                  <a:cubicBezTo>
                    <a:pt x="232" y="532"/>
                    <a:pt x="232" y="532"/>
                    <a:pt x="232" y="532"/>
                  </a:cubicBezTo>
                  <a:lnTo>
                    <a:pt x="233" y="532"/>
                  </a:lnTo>
                  <a:lnTo>
                    <a:pt x="233" y="533"/>
                  </a:lnTo>
                  <a:cubicBezTo>
                    <a:pt x="234" y="533"/>
                    <a:pt x="234" y="533"/>
                    <a:pt x="234" y="533"/>
                  </a:cubicBezTo>
                  <a:lnTo>
                    <a:pt x="235" y="533"/>
                  </a:lnTo>
                  <a:lnTo>
                    <a:pt x="236" y="533"/>
                  </a:lnTo>
                  <a:lnTo>
                    <a:pt x="237" y="533"/>
                  </a:lnTo>
                  <a:lnTo>
                    <a:pt x="238" y="534"/>
                  </a:lnTo>
                  <a:lnTo>
                    <a:pt x="239" y="534"/>
                  </a:lnTo>
                  <a:lnTo>
                    <a:pt x="240" y="534"/>
                  </a:lnTo>
                  <a:lnTo>
                    <a:pt x="241" y="534"/>
                  </a:lnTo>
                  <a:lnTo>
                    <a:pt x="242" y="534"/>
                  </a:lnTo>
                  <a:cubicBezTo>
                    <a:pt x="243" y="534"/>
                    <a:pt x="244" y="534"/>
                    <a:pt x="244" y="534"/>
                  </a:cubicBezTo>
                  <a:cubicBezTo>
                    <a:pt x="245" y="534"/>
                    <a:pt x="245" y="534"/>
                    <a:pt x="245" y="534"/>
                  </a:cubicBezTo>
                  <a:lnTo>
                    <a:pt x="246" y="534"/>
                  </a:lnTo>
                  <a:lnTo>
                    <a:pt x="247" y="533"/>
                  </a:lnTo>
                  <a:lnTo>
                    <a:pt x="248" y="533"/>
                  </a:lnTo>
                  <a:cubicBezTo>
                    <a:pt x="249" y="533"/>
                    <a:pt x="249" y="533"/>
                    <a:pt x="249" y="533"/>
                  </a:cubicBezTo>
                  <a:cubicBezTo>
                    <a:pt x="250" y="533"/>
                    <a:pt x="250" y="533"/>
                    <a:pt x="250" y="533"/>
                  </a:cubicBezTo>
                  <a:cubicBezTo>
                    <a:pt x="251" y="533"/>
                    <a:pt x="251" y="532"/>
                    <a:pt x="251" y="532"/>
                  </a:cubicBezTo>
                  <a:lnTo>
                    <a:pt x="493" y="448"/>
                  </a:lnTo>
                  <a:cubicBezTo>
                    <a:pt x="500" y="445"/>
                    <a:pt x="506" y="440"/>
                    <a:pt x="509" y="433"/>
                  </a:cubicBezTo>
                  <a:cubicBezTo>
                    <a:pt x="509" y="432"/>
                    <a:pt x="509" y="432"/>
                    <a:pt x="510" y="431"/>
                  </a:cubicBezTo>
                  <a:cubicBezTo>
                    <a:pt x="510" y="429"/>
                    <a:pt x="511" y="427"/>
                    <a:pt x="511" y="425"/>
                  </a:cubicBezTo>
                  <a:lnTo>
                    <a:pt x="542" y="171"/>
                  </a:lnTo>
                  <a:lnTo>
                    <a:pt x="542" y="170"/>
                  </a:lnTo>
                  <a:lnTo>
                    <a:pt x="542" y="169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EBC56BA-D9DF-96B9-901F-883587A64AD3}"/>
                </a:ext>
              </a:extLst>
            </p:cNvPr>
            <p:cNvSpPr/>
            <p:nvPr/>
          </p:nvSpPr>
          <p:spPr>
            <a:xfrm>
              <a:off x="428400" y="2614927"/>
              <a:ext cx="350280" cy="36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4" h="1021">
                  <a:moveTo>
                    <a:pt x="744" y="640"/>
                  </a:moveTo>
                  <a:lnTo>
                    <a:pt x="919" y="554"/>
                  </a:lnTo>
                  <a:lnTo>
                    <a:pt x="919" y="749"/>
                  </a:lnTo>
                  <a:lnTo>
                    <a:pt x="744" y="835"/>
                  </a:lnTo>
                  <a:close/>
                  <a:moveTo>
                    <a:pt x="515" y="755"/>
                  </a:moveTo>
                  <a:lnTo>
                    <a:pt x="689" y="669"/>
                  </a:lnTo>
                  <a:lnTo>
                    <a:pt x="689" y="862"/>
                  </a:lnTo>
                  <a:lnTo>
                    <a:pt x="515" y="949"/>
                  </a:lnTo>
                  <a:close/>
                  <a:moveTo>
                    <a:pt x="285" y="669"/>
                  </a:moveTo>
                  <a:lnTo>
                    <a:pt x="460" y="755"/>
                  </a:lnTo>
                  <a:lnTo>
                    <a:pt x="460" y="949"/>
                  </a:lnTo>
                  <a:lnTo>
                    <a:pt x="285" y="862"/>
                  </a:lnTo>
                  <a:close/>
                  <a:moveTo>
                    <a:pt x="56" y="555"/>
                  </a:moveTo>
                  <a:lnTo>
                    <a:pt x="230" y="641"/>
                  </a:lnTo>
                  <a:lnTo>
                    <a:pt x="230" y="836"/>
                  </a:lnTo>
                  <a:lnTo>
                    <a:pt x="56" y="750"/>
                  </a:lnTo>
                  <a:close/>
                  <a:moveTo>
                    <a:pt x="257" y="172"/>
                  </a:moveTo>
                  <a:lnTo>
                    <a:pt x="425" y="254"/>
                  </a:lnTo>
                  <a:lnTo>
                    <a:pt x="257" y="337"/>
                  </a:lnTo>
                  <a:lnTo>
                    <a:pt x="90" y="255"/>
                  </a:lnTo>
                  <a:close/>
                  <a:moveTo>
                    <a:pt x="744" y="579"/>
                  </a:moveTo>
                  <a:lnTo>
                    <a:pt x="744" y="441"/>
                  </a:lnTo>
                  <a:lnTo>
                    <a:pt x="884" y="509"/>
                  </a:lnTo>
                  <a:close/>
                  <a:moveTo>
                    <a:pt x="230" y="580"/>
                  </a:moveTo>
                  <a:lnTo>
                    <a:pt x="55" y="493"/>
                  </a:lnTo>
                  <a:lnTo>
                    <a:pt x="55" y="299"/>
                  </a:lnTo>
                  <a:lnTo>
                    <a:pt x="230" y="385"/>
                  </a:lnTo>
                  <a:close/>
                  <a:moveTo>
                    <a:pt x="689" y="324"/>
                  </a:moveTo>
                  <a:lnTo>
                    <a:pt x="550" y="254"/>
                  </a:lnTo>
                  <a:lnTo>
                    <a:pt x="689" y="185"/>
                  </a:lnTo>
                  <a:close/>
                  <a:moveTo>
                    <a:pt x="487" y="451"/>
                  </a:moveTo>
                  <a:lnTo>
                    <a:pt x="320" y="368"/>
                  </a:lnTo>
                  <a:lnTo>
                    <a:pt x="487" y="285"/>
                  </a:lnTo>
                  <a:lnTo>
                    <a:pt x="654" y="368"/>
                  </a:lnTo>
                  <a:close/>
                  <a:moveTo>
                    <a:pt x="515" y="499"/>
                  </a:moveTo>
                  <a:lnTo>
                    <a:pt x="689" y="412"/>
                  </a:lnTo>
                  <a:lnTo>
                    <a:pt x="689" y="606"/>
                  </a:lnTo>
                  <a:lnTo>
                    <a:pt x="515" y="693"/>
                  </a:lnTo>
                  <a:close/>
                  <a:moveTo>
                    <a:pt x="285" y="413"/>
                  </a:moveTo>
                  <a:lnTo>
                    <a:pt x="459" y="499"/>
                  </a:lnTo>
                  <a:lnTo>
                    <a:pt x="459" y="693"/>
                  </a:lnTo>
                  <a:lnTo>
                    <a:pt x="285" y="606"/>
                  </a:lnTo>
                  <a:close/>
                  <a:moveTo>
                    <a:pt x="487" y="59"/>
                  </a:moveTo>
                  <a:lnTo>
                    <a:pt x="654" y="141"/>
                  </a:lnTo>
                  <a:lnTo>
                    <a:pt x="487" y="224"/>
                  </a:lnTo>
                  <a:lnTo>
                    <a:pt x="320" y="141"/>
                  </a:lnTo>
                  <a:close/>
                  <a:moveTo>
                    <a:pt x="973" y="772"/>
                  </a:moveTo>
                  <a:cubicBezTo>
                    <a:pt x="974" y="770"/>
                    <a:pt x="974" y="768"/>
                    <a:pt x="974" y="765"/>
                  </a:cubicBezTo>
                  <a:lnTo>
                    <a:pt x="974" y="509"/>
                  </a:lnTo>
                  <a:lnTo>
                    <a:pt x="974" y="508"/>
                  </a:lnTo>
                  <a:lnTo>
                    <a:pt x="974" y="507"/>
                  </a:lnTo>
                  <a:lnTo>
                    <a:pt x="974" y="506"/>
                  </a:lnTo>
                  <a:lnTo>
                    <a:pt x="973" y="505"/>
                  </a:lnTo>
                  <a:cubicBezTo>
                    <a:pt x="973" y="504"/>
                    <a:pt x="973" y="504"/>
                    <a:pt x="973" y="503"/>
                  </a:cubicBezTo>
                  <a:cubicBezTo>
                    <a:pt x="973" y="502"/>
                    <a:pt x="973" y="502"/>
                    <a:pt x="973" y="502"/>
                  </a:cubicBezTo>
                  <a:cubicBezTo>
                    <a:pt x="973" y="502"/>
                    <a:pt x="973" y="501"/>
                    <a:pt x="972" y="501"/>
                  </a:cubicBezTo>
                  <a:lnTo>
                    <a:pt x="972" y="500"/>
                  </a:lnTo>
                  <a:lnTo>
                    <a:pt x="972" y="499"/>
                  </a:lnTo>
                  <a:lnTo>
                    <a:pt x="971" y="498"/>
                  </a:lnTo>
                  <a:lnTo>
                    <a:pt x="971" y="497"/>
                  </a:lnTo>
                  <a:cubicBezTo>
                    <a:pt x="971" y="497"/>
                    <a:pt x="971" y="496"/>
                    <a:pt x="970" y="496"/>
                  </a:cubicBezTo>
                  <a:lnTo>
                    <a:pt x="970" y="495"/>
                  </a:lnTo>
                  <a:lnTo>
                    <a:pt x="969" y="495"/>
                  </a:lnTo>
                  <a:cubicBezTo>
                    <a:pt x="969" y="494"/>
                    <a:pt x="969" y="494"/>
                    <a:pt x="969" y="494"/>
                  </a:cubicBezTo>
                  <a:cubicBezTo>
                    <a:pt x="969" y="493"/>
                    <a:pt x="969" y="493"/>
                    <a:pt x="968" y="493"/>
                  </a:cubicBezTo>
                  <a:lnTo>
                    <a:pt x="968" y="492"/>
                  </a:lnTo>
                  <a:lnTo>
                    <a:pt x="967" y="492"/>
                  </a:lnTo>
                  <a:cubicBezTo>
                    <a:pt x="967" y="491"/>
                    <a:pt x="967" y="491"/>
                    <a:pt x="967" y="491"/>
                  </a:cubicBezTo>
                  <a:cubicBezTo>
                    <a:pt x="966" y="491"/>
                    <a:pt x="966" y="490"/>
                    <a:pt x="966" y="490"/>
                  </a:cubicBezTo>
                  <a:cubicBezTo>
                    <a:pt x="965" y="489"/>
                    <a:pt x="965" y="489"/>
                    <a:pt x="965" y="489"/>
                  </a:cubicBezTo>
                  <a:cubicBezTo>
                    <a:pt x="964" y="489"/>
                    <a:pt x="964" y="489"/>
                    <a:pt x="964" y="488"/>
                  </a:cubicBezTo>
                  <a:cubicBezTo>
                    <a:pt x="963" y="488"/>
                    <a:pt x="963" y="487"/>
                    <a:pt x="962" y="487"/>
                  </a:cubicBezTo>
                  <a:cubicBezTo>
                    <a:pt x="962" y="487"/>
                    <a:pt x="961" y="487"/>
                    <a:pt x="961" y="486"/>
                  </a:cubicBezTo>
                  <a:lnTo>
                    <a:pt x="960" y="486"/>
                  </a:lnTo>
                  <a:lnTo>
                    <a:pt x="960" y="485"/>
                  </a:lnTo>
                  <a:cubicBezTo>
                    <a:pt x="959" y="485"/>
                    <a:pt x="959" y="485"/>
                    <a:pt x="959" y="485"/>
                  </a:cubicBezTo>
                  <a:lnTo>
                    <a:pt x="958" y="485"/>
                  </a:lnTo>
                  <a:lnTo>
                    <a:pt x="744" y="379"/>
                  </a:lnTo>
                  <a:lnTo>
                    <a:pt x="744" y="141"/>
                  </a:lnTo>
                  <a:lnTo>
                    <a:pt x="744" y="140"/>
                  </a:lnTo>
                  <a:cubicBezTo>
                    <a:pt x="744" y="139"/>
                    <a:pt x="744" y="139"/>
                    <a:pt x="744" y="139"/>
                  </a:cubicBezTo>
                  <a:cubicBezTo>
                    <a:pt x="744" y="138"/>
                    <a:pt x="744" y="138"/>
                    <a:pt x="744" y="138"/>
                  </a:cubicBezTo>
                  <a:cubicBezTo>
                    <a:pt x="744" y="137"/>
                    <a:pt x="744" y="137"/>
                    <a:pt x="744" y="137"/>
                  </a:cubicBezTo>
                  <a:lnTo>
                    <a:pt x="744" y="136"/>
                  </a:lnTo>
                  <a:lnTo>
                    <a:pt x="744" y="135"/>
                  </a:lnTo>
                  <a:lnTo>
                    <a:pt x="743" y="134"/>
                  </a:lnTo>
                  <a:lnTo>
                    <a:pt x="743" y="133"/>
                  </a:lnTo>
                  <a:lnTo>
                    <a:pt x="743" y="132"/>
                  </a:lnTo>
                  <a:cubicBezTo>
                    <a:pt x="742" y="131"/>
                    <a:pt x="742" y="131"/>
                    <a:pt x="742" y="131"/>
                  </a:cubicBezTo>
                  <a:lnTo>
                    <a:pt x="742" y="130"/>
                  </a:lnTo>
                  <a:lnTo>
                    <a:pt x="742" y="129"/>
                  </a:lnTo>
                  <a:cubicBezTo>
                    <a:pt x="741" y="129"/>
                    <a:pt x="741" y="129"/>
                    <a:pt x="741" y="129"/>
                  </a:cubicBezTo>
                  <a:lnTo>
                    <a:pt x="741" y="128"/>
                  </a:lnTo>
                  <a:lnTo>
                    <a:pt x="741" y="127"/>
                  </a:lnTo>
                  <a:lnTo>
                    <a:pt x="740" y="127"/>
                  </a:lnTo>
                  <a:cubicBezTo>
                    <a:pt x="740" y="126"/>
                    <a:pt x="740" y="126"/>
                    <a:pt x="740" y="126"/>
                  </a:cubicBezTo>
                  <a:cubicBezTo>
                    <a:pt x="740" y="126"/>
                    <a:pt x="740" y="125"/>
                    <a:pt x="739" y="125"/>
                  </a:cubicBezTo>
                  <a:lnTo>
                    <a:pt x="739" y="124"/>
                  </a:lnTo>
                  <a:lnTo>
                    <a:pt x="738" y="124"/>
                  </a:lnTo>
                  <a:lnTo>
                    <a:pt x="738" y="123"/>
                  </a:lnTo>
                  <a:cubicBezTo>
                    <a:pt x="738" y="123"/>
                    <a:pt x="737" y="123"/>
                    <a:pt x="737" y="122"/>
                  </a:cubicBezTo>
                  <a:lnTo>
                    <a:pt x="736" y="122"/>
                  </a:lnTo>
                  <a:lnTo>
                    <a:pt x="736" y="121"/>
                  </a:lnTo>
                  <a:cubicBezTo>
                    <a:pt x="736" y="121"/>
                    <a:pt x="735" y="121"/>
                    <a:pt x="735" y="120"/>
                  </a:cubicBezTo>
                  <a:cubicBezTo>
                    <a:pt x="734" y="120"/>
                    <a:pt x="734" y="120"/>
                    <a:pt x="734" y="119"/>
                  </a:cubicBezTo>
                  <a:lnTo>
                    <a:pt x="733" y="119"/>
                  </a:lnTo>
                  <a:cubicBezTo>
                    <a:pt x="733" y="119"/>
                    <a:pt x="733" y="118"/>
                    <a:pt x="732" y="118"/>
                  </a:cubicBezTo>
                  <a:cubicBezTo>
                    <a:pt x="731" y="118"/>
                    <a:pt x="731" y="117"/>
                    <a:pt x="731" y="117"/>
                  </a:cubicBezTo>
                  <a:lnTo>
                    <a:pt x="730" y="117"/>
                  </a:lnTo>
                  <a:lnTo>
                    <a:pt x="729" y="116"/>
                  </a:lnTo>
                  <a:lnTo>
                    <a:pt x="502" y="4"/>
                  </a:lnTo>
                  <a:cubicBezTo>
                    <a:pt x="494" y="-1"/>
                    <a:pt x="484" y="-1"/>
                    <a:pt x="475" y="3"/>
                  </a:cubicBezTo>
                  <a:lnTo>
                    <a:pt x="247" y="116"/>
                  </a:lnTo>
                  <a:cubicBezTo>
                    <a:pt x="246" y="116"/>
                    <a:pt x="246" y="116"/>
                    <a:pt x="246" y="116"/>
                  </a:cubicBezTo>
                  <a:lnTo>
                    <a:pt x="16" y="230"/>
                  </a:lnTo>
                  <a:cubicBezTo>
                    <a:pt x="15" y="230"/>
                    <a:pt x="15" y="230"/>
                    <a:pt x="15" y="230"/>
                  </a:cubicBezTo>
                  <a:lnTo>
                    <a:pt x="14" y="230"/>
                  </a:lnTo>
                  <a:cubicBezTo>
                    <a:pt x="14" y="231"/>
                    <a:pt x="14" y="231"/>
                    <a:pt x="14" y="231"/>
                  </a:cubicBezTo>
                  <a:cubicBezTo>
                    <a:pt x="13" y="231"/>
                    <a:pt x="13" y="231"/>
                    <a:pt x="13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11" y="233"/>
                    <a:pt x="11" y="233"/>
                    <a:pt x="10" y="233"/>
                  </a:cubicBezTo>
                  <a:cubicBezTo>
                    <a:pt x="10" y="234"/>
                    <a:pt x="10" y="234"/>
                    <a:pt x="10" y="234"/>
                  </a:cubicBezTo>
                  <a:cubicBezTo>
                    <a:pt x="9" y="234"/>
                    <a:pt x="9" y="235"/>
                    <a:pt x="8" y="235"/>
                  </a:cubicBezTo>
                  <a:lnTo>
                    <a:pt x="8" y="236"/>
                  </a:lnTo>
                  <a:cubicBezTo>
                    <a:pt x="7" y="236"/>
                    <a:pt x="7" y="237"/>
                    <a:pt x="7" y="237"/>
                  </a:cubicBezTo>
                  <a:lnTo>
                    <a:pt x="6" y="237"/>
                  </a:lnTo>
                  <a:lnTo>
                    <a:pt x="6" y="238"/>
                  </a:lnTo>
                  <a:lnTo>
                    <a:pt x="5" y="239"/>
                  </a:lnTo>
                  <a:lnTo>
                    <a:pt x="5" y="240"/>
                  </a:lnTo>
                  <a:lnTo>
                    <a:pt x="4" y="240"/>
                  </a:lnTo>
                  <a:lnTo>
                    <a:pt x="4" y="241"/>
                  </a:lnTo>
                  <a:lnTo>
                    <a:pt x="3" y="242"/>
                  </a:lnTo>
                  <a:lnTo>
                    <a:pt x="3" y="243"/>
                  </a:lnTo>
                  <a:lnTo>
                    <a:pt x="3" y="244"/>
                  </a:lnTo>
                  <a:cubicBezTo>
                    <a:pt x="2" y="244"/>
                    <a:pt x="2" y="244"/>
                    <a:pt x="2" y="245"/>
                  </a:cubicBezTo>
                  <a:lnTo>
                    <a:pt x="2" y="246"/>
                  </a:lnTo>
                  <a:cubicBezTo>
                    <a:pt x="1" y="246"/>
                    <a:pt x="1" y="247"/>
                    <a:pt x="1" y="247"/>
                  </a:cubicBezTo>
                  <a:lnTo>
                    <a:pt x="1" y="248"/>
                  </a:lnTo>
                  <a:lnTo>
                    <a:pt x="1" y="249"/>
                  </a:lnTo>
                  <a:lnTo>
                    <a:pt x="1" y="250"/>
                  </a:lnTo>
                  <a:lnTo>
                    <a:pt x="1" y="251"/>
                  </a:lnTo>
                  <a:lnTo>
                    <a:pt x="0" y="251"/>
                  </a:lnTo>
                  <a:cubicBezTo>
                    <a:pt x="0" y="252"/>
                    <a:pt x="0" y="252"/>
                    <a:pt x="0" y="252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54"/>
                    <a:pt x="0" y="254"/>
                    <a:pt x="0" y="254"/>
                  </a:cubicBezTo>
                  <a:lnTo>
                    <a:pt x="0" y="255"/>
                  </a:lnTo>
                  <a:lnTo>
                    <a:pt x="0" y="511"/>
                  </a:lnTo>
                  <a:lnTo>
                    <a:pt x="0" y="512"/>
                  </a:lnTo>
                  <a:lnTo>
                    <a:pt x="0" y="767"/>
                  </a:lnTo>
                  <a:cubicBezTo>
                    <a:pt x="0" y="768"/>
                    <a:pt x="0" y="768"/>
                    <a:pt x="0" y="769"/>
                  </a:cubicBezTo>
                  <a:lnTo>
                    <a:pt x="1" y="770"/>
                  </a:lnTo>
                  <a:lnTo>
                    <a:pt x="1" y="771"/>
                  </a:lnTo>
                  <a:cubicBezTo>
                    <a:pt x="1" y="772"/>
                    <a:pt x="1" y="772"/>
                    <a:pt x="1" y="773"/>
                  </a:cubicBezTo>
                  <a:lnTo>
                    <a:pt x="1" y="774"/>
                  </a:lnTo>
                  <a:lnTo>
                    <a:pt x="2" y="775"/>
                  </a:lnTo>
                  <a:cubicBezTo>
                    <a:pt x="2" y="776"/>
                    <a:pt x="2" y="776"/>
                    <a:pt x="2" y="776"/>
                  </a:cubicBezTo>
                  <a:cubicBezTo>
                    <a:pt x="2" y="777"/>
                    <a:pt x="2" y="777"/>
                    <a:pt x="3" y="778"/>
                  </a:cubicBezTo>
                  <a:lnTo>
                    <a:pt x="3" y="779"/>
                  </a:lnTo>
                  <a:lnTo>
                    <a:pt x="4" y="780"/>
                  </a:lnTo>
                  <a:cubicBezTo>
                    <a:pt x="4" y="780"/>
                    <a:pt x="4" y="781"/>
                    <a:pt x="5" y="781"/>
                  </a:cubicBezTo>
                  <a:cubicBezTo>
                    <a:pt x="5" y="782"/>
                    <a:pt x="5" y="782"/>
                    <a:pt x="5" y="782"/>
                  </a:cubicBezTo>
                  <a:cubicBezTo>
                    <a:pt x="5" y="783"/>
                    <a:pt x="6" y="783"/>
                    <a:pt x="6" y="783"/>
                  </a:cubicBezTo>
                  <a:cubicBezTo>
                    <a:pt x="6" y="784"/>
                    <a:pt x="7" y="784"/>
                    <a:pt x="7" y="784"/>
                  </a:cubicBezTo>
                  <a:cubicBezTo>
                    <a:pt x="7" y="785"/>
                    <a:pt x="8" y="785"/>
                    <a:pt x="8" y="786"/>
                  </a:cubicBezTo>
                  <a:lnTo>
                    <a:pt x="9" y="786"/>
                  </a:lnTo>
                  <a:cubicBezTo>
                    <a:pt x="9" y="787"/>
                    <a:pt x="9" y="787"/>
                    <a:pt x="10" y="787"/>
                  </a:cubicBezTo>
                  <a:cubicBezTo>
                    <a:pt x="10" y="788"/>
                    <a:pt x="10" y="788"/>
                    <a:pt x="11" y="788"/>
                  </a:cubicBezTo>
                  <a:cubicBezTo>
                    <a:pt x="11" y="788"/>
                    <a:pt x="11" y="789"/>
                    <a:pt x="12" y="789"/>
                  </a:cubicBezTo>
                  <a:cubicBezTo>
                    <a:pt x="12" y="789"/>
                    <a:pt x="12" y="790"/>
                    <a:pt x="13" y="790"/>
                  </a:cubicBezTo>
                  <a:lnTo>
                    <a:pt x="14" y="790"/>
                  </a:lnTo>
                  <a:cubicBezTo>
                    <a:pt x="14" y="791"/>
                    <a:pt x="15" y="791"/>
                    <a:pt x="15" y="791"/>
                  </a:cubicBezTo>
                  <a:lnTo>
                    <a:pt x="16" y="791"/>
                  </a:lnTo>
                  <a:lnTo>
                    <a:pt x="245" y="905"/>
                  </a:lnTo>
                  <a:lnTo>
                    <a:pt x="246" y="905"/>
                  </a:lnTo>
                  <a:cubicBezTo>
                    <a:pt x="246" y="905"/>
                    <a:pt x="247" y="906"/>
                    <a:pt x="248" y="906"/>
                  </a:cubicBezTo>
                  <a:lnTo>
                    <a:pt x="249" y="906"/>
                  </a:lnTo>
                  <a:lnTo>
                    <a:pt x="250" y="906"/>
                  </a:lnTo>
                  <a:lnTo>
                    <a:pt x="475" y="1018"/>
                  </a:lnTo>
                  <a:cubicBezTo>
                    <a:pt x="476" y="1018"/>
                    <a:pt x="476" y="1018"/>
                    <a:pt x="476" y="1018"/>
                  </a:cubicBezTo>
                  <a:cubicBezTo>
                    <a:pt x="477" y="1018"/>
                    <a:pt x="477" y="1018"/>
                    <a:pt x="477" y="1019"/>
                  </a:cubicBezTo>
                  <a:lnTo>
                    <a:pt x="478" y="1019"/>
                  </a:lnTo>
                  <a:cubicBezTo>
                    <a:pt x="479" y="1019"/>
                    <a:pt x="479" y="1019"/>
                    <a:pt x="479" y="1019"/>
                  </a:cubicBezTo>
                  <a:cubicBezTo>
                    <a:pt x="480" y="1020"/>
                    <a:pt x="480" y="1020"/>
                    <a:pt x="481" y="1020"/>
                  </a:cubicBezTo>
                  <a:cubicBezTo>
                    <a:pt x="482" y="1020"/>
                    <a:pt x="482" y="1020"/>
                    <a:pt x="482" y="1020"/>
                  </a:cubicBezTo>
                  <a:cubicBezTo>
                    <a:pt x="483" y="1020"/>
                    <a:pt x="483" y="1020"/>
                    <a:pt x="484" y="1020"/>
                  </a:cubicBezTo>
                  <a:cubicBezTo>
                    <a:pt x="484" y="1021"/>
                    <a:pt x="484" y="1021"/>
                    <a:pt x="485" y="1021"/>
                  </a:cubicBezTo>
                  <a:cubicBezTo>
                    <a:pt x="485" y="1021"/>
                    <a:pt x="486" y="1021"/>
                    <a:pt x="487" y="1021"/>
                  </a:cubicBezTo>
                  <a:cubicBezTo>
                    <a:pt x="488" y="1021"/>
                    <a:pt x="489" y="1021"/>
                    <a:pt x="490" y="1021"/>
                  </a:cubicBezTo>
                  <a:lnTo>
                    <a:pt x="490" y="1020"/>
                  </a:lnTo>
                  <a:lnTo>
                    <a:pt x="491" y="1020"/>
                  </a:lnTo>
                  <a:lnTo>
                    <a:pt x="492" y="1020"/>
                  </a:lnTo>
                  <a:cubicBezTo>
                    <a:pt x="493" y="1020"/>
                    <a:pt x="493" y="1020"/>
                    <a:pt x="493" y="1020"/>
                  </a:cubicBezTo>
                  <a:lnTo>
                    <a:pt x="494" y="1020"/>
                  </a:lnTo>
                  <a:cubicBezTo>
                    <a:pt x="494" y="1020"/>
                    <a:pt x="495" y="1020"/>
                    <a:pt x="495" y="1019"/>
                  </a:cubicBezTo>
                  <a:lnTo>
                    <a:pt x="496" y="1019"/>
                  </a:lnTo>
                  <a:cubicBezTo>
                    <a:pt x="497" y="1019"/>
                    <a:pt x="497" y="1019"/>
                    <a:pt x="497" y="1019"/>
                  </a:cubicBezTo>
                  <a:cubicBezTo>
                    <a:pt x="498" y="1018"/>
                    <a:pt x="498" y="1018"/>
                    <a:pt x="498" y="1018"/>
                  </a:cubicBezTo>
                  <a:lnTo>
                    <a:pt x="499" y="1018"/>
                  </a:lnTo>
                  <a:lnTo>
                    <a:pt x="729" y="904"/>
                  </a:lnTo>
                  <a:cubicBezTo>
                    <a:pt x="730" y="904"/>
                    <a:pt x="732" y="903"/>
                    <a:pt x="733" y="902"/>
                  </a:cubicBezTo>
                  <a:lnTo>
                    <a:pt x="958" y="791"/>
                  </a:lnTo>
                  <a:cubicBezTo>
                    <a:pt x="966" y="787"/>
                    <a:pt x="970" y="781"/>
                    <a:pt x="973" y="774"/>
                  </a:cubicBezTo>
                  <a:cubicBezTo>
                    <a:pt x="973" y="773"/>
                    <a:pt x="973" y="773"/>
                    <a:pt x="973" y="7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5D3D49-7A02-118A-B8E9-70968E59DF58}"/>
              </a:ext>
            </a:extLst>
          </p:cNvPr>
          <p:cNvGrpSpPr/>
          <p:nvPr/>
        </p:nvGrpSpPr>
        <p:grpSpPr>
          <a:xfrm>
            <a:off x="5811900" y="1680986"/>
            <a:ext cx="593475" cy="577025"/>
            <a:chOff x="3366000" y="6883529"/>
            <a:chExt cx="324720" cy="315720"/>
          </a:xfrm>
          <a:solidFill>
            <a:schemeClr val="bg1"/>
          </a:solidFill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BE1F5F5-34A2-0BF1-C47B-8971C20F8E8B}"/>
                </a:ext>
              </a:extLst>
            </p:cNvPr>
            <p:cNvSpPr/>
            <p:nvPr/>
          </p:nvSpPr>
          <p:spPr>
            <a:xfrm>
              <a:off x="3366000" y="6912329"/>
              <a:ext cx="286920" cy="286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8" h="798">
                  <a:moveTo>
                    <a:pt x="642" y="642"/>
                  </a:moveTo>
                  <a:cubicBezTo>
                    <a:pt x="576" y="707"/>
                    <a:pt x="490" y="743"/>
                    <a:pt x="399" y="743"/>
                  </a:cubicBezTo>
                  <a:cubicBezTo>
                    <a:pt x="308" y="743"/>
                    <a:pt x="222" y="707"/>
                    <a:pt x="156" y="642"/>
                  </a:cubicBezTo>
                  <a:cubicBezTo>
                    <a:pt x="91" y="576"/>
                    <a:pt x="55" y="490"/>
                    <a:pt x="55" y="399"/>
                  </a:cubicBezTo>
                  <a:cubicBezTo>
                    <a:pt x="55" y="308"/>
                    <a:pt x="91" y="222"/>
                    <a:pt x="156" y="156"/>
                  </a:cubicBezTo>
                  <a:cubicBezTo>
                    <a:pt x="222" y="91"/>
                    <a:pt x="308" y="55"/>
                    <a:pt x="399" y="55"/>
                  </a:cubicBezTo>
                  <a:cubicBezTo>
                    <a:pt x="410" y="55"/>
                    <a:pt x="421" y="56"/>
                    <a:pt x="431" y="57"/>
                  </a:cubicBezTo>
                  <a:lnTo>
                    <a:pt x="372" y="394"/>
                  </a:lnTo>
                  <a:cubicBezTo>
                    <a:pt x="370" y="402"/>
                    <a:pt x="372" y="411"/>
                    <a:pt x="378" y="417"/>
                  </a:cubicBezTo>
                  <a:cubicBezTo>
                    <a:pt x="383" y="423"/>
                    <a:pt x="391" y="427"/>
                    <a:pt x="399" y="427"/>
                  </a:cubicBezTo>
                  <a:lnTo>
                    <a:pt x="742" y="427"/>
                  </a:lnTo>
                  <a:cubicBezTo>
                    <a:pt x="735" y="508"/>
                    <a:pt x="700" y="583"/>
                    <a:pt x="642" y="642"/>
                  </a:cubicBezTo>
                  <a:close/>
                  <a:moveTo>
                    <a:pt x="770" y="372"/>
                  </a:moveTo>
                  <a:lnTo>
                    <a:pt x="432" y="372"/>
                  </a:lnTo>
                  <a:lnTo>
                    <a:pt x="491" y="38"/>
                  </a:lnTo>
                  <a:cubicBezTo>
                    <a:pt x="492" y="31"/>
                    <a:pt x="490" y="23"/>
                    <a:pt x="486" y="18"/>
                  </a:cubicBezTo>
                  <a:cubicBezTo>
                    <a:pt x="482" y="12"/>
                    <a:pt x="475" y="7"/>
                    <a:pt x="468" y="6"/>
                  </a:cubicBezTo>
                  <a:cubicBezTo>
                    <a:pt x="445" y="2"/>
                    <a:pt x="422" y="0"/>
                    <a:pt x="399" y="0"/>
                  </a:cubicBezTo>
                  <a:cubicBezTo>
                    <a:pt x="293" y="0"/>
                    <a:pt x="193" y="42"/>
                    <a:pt x="117" y="117"/>
                  </a:cubicBezTo>
                  <a:cubicBezTo>
                    <a:pt x="42" y="193"/>
                    <a:pt x="0" y="293"/>
                    <a:pt x="0" y="399"/>
                  </a:cubicBezTo>
                  <a:cubicBezTo>
                    <a:pt x="0" y="505"/>
                    <a:pt x="42" y="605"/>
                    <a:pt x="117" y="681"/>
                  </a:cubicBezTo>
                  <a:cubicBezTo>
                    <a:pt x="193" y="756"/>
                    <a:pt x="293" y="798"/>
                    <a:pt x="399" y="798"/>
                  </a:cubicBezTo>
                  <a:cubicBezTo>
                    <a:pt x="505" y="798"/>
                    <a:pt x="605" y="756"/>
                    <a:pt x="681" y="681"/>
                  </a:cubicBezTo>
                  <a:cubicBezTo>
                    <a:pt x="756" y="605"/>
                    <a:pt x="798" y="505"/>
                    <a:pt x="798" y="399"/>
                  </a:cubicBezTo>
                  <a:cubicBezTo>
                    <a:pt x="798" y="384"/>
                    <a:pt x="786" y="372"/>
                    <a:pt x="770" y="3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3088146-E8B5-C1B6-7151-474C117167F4}"/>
                </a:ext>
              </a:extLst>
            </p:cNvPr>
            <p:cNvSpPr/>
            <p:nvPr/>
          </p:nvSpPr>
          <p:spPr>
            <a:xfrm>
              <a:off x="3536280" y="6883529"/>
              <a:ext cx="154440" cy="15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0" h="425">
                  <a:moveTo>
                    <a:pt x="60" y="370"/>
                  </a:moveTo>
                  <a:lnTo>
                    <a:pt x="115" y="60"/>
                  </a:lnTo>
                  <a:cubicBezTo>
                    <a:pt x="184" y="78"/>
                    <a:pt x="247" y="118"/>
                    <a:pt x="294" y="173"/>
                  </a:cubicBezTo>
                  <a:cubicBezTo>
                    <a:pt x="340" y="229"/>
                    <a:pt x="368" y="298"/>
                    <a:pt x="374" y="370"/>
                  </a:cubicBezTo>
                  <a:close/>
                  <a:moveTo>
                    <a:pt x="336" y="138"/>
                  </a:moveTo>
                  <a:cubicBezTo>
                    <a:pt x="275" y="65"/>
                    <a:pt x="190" y="17"/>
                    <a:pt x="97" y="0"/>
                  </a:cubicBezTo>
                  <a:cubicBezTo>
                    <a:pt x="90" y="-1"/>
                    <a:pt x="83" y="1"/>
                    <a:pt x="76" y="5"/>
                  </a:cubicBezTo>
                  <a:cubicBezTo>
                    <a:pt x="71" y="9"/>
                    <a:pt x="66" y="15"/>
                    <a:pt x="65" y="23"/>
                  </a:cubicBezTo>
                  <a:lnTo>
                    <a:pt x="0" y="392"/>
                  </a:lnTo>
                  <a:cubicBezTo>
                    <a:pt x="-1" y="400"/>
                    <a:pt x="1" y="409"/>
                    <a:pt x="6" y="415"/>
                  </a:cubicBezTo>
                  <a:cubicBezTo>
                    <a:pt x="11" y="421"/>
                    <a:pt x="19" y="425"/>
                    <a:pt x="27" y="425"/>
                  </a:cubicBezTo>
                  <a:lnTo>
                    <a:pt x="403" y="425"/>
                  </a:lnTo>
                  <a:cubicBezTo>
                    <a:pt x="418" y="425"/>
                    <a:pt x="430" y="412"/>
                    <a:pt x="430" y="397"/>
                  </a:cubicBezTo>
                  <a:cubicBezTo>
                    <a:pt x="430" y="302"/>
                    <a:pt x="397" y="210"/>
                    <a:pt x="336" y="13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97DD97-61A2-917C-5D91-E6B1F97E0E46}"/>
              </a:ext>
            </a:extLst>
          </p:cNvPr>
          <p:cNvGrpSpPr/>
          <p:nvPr/>
        </p:nvGrpSpPr>
        <p:grpSpPr>
          <a:xfrm>
            <a:off x="8045023" y="1704158"/>
            <a:ext cx="588968" cy="564783"/>
            <a:chOff x="1157760" y="1140368"/>
            <a:chExt cx="447120" cy="428760"/>
          </a:xfrm>
          <a:solidFill>
            <a:schemeClr val="bg1"/>
          </a:solidFill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61E0012-9FED-D28A-E4B9-2F3ECAE6B4CD}"/>
                </a:ext>
              </a:extLst>
            </p:cNvPr>
            <p:cNvSpPr/>
            <p:nvPr/>
          </p:nvSpPr>
          <p:spPr>
            <a:xfrm>
              <a:off x="1157760" y="1140368"/>
              <a:ext cx="447120" cy="428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3" h="1192">
                  <a:moveTo>
                    <a:pt x="1180" y="957"/>
                  </a:moveTo>
                  <a:lnTo>
                    <a:pt x="592" y="957"/>
                  </a:lnTo>
                  <a:lnTo>
                    <a:pt x="798" y="345"/>
                  </a:lnTo>
                  <a:lnTo>
                    <a:pt x="1188" y="345"/>
                  </a:lnTo>
                  <a:lnTo>
                    <a:pt x="1188" y="949"/>
                  </a:lnTo>
                  <a:cubicBezTo>
                    <a:pt x="1188" y="953"/>
                    <a:pt x="1184" y="957"/>
                    <a:pt x="1180" y="957"/>
                  </a:cubicBezTo>
                  <a:close/>
                  <a:moveTo>
                    <a:pt x="429" y="1115"/>
                  </a:moveTo>
                  <a:lnTo>
                    <a:pt x="413" y="1033"/>
                  </a:lnTo>
                  <a:lnTo>
                    <a:pt x="699" y="190"/>
                  </a:lnTo>
                  <a:lnTo>
                    <a:pt x="782" y="218"/>
                  </a:lnTo>
                  <a:lnTo>
                    <a:pt x="498" y="1061"/>
                  </a:lnTo>
                  <a:close/>
                  <a:moveTo>
                    <a:pt x="63" y="957"/>
                  </a:moveTo>
                  <a:cubicBezTo>
                    <a:pt x="59" y="957"/>
                    <a:pt x="55" y="953"/>
                    <a:pt x="55" y="949"/>
                  </a:cubicBezTo>
                  <a:lnTo>
                    <a:pt x="55" y="345"/>
                  </a:lnTo>
                  <a:lnTo>
                    <a:pt x="588" y="345"/>
                  </a:lnTo>
                  <a:lnTo>
                    <a:pt x="381" y="957"/>
                  </a:lnTo>
                  <a:close/>
                  <a:moveTo>
                    <a:pt x="63" y="235"/>
                  </a:moveTo>
                  <a:lnTo>
                    <a:pt x="625" y="235"/>
                  </a:lnTo>
                  <a:lnTo>
                    <a:pt x="600" y="309"/>
                  </a:lnTo>
                  <a:lnTo>
                    <a:pt x="55" y="309"/>
                  </a:lnTo>
                  <a:lnTo>
                    <a:pt x="55" y="243"/>
                  </a:lnTo>
                  <a:cubicBezTo>
                    <a:pt x="55" y="239"/>
                    <a:pt x="59" y="235"/>
                    <a:pt x="63" y="235"/>
                  </a:cubicBezTo>
                  <a:close/>
                  <a:moveTo>
                    <a:pt x="742" y="63"/>
                  </a:moveTo>
                  <a:lnTo>
                    <a:pt x="824" y="93"/>
                  </a:lnTo>
                  <a:lnTo>
                    <a:pt x="800" y="165"/>
                  </a:lnTo>
                  <a:lnTo>
                    <a:pt x="717" y="137"/>
                  </a:lnTo>
                  <a:close/>
                  <a:moveTo>
                    <a:pt x="1188" y="243"/>
                  </a:moveTo>
                  <a:lnTo>
                    <a:pt x="1188" y="309"/>
                  </a:lnTo>
                  <a:lnTo>
                    <a:pt x="810" y="309"/>
                  </a:lnTo>
                  <a:lnTo>
                    <a:pt x="834" y="235"/>
                  </a:lnTo>
                  <a:lnTo>
                    <a:pt x="1180" y="235"/>
                  </a:lnTo>
                  <a:cubicBezTo>
                    <a:pt x="1184" y="235"/>
                    <a:pt x="1188" y="239"/>
                    <a:pt x="1188" y="243"/>
                  </a:cubicBezTo>
                  <a:close/>
                  <a:moveTo>
                    <a:pt x="1180" y="180"/>
                  </a:moveTo>
                  <a:lnTo>
                    <a:pt x="853" y="180"/>
                  </a:lnTo>
                  <a:lnTo>
                    <a:pt x="885" y="85"/>
                  </a:lnTo>
                  <a:cubicBezTo>
                    <a:pt x="890" y="71"/>
                    <a:pt x="882" y="56"/>
                    <a:pt x="868" y="50"/>
                  </a:cubicBezTo>
                  <a:lnTo>
                    <a:pt x="735" y="1"/>
                  </a:lnTo>
                  <a:cubicBezTo>
                    <a:pt x="728" y="-1"/>
                    <a:pt x="720" y="-1"/>
                    <a:pt x="713" y="2"/>
                  </a:cubicBezTo>
                  <a:cubicBezTo>
                    <a:pt x="707" y="6"/>
                    <a:pt x="701" y="11"/>
                    <a:pt x="699" y="18"/>
                  </a:cubicBezTo>
                  <a:lnTo>
                    <a:pt x="657" y="143"/>
                  </a:lnTo>
                  <a:cubicBezTo>
                    <a:pt x="656" y="144"/>
                    <a:pt x="656" y="145"/>
                    <a:pt x="656" y="146"/>
                  </a:cubicBezTo>
                  <a:cubicBezTo>
                    <a:pt x="655" y="147"/>
                    <a:pt x="655" y="147"/>
                    <a:pt x="655" y="148"/>
                  </a:cubicBezTo>
                  <a:lnTo>
                    <a:pt x="644" y="180"/>
                  </a:lnTo>
                  <a:lnTo>
                    <a:pt x="643" y="180"/>
                  </a:lnTo>
                  <a:lnTo>
                    <a:pt x="63" y="180"/>
                  </a:lnTo>
                  <a:cubicBezTo>
                    <a:pt x="28" y="180"/>
                    <a:pt x="0" y="208"/>
                    <a:pt x="0" y="243"/>
                  </a:cubicBezTo>
                  <a:lnTo>
                    <a:pt x="0" y="949"/>
                  </a:lnTo>
                  <a:cubicBezTo>
                    <a:pt x="0" y="984"/>
                    <a:pt x="28" y="1012"/>
                    <a:pt x="63" y="1012"/>
                  </a:cubicBezTo>
                  <a:lnTo>
                    <a:pt x="362" y="1012"/>
                  </a:lnTo>
                  <a:lnTo>
                    <a:pt x="358" y="1022"/>
                  </a:lnTo>
                  <a:cubicBezTo>
                    <a:pt x="357" y="1027"/>
                    <a:pt x="356" y="1032"/>
                    <a:pt x="357" y="1036"/>
                  </a:cubicBezTo>
                  <a:lnTo>
                    <a:pt x="384" y="1170"/>
                  </a:lnTo>
                  <a:cubicBezTo>
                    <a:pt x="386" y="1179"/>
                    <a:pt x="392" y="1187"/>
                    <a:pt x="401" y="1190"/>
                  </a:cubicBezTo>
                  <a:cubicBezTo>
                    <a:pt x="404" y="1192"/>
                    <a:pt x="408" y="1192"/>
                    <a:pt x="411" y="1192"/>
                  </a:cubicBezTo>
                  <a:cubicBezTo>
                    <a:pt x="417" y="1192"/>
                    <a:pt x="423" y="1190"/>
                    <a:pt x="428" y="1186"/>
                  </a:cubicBezTo>
                  <a:lnTo>
                    <a:pt x="539" y="1099"/>
                  </a:lnTo>
                  <a:cubicBezTo>
                    <a:pt x="543" y="1096"/>
                    <a:pt x="546" y="1091"/>
                    <a:pt x="548" y="1086"/>
                  </a:cubicBezTo>
                  <a:lnTo>
                    <a:pt x="573" y="1012"/>
                  </a:lnTo>
                  <a:lnTo>
                    <a:pt x="1180" y="1012"/>
                  </a:lnTo>
                  <a:cubicBezTo>
                    <a:pt x="1215" y="1012"/>
                    <a:pt x="1243" y="984"/>
                    <a:pt x="1243" y="949"/>
                  </a:cubicBezTo>
                  <a:lnTo>
                    <a:pt x="1243" y="243"/>
                  </a:lnTo>
                  <a:cubicBezTo>
                    <a:pt x="1243" y="208"/>
                    <a:pt x="1215" y="180"/>
                    <a:pt x="1180" y="18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9693DBC9-3A1B-7E87-A85E-4EAE51B7E47A}"/>
                </a:ext>
              </a:extLst>
            </p:cNvPr>
            <p:cNvSpPr/>
            <p:nvPr/>
          </p:nvSpPr>
          <p:spPr>
            <a:xfrm>
              <a:off x="11966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F64C19D-9E9D-1792-4F9E-CE0377B091F0}"/>
                </a:ext>
              </a:extLst>
            </p:cNvPr>
            <p:cNvSpPr/>
            <p:nvPr/>
          </p:nvSpPr>
          <p:spPr>
            <a:xfrm>
              <a:off x="12182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5C09500-1E89-6121-684C-3B594F929FF3}"/>
                </a:ext>
              </a:extLst>
            </p:cNvPr>
            <p:cNvSpPr/>
            <p:nvPr/>
          </p:nvSpPr>
          <p:spPr>
            <a:xfrm>
              <a:off x="1239840" y="1232168"/>
              <a:ext cx="14040" cy="1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0">
                  <a:moveTo>
                    <a:pt x="20" y="40"/>
                  </a:moveTo>
                  <a:cubicBezTo>
                    <a:pt x="31" y="40"/>
                    <a:pt x="40" y="31"/>
                    <a:pt x="40" y="20"/>
                  </a:cubicBezTo>
                  <a:cubicBezTo>
                    <a:pt x="40" y="9"/>
                    <a:pt x="31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1"/>
                    <a:pt x="9" y="40"/>
                    <a:pt x="20" y="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9471F4-FF97-09BC-01F0-2FFED271FAE5}"/>
              </a:ext>
            </a:extLst>
          </p:cNvPr>
          <p:cNvGrpSpPr/>
          <p:nvPr/>
        </p:nvGrpSpPr>
        <p:grpSpPr>
          <a:xfrm>
            <a:off x="10203842" y="1703994"/>
            <a:ext cx="646963" cy="531017"/>
            <a:chOff x="428400" y="2589727"/>
            <a:chExt cx="478080" cy="392400"/>
          </a:xfrm>
          <a:solidFill>
            <a:schemeClr val="bg1"/>
          </a:solidFill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91F3587-6884-9B0A-F9A6-264A15CF92C3}"/>
                </a:ext>
              </a:extLst>
            </p:cNvPr>
            <p:cNvSpPr/>
            <p:nvPr/>
          </p:nvSpPr>
          <p:spPr>
            <a:xfrm>
              <a:off x="711360" y="2589727"/>
              <a:ext cx="195120" cy="191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3" h="534">
                  <a:moveTo>
                    <a:pt x="81" y="159"/>
                  </a:moveTo>
                  <a:lnTo>
                    <a:pt x="244" y="266"/>
                  </a:lnTo>
                  <a:lnTo>
                    <a:pt x="220" y="459"/>
                  </a:lnTo>
                  <a:lnTo>
                    <a:pt x="57" y="352"/>
                  </a:lnTo>
                  <a:close/>
                  <a:moveTo>
                    <a:pt x="298" y="58"/>
                  </a:moveTo>
                  <a:lnTo>
                    <a:pt x="453" y="160"/>
                  </a:lnTo>
                  <a:lnTo>
                    <a:pt x="277" y="222"/>
                  </a:lnTo>
                  <a:lnTo>
                    <a:pt x="121" y="119"/>
                  </a:lnTo>
                  <a:close/>
                  <a:moveTo>
                    <a:pt x="458" y="401"/>
                  </a:moveTo>
                  <a:lnTo>
                    <a:pt x="275" y="466"/>
                  </a:lnTo>
                  <a:lnTo>
                    <a:pt x="299" y="273"/>
                  </a:lnTo>
                  <a:lnTo>
                    <a:pt x="482" y="208"/>
                  </a:lnTo>
                  <a:close/>
                  <a:moveTo>
                    <a:pt x="543" y="168"/>
                  </a:moveTo>
                  <a:cubicBezTo>
                    <a:pt x="543" y="167"/>
                    <a:pt x="543" y="167"/>
                    <a:pt x="543" y="167"/>
                  </a:cubicBezTo>
                  <a:cubicBezTo>
                    <a:pt x="543" y="167"/>
                    <a:pt x="543" y="166"/>
                    <a:pt x="542" y="166"/>
                  </a:cubicBezTo>
                  <a:cubicBezTo>
                    <a:pt x="542" y="165"/>
                    <a:pt x="542" y="165"/>
                    <a:pt x="542" y="165"/>
                  </a:cubicBezTo>
                  <a:lnTo>
                    <a:pt x="542" y="164"/>
                  </a:lnTo>
                  <a:lnTo>
                    <a:pt x="542" y="163"/>
                  </a:lnTo>
                  <a:lnTo>
                    <a:pt x="542" y="162"/>
                  </a:lnTo>
                  <a:lnTo>
                    <a:pt x="542" y="161"/>
                  </a:lnTo>
                  <a:cubicBezTo>
                    <a:pt x="542" y="160"/>
                    <a:pt x="541" y="160"/>
                    <a:pt x="541" y="159"/>
                  </a:cubicBezTo>
                  <a:lnTo>
                    <a:pt x="541" y="158"/>
                  </a:lnTo>
                  <a:lnTo>
                    <a:pt x="541" y="157"/>
                  </a:lnTo>
                  <a:cubicBezTo>
                    <a:pt x="540" y="157"/>
                    <a:pt x="540" y="156"/>
                    <a:pt x="540" y="156"/>
                  </a:cubicBezTo>
                  <a:lnTo>
                    <a:pt x="540" y="155"/>
                  </a:lnTo>
                  <a:lnTo>
                    <a:pt x="539" y="155"/>
                  </a:lnTo>
                  <a:cubicBezTo>
                    <a:pt x="539" y="154"/>
                    <a:pt x="539" y="154"/>
                    <a:pt x="539" y="154"/>
                  </a:cubicBezTo>
                  <a:cubicBezTo>
                    <a:pt x="539" y="153"/>
                    <a:pt x="538" y="153"/>
                    <a:pt x="538" y="153"/>
                  </a:cubicBezTo>
                  <a:lnTo>
                    <a:pt x="538" y="152"/>
                  </a:lnTo>
                  <a:lnTo>
                    <a:pt x="537" y="151"/>
                  </a:lnTo>
                  <a:cubicBezTo>
                    <a:pt x="537" y="151"/>
                    <a:pt x="537" y="150"/>
                    <a:pt x="536" y="150"/>
                  </a:cubicBezTo>
                  <a:lnTo>
                    <a:pt x="536" y="149"/>
                  </a:lnTo>
                  <a:lnTo>
                    <a:pt x="535" y="149"/>
                  </a:lnTo>
                  <a:lnTo>
                    <a:pt x="535" y="148"/>
                  </a:lnTo>
                  <a:cubicBezTo>
                    <a:pt x="534" y="148"/>
                    <a:pt x="534" y="148"/>
                    <a:pt x="534" y="147"/>
                  </a:cubicBezTo>
                  <a:lnTo>
                    <a:pt x="533" y="147"/>
                  </a:lnTo>
                  <a:lnTo>
                    <a:pt x="533" y="146"/>
                  </a:lnTo>
                  <a:cubicBezTo>
                    <a:pt x="532" y="146"/>
                    <a:pt x="532" y="146"/>
                    <a:pt x="532" y="146"/>
                  </a:cubicBezTo>
                  <a:cubicBezTo>
                    <a:pt x="532" y="145"/>
                    <a:pt x="531" y="145"/>
                    <a:pt x="531" y="145"/>
                  </a:cubicBezTo>
                  <a:lnTo>
                    <a:pt x="530" y="145"/>
                  </a:lnTo>
                  <a:lnTo>
                    <a:pt x="530" y="144"/>
                  </a:lnTo>
                  <a:lnTo>
                    <a:pt x="318" y="5"/>
                  </a:lnTo>
                  <a:cubicBezTo>
                    <a:pt x="311" y="0"/>
                    <a:pt x="301" y="-2"/>
                    <a:pt x="292" y="1"/>
                  </a:cubicBezTo>
                  <a:lnTo>
                    <a:pt x="50" y="86"/>
                  </a:lnTo>
                  <a:lnTo>
                    <a:pt x="49" y="86"/>
                  </a:lnTo>
                  <a:lnTo>
                    <a:pt x="48" y="86"/>
                  </a:lnTo>
                  <a:cubicBezTo>
                    <a:pt x="48" y="87"/>
                    <a:pt x="47" y="87"/>
                    <a:pt x="47" y="87"/>
                  </a:cubicBezTo>
                  <a:cubicBezTo>
                    <a:pt x="46" y="87"/>
                    <a:pt x="46" y="88"/>
                    <a:pt x="46" y="88"/>
                  </a:cubicBezTo>
                  <a:cubicBezTo>
                    <a:pt x="45" y="88"/>
                    <a:pt x="45" y="88"/>
                    <a:pt x="44" y="88"/>
                  </a:cubicBezTo>
                  <a:cubicBezTo>
                    <a:pt x="44" y="89"/>
                    <a:pt x="44" y="89"/>
                    <a:pt x="43" y="89"/>
                  </a:cubicBezTo>
                  <a:lnTo>
                    <a:pt x="42" y="90"/>
                  </a:lnTo>
                  <a:lnTo>
                    <a:pt x="41" y="91"/>
                  </a:lnTo>
                  <a:lnTo>
                    <a:pt x="40" y="92"/>
                  </a:lnTo>
                  <a:lnTo>
                    <a:pt x="39" y="92"/>
                  </a:lnTo>
                  <a:cubicBezTo>
                    <a:pt x="39" y="93"/>
                    <a:pt x="39" y="93"/>
                    <a:pt x="38" y="94"/>
                  </a:cubicBezTo>
                  <a:cubicBezTo>
                    <a:pt x="37" y="95"/>
                    <a:pt x="37" y="95"/>
                    <a:pt x="37" y="96"/>
                  </a:cubicBezTo>
                  <a:lnTo>
                    <a:pt x="36" y="96"/>
                  </a:lnTo>
                  <a:lnTo>
                    <a:pt x="36" y="97"/>
                  </a:lnTo>
                  <a:lnTo>
                    <a:pt x="35" y="98"/>
                  </a:lnTo>
                  <a:lnTo>
                    <a:pt x="35" y="99"/>
                  </a:lnTo>
                  <a:cubicBezTo>
                    <a:pt x="34" y="99"/>
                    <a:pt x="34" y="100"/>
                    <a:pt x="34" y="100"/>
                  </a:cubicBezTo>
                  <a:lnTo>
                    <a:pt x="34" y="101"/>
                  </a:lnTo>
                  <a:cubicBezTo>
                    <a:pt x="34" y="101"/>
                    <a:pt x="33" y="101"/>
                    <a:pt x="33" y="102"/>
                  </a:cubicBezTo>
                  <a:lnTo>
                    <a:pt x="33" y="103"/>
                  </a:lnTo>
                  <a:lnTo>
                    <a:pt x="33" y="104"/>
                  </a:lnTo>
                  <a:cubicBezTo>
                    <a:pt x="33" y="105"/>
                    <a:pt x="32" y="105"/>
                    <a:pt x="32" y="105"/>
                  </a:cubicBezTo>
                  <a:lnTo>
                    <a:pt x="32" y="106"/>
                  </a:lnTo>
                  <a:lnTo>
                    <a:pt x="32" y="107"/>
                  </a:lnTo>
                  <a:lnTo>
                    <a:pt x="32" y="108"/>
                  </a:lnTo>
                  <a:lnTo>
                    <a:pt x="1" y="363"/>
                  </a:lnTo>
                  <a:cubicBezTo>
                    <a:pt x="1" y="363"/>
                    <a:pt x="0" y="364"/>
                    <a:pt x="0" y="365"/>
                  </a:cubicBezTo>
                  <a:lnTo>
                    <a:pt x="0" y="366"/>
                  </a:lnTo>
                  <a:lnTo>
                    <a:pt x="0" y="367"/>
                  </a:lnTo>
                  <a:cubicBezTo>
                    <a:pt x="0" y="368"/>
                    <a:pt x="0" y="368"/>
                    <a:pt x="1" y="369"/>
                  </a:cubicBezTo>
                  <a:lnTo>
                    <a:pt x="1" y="370"/>
                  </a:lnTo>
                  <a:lnTo>
                    <a:pt x="1" y="371"/>
                  </a:lnTo>
                  <a:lnTo>
                    <a:pt x="1" y="372"/>
                  </a:lnTo>
                  <a:cubicBezTo>
                    <a:pt x="1" y="373"/>
                    <a:pt x="1" y="373"/>
                    <a:pt x="2" y="374"/>
                  </a:cubicBezTo>
                  <a:lnTo>
                    <a:pt x="2" y="375"/>
                  </a:lnTo>
                  <a:lnTo>
                    <a:pt x="2" y="376"/>
                  </a:lnTo>
                  <a:cubicBezTo>
                    <a:pt x="3" y="377"/>
                    <a:pt x="3" y="377"/>
                    <a:pt x="3" y="377"/>
                  </a:cubicBezTo>
                  <a:cubicBezTo>
                    <a:pt x="3" y="378"/>
                    <a:pt x="3" y="378"/>
                    <a:pt x="3" y="379"/>
                  </a:cubicBezTo>
                  <a:cubicBezTo>
                    <a:pt x="4" y="379"/>
                    <a:pt x="4" y="380"/>
                    <a:pt x="4" y="380"/>
                  </a:cubicBezTo>
                  <a:lnTo>
                    <a:pt x="5" y="381"/>
                  </a:lnTo>
                  <a:lnTo>
                    <a:pt x="6" y="382"/>
                  </a:lnTo>
                  <a:lnTo>
                    <a:pt x="6" y="383"/>
                  </a:lnTo>
                  <a:cubicBezTo>
                    <a:pt x="7" y="383"/>
                    <a:pt x="7" y="384"/>
                    <a:pt x="7" y="384"/>
                  </a:cubicBezTo>
                  <a:cubicBezTo>
                    <a:pt x="8" y="384"/>
                    <a:pt x="8" y="385"/>
                    <a:pt x="8" y="385"/>
                  </a:cubicBezTo>
                  <a:lnTo>
                    <a:pt x="9" y="386"/>
                  </a:lnTo>
                  <a:cubicBezTo>
                    <a:pt x="10" y="386"/>
                    <a:pt x="10" y="387"/>
                    <a:pt x="10" y="387"/>
                  </a:cubicBezTo>
                  <a:cubicBezTo>
                    <a:pt x="10" y="387"/>
                    <a:pt x="11" y="387"/>
                    <a:pt x="11" y="388"/>
                  </a:cubicBezTo>
                  <a:cubicBezTo>
                    <a:pt x="12" y="388"/>
                    <a:pt x="12" y="388"/>
                    <a:pt x="12" y="389"/>
                  </a:cubicBezTo>
                  <a:cubicBezTo>
                    <a:pt x="13" y="389"/>
                    <a:pt x="13" y="389"/>
                    <a:pt x="13" y="389"/>
                  </a:cubicBezTo>
                  <a:lnTo>
                    <a:pt x="227" y="529"/>
                  </a:lnTo>
                  <a:lnTo>
                    <a:pt x="227" y="530"/>
                  </a:lnTo>
                  <a:cubicBezTo>
                    <a:pt x="228" y="530"/>
                    <a:pt x="228" y="530"/>
                    <a:pt x="228" y="530"/>
                  </a:cubicBezTo>
                  <a:cubicBezTo>
                    <a:pt x="229" y="531"/>
                    <a:pt x="229" y="531"/>
                    <a:pt x="229" y="531"/>
                  </a:cubicBezTo>
                  <a:cubicBezTo>
                    <a:pt x="230" y="531"/>
                    <a:pt x="230" y="531"/>
                    <a:pt x="230" y="531"/>
                  </a:cubicBezTo>
                  <a:lnTo>
                    <a:pt x="231" y="531"/>
                  </a:lnTo>
                  <a:lnTo>
                    <a:pt x="231" y="532"/>
                  </a:lnTo>
                  <a:cubicBezTo>
                    <a:pt x="232" y="532"/>
                    <a:pt x="232" y="532"/>
                    <a:pt x="232" y="532"/>
                  </a:cubicBezTo>
                  <a:lnTo>
                    <a:pt x="233" y="532"/>
                  </a:lnTo>
                  <a:lnTo>
                    <a:pt x="233" y="533"/>
                  </a:lnTo>
                  <a:cubicBezTo>
                    <a:pt x="234" y="533"/>
                    <a:pt x="234" y="533"/>
                    <a:pt x="234" y="533"/>
                  </a:cubicBezTo>
                  <a:lnTo>
                    <a:pt x="235" y="533"/>
                  </a:lnTo>
                  <a:lnTo>
                    <a:pt x="236" y="533"/>
                  </a:lnTo>
                  <a:lnTo>
                    <a:pt x="237" y="533"/>
                  </a:lnTo>
                  <a:lnTo>
                    <a:pt x="238" y="534"/>
                  </a:lnTo>
                  <a:lnTo>
                    <a:pt x="239" y="534"/>
                  </a:lnTo>
                  <a:lnTo>
                    <a:pt x="240" y="534"/>
                  </a:lnTo>
                  <a:lnTo>
                    <a:pt x="241" y="534"/>
                  </a:lnTo>
                  <a:lnTo>
                    <a:pt x="242" y="534"/>
                  </a:lnTo>
                  <a:cubicBezTo>
                    <a:pt x="243" y="534"/>
                    <a:pt x="244" y="534"/>
                    <a:pt x="244" y="534"/>
                  </a:cubicBezTo>
                  <a:cubicBezTo>
                    <a:pt x="245" y="534"/>
                    <a:pt x="245" y="534"/>
                    <a:pt x="245" y="534"/>
                  </a:cubicBezTo>
                  <a:lnTo>
                    <a:pt x="246" y="534"/>
                  </a:lnTo>
                  <a:lnTo>
                    <a:pt x="247" y="533"/>
                  </a:lnTo>
                  <a:lnTo>
                    <a:pt x="248" y="533"/>
                  </a:lnTo>
                  <a:cubicBezTo>
                    <a:pt x="249" y="533"/>
                    <a:pt x="249" y="533"/>
                    <a:pt x="249" y="533"/>
                  </a:cubicBezTo>
                  <a:cubicBezTo>
                    <a:pt x="250" y="533"/>
                    <a:pt x="250" y="533"/>
                    <a:pt x="250" y="533"/>
                  </a:cubicBezTo>
                  <a:cubicBezTo>
                    <a:pt x="251" y="533"/>
                    <a:pt x="251" y="532"/>
                    <a:pt x="251" y="532"/>
                  </a:cubicBezTo>
                  <a:lnTo>
                    <a:pt x="493" y="448"/>
                  </a:lnTo>
                  <a:cubicBezTo>
                    <a:pt x="500" y="445"/>
                    <a:pt x="506" y="440"/>
                    <a:pt x="509" y="433"/>
                  </a:cubicBezTo>
                  <a:cubicBezTo>
                    <a:pt x="509" y="432"/>
                    <a:pt x="509" y="432"/>
                    <a:pt x="510" y="431"/>
                  </a:cubicBezTo>
                  <a:cubicBezTo>
                    <a:pt x="510" y="429"/>
                    <a:pt x="511" y="427"/>
                    <a:pt x="511" y="425"/>
                  </a:cubicBezTo>
                  <a:lnTo>
                    <a:pt x="542" y="171"/>
                  </a:lnTo>
                  <a:lnTo>
                    <a:pt x="542" y="170"/>
                  </a:lnTo>
                  <a:lnTo>
                    <a:pt x="542" y="169"/>
                  </a:ln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5CAAA17-79CC-367B-03B6-DBE37867F6E2}"/>
                </a:ext>
              </a:extLst>
            </p:cNvPr>
            <p:cNvSpPr/>
            <p:nvPr/>
          </p:nvSpPr>
          <p:spPr>
            <a:xfrm>
              <a:off x="428400" y="2614927"/>
              <a:ext cx="350280" cy="367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4" h="1021">
                  <a:moveTo>
                    <a:pt x="744" y="640"/>
                  </a:moveTo>
                  <a:lnTo>
                    <a:pt x="919" y="554"/>
                  </a:lnTo>
                  <a:lnTo>
                    <a:pt x="919" y="749"/>
                  </a:lnTo>
                  <a:lnTo>
                    <a:pt x="744" y="835"/>
                  </a:lnTo>
                  <a:close/>
                  <a:moveTo>
                    <a:pt x="515" y="755"/>
                  </a:moveTo>
                  <a:lnTo>
                    <a:pt x="689" y="669"/>
                  </a:lnTo>
                  <a:lnTo>
                    <a:pt x="689" y="862"/>
                  </a:lnTo>
                  <a:lnTo>
                    <a:pt x="515" y="949"/>
                  </a:lnTo>
                  <a:close/>
                  <a:moveTo>
                    <a:pt x="285" y="669"/>
                  </a:moveTo>
                  <a:lnTo>
                    <a:pt x="460" y="755"/>
                  </a:lnTo>
                  <a:lnTo>
                    <a:pt x="460" y="949"/>
                  </a:lnTo>
                  <a:lnTo>
                    <a:pt x="285" y="862"/>
                  </a:lnTo>
                  <a:close/>
                  <a:moveTo>
                    <a:pt x="56" y="555"/>
                  </a:moveTo>
                  <a:lnTo>
                    <a:pt x="230" y="641"/>
                  </a:lnTo>
                  <a:lnTo>
                    <a:pt x="230" y="836"/>
                  </a:lnTo>
                  <a:lnTo>
                    <a:pt x="56" y="750"/>
                  </a:lnTo>
                  <a:close/>
                  <a:moveTo>
                    <a:pt x="257" y="172"/>
                  </a:moveTo>
                  <a:lnTo>
                    <a:pt x="425" y="254"/>
                  </a:lnTo>
                  <a:lnTo>
                    <a:pt x="257" y="337"/>
                  </a:lnTo>
                  <a:lnTo>
                    <a:pt x="90" y="255"/>
                  </a:lnTo>
                  <a:close/>
                  <a:moveTo>
                    <a:pt x="744" y="579"/>
                  </a:moveTo>
                  <a:lnTo>
                    <a:pt x="744" y="441"/>
                  </a:lnTo>
                  <a:lnTo>
                    <a:pt x="884" y="509"/>
                  </a:lnTo>
                  <a:close/>
                  <a:moveTo>
                    <a:pt x="230" y="580"/>
                  </a:moveTo>
                  <a:lnTo>
                    <a:pt x="55" y="493"/>
                  </a:lnTo>
                  <a:lnTo>
                    <a:pt x="55" y="299"/>
                  </a:lnTo>
                  <a:lnTo>
                    <a:pt x="230" y="385"/>
                  </a:lnTo>
                  <a:close/>
                  <a:moveTo>
                    <a:pt x="689" y="324"/>
                  </a:moveTo>
                  <a:lnTo>
                    <a:pt x="550" y="254"/>
                  </a:lnTo>
                  <a:lnTo>
                    <a:pt x="689" y="185"/>
                  </a:lnTo>
                  <a:close/>
                  <a:moveTo>
                    <a:pt x="487" y="451"/>
                  </a:moveTo>
                  <a:lnTo>
                    <a:pt x="320" y="368"/>
                  </a:lnTo>
                  <a:lnTo>
                    <a:pt x="487" y="285"/>
                  </a:lnTo>
                  <a:lnTo>
                    <a:pt x="654" y="368"/>
                  </a:lnTo>
                  <a:close/>
                  <a:moveTo>
                    <a:pt x="515" y="499"/>
                  </a:moveTo>
                  <a:lnTo>
                    <a:pt x="689" y="412"/>
                  </a:lnTo>
                  <a:lnTo>
                    <a:pt x="689" y="606"/>
                  </a:lnTo>
                  <a:lnTo>
                    <a:pt x="515" y="693"/>
                  </a:lnTo>
                  <a:close/>
                  <a:moveTo>
                    <a:pt x="285" y="413"/>
                  </a:moveTo>
                  <a:lnTo>
                    <a:pt x="459" y="499"/>
                  </a:lnTo>
                  <a:lnTo>
                    <a:pt x="459" y="693"/>
                  </a:lnTo>
                  <a:lnTo>
                    <a:pt x="285" y="606"/>
                  </a:lnTo>
                  <a:close/>
                  <a:moveTo>
                    <a:pt x="487" y="59"/>
                  </a:moveTo>
                  <a:lnTo>
                    <a:pt x="654" y="141"/>
                  </a:lnTo>
                  <a:lnTo>
                    <a:pt x="487" y="224"/>
                  </a:lnTo>
                  <a:lnTo>
                    <a:pt x="320" y="141"/>
                  </a:lnTo>
                  <a:close/>
                  <a:moveTo>
                    <a:pt x="973" y="772"/>
                  </a:moveTo>
                  <a:cubicBezTo>
                    <a:pt x="974" y="770"/>
                    <a:pt x="974" y="768"/>
                    <a:pt x="974" y="765"/>
                  </a:cubicBezTo>
                  <a:lnTo>
                    <a:pt x="974" y="509"/>
                  </a:lnTo>
                  <a:lnTo>
                    <a:pt x="974" y="508"/>
                  </a:lnTo>
                  <a:lnTo>
                    <a:pt x="974" y="507"/>
                  </a:lnTo>
                  <a:lnTo>
                    <a:pt x="974" y="506"/>
                  </a:lnTo>
                  <a:lnTo>
                    <a:pt x="973" y="505"/>
                  </a:lnTo>
                  <a:cubicBezTo>
                    <a:pt x="973" y="504"/>
                    <a:pt x="973" y="504"/>
                    <a:pt x="973" y="503"/>
                  </a:cubicBezTo>
                  <a:cubicBezTo>
                    <a:pt x="973" y="502"/>
                    <a:pt x="973" y="502"/>
                    <a:pt x="973" y="502"/>
                  </a:cubicBezTo>
                  <a:cubicBezTo>
                    <a:pt x="973" y="502"/>
                    <a:pt x="973" y="501"/>
                    <a:pt x="972" y="501"/>
                  </a:cubicBezTo>
                  <a:lnTo>
                    <a:pt x="972" y="500"/>
                  </a:lnTo>
                  <a:lnTo>
                    <a:pt x="972" y="499"/>
                  </a:lnTo>
                  <a:lnTo>
                    <a:pt x="971" y="498"/>
                  </a:lnTo>
                  <a:lnTo>
                    <a:pt x="971" y="497"/>
                  </a:lnTo>
                  <a:cubicBezTo>
                    <a:pt x="971" y="497"/>
                    <a:pt x="971" y="496"/>
                    <a:pt x="970" y="496"/>
                  </a:cubicBezTo>
                  <a:lnTo>
                    <a:pt x="970" y="495"/>
                  </a:lnTo>
                  <a:lnTo>
                    <a:pt x="969" y="495"/>
                  </a:lnTo>
                  <a:cubicBezTo>
                    <a:pt x="969" y="494"/>
                    <a:pt x="969" y="494"/>
                    <a:pt x="969" y="494"/>
                  </a:cubicBezTo>
                  <a:cubicBezTo>
                    <a:pt x="969" y="493"/>
                    <a:pt x="969" y="493"/>
                    <a:pt x="968" y="493"/>
                  </a:cubicBezTo>
                  <a:lnTo>
                    <a:pt x="968" y="492"/>
                  </a:lnTo>
                  <a:lnTo>
                    <a:pt x="967" y="492"/>
                  </a:lnTo>
                  <a:cubicBezTo>
                    <a:pt x="967" y="491"/>
                    <a:pt x="967" y="491"/>
                    <a:pt x="967" y="491"/>
                  </a:cubicBezTo>
                  <a:cubicBezTo>
                    <a:pt x="966" y="491"/>
                    <a:pt x="966" y="490"/>
                    <a:pt x="966" y="490"/>
                  </a:cubicBezTo>
                  <a:cubicBezTo>
                    <a:pt x="965" y="489"/>
                    <a:pt x="965" y="489"/>
                    <a:pt x="965" y="489"/>
                  </a:cubicBezTo>
                  <a:cubicBezTo>
                    <a:pt x="964" y="489"/>
                    <a:pt x="964" y="489"/>
                    <a:pt x="964" y="488"/>
                  </a:cubicBezTo>
                  <a:cubicBezTo>
                    <a:pt x="963" y="488"/>
                    <a:pt x="963" y="487"/>
                    <a:pt x="962" y="487"/>
                  </a:cubicBezTo>
                  <a:cubicBezTo>
                    <a:pt x="962" y="487"/>
                    <a:pt x="961" y="487"/>
                    <a:pt x="961" y="486"/>
                  </a:cubicBezTo>
                  <a:lnTo>
                    <a:pt x="960" y="486"/>
                  </a:lnTo>
                  <a:lnTo>
                    <a:pt x="960" y="485"/>
                  </a:lnTo>
                  <a:cubicBezTo>
                    <a:pt x="959" y="485"/>
                    <a:pt x="959" y="485"/>
                    <a:pt x="959" y="485"/>
                  </a:cubicBezTo>
                  <a:lnTo>
                    <a:pt x="958" y="485"/>
                  </a:lnTo>
                  <a:lnTo>
                    <a:pt x="744" y="379"/>
                  </a:lnTo>
                  <a:lnTo>
                    <a:pt x="744" y="141"/>
                  </a:lnTo>
                  <a:lnTo>
                    <a:pt x="744" y="140"/>
                  </a:lnTo>
                  <a:cubicBezTo>
                    <a:pt x="744" y="139"/>
                    <a:pt x="744" y="139"/>
                    <a:pt x="744" y="139"/>
                  </a:cubicBezTo>
                  <a:cubicBezTo>
                    <a:pt x="744" y="138"/>
                    <a:pt x="744" y="138"/>
                    <a:pt x="744" y="138"/>
                  </a:cubicBezTo>
                  <a:cubicBezTo>
                    <a:pt x="744" y="137"/>
                    <a:pt x="744" y="137"/>
                    <a:pt x="744" y="137"/>
                  </a:cubicBezTo>
                  <a:lnTo>
                    <a:pt x="744" y="136"/>
                  </a:lnTo>
                  <a:lnTo>
                    <a:pt x="744" y="135"/>
                  </a:lnTo>
                  <a:lnTo>
                    <a:pt x="743" y="134"/>
                  </a:lnTo>
                  <a:lnTo>
                    <a:pt x="743" y="133"/>
                  </a:lnTo>
                  <a:lnTo>
                    <a:pt x="743" y="132"/>
                  </a:lnTo>
                  <a:cubicBezTo>
                    <a:pt x="742" y="131"/>
                    <a:pt x="742" y="131"/>
                    <a:pt x="742" y="131"/>
                  </a:cubicBezTo>
                  <a:lnTo>
                    <a:pt x="742" y="130"/>
                  </a:lnTo>
                  <a:lnTo>
                    <a:pt x="742" y="129"/>
                  </a:lnTo>
                  <a:cubicBezTo>
                    <a:pt x="741" y="129"/>
                    <a:pt x="741" y="129"/>
                    <a:pt x="741" y="129"/>
                  </a:cubicBezTo>
                  <a:lnTo>
                    <a:pt x="741" y="128"/>
                  </a:lnTo>
                  <a:lnTo>
                    <a:pt x="741" y="127"/>
                  </a:lnTo>
                  <a:lnTo>
                    <a:pt x="740" y="127"/>
                  </a:lnTo>
                  <a:cubicBezTo>
                    <a:pt x="740" y="126"/>
                    <a:pt x="740" y="126"/>
                    <a:pt x="740" y="126"/>
                  </a:cubicBezTo>
                  <a:cubicBezTo>
                    <a:pt x="740" y="126"/>
                    <a:pt x="740" y="125"/>
                    <a:pt x="739" y="125"/>
                  </a:cubicBezTo>
                  <a:lnTo>
                    <a:pt x="739" y="124"/>
                  </a:lnTo>
                  <a:lnTo>
                    <a:pt x="738" y="124"/>
                  </a:lnTo>
                  <a:lnTo>
                    <a:pt x="738" y="123"/>
                  </a:lnTo>
                  <a:cubicBezTo>
                    <a:pt x="738" y="123"/>
                    <a:pt x="737" y="123"/>
                    <a:pt x="737" y="122"/>
                  </a:cubicBezTo>
                  <a:lnTo>
                    <a:pt x="736" y="122"/>
                  </a:lnTo>
                  <a:lnTo>
                    <a:pt x="736" y="121"/>
                  </a:lnTo>
                  <a:cubicBezTo>
                    <a:pt x="736" y="121"/>
                    <a:pt x="735" y="121"/>
                    <a:pt x="735" y="120"/>
                  </a:cubicBezTo>
                  <a:cubicBezTo>
                    <a:pt x="734" y="120"/>
                    <a:pt x="734" y="120"/>
                    <a:pt x="734" y="119"/>
                  </a:cubicBezTo>
                  <a:lnTo>
                    <a:pt x="733" y="119"/>
                  </a:lnTo>
                  <a:cubicBezTo>
                    <a:pt x="733" y="119"/>
                    <a:pt x="733" y="118"/>
                    <a:pt x="732" y="118"/>
                  </a:cubicBezTo>
                  <a:cubicBezTo>
                    <a:pt x="731" y="118"/>
                    <a:pt x="731" y="117"/>
                    <a:pt x="731" y="117"/>
                  </a:cubicBezTo>
                  <a:lnTo>
                    <a:pt x="730" y="117"/>
                  </a:lnTo>
                  <a:lnTo>
                    <a:pt x="729" y="116"/>
                  </a:lnTo>
                  <a:lnTo>
                    <a:pt x="502" y="4"/>
                  </a:lnTo>
                  <a:cubicBezTo>
                    <a:pt x="494" y="-1"/>
                    <a:pt x="484" y="-1"/>
                    <a:pt x="475" y="3"/>
                  </a:cubicBezTo>
                  <a:lnTo>
                    <a:pt x="247" y="116"/>
                  </a:lnTo>
                  <a:cubicBezTo>
                    <a:pt x="246" y="116"/>
                    <a:pt x="246" y="116"/>
                    <a:pt x="246" y="116"/>
                  </a:cubicBezTo>
                  <a:lnTo>
                    <a:pt x="16" y="230"/>
                  </a:lnTo>
                  <a:cubicBezTo>
                    <a:pt x="15" y="230"/>
                    <a:pt x="15" y="230"/>
                    <a:pt x="15" y="230"/>
                  </a:cubicBezTo>
                  <a:lnTo>
                    <a:pt x="14" y="230"/>
                  </a:lnTo>
                  <a:cubicBezTo>
                    <a:pt x="14" y="231"/>
                    <a:pt x="14" y="231"/>
                    <a:pt x="14" y="231"/>
                  </a:cubicBezTo>
                  <a:cubicBezTo>
                    <a:pt x="13" y="231"/>
                    <a:pt x="13" y="231"/>
                    <a:pt x="13" y="232"/>
                  </a:cubicBezTo>
                  <a:cubicBezTo>
                    <a:pt x="12" y="232"/>
                    <a:pt x="12" y="232"/>
                    <a:pt x="12" y="232"/>
                  </a:cubicBezTo>
                  <a:cubicBezTo>
                    <a:pt x="11" y="233"/>
                    <a:pt x="11" y="233"/>
                    <a:pt x="10" y="233"/>
                  </a:cubicBezTo>
                  <a:cubicBezTo>
                    <a:pt x="10" y="234"/>
                    <a:pt x="10" y="234"/>
                    <a:pt x="10" y="234"/>
                  </a:cubicBezTo>
                  <a:cubicBezTo>
                    <a:pt x="9" y="234"/>
                    <a:pt x="9" y="235"/>
                    <a:pt x="8" y="235"/>
                  </a:cubicBezTo>
                  <a:lnTo>
                    <a:pt x="8" y="236"/>
                  </a:lnTo>
                  <a:cubicBezTo>
                    <a:pt x="7" y="236"/>
                    <a:pt x="7" y="237"/>
                    <a:pt x="7" y="237"/>
                  </a:cubicBezTo>
                  <a:lnTo>
                    <a:pt x="6" y="237"/>
                  </a:lnTo>
                  <a:lnTo>
                    <a:pt x="6" y="238"/>
                  </a:lnTo>
                  <a:lnTo>
                    <a:pt x="5" y="239"/>
                  </a:lnTo>
                  <a:lnTo>
                    <a:pt x="5" y="240"/>
                  </a:lnTo>
                  <a:lnTo>
                    <a:pt x="4" y="240"/>
                  </a:lnTo>
                  <a:lnTo>
                    <a:pt x="4" y="241"/>
                  </a:lnTo>
                  <a:lnTo>
                    <a:pt x="3" y="242"/>
                  </a:lnTo>
                  <a:lnTo>
                    <a:pt x="3" y="243"/>
                  </a:lnTo>
                  <a:lnTo>
                    <a:pt x="3" y="244"/>
                  </a:lnTo>
                  <a:cubicBezTo>
                    <a:pt x="2" y="244"/>
                    <a:pt x="2" y="244"/>
                    <a:pt x="2" y="245"/>
                  </a:cubicBezTo>
                  <a:lnTo>
                    <a:pt x="2" y="246"/>
                  </a:lnTo>
                  <a:cubicBezTo>
                    <a:pt x="1" y="246"/>
                    <a:pt x="1" y="247"/>
                    <a:pt x="1" y="247"/>
                  </a:cubicBezTo>
                  <a:lnTo>
                    <a:pt x="1" y="248"/>
                  </a:lnTo>
                  <a:lnTo>
                    <a:pt x="1" y="249"/>
                  </a:lnTo>
                  <a:lnTo>
                    <a:pt x="1" y="250"/>
                  </a:lnTo>
                  <a:lnTo>
                    <a:pt x="1" y="251"/>
                  </a:lnTo>
                  <a:lnTo>
                    <a:pt x="0" y="251"/>
                  </a:lnTo>
                  <a:cubicBezTo>
                    <a:pt x="0" y="252"/>
                    <a:pt x="0" y="252"/>
                    <a:pt x="0" y="252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0" y="254"/>
                    <a:pt x="0" y="254"/>
                    <a:pt x="0" y="254"/>
                  </a:cubicBezTo>
                  <a:lnTo>
                    <a:pt x="0" y="255"/>
                  </a:lnTo>
                  <a:lnTo>
                    <a:pt x="0" y="511"/>
                  </a:lnTo>
                  <a:lnTo>
                    <a:pt x="0" y="512"/>
                  </a:lnTo>
                  <a:lnTo>
                    <a:pt x="0" y="767"/>
                  </a:lnTo>
                  <a:cubicBezTo>
                    <a:pt x="0" y="768"/>
                    <a:pt x="0" y="768"/>
                    <a:pt x="0" y="769"/>
                  </a:cubicBezTo>
                  <a:lnTo>
                    <a:pt x="1" y="770"/>
                  </a:lnTo>
                  <a:lnTo>
                    <a:pt x="1" y="771"/>
                  </a:lnTo>
                  <a:cubicBezTo>
                    <a:pt x="1" y="772"/>
                    <a:pt x="1" y="772"/>
                    <a:pt x="1" y="773"/>
                  </a:cubicBezTo>
                  <a:lnTo>
                    <a:pt x="1" y="774"/>
                  </a:lnTo>
                  <a:lnTo>
                    <a:pt x="2" y="775"/>
                  </a:lnTo>
                  <a:cubicBezTo>
                    <a:pt x="2" y="776"/>
                    <a:pt x="2" y="776"/>
                    <a:pt x="2" y="776"/>
                  </a:cubicBezTo>
                  <a:cubicBezTo>
                    <a:pt x="2" y="777"/>
                    <a:pt x="2" y="777"/>
                    <a:pt x="3" y="778"/>
                  </a:cubicBezTo>
                  <a:lnTo>
                    <a:pt x="3" y="779"/>
                  </a:lnTo>
                  <a:lnTo>
                    <a:pt x="4" y="780"/>
                  </a:lnTo>
                  <a:cubicBezTo>
                    <a:pt x="4" y="780"/>
                    <a:pt x="4" y="781"/>
                    <a:pt x="5" y="781"/>
                  </a:cubicBezTo>
                  <a:cubicBezTo>
                    <a:pt x="5" y="782"/>
                    <a:pt x="5" y="782"/>
                    <a:pt x="5" y="782"/>
                  </a:cubicBezTo>
                  <a:cubicBezTo>
                    <a:pt x="5" y="783"/>
                    <a:pt x="6" y="783"/>
                    <a:pt x="6" y="783"/>
                  </a:cubicBezTo>
                  <a:cubicBezTo>
                    <a:pt x="6" y="784"/>
                    <a:pt x="7" y="784"/>
                    <a:pt x="7" y="784"/>
                  </a:cubicBezTo>
                  <a:cubicBezTo>
                    <a:pt x="7" y="785"/>
                    <a:pt x="8" y="785"/>
                    <a:pt x="8" y="786"/>
                  </a:cubicBezTo>
                  <a:lnTo>
                    <a:pt x="9" y="786"/>
                  </a:lnTo>
                  <a:cubicBezTo>
                    <a:pt x="9" y="787"/>
                    <a:pt x="9" y="787"/>
                    <a:pt x="10" y="787"/>
                  </a:cubicBezTo>
                  <a:cubicBezTo>
                    <a:pt x="10" y="788"/>
                    <a:pt x="10" y="788"/>
                    <a:pt x="11" y="788"/>
                  </a:cubicBezTo>
                  <a:cubicBezTo>
                    <a:pt x="11" y="788"/>
                    <a:pt x="11" y="789"/>
                    <a:pt x="12" y="789"/>
                  </a:cubicBezTo>
                  <a:cubicBezTo>
                    <a:pt x="12" y="789"/>
                    <a:pt x="12" y="790"/>
                    <a:pt x="13" y="790"/>
                  </a:cubicBezTo>
                  <a:lnTo>
                    <a:pt x="14" y="790"/>
                  </a:lnTo>
                  <a:cubicBezTo>
                    <a:pt x="14" y="791"/>
                    <a:pt x="15" y="791"/>
                    <a:pt x="15" y="791"/>
                  </a:cubicBezTo>
                  <a:lnTo>
                    <a:pt x="16" y="791"/>
                  </a:lnTo>
                  <a:lnTo>
                    <a:pt x="245" y="905"/>
                  </a:lnTo>
                  <a:lnTo>
                    <a:pt x="246" y="905"/>
                  </a:lnTo>
                  <a:cubicBezTo>
                    <a:pt x="246" y="905"/>
                    <a:pt x="247" y="906"/>
                    <a:pt x="248" y="906"/>
                  </a:cubicBezTo>
                  <a:lnTo>
                    <a:pt x="249" y="906"/>
                  </a:lnTo>
                  <a:lnTo>
                    <a:pt x="250" y="906"/>
                  </a:lnTo>
                  <a:lnTo>
                    <a:pt x="475" y="1018"/>
                  </a:lnTo>
                  <a:cubicBezTo>
                    <a:pt x="476" y="1018"/>
                    <a:pt x="476" y="1018"/>
                    <a:pt x="476" y="1018"/>
                  </a:cubicBezTo>
                  <a:cubicBezTo>
                    <a:pt x="477" y="1018"/>
                    <a:pt x="477" y="1018"/>
                    <a:pt x="477" y="1019"/>
                  </a:cubicBezTo>
                  <a:lnTo>
                    <a:pt x="478" y="1019"/>
                  </a:lnTo>
                  <a:cubicBezTo>
                    <a:pt x="479" y="1019"/>
                    <a:pt x="479" y="1019"/>
                    <a:pt x="479" y="1019"/>
                  </a:cubicBezTo>
                  <a:cubicBezTo>
                    <a:pt x="480" y="1020"/>
                    <a:pt x="480" y="1020"/>
                    <a:pt x="481" y="1020"/>
                  </a:cubicBezTo>
                  <a:cubicBezTo>
                    <a:pt x="482" y="1020"/>
                    <a:pt x="482" y="1020"/>
                    <a:pt x="482" y="1020"/>
                  </a:cubicBezTo>
                  <a:cubicBezTo>
                    <a:pt x="483" y="1020"/>
                    <a:pt x="483" y="1020"/>
                    <a:pt x="484" y="1020"/>
                  </a:cubicBezTo>
                  <a:cubicBezTo>
                    <a:pt x="484" y="1021"/>
                    <a:pt x="484" y="1021"/>
                    <a:pt x="485" y="1021"/>
                  </a:cubicBezTo>
                  <a:cubicBezTo>
                    <a:pt x="485" y="1021"/>
                    <a:pt x="486" y="1021"/>
                    <a:pt x="487" y="1021"/>
                  </a:cubicBezTo>
                  <a:cubicBezTo>
                    <a:pt x="488" y="1021"/>
                    <a:pt x="489" y="1021"/>
                    <a:pt x="490" y="1021"/>
                  </a:cubicBezTo>
                  <a:lnTo>
                    <a:pt x="490" y="1020"/>
                  </a:lnTo>
                  <a:lnTo>
                    <a:pt x="491" y="1020"/>
                  </a:lnTo>
                  <a:lnTo>
                    <a:pt x="492" y="1020"/>
                  </a:lnTo>
                  <a:cubicBezTo>
                    <a:pt x="493" y="1020"/>
                    <a:pt x="493" y="1020"/>
                    <a:pt x="493" y="1020"/>
                  </a:cubicBezTo>
                  <a:lnTo>
                    <a:pt x="494" y="1020"/>
                  </a:lnTo>
                  <a:cubicBezTo>
                    <a:pt x="494" y="1020"/>
                    <a:pt x="495" y="1020"/>
                    <a:pt x="495" y="1019"/>
                  </a:cubicBezTo>
                  <a:lnTo>
                    <a:pt x="496" y="1019"/>
                  </a:lnTo>
                  <a:cubicBezTo>
                    <a:pt x="497" y="1019"/>
                    <a:pt x="497" y="1019"/>
                    <a:pt x="497" y="1019"/>
                  </a:cubicBezTo>
                  <a:cubicBezTo>
                    <a:pt x="498" y="1018"/>
                    <a:pt x="498" y="1018"/>
                    <a:pt x="498" y="1018"/>
                  </a:cubicBezTo>
                  <a:lnTo>
                    <a:pt x="499" y="1018"/>
                  </a:lnTo>
                  <a:lnTo>
                    <a:pt x="729" y="904"/>
                  </a:lnTo>
                  <a:cubicBezTo>
                    <a:pt x="730" y="904"/>
                    <a:pt x="732" y="903"/>
                    <a:pt x="733" y="902"/>
                  </a:cubicBezTo>
                  <a:lnTo>
                    <a:pt x="958" y="791"/>
                  </a:lnTo>
                  <a:cubicBezTo>
                    <a:pt x="966" y="787"/>
                    <a:pt x="970" y="781"/>
                    <a:pt x="973" y="774"/>
                  </a:cubicBezTo>
                  <a:cubicBezTo>
                    <a:pt x="973" y="773"/>
                    <a:pt x="973" y="773"/>
                    <a:pt x="973" y="7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60CF615-5C29-68B0-DC1D-DDE4E9CC940E}"/>
              </a:ext>
            </a:extLst>
          </p:cNvPr>
          <p:cNvSpPr/>
          <p:nvPr/>
        </p:nvSpPr>
        <p:spPr>
          <a:xfrm>
            <a:off x="1445501" y="3429000"/>
            <a:ext cx="619459" cy="304800"/>
          </a:xfrm>
          <a:prstGeom prst="roundRect">
            <a:avLst/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84EC54B-0D2F-E49B-E836-CF7F56DDB56E}"/>
              </a:ext>
            </a:extLst>
          </p:cNvPr>
          <p:cNvSpPr/>
          <p:nvPr/>
        </p:nvSpPr>
        <p:spPr>
          <a:xfrm>
            <a:off x="1445501" y="3937000"/>
            <a:ext cx="619459" cy="304800"/>
          </a:xfrm>
          <a:prstGeom prst="roundRect">
            <a:avLst/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FC572D5-E247-EAB5-AFD9-A4259CEBDE36}"/>
              </a:ext>
            </a:extLst>
          </p:cNvPr>
          <p:cNvSpPr/>
          <p:nvPr/>
        </p:nvSpPr>
        <p:spPr>
          <a:xfrm>
            <a:off x="1445501" y="5340350"/>
            <a:ext cx="619459" cy="304800"/>
          </a:xfrm>
          <a:prstGeom prst="roundRect">
            <a:avLst/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72995D62-2B38-7113-C21A-28930171C923}"/>
              </a:ext>
            </a:extLst>
          </p:cNvPr>
          <p:cNvSpPr/>
          <p:nvPr/>
        </p:nvSpPr>
        <p:spPr>
          <a:xfrm>
            <a:off x="3629901" y="3937000"/>
            <a:ext cx="619459" cy="304800"/>
          </a:xfrm>
          <a:prstGeom prst="roundRect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941B372-CB07-507B-60B8-1469C1E20913}"/>
              </a:ext>
            </a:extLst>
          </p:cNvPr>
          <p:cNvSpPr/>
          <p:nvPr/>
        </p:nvSpPr>
        <p:spPr>
          <a:xfrm>
            <a:off x="3629901" y="4470400"/>
            <a:ext cx="619459" cy="304800"/>
          </a:xfrm>
          <a:prstGeom prst="roundRect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A65193E-CC06-A23E-4B90-C2656BADFA73}"/>
              </a:ext>
            </a:extLst>
          </p:cNvPr>
          <p:cNvSpPr/>
          <p:nvPr/>
        </p:nvSpPr>
        <p:spPr>
          <a:xfrm>
            <a:off x="5757151" y="4470400"/>
            <a:ext cx="619459" cy="304800"/>
          </a:xfrm>
          <a:prstGeom prst="roundRect">
            <a:avLst/>
          </a:prstGeom>
          <a:solidFill>
            <a:srgbClr val="F27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E1E9F5F-E093-0293-765B-808BCC9EFCBA}"/>
              </a:ext>
            </a:extLst>
          </p:cNvPr>
          <p:cNvSpPr/>
          <p:nvPr/>
        </p:nvSpPr>
        <p:spPr>
          <a:xfrm>
            <a:off x="5757151" y="4914900"/>
            <a:ext cx="619459" cy="304800"/>
          </a:xfrm>
          <a:prstGeom prst="roundRect">
            <a:avLst/>
          </a:prstGeom>
          <a:solidFill>
            <a:srgbClr val="F27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E22ABC2-C756-3EF2-622B-4E97193DA62C}"/>
              </a:ext>
            </a:extLst>
          </p:cNvPr>
          <p:cNvSpPr/>
          <p:nvPr/>
        </p:nvSpPr>
        <p:spPr>
          <a:xfrm>
            <a:off x="5757151" y="5340350"/>
            <a:ext cx="619459" cy="304800"/>
          </a:xfrm>
          <a:prstGeom prst="roundRect">
            <a:avLst/>
          </a:prstGeom>
          <a:solidFill>
            <a:srgbClr val="F27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7F8E8A7-8229-E573-7B10-9979A764984B}"/>
              </a:ext>
            </a:extLst>
          </p:cNvPr>
          <p:cNvSpPr/>
          <p:nvPr/>
        </p:nvSpPr>
        <p:spPr>
          <a:xfrm>
            <a:off x="7884401" y="3441700"/>
            <a:ext cx="619459" cy="304800"/>
          </a:xfrm>
          <a:prstGeom prst="roundRect">
            <a:avLst/>
          </a:prstGeom>
          <a:solidFill>
            <a:srgbClr val="F8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47905CB-70EF-A942-6C62-0CD7C57D5A06}"/>
              </a:ext>
            </a:extLst>
          </p:cNvPr>
          <p:cNvSpPr/>
          <p:nvPr/>
        </p:nvSpPr>
        <p:spPr>
          <a:xfrm>
            <a:off x="7884401" y="3937000"/>
            <a:ext cx="619459" cy="304800"/>
          </a:xfrm>
          <a:prstGeom prst="roundRect">
            <a:avLst/>
          </a:prstGeom>
          <a:solidFill>
            <a:srgbClr val="F8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4EA6CA8-3A9A-B3FD-833F-48F7AF977714}"/>
              </a:ext>
            </a:extLst>
          </p:cNvPr>
          <p:cNvSpPr/>
          <p:nvPr/>
        </p:nvSpPr>
        <p:spPr>
          <a:xfrm>
            <a:off x="7884401" y="4470400"/>
            <a:ext cx="619459" cy="304800"/>
          </a:xfrm>
          <a:prstGeom prst="roundRect">
            <a:avLst/>
          </a:prstGeom>
          <a:solidFill>
            <a:srgbClr val="F8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51C1097-8A9F-BA35-067D-F391ADDD71BB}"/>
              </a:ext>
            </a:extLst>
          </p:cNvPr>
          <p:cNvSpPr/>
          <p:nvPr/>
        </p:nvSpPr>
        <p:spPr>
          <a:xfrm>
            <a:off x="10068801" y="3937000"/>
            <a:ext cx="619459" cy="304800"/>
          </a:xfrm>
          <a:prstGeom prst="roundRect">
            <a:avLst/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3FB359A-A935-9B9E-2B04-629C4301C166}"/>
              </a:ext>
            </a:extLst>
          </p:cNvPr>
          <p:cNvSpPr/>
          <p:nvPr/>
        </p:nvSpPr>
        <p:spPr>
          <a:xfrm>
            <a:off x="10068801" y="5340350"/>
            <a:ext cx="619459" cy="304800"/>
          </a:xfrm>
          <a:prstGeom prst="roundRect">
            <a:avLst/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16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7AB3F2A6-6949-3A60-F774-E188C4C81F55}"/>
              </a:ext>
            </a:extLst>
          </p:cNvPr>
          <p:cNvSpPr/>
          <p:nvPr/>
        </p:nvSpPr>
        <p:spPr>
          <a:xfrm>
            <a:off x="9372600" y="2006600"/>
            <a:ext cx="2744820" cy="1752600"/>
          </a:xfrm>
          <a:prstGeom prst="roundRect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25B30DFA-4D97-14D0-F780-A8ECFE8FAFF6}"/>
              </a:ext>
            </a:extLst>
          </p:cNvPr>
          <p:cNvSpPr/>
          <p:nvPr/>
        </p:nvSpPr>
        <p:spPr>
          <a:xfrm>
            <a:off x="9372600" y="4064000"/>
            <a:ext cx="2744820" cy="1752600"/>
          </a:xfrm>
          <a:prstGeom prst="roundRect">
            <a:avLst/>
          </a:prstGeom>
          <a:solidFill>
            <a:srgbClr val="EF7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417937A7-4655-927A-3029-79A22C81BE57}"/>
              </a:ext>
            </a:extLst>
          </p:cNvPr>
          <p:cNvSpPr txBox="1"/>
          <p:nvPr/>
        </p:nvSpPr>
        <p:spPr>
          <a:xfrm>
            <a:off x="361024" y="286381"/>
            <a:ext cx="379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3EB857D-51B9-0E6C-C69F-0CAF873A7777}"/>
              </a:ext>
            </a:extLst>
          </p:cNvPr>
          <p:cNvSpPr txBox="1"/>
          <p:nvPr/>
        </p:nvSpPr>
        <p:spPr>
          <a:xfrm>
            <a:off x="4425044" y="286381"/>
            <a:ext cx="715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41C049F7-582E-AF5A-9387-749968CE7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45783"/>
              </p:ext>
            </p:extLst>
          </p:nvPr>
        </p:nvGraphicFramePr>
        <p:xfrm>
          <a:off x="287011" y="1118476"/>
          <a:ext cx="8841790" cy="5020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815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2892626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2855349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</a:tblGrid>
              <a:tr h="836669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55714" marR="55714" marT="27857" marB="27857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YOUR TITLE ONE</a:t>
                      </a:r>
                    </a:p>
                  </a:txBody>
                  <a:tcPr marL="55714" marR="55714" marT="27857" marB="2785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7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YOUR TITLE TWO</a:t>
                      </a:r>
                    </a:p>
                  </a:txBody>
                  <a:tcPr marL="55714" marR="55714" marT="27857" marB="2785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9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836669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Analyze</a:t>
                      </a:r>
                    </a:p>
                  </a:txBody>
                  <a:tcPr marL="55714" marR="55714" marT="27857" marB="27857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5714" marR="55714" marT="27857" marB="2785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5714" marR="55714" marT="27857" marB="2785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836669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Identify</a:t>
                      </a:r>
                    </a:p>
                  </a:txBody>
                  <a:tcPr marL="55714" marR="55714" marT="27857" marB="27857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5714" marR="55714" marT="27857" marB="2785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5714" marR="55714" marT="27857" marB="2785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836669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Advertise</a:t>
                      </a:r>
                    </a:p>
                  </a:txBody>
                  <a:tcPr marL="55714" marR="55714" marT="27857" marB="27857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5714" marR="55714" marT="27857" marB="2785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5714" marR="55714" marT="27857" marB="2785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836669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Authorize</a:t>
                      </a:r>
                    </a:p>
                  </a:txBody>
                  <a:tcPr marL="55714" marR="55714" marT="27857" marB="27857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5714" marR="55714" marT="27857" marB="2785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5714" marR="55714" marT="27857" marB="2785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836669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Prioritize</a:t>
                      </a:r>
                    </a:p>
                  </a:txBody>
                  <a:tcPr marL="55714" marR="55714" marT="27857" marB="27857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5714" marR="55714" marT="27857" marB="2785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5714" marR="55714" marT="27857" marB="2785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88" name="TextBox 87">
            <a:extLst>
              <a:ext uri="{FF2B5EF4-FFF2-40B4-BE49-F238E27FC236}">
                <a16:creationId xmlns:a16="http://schemas.microsoft.com/office/drawing/2014/main" id="{A7688A10-4306-6AAC-0CD3-1F1AB7EE1324}"/>
              </a:ext>
            </a:extLst>
          </p:cNvPr>
          <p:cNvSpPr txBox="1"/>
          <p:nvPr/>
        </p:nvSpPr>
        <p:spPr>
          <a:xfrm>
            <a:off x="9579606" y="2652736"/>
            <a:ext cx="2325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F717E39-1D75-388C-90A4-FA7A96EF5F98}"/>
              </a:ext>
            </a:extLst>
          </p:cNvPr>
          <p:cNvSpPr/>
          <p:nvPr/>
        </p:nvSpPr>
        <p:spPr>
          <a:xfrm>
            <a:off x="9579607" y="2153092"/>
            <a:ext cx="22099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A6F510C-749C-1B6C-87B8-CC2A3E42ADD5}"/>
              </a:ext>
            </a:extLst>
          </p:cNvPr>
          <p:cNvSpPr txBox="1"/>
          <p:nvPr/>
        </p:nvSpPr>
        <p:spPr>
          <a:xfrm>
            <a:off x="9573981" y="4757860"/>
            <a:ext cx="24113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F5F8303-4B9B-28A6-7E83-AE7A9717C82F}"/>
              </a:ext>
            </a:extLst>
          </p:cNvPr>
          <p:cNvSpPr/>
          <p:nvPr/>
        </p:nvSpPr>
        <p:spPr>
          <a:xfrm>
            <a:off x="9573982" y="4258216"/>
            <a:ext cx="22099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266B562-163F-AE7C-CD97-D6DE47B2A625}"/>
              </a:ext>
            </a:extLst>
          </p:cNvPr>
          <p:cNvGrpSpPr/>
          <p:nvPr/>
        </p:nvGrpSpPr>
        <p:grpSpPr>
          <a:xfrm rot="18900000">
            <a:off x="4682730" y="2372383"/>
            <a:ext cx="284452" cy="148638"/>
            <a:chOff x="8015577" y="5395974"/>
            <a:chExt cx="563273" cy="294334"/>
          </a:xfrm>
          <a:solidFill>
            <a:srgbClr val="EF8999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7BEB1B0-5ED6-305C-079E-C8A7631D542D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4BF4EB6-7748-8B4D-0EB5-C22E3C917ABF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FD65DCB-6E15-8B2C-2796-C7C85C5D036A}"/>
              </a:ext>
            </a:extLst>
          </p:cNvPr>
          <p:cNvGrpSpPr/>
          <p:nvPr/>
        </p:nvGrpSpPr>
        <p:grpSpPr>
          <a:xfrm rot="18900000">
            <a:off x="4682730" y="4000950"/>
            <a:ext cx="284452" cy="148638"/>
            <a:chOff x="8015577" y="5395974"/>
            <a:chExt cx="563273" cy="294334"/>
          </a:xfrm>
          <a:solidFill>
            <a:srgbClr val="EF8999"/>
          </a:solidFill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A823B6C-6A3A-52C5-2A24-0C5ABEB42FFB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2B92B62-433B-6922-609E-9E962FBE6F22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211A8AF-4C67-D3DF-3793-154410A47C73}"/>
              </a:ext>
            </a:extLst>
          </p:cNvPr>
          <p:cNvGrpSpPr/>
          <p:nvPr/>
        </p:nvGrpSpPr>
        <p:grpSpPr>
          <a:xfrm rot="18900000">
            <a:off x="4682730" y="4836662"/>
            <a:ext cx="284452" cy="148638"/>
            <a:chOff x="8015577" y="5395974"/>
            <a:chExt cx="563273" cy="294334"/>
          </a:xfrm>
          <a:solidFill>
            <a:srgbClr val="EF8999"/>
          </a:solidFill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2035307-31AC-8384-5FFC-0FF268240616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2D20353-69F1-4C61-8A07-4973EA4A0652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2123889-1C12-D85E-ABBB-9173ADA79336}"/>
              </a:ext>
            </a:extLst>
          </p:cNvPr>
          <p:cNvGrpSpPr/>
          <p:nvPr/>
        </p:nvGrpSpPr>
        <p:grpSpPr>
          <a:xfrm rot="18900000">
            <a:off x="7575579" y="2372383"/>
            <a:ext cx="284452" cy="148638"/>
            <a:chOff x="8015577" y="5395974"/>
            <a:chExt cx="563273" cy="294334"/>
          </a:xfrm>
          <a:solidFill>
            <a:srgbClr val="F88960"/>
          </a:solidFill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4921E2-D100-4889-B15F-721DE658B8E3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C0B0563-3AA8-92E1-5D29-C990708BB686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EEDF8AE-8126-C130-04F2-9E119C7483AD}"/>
              </a:ext>
            </a:extLst>
          </p:cNvPr>
          <p:cNvGrpSpPr/>
          <p:nvPr/>
        </p:nvGrpSpPr>
        <p:grpSpPr>
          <a:xfrm rot="18900000">
            <a:off x="7575580" y="3165238"/>
            <a:ext cx="284452" cy="148638"/>
            <a:chOff x="8015577" y="5395974"/>
            <a:chExt cx="563273" cy="294334"/>
          </a:xfrm>
          <a:solidFill>
            <a:srgbClr val="F88960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D091F1-96FC-DD17-4465-694F17DF1548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35111D2-A066-0124-727E-9DCF544155DC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8B4C759-12B7-AA7E-B856-DAA09693B117}"/>
              </a:ext>
            </a:extLst>
          </p:cNvPr>
          <p:cNvGrpSpPr/>
          <p:nvPr/>
        </p:nvGrpSpPr>
        <p:grpSpPr>
          <a:xfrm rot="18900000">
            <a:off x="7575584" y="4000949"/>
            <a:ext cx="284452" cy="148638"/>
            <a:chOff x="8015577" y="5395974"/>
            <a:chExt cx="563273" cy="294334"/>
          </a:xfrm>
          <a:solidFill>
            <a:srgbClr val="F88960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B412849-135D-C3DE-E1F4-326F27303C6D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6A271DA-AFEB-99E3-A2FB-6042301580AB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DE921B-3042-2616-BE93-3C653D808761}"/>
              </a:ext>
            </a:extLst>
          </p:cNvPr>
          <p:cNvGrpSpPr/>
          <p:nvPr/>
        </p:nvGrpSpPr>
        <p:grpSpPr>
          <a:xfrm rot="18900000">
            <a:off x="7575579" y="4815231"/>
            <a:ext cx="284452" cy="148638"/>
            <a:chOff x="8015577" y="5395974"/>
            <a:chExt cx="563273" cy="294334"/>
          </a:xfrm>
          <a:solidFill>
            <a:srgbClr val="F88960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2F436FA-2009-79A0-97F6-324819D296D9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FF80DB-D6F3-2F4B-297C-5894DB7B2E46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8284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625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7937A7-4655-927A-3029-79A22C81BE57}"/>
              </a:ext>
            </a:extLst>
          </p:cNvPr>
          <p:cNvSpPr txBox="1"/>
          <p:nvPr/>
        </p:nvSpPr>
        <p:spPr>
          <a:xfrm>
            <a:off x="361024" y="286381"/>
            <a:ext cx="379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3EB857D-51B9-0E6C-C69F-0CAF873A7777}"/>
              </a:ext>
            </a:extLst>
          </p:cNvPr>
          <p:cNvSpPr txBox="1"/>
          <p:nvPr/>
        </p:nvSpPr>
        <p:spPr>
          <a:xfrm>
            <a:off x="4425044" y="286381"/>
            <a:ext cx="715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D7DA6D-7DC8-F1D0-C79B-E0481D9F1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201024"/>
              </p:ext>
            </p:extLst>
          </p:nvPr>
        </p:nvGraphicFramePr>
        <p:xfrm>
          <a:off x="361024" y="1125334"/>
          <a:ext cx="11326649" cy="4208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179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936247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936247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936247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936247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936247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936247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936247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936247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936247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936247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841699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295943" marR="59189" marT="29594" marB="29594"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841699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marL="295943" marR="59189" marT="29594" marB="29594"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841699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marL="295943" marR="59189" marT="29594" marB="29594"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841699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Advertise</a:t>
                      </a:r>
                    </a:p>
                  </a:txBody>
                  <a:tcPr marL="295943" marR="59189" marT="29594" marB="29594"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841699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</a:t>
                      </a:r>
                    </a:p>
                  </a:txBody>
                  <a:tcPr marL="295943" marR="59189" marT="29594" marB="29594"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</a:t>
                      </a: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B</a:t>
                      </a: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</a:t>
                      </a: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D</a:t>
                      </a: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E</a:t>
                      </a: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</a:t>
                      </a: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</a:t>
                      </a: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H</a:t>
                      </a: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</a:t>
                      </a: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</a:t>
                      </a:r>
                    </a:p>
                  </a:txBody>
                  <a:tcPr marL="59189" marR="59189" marT="29594" marB="29594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28C5111-025D-08EA-5388-7E7BA23016F6}"/>
              </a:ext>
            </a:extLst>
          </p:cNvPr>
          <p:cNvSpPr txBox="1"/>
          <p:nvPr/>
        </p:nvSpPr>
        <p:spPr>
          <a:xfrm>
            <a:off x="1361809" y="5704702"/>
            <a:ext cx="1708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FF4F3-3437-EB6B-4D55-0FC486C7CCC9}"/>
              </a:ext>
            </a:extLst>
          </p:cNvPr>
          <p:cNvSpPr txBox="1"/>
          <p:nvPr/>
        </p:nvSpPr>
        <p:spPr>
          <a:xfrm>
            <a:off x="4196090" y="5704702"/>
            <a:ext cx="1708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CC4498-F071-643A-FFAF-A4033737884A}"/>
              </a:ext>
            </a:extLst>
          </p:cNvPr>
          <p:cNvSpPr txBox="1"/>
          <p:nvPr/>
        </p:nvSpPr>
        <p:spPr>
          <a:xfrm>
            <a:off x="7161251" y="5704702"/>
            <a:ext cx="1708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CB579E-A51D-E8BB-AE74-E15D6C74483D}"/>
              </a:ext>
            </a:extLst>
          </p:cNvPr>
          <p:cNvSpPr txBox="1"/>
          <p:nvPr/>
        </p:nvSpPr>
        <p:spPr>
          <a:xfrm>
            <a:off x="10126413" y="5704702"/>
            <a:ext cx="1708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463CA57-7BEA-4F0D-1A46-76039CB8550A}"/>
              </a:ext>
            </a:extLst>
          </p:cNvPr>
          <p:cNvGrpSpPr/>
          <p:nvPr/>
        </p:nvGrpSpPr>
        <p:grpSpPr>
          <a:xfrm>
            <a:off x="660014" y="5894471"/>
            <a:ext cx="401358" cy="359127"/>
            <a:chOff x="14737336" y="800416"/>
            <a:chExt cx="407160" cy="364319"/>
          </a:xfrm>
          <a:solidFill>
            <a:srgbClr val="AF5FAA"/>
          </a:solidFill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AE89052-A6B9-4121-F99D-FE266D8B6AF1}"/>
                </a:ext>
              </a:extLst>
            </p:cNvPr>
            <p:cNvSpPr/>
            <p:nvPr/>
          </p:nvSpPr>
          <p:spPr>
            <a:xfrm>
              <a:off x="14760736" y="800416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solidFill>
                <a:srgbClr val="AF5FAA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F5F6E7D-76D3-9158-6E5F-E0FDF8540C20}"/>
                </a:ext>
              </a:extLst>
            </p:cNvPr>
            <p:cNvSpPr/>
            <p:nvPr/>
          </p:nvSpPr>
          <p:spPr>
            <a:xfrm>
              <a:off x="14737336" y="1008855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solidFill>
                <a:srgbClr val="AF5FAA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722C13-C3CB-4F47-EFE7-B222979F0C62}"/>
              </a:ext>
            </a:extLst>
          </p:cNvPr>
          <p:cNvGrpSpPr/>
          <p:nvPr/>
        </p:nvGrpSpPr>
        <p:grpSpPr>
          <a:xfrm>
            <a:off x="3514235" y="5874421"/>
            <a:ext cx="399226" cy="399227"/>
            <a:chOff x="14759296" y="-2028824"/>
            <a:chExt cx="404999" cy="404999"/>
          </a:xfrm>
          <a:solidFill>
            <a:srgbClr val="FA6A6A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2DA29B3-79B3-A34D-BEBF-98C6022A5C49}"/>
                </a:ext>
              </a:extLst>
            </p:cNvPr>
            <p:cNvSpPr/>
            <p:nvPr/>
          </p:nvSpPr>
          <p:spPr>
            <a:xfrm>
              <a:off x="14759296" y="-1988145"/>
              <a:ext cx="364320" cy="36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solidFill>
                <a:srgbClr val="FA6A6A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0F5D7CD-09C9-F8DA-6C00-39288A0A8A49}"/>
                </a:ext>
              </a:extLst>
            </p:cNvPr>
            <p:cNvSpPr/>
            <p:nvPr/>
          </p:nvSpPr>
          <p:spPr>
            <a:xfrm>
              <a:off x="14962335" y="-2028824"/>
              <a:ext cx="20196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solidFill>
                <a:srgbClr val="FA6A6A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08971E-C89B-4E07-EB3E-F8450A7835DC}"/>
              </a:ext>
            </a:extLst>
          </p:cNvPr>
          <p:cNvGrpSpPr/>
          <p:nvPr/>
        </p:nvGrpSpPr>
        <p:grpSpPr>
          <a:xfrm>
            <a:off x="6437099" y="5852773"/>
            <a:ext cx="446071" cy="442523"/>
            <a:chOff x="18900376" y="-4123305"/>
            <a:chExt cx="452520" cy="448921"/>
          </a:xfrm>
          <a:solidFill>
            <a:srgbClr val="F88960"/>
          </a:solidFill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77E4E4A-6435-099D-9CFB-AC13A9CF27A9}"/>
                </a:ext>
              </a:extLst>
            </p:cNvPr>
            <p:cNvSpPr/>
            <p:nvPr/>
          </p:nvSpPr>
          <p:spPr>
            <a:xfrm>
              <a:off x="19155616" y="-3869864"/>
              <a:ext cx="197280" cy="1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544">
                  <a:moveTo>
                    <a:pt x="132" y="86"/>
                  </a:moveTo>
                  <a:lnTo>
                    <a:pt x="131" y="86"/>
                  </a:lnTo>
                  <a:cubicBezTo>
                    <a:pt x="119" y="86"/>
                    <a:pt x="108" y="91"/>
                    <a:pt x="99" y="99"/>
                  </a:cubicBezTo>
                  <a:cubicBezTo>
                    <a:pt x="82" y="117"/>
                    <a:pt x="82" y="146"/>
                    <a:pt x="100" y="163"/>
                  </a:cubicBezTo>
                  <a:lnTo>
                    <a:pt x="381" y="441"/>
                  </a:lnTo>
                  <a:lnTo>
                    <a:pt x="445" y="381"/>
                  </a:lnTo>
                  <a:lnTo>
                    <a:pt x="164" y="99"/>
                  </a:lnTo>
                  <a:cubicBezTo>
                    <a:pt x="155" y="90"/>
                    <a:pt x="144" y="86"/>
                    <a:pt x="132" y="86"/>
                  </a:cubicBezTo>
                  <a:close/>
                  <a:moveTo>
                    <a:pt x="381" y="544"/>
                  </a:moveTo>
                  <a:cubicBezTo>
                    <a:pt x="370" y="544"/>
                    <a:pt x="359" y="540"/>
                    <a:pt x="350" y="532"/>
                  </a:cubicBezTo>
                  <a:lnTo>
                    <a:pt x="39" y="224"/>
                  </a:lnTo>
                  <a:cubicBezTo>
                    <a:pt x="-12" y="174"/>
                    <a:pt x="-13" y="91"/>
                    <a:pt x="38" y="39"/>
                  </a:cubicBezTo>
                  <a:cubicBezTo>
                    <a:pt x="63" y="14"/>
                    <a:pt x="96" y="0"/>
                    <a:pt x="131" y="0"/>
                  </a:cubicBezTo>
                  <a:cubicBezTo>
                    <a:pt x="166" y="0"/>
                    <a:pt x="200" y="13"/>
                    <a:pt x="225" y="38"/>
                  </a:cubicBezTo>
                  <a:lnTo>
                    <a:pt x="537" y="351"/>
                  </a:lnTo>
                  <a:cubicBezTo>
                    <a:pt x="545" y="359"/>
                    <a:pt x="549" y="371"/>
                    <a:pt x="549" y="382"/>
                  </a:cubicBezTo>
                  <a:cubicBezTo>
                    <a:pt x="549" y="394"/>
                    <a:pt x="544" y="405"/>
                    <a:pt x="536" y="413"/>
                  </a:cubicBezTo>
                  <a:lnTo>
                    <a:pt x="410" y="533"/>
                  </a:lnTo>
                  <a:cubicBezTo>
                    <a:pt x="402" y="540"/>
                    <a:pt x="391" y="544"/>
                    <a:pt x="381" y="544"/>
                  </a:cubicBezTo>
                  <a:close/>
                </a:path>
              </a:pathLst>
            </a:custGeom>
            <a:grpFill/>
            <a:ln cap="flat">
              <a:solidFill>
                <a:srgbClr val="F8896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037D783-5EB0-E61D-FBB3-1CE019736A14}"/>
                </a:ext>
              </a:extLst>
            </p:cNvPr>
            <p:cNvSpPr/>
            <p:nvPr/>
          </p:nvSpPr>
          <p:spPr>
            <a:xfrm>
              <a:off x="18900376" y="-4123305"/>
              <a:ext cx="302040" cy="30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0" h="840">
                  <a:moveTo>
                    <a:pt x="420" y="86"/>
                  </a:moveTo>
                  <a:cubicBezTo>
                    <a:pt x="236" y="86"/>
                    <a:pt x="86" y="236"/>
                    <a:pt x="86" y="420"/>
                  </a:cubicBezTo>
                  <a:cubicBezTo>
                    <a:pt x="86" y="604"/>
                    <a:pt x="236" y="754"/>
                    <a:pt x="420" y="754"/>
                  </a:cubicBezTo>
                  <a:cubicBezTo>
                    <a:pt x="604" y="754"/>
                    <a:pt x="754" y="604"/>
                    <a:pt x="754" y="420"/>
                  </a:cubicBezTo>
                  <a:cubicBezTo>
                    <a:pt x="754" y="236"/>
                    <a:pt x="604" y="86"/>
                    <a:pt x="420" y="86"/>
                  </a:cubicBezTo>
                  <a:close/>
                  <a:moveTo>
                    <a:pt x="420" y="840"/>
                  </a:moveTo>
                  <a:cubicBezTo>
                    <a:pt x="188" y="840"/>
                    <a:pt x="0" y="651"/>
                    <a:pt x="0" y="420"/>
                  </a:cubicBezTo>
                  <a:cubicBezTo>
                    <a:pt x="0" y="188"/>
                    <a:pt x="188" y="0"/>
                    <a:pt x="420" y="0"/>
                  </a:cubicBezTo>
                  <a:cubicBezTo>
                    <a:pt x="651" y="0"/>
                    <a:pt x="840" y="188"/>
                    <a:pt x="840" y="420"/>
                  </a:cubicBezTo>
                  <a:cubicBezTo>
                    <a:pt x="840" y="651"/>
                    <a:pt x="651" y="840"/>
                    <a:pt x="420" y="840"/>
                  </a:cubicBezTo>
                  <a:close/>
                </a:path>
              </a:pathLst>
            </a:custGeom>
            <a:grpFill/>
            <a:ln cap="flat">
              <a:solidFill>
                <a:srgbClr val="F88960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01D442-B6B4-78A5-3BB7-5E54037A2587}"/>
              </a:ext>
            </a:extLst>
          </p:cNvPr>
          <p:cNvGrpSpPr/>
          <p:nvPr/>
        </p:nvGrpSpPr>
        <p:grpSpPr>
          <a:xfrm>
            <a:off x="9425683" y="5874421"/>
            <a:ext cx="399226" cy="399227"/>
            <a:chOff x="14759296" y="-2028824"/>
            <a:chExt cx="404999" cy="404999"/>
          </a:xfrm>
          <a:solidFill>
            <a:srgbClr val="F2548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AADFD7E-425D-1FDB-008F-9EBFD93C8077}"/>
                </a:ext>
              </a:extLst>
            </p:cNvPr>
            <p:cNvSpPr/>
            <p:nvPr/>
          </p:nvSpPr>
          <p:spPr>
            <a:xfrm>
              <a:off x="14759296" y="-1988145"/>
              <a:ext cx="364320" cy="36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solidFill>
                <a:srgbClr val="F25484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03F949F-B784-2E83-19E1-D36AB9E8D977}"/>
                </a:ext>
              </a:extLst>
            </p:cNvPr>
            <p:cNvSpPr/>
            <p:nvPr/>
          </p:nvSpPr>
          <p:spPr>
            <a:xfrm>
              <a:off x="14962335" y="-2028824"/>
              <a:ext cx="20196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solidFill>
                <a:srgbClr val="F25484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CC6174F-27C3-6A57-957D-0D178D6C8CD5}"/>
              </a:ext>
            </a:extLst>
          </p:cNvPr>
          <p:cNvSpPr/>
          <p:nvPr/>
        </p:nvSpPr>
        <p:spPr>
          <a:xfrm>
            <a:off x="4567613" y="3835534"/>
            <a:ext cx="5767710" cy="280874"/>
          </a:xfrm>
          <a:prstGeom prst="roundRect">
            <a:avLst>
              <a:gd name="adj" fmla="val 50000"/>
            </a:avLst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CA4DAA0-3559-F09F-7F45-1858E4D34ED9}"/>
              </a:ext>
            </a:extLst>
          </p:cNvPr>
          <p:cNvSpPr/>
          <p:nvPr/>
        </p:nvSpPr>
        <p:spPr>
          <a:xfrm>
            <a:off x="5286704" y="3089810"/>
            <a:ext cx="3195519" cy="280874"/>
          </a:xfrm>
          <a:prstGeom prst="roundRect">
            <a:avLst>
              <a:gd name="adj" fmla="val 50000"/>
            </a:avLst>
          </a:prstGeom>
          <a:solidFill>
            <a:srgbClr val="F8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B51C337-D6DC-5415-42E1-EAEB297E85B8}"/>
              </a:ext>
            </a:extLst>
          </p:cNvPr>
          <p:cNvSpPr/>
          <p:nvPr/>
        </p:nvSpPr>
        <p:spPr>
          <a:xfrm>
            <a:off x="3901787" y="2246431"/>
            <a:ext cx="5583334" cy="280874"/>
          </a:xfrm>
          <a:prstGeom prst="roundRect">
            <a:avLst>
              <a:gd name="adj" fmla="val 50000"/>
            </a:avLst>
          </a:prstGeom>
          <a:solidFill>
            <a:srgbClr val="FA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6AEC052-55A7-23FF-B4B6-AA90D4006375}"/>
              </a:ext>
            </a:extLst>
          </p:cNvPr>
          <p:cNvSpPr/>
          <p:nvPr/>
        </p:nvSpPr>
        <p:spPr>
          <a:xfrm>
            <a:off x="2596770" y="1358664"/>
            <a:ext cx="4854698" cy="280874"/>
          </a:xfrm>
          <a:prstGeom prst="roundRect">
            <a:avLst>
              <a:gd name="adj" fmla="val 50000"/>
            </a:avLst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99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7937A7-4655-927A-3029-79A22C81BE57}"/>
              </a:ext>
            </a:extLst>
          </p:cNvPr>
          <p:cNvSpPr txBox="1"/>
          <p:nvPr/>
        </p:nvSpPr>
        <p:spPr>
          <a:xfrm>
            <a:off x="361024" y="286381"/>
            <a:ext cx="379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3EB857D-51B9-0E6C-C69F-0CAF873A7777}"/>
              </a:ext>
            </a:extLst>
          </p:cNvPr>
          <p:cNvSpPr txBox="1"/>
          <p:nvPr/>
        </p:nvSpPr>
        <p:spPr>
          <a:xfrm>
            <a:off x="4425044" y="286381"/>
            <a:ext cx="715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922FA9-0231-3B53-C7D6-BA5DE99D3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456537"/>
              </p:ext>
            </p:extLst>
          </p:nvPr>
        </p:nvGraphicFramePr>
        <p:xfrm>
          <a:off x="533197" y="1680461"/>
          <a:ext cx="2797071" cy="263753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399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6846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51314" marR="51314" marT="25657" marB="25657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  <a:endParaRPr lang="en-US" sz="15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51314" marR="51314" marT="25657" marB="25657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564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marL="37747" marR="37747" marT="18874" marB="1887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marL="37747" marR="37747" marT="18874" marB="1887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564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marL="37747" marR="37747" marT="18874" marB="1887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>
                        <a:alpha val="3959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490</a:t>
                      </a:r>
                    </a:p>
                  </a:txBody>
                  <a:tcPr marL="37747" marR="37747" marT="18874" marB="1887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564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marL="37747" marR="37747" marT="18874" marB="1887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marL="37747" marR="37747" marT="18874" marB="1887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>
                        <a:alpha val="4005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2D6C77-3504-0789-CE06-317E9102A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34404"/>
              </p:ext>
            </p:extLst>
          </p:nvPr>
        </p:nvGraphicFramePr>
        <p:xfrm>
          <a:off x="4674763" y="3694969"/>
          <a:ext cx="2797071" cy="263753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399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6846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marL="51314" marR="51314" marT="25657" marB="25657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Advertise</a:t>
                      </a:r>
                      <a:endParaRPr lang="en-US" sz="15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51314" marR="51314" marT="25657" marB="25657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564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marL="37747" marR="37747" marT="18874" marB="1887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>
                        <a:alpha val="4023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marL="37747" marR="37747" marT="18874" marB="1887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564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marL="37747" marR="37747" marT="18874" marB="1887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490</a:t>
                      </a:r>
                    </a:p>
                  </a:txBody>
                  <a:tcPr marL="37747" marR="37747" marT="18874" marB="1887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564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marL="37747" marR="37747" marT="18874" marB="1887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marL="37747" marR="37747" marT="18874" marB="1887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>
                        <a:alpha val="401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2BCB58-F2CB-1919-F0F2-A2FD63BCF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33766"/>
              </p:ext>
            </p:extLst>
          </p:nvPr>
        </p:nvGraphicFramePr>
        <p:xfrm>
          <a:off x="8816330" y="1680461"/>
          <a:ext cx="2797071" cy="263753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399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6846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Authorize</a:t>
                      </a:r>
                    </a:p>
                  </a:txBody>
                  <a:tcPr marL="51314" marR="51314" marT="25657" marB="25657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Prioritize</a:t>
                      </a:r>
                      <a:endParaRPr lang="en-US" sz="15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51314" marR="51314" marT="25657" marB="25657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6A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564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marL="37747" marR="37747" marT="18874" marB="1887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marL="37747" marR="37747" marT="18874" marB="1887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564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marL="37747" marR="37747" marT="18874" marB="1887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490</a:t>
                      </a:r>
                    </a:p>
                  </a:txBody>
                  <a:tcPr marL="37747" marR="37747" marT="18874" marB="1887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6A6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564"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marL="37747" marR="37747" marT="18874" marB="18874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6A6A">
                        <a:alpha val="5045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i="0" dirty="0"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marL="37747" marR="37747" marT="18874" marB="18874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Subtitle 2">
            <a:extLst>
              <a:ext uri="{FF2B5EF4-FFF2-40B4-BE49-F238E27FC236}">
                <a16:creationId xmlns:a16="http://schemas.microsoft.com/office/drawing/2014/main" id="{535FFD1B-7B89-AD7A-20BF-22C6C026666D}"/>
              </a:ext>
            </a:extLst>
          </p:cNvPr>
          <p:cNvSpPr txBox="1">
            <a:spLocks/>
          </p:cNvSpPr>
          <p:nvPr/>
        </p:nvSpPr>
        <p:spPr>
          <a:xfrm>
            <a:off x="594082" y="4929577"/>
            <a:ext cx="2453184" cy="83511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AF5FAA"/>
                </a:solidFill>
                <a:effectLst/>
                <a:uLnTx/>
                <a:uFillTx/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60%, </a:t>
            </a: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 Here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83C06B5-0566-B63D-10AB-834EEF185E2D}"/>
              </a:ext>
            </a:extLst>
          </p:cNvPr>
          <p:cNvSpPr txBox="1">
            <a:spLocks/>
          </p:cNvSpPr>
          <p:nvPr/>
        </p:nvSpPr>
        <p:spPr>
          <a:xfrm>
            <a:off x="4548924" y="2004323"/>
            <a:ext cx="2797071" cy="83511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F25484"/>
                </a:solidFill>
                <a:effectLst/>
                <a:uLnTx/>
                <a:uFillTx/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30%, </a:t>
            </a: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 Here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D373069-1C30-3190-E7F7-B7E89336F52E}"/>
              </a:ext>
            </a:extLst>
          </p:cNvPr>
          <p:cNvSpPr txBox="1">
            <a:spLocks/>
          </p:cNvSpPr>
          <p:nvPr/>
        </p:nvSpPr>
        <p:spPr>
          <a:xfrm>
            <a:off x="8837330" y="4929577"/>
            <a:ext cx="2416742" cy="83511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FA6A6A"/>
                </a:solidFill>
                <a:effectLst/>
                <a:uLnTx/>
                <a:uFillTx/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10%, </a:t>
            </a: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 Here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FAC0FF-F005-34F1-3617-8F70FA1C011D}"/>
              </a:ext>
            </a:extLst>
          </p:cNvPr>
          <p:cNvCxnSpPr/>
          <p:nvPr/>
        </p:nvCxnSpPr>
        <p:spPr>
          <a:xfrm>
            <a:off x="4674763" y="1885177"/>
            <a:ext cx="2797071" cy="0"/>
          </a:xfrm>
          <a:prstGeom prst="line">
            <a:avLst/>
          </a:prstGeom>
          <a:ln w="114300" cap="rnd">
            <a:solidFill>
              <a:srgbClr val="F254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0AF224C-F2DD-4EA1-8667-8C3F7720459C}"/>
              </a:ext>
            </a:extLst>
          </p:cNvPr>
          <p:cNvCxnSpPr>
            <a:cxnSpLocks/>
          </p:cNvCxnSpPr>
          <p:nvPr/>
        </p:nvCxnSpPr>
        <p:spPr>
          <a:xfrm>
            <a:off x="8837330" y="4737559"/>
            <a:ext cx="2739627" cy="0"/>
          </a:xfrm>
          <a:prstGeom prst="line">
            <a:avLst/>
          </a:prstGeom>
          <a:ln w="114300" cap="rnd">
            <a:solidFill>
              <a:srgbClr val="FA6A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28FF58-95FC-4087-2EB2-5261959CD11A}"/>
              </a:ext>
            </a:extLst>
          </p:cNvPr>
          <p:cNvCxnSpPr>
            <a:cxnSpLocks/>
          </p:cNvCxnSpPr>
          <p:nvPr/>
        </p:nvCxnSpPr>
        <p:spPr>
          <a:xfrm>
            <a:off x="594082" y="4669320"/>
            <a:ext cx="2453184" cy="0"/>
          </a:xfrm>
          <a:prstGeom prst="line">
            <a:avLst/>
          </a:prstGeom>
          <a:ln w="114300" cap="rnd">
            <a:solidFill>
              <a:srgbClr val="AF5F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81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A3B6066-DFF8-DE57-F12B-6B85E3BB290A}"/>
              </a:ext>
            </a:extLst>
          </p:cNvPr>
          <p:cNvSpPr/>
          <p:nvPr/>
        </p:nvSpPr>
        <p:spPr>
          <a:xfrm>
            <a:off x="0" y="4054424"/>
            <a:ext cx="4010765" cy="436911"/>
          </a:xfrm>
          <a:prstGeom prst="rect">
            <a:avLst/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417937A7-4655-927A-3029-79A22C81BE57}"/>
              </a:ext>
            </a:extLst>
          </p:cNvPr>
          <p:cNvSpPr txBox="1"/>
          <p:nvPr/>
        </p:nvSpPr>
        <p:spPr>
          <a:xfrm>
            <a:off x="361024" y="286381"/>
            <a:ext cx="379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3EB857D-51B9-0E6C-C69F-0CAF873A7777}"/>
              </a:ext>
            </a:extLst>
          </p:cNvPr>
          <p:cNvSpPr txBox="1"/>
          <p:nvPr/>
        </p:nvSpPr>
        <p:spPr>
          <a:xfrm>
            <a:off x="4425044" y="286381"/>
            <a:ext cx="715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8C6B07-2E92-68BF-B869-FB5A53FBE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28804"/>
              </p:ext>
            </p:extLst>
          </p:nvPr>
        </p:nvGraphicFramePr>
        <p:xfrm>
          <a:off x="4756345" y="1680556"/>
          <a:ext cx="7338507" cy="461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7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7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7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6543">
                <a:tc>
                  <a:txBody>
                    <a:bodyPr/>
                    <a:lstStyle/>
                    <a:p>
                      <a:endParaRPr lang="en-US" sz="900" b="1" dirty="0">
                        <a:solidFill>
                          <a:schemeClr val="bg1"/>
                        </a:solidFill>
                      </a:endParaRPr>
                    </a:p>
                  </a:txBody>
                  <a:tcPr marL="67620" marR="67620" marT="33810" marB="33810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67620" marR="67620" marT="33810" marB="33810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marL="67620" marR="67620" marT="33810" marB="33810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marL="67620" marR="67620" marT="33810" marB="33810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Advertise</a:t>
                      </a:r>
                    </a:p>
                  </a:txBody>
                  <a:tcPr marL="67620" marR="67620" marT="33810" marB="33810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9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165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</a:t>
                      </a:r>
                    </a:p>
                  </a:txBody>
                  <a:tcPr marL="67620" marR="67620" marT="33810" marB="33810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rgbClr val="FA5B5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34</a:t>
                      </a:r>
                    </a:p>
                  </a:txBody>
                  <a:tcPr marL="49742" marR="49742" marT="24871" marB="248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570</a:t>
                      </a:r>
                    </a:p>
                  </a:txBody>
                  <a:tcPr marL="49742" marR="49742" marT="24871" marB="248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marL="49742" marR="49742" marT="24871" marB="248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marL="49742" marR="49742" marT="24871" marB="248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165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B</a:t>
                      </a:r>
                    </a:p>
                  </a:txBody>
                  <a:tcPr marL="67620" marR="67620" marT="33810" marB="33810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rgbClr val="FA5B5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490</a:t>
                      </a:r>
                    </a:p>
                  </a:txBody>
                  <a:tcPr marL="49742" marR="49742" marT="24871" marB="248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rgbClr val="F25484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marL="49742" marR="49742" marT="24871" marB="248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>
                        <a:alpha val="502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marL="49742" marR="49742" marT="24871" marB="248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marL="49742" marR="49742" marT="24871" marB="248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165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</a:t>
                      </a:r>
                    </a:p>
                  </a:txBody>
                  <a:tcPr marL="67620" marR="67620" marT="33810" marB="33810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rgbClr val="FA5B5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marL="49742" marR="49742" marT="24871" marB="248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rgbClr val="F25484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1950</a:t>
                      </a:r>
                    </a:p>
                  </a:txBody>
                  <a:tcPr marL="49742" marR="49742" marT="24871" marB="248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>
                        <a:alpha val="502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rgbClr val="AF5FAA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marL="49742" marR="49742" marT="24871" marB="248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>
                        <a:alpha val="503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rgbClr val="F88960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250</a:t>
                      </a:r>
                    </a:p>
                  </a:txBody>
                  <a:tcPr marL="49742" marR="49742" marT="24871" marB="248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960">
                        <a:alpha val="5016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165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</a:t>
                      </a:r>
                    </a:p>
                  </a:txBody>
                  <a:tcPr marL="67620" marR="67620" marT="33810" marB="33810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rgbClr val="FA5B5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2740</a:t>
                      </a:r>
                    </a:p>
                  </a:txBody>
                  <a:tcPr marL="49742" marR="49742" marT="24871" marB="248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rgbClr val="F25484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470</a:t>
                      </a:r>
                    </a:p>
                  </a:txBody>
                  <a:tcPr marL="49742" marR="49742" marT="24871" marB="248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>
                        <a:alpha val="502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rgbClr val="AF5FAA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marL="49742" marR="49742" marT="24871" marB="248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>
                        <a:alpha val="503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rgbClr val="F88960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marL="49742" marR="49742" marT="24871" marB="248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960">
                        <a:alpha val="5016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165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E</a:t>
                      </a:r>
                    </a:p>
                  </a:txBody>
                  <a:tcPr marL="67620" marR="67620" marT="33810" marB="33810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rgbClr val="FA5B52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marL="49742" marR="49742" marT="24871" marB="248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591</a:t>
                      </a:r>
                    </a:p>
                  </a:txBody>
                  <a:tcPr marL="49742" marR="49742" marT="24871" marB="248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rgbClr val="AF5FAA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869</a:t>
                      </a:r>
                    </a:p>
                  </a:txBody>
                  <a:tcPr marL="49742" marR="49742" marT="24871" marB="248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>
                        <a:alpha val="503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rgbClr val="F88960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7250</a:t>
                      </a:r>
                    </a:p>
                  </a:txBody>
                  <a:tcPr marL="49742" marR="49742" marT="24871" marB="248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960">
                        <a:alpha val="50167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7368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</a:t>
                      </a:r>
                    </a:p>
                  </a:txBody>
                  <a:tcPr marL="67620" marR="67620" marT="33810" marB="33810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450</a:t>
                      </a:r>
                    </a:p>
                  </a:txBody>
                  <a:tcPr marL="67620" marR="67620" marT="33810" marB="33810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740</a:t>
                      </a:r>
                    </a:p>
                  </a:txBody>
                  <a:tcPr marL="67620" marR="67620" marT="33810" marB="33810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rgbClr val="AF5FAA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290</a:t>
                      </a:r>
                    </a:p>
                  </a:txBody>
                  <a:tcPr marL="67620" marR="67620" marT="33810" marB="33810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>
                        <a:alpha val="503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520</a:t>
                      </a:r>
                    </a:p>
                  </a:txBody>
                  <a:tcPr marL="67620" marR="67620" marT="33810" marB="33810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C9649285-A777-457E-955A-8FAD7A805244}"/>
              </a:ext>
            </a:extLst>
          </p:cNvPr>
          <p:cNvGrpSpPr/>
          <p:nvPr/>
        </p:nvGrpSpPr>
        <p:grpSpPr>
          <a:xfrm>
            <a:off x="481003" y="2250814"/>
            <a:ext cx="3781355" cy="3031956"/>
            <a:chOff x="5590449" y="8496874"/>
            <a:chExt cx="5617520" cy="450422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B5366B-9136-A8E6-CFF2-BDE7C626FB9E}"/>
                </a:ext>
              </a:extLst>
            </p:cNvPr>
            <p:cNvSpPr txBox="1"/>
            <p:nvPr/>
          </p:nvSpPr>
          <p:spPr>
            <a:xfrm>
              <a:off x="5590449" y="11903751"/>
              <a:ext cx="5243757" cy="10973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828434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99"/>
                  </a:solidFill>
                  <a:effectLst/>
                  <a:uLnTx/>
                  <a:uFillTx/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 you promote it in the right place.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B46B30-9840-7C6A-7003-157FA82634F5}"/>
                </a:ext>
              </a:extLst>
            </p:cNvPr>
            <p:cNvSpPr/>
            <p:nvPr/>
          </p:nvSpPr>
          <p:spPr>
            <a:xfrm>
              <a:off x="5590449" y="11254683"/>
              <a:ext cx="5243757" cy="5486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1828434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9A0279-D40F-82F4-62A3-EB0244E3B0CF}"/>
                </a:ext>
              </a:extLst>
            </p:cNvPr>
            <p:cNvSpPr txBox="1"/>
            <p:nvPr/>
          </p:nvSpPr>
          <p:spPr>
            <a:xfrm>
              <a:off x="5590449" y="8496874"/>
              <a:ext cx="5617520" cy="2057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1828434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94949"/>
                  </a:solidFill>
                  <a:effectLst/>
                  <a:uLnTx/>
                  <a:uFillTx/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37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9E247B7-179F-E115-E198-3123224D53FB}"/>
              </a:ext>
            </a:extLst>
          </p:cNvPr>
          <p:cNvSpPr/>
          <p:nvPr/>
        </p:nvSpPr>
        <p:spPr>
          <a:xfrm>
            <a:off x="9058162" y="1315149"/>
            <a:ext cx="2988401" cy="5385453"/>
          </a:xfrm>
          <a:prstGeom prst="roundRect">
            <a:avLst/>
          </a:prstGeom>
          <a:solidFill>
            <a:srgbClr val="AF9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417937A7-4655-927A-3029-79A22C81BE57}"/>
              </a:ext>
            </a:extLst>
          </p:cNvPr>
          <p:cNvSpPr txBox="1"/>
          <p:nvPr/>
        </p:nvSpPr>
        <p:spPr>
          <a:xfrm>
            <a:off x="361024" y="286381"/>
            <a:ext cx="379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3EB857D-51B9-0E6C-C69F-0CAF873A7777}"/>
              </a:ext>
            </a:extLst>
          </p:cNvPr>
          <p:cNvSpPr txBox="1"/>
          <p:nvPr/>
        </p:nvSpPr>
        <p:spPr>
          <a:xfrm>
            <a:off x="4425044" y="286381"/>
            <a:ext cx="715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D17FBAA-E26B-712C-17D4-5FB788D16E5F}"/>
              </a:ext>
            </a:extLst>
          </p:cNvPr>
          <p:cNvSpPr/>
          <p:nvPr/>
        </p:nvSpPr>
        <p:spPr>
          <a:xfrm>
            <a:off x="7074881" y="5631278"/>
            <a:ext cx="1051223" cy="512945"/>
          </a:xfrm>
          <a:prstGeom prst="roundRect">
            <a:avLst>
              <a:gd name="adj" fmla="val 50000"/>
            </a:avLst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B816137-D412-8426-D3C2-C2D6C3F55E9B}"/>
              </a:ext>
            </a:extLst>
          </p:cNvPr>
          <p:cNvSpPr/>
          <p:nvPr/>
        </p:nvSpPr>
        <p:spPr>
          <a:xfrm>
            <a:off x="4201871" y="4832335"/>
            <a:ext cx="1051223" cy="512945"/>
          </a:xfrm>
          <a:prstGeom prst="roundRect">
            <a:avLst>
              <a:gd name="adj" fmla="val 50000"/>
            </a:avLst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8A83F8-12D1-8F6D-D2C9-3093445ED3E2}"/>
              </a:ext>
            </a:extLst>
          </p:cNvPr>
          <p:cNvSpPr/>
          <p:nvPr/>
        </p:nvSpPr>
        <p:spPr>
          <a:xfrm>
            <a:off x="4201871" y="3997034"/>
            <a:ext cx="1051223" cy="512945"/>
          </a:xfrm>
          <a:prstGeom prst="roundRect">
            <a:avLst>
              <a:gd name="adj" fmla="val 50000"/>
            </a:avLst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62727AF-E959-9C97-FF0A-1A1628146A13}"/>
              </a:ext>
            </a:extLst>
          </p:cNvPr>
          <p:cNvSpPr/>
          <p:nvPr/>
        </p:nvSpPr>
        <p:spPr>
          <a:xfrm>
            <a:off x="4238447" y="1522437"/>
            <a:ext cx="1051223" cy="512945"/>
          </a:xfrm>
          <a:prstGeom prst="roundRect">
            <a:avLst>
              <a:gd name="adj" fmla="val 50000"/>
            </a:avLst>
          </a:prstGeom>
          <a:solidFill>
            <a:srgbClr val="F8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9EB28E5-F653-FF1F-8AE7-B6110BDE065C}"/>
              </a:ext>
            </a:extLst>
          </p:cNvPr>
          <p:cNvSpPr/>
          <p:nvPr/>
        </p:nvSpPr>
        <p:spPr>
          <a:xfrm>
            <a:off x="7074882" y="3155616"/>
            <a:ext cx="1051223" cy="512945"/>
          </a:xfrm>
          <a:prstGeom prst="roundRect">
            <a:avLst>
              <a:gd name="adj" fmla="val 50000"/>
            </a:avLst>
          </a:prstGeom>
          <a:solidFill>
            <a:srgbClr val="EF7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FADF38C-D0E1-19ED-A1EB-E7DE2B616386}"/>
              </a:ext>
            </a:extLst>
          </p:cNvPr>
          <p:cNvSpPr/>
          <p:nvPr/>
        </p:nvSpPr>
        <p:spPr>
          <a:xfrm>
            <a:off x="7093171" y="2370191"/>
            <a:ext cx="1051223" cy="512945"/>
          </a:xfrm>
          <a:prstGeom prst="roundRect">
            <a:avLst>
              <a:gd name="adj" fmla="val 50000"/>
            </a:avLst>
          </a:prstGeom>
          <a:solidFill>
            <a:srgbClr val="F27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EE09E6-D645-6973-67C3-E8CAC4100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004194"/>
              </p:ext>
            </p:extLst>
          </p:nvPr>
        </p:nvGraphicFramePr>
        <p:xfrm>
          <a:off x="226281" y="1352544"/>
          <a:ext cx="8751037" cy="496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2060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2862936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2826041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</a:tblGrid>
              <a:tr h="826878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55142" marR="55142" marT="27571" marB="2757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</a:t>
                      </a:r>
                    </a:p>
                  </a:txBody>
                  <a:tcPr marL="55142" marR="55142" marT="27571" marB="275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marL="55142" marR="55142" marT="27571" marB="275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826878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Analyze</a:t>
                      </a:r>
                    </a:p>
                  </a:txBody>
                  <a:tcPr marL="55142" marR="55142" marT="27571" marB="2757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570</a:t>
                      </a:r>
                    </a:p>
                  </a:txBody>
                  <a:tcPr marL="55142" marR="55142" marT="27571" marB="275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marL="55142" marR="55142" marT="27571" marB="275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826878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Identify</a:t>
                      </a:r>
                    </a:p>
                  </a:txBody>
                  <a:tcPr marL="55142" marR="55142" marT="27571" marB="2757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marL="55142" marR="55142" marT="27571" marB="275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marL="55142" marR="55142" marT="27571" marB="275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826878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Advertise</a:t>
                      </a:r>
                    </a:p>
                  </a:txBody>
                  <a:tcPr marL="55142" marR="55142" marT="27571" marB="2757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1950</a:t>
                      </a:r>
                    </a:p>
                  </a:txBody>
                  <a:tcPr marL="55142" marR="55142" marT="27571" marB="275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marL="55142" marR="55142" marT="27571" marB="275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826878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Authorize</a:t>
                      </a:r>
                    </a:p>
                  </a:txBody>
                  <a:tcPr marL="55142" marR="55142" marT="27571" marB="2757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470</a:t>
                      </a:r>
                    </a:p>
                  </a:txBody>
                  <a:tcPr marL="55142" marR="55142" marT="27571" marB="275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marL="55142" marR="55142" marT="27571" marB="275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826878"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Prioritize</a:t>
                      </a:r>
                    </a:p>
                  </a:txBody>
                  <a:tcPr marL="55142" marR="55142" marT="27571" marB="27571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591</a:t>
                      </a:r>
                    </a:p>
                  </a:txBody>
                  <a:tcPr marL="55142" marR="55142" marT="27571" marB="275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869</a:t>
                      </a:r>
                    </a:p>
                  </a:txBody>
                  <a:tcPr marL="55142" marR="55142" marT="27571" marB="27571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D80919D-ADC7-02E9-E71F-CC2772B6AD43}"/>
              </a:ext>
            </a:extLst>
          </p:cNvPr>
          <p:cNvSpPr txBox="1"/>
          <p:nvPr/>
        </p:nvSpPr>
        <p:spPr>
          <a:xfrm>
            <a:off x="9366217" y="4552955"/>
            <a:ext cx="24171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out there, you need to make sure you promote it in the right place.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31B0B3-25C0-2B7B-7C56-DA610543C189}"/>
              </a:ext>
            </a:extLst>
          </p:cNvPr>
          <p:cNvSpPr/>
          <p:nvPr/>
        </p:nvSpPr>
        <p:spPr>
          <a:xfrm>
            <a:off x="9314204" y="2098750"/>
            <a:ext cx="22700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</a:t>
            </a:r>
          </a:p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</a:t>
            </a:r>
          </a:p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Title</a:t>
            </a:r>
            <a:endParaRPr kumimoji="0" lang="en-US" sz="7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2818BB-59BE-BD36-84B5-AECAEB25B8D9}"/>
              </a:ext>
            </a:extLst>
          </p:cNvPr>
          <p:cNvSpPr txBox="1"/>
          <p:nvPr/>
        </p:nvSpPr>
        <p:spPr>
          <a:xfrm>
            <a:off x="9301836" y="1564127"/>
            <a:ext cx="26863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</p:spTree>
    <p:extLst>
      <p:ext uri="{BB962C8B-B14F-4D97-AF65-F5344CB8AC3E}">
        <p14:creationId xmlns:p14="http://schemas.microsoft.com/office/powerpoint/2010/main" val="200464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02329A9-88AB-0B19-5FD5-31F5B60E720A}"/>
              </a:ext>
            </a:extLst>
          </p:cNvPr>
          <p:cNvSpPr/>
          <p:nvPr/>
        </p:nvSpPr>
        <p:spPr>
          <a:xfrm>
            <a:off x="7383574" y="1515064"/>
            <a:ext cx="4587498" cy="3545980"/>
          </a:xfrm>
          <a:prstGeom prst="roundRect">
            <a:avLst/>
          </a:prstGeom>
          <a:solidFill>
            <a:srgbClr val="F27D84">
              <a:alpha val="1984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478E1DB-4F4F-3C62-F21A-D0E753E2F0F5}"/>
              </a:ext>
            </a:extLst>
          </p:cNvPr>
          <p:cNvSpPr/>
          <p:nvPr/>
        </p:nvSpPr>
        <p:spPr>
          <a:xfrm>
            <a:off x="361024" y="2252871"/>
            <a:ext cx="6818553" cy="2808174"/>
          </a:xfrm>
          <a:prstGeom prst="roundRect">
            <a:avLst>
              <a:gd name="adj" fmla="val 51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417937A7-4655-927A-3029-79A22C81BE57}"/>
              </a:ext>
            </a:extLst>
          </p:cNvPr>
          <p:cNvSpPr txBox="1"/>
          <p:nvPr/>
        </p:nvSpPr>
        <p:spPr>
          <a:xfrm>
            <a:off x="361024" y="286381"/>
            <a:ext cx="379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3EB857D-51B9-0E6C-C69F-0CAF873A7777}"/>
              </a:ext>
            </a:extLst>
          </p:cNvPr>
          <p:cNvSpPr txBox="1"/>
          <p:nvPr/>
        </p:nvSpPr>
        <p:spPr>
          <a:xfrm>
            <a:off x="4425044" y="286381"/>
            <a:ext cx="715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B4F06-2223-DD3F-E451-4D2018D09428}"/>
              </a:ext>
            </a:extLst>
          </p:cNvPr>
          <p:cNvSpPr txBox="1"/>
          <p:nvPr/>
        </p:nvSpPr>
        <p:spPr>
          <a:xfrm>
            <a:off x="8730757" y="2192896"/>
            <a:ext cx="27404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17220ED6-8CB9-1AA8-87F5-C1172D75BEF2}"/>
              </a:ext>
            </a:extLst>
          </p:cNvPr>
          <p:cNvSpPr txBox="1">
            <a:spLocks/>
          </p:cNvSpPr>
          <p:nvPr/>
        </p:nvSpPr>
        <p:spPr>
          <a:xfrm>
            <a:off x="649362" y="5898479"/>
            <a:ext cx="2963093" cy="4657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60%, Write Your Title Here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98D866-C9AE-3C4A-7492-33571745C2BE}"/>
              </a:ext>
            </a:extLst>
          </p:cNvPr>
          <p:cNvSpPr/>
          <p:nvPr/>
        </p:nvSpPr>
        <p:spPr>
          <a:xfrm>
            <a:off x="361024" y="6036095"/>
            <a:ext cx="209047" cy="209047"/>
          </a:xfrm>
          <a:prstGeom prst="rect">
            <a:avLst/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82C0CBCB-5300-5ADA-445A-7EA9C426CA22}"/>
              </a:ext>
            </a:extLst>
          </p:cNvPr>
          <p:cNvSpPr txBox="1">
            <a:spLocks/>
          </p:cNvSpPr>
          <p:nvPr/>
        </p:nvSpPr>
        <p:spPr>
          <a:xfrm>
            <a:off x="3990063" y="5898479"/>
            <a:ext cx="2963093" cy="4657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30%, Write Your Title Here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23BDCF-6361-FD93-0CDF-9A8BDA78799A}"/>
              </a:ext>
            </a:extLst>
          </p:cNvPr>
          <p:cNvSpPr/>
          <p:nvPr/>
        </p:nvSpPr>
        <p:spPr>
          <a:xfrm>
            <a:off x="3701725" y="6036095"/>
            <a:ext cx="209047" cy="209047"/>
          </a:xfrm>
          <a:prstGeom prst="rect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D8582457-D24D-0FE9-DF78-1EA068A2E0D8}"/>
              </a:ext>
            </a:extLst>
          </p:cNvPr>
          <p:cNvSpPr txBox="1">
            <a:spLocks/>
          </p:cNvSpPr>
          <p:nvPr/>
        </p:nvSpPr>
        <p:spPr>
          <a:xfrm>
            <a:off x="7179577" y="5898479"/>
            <a:ext cx="2963093" cy="465781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10%, Write Your Title Here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80C744-5DA3-2593-F837-439F13289949}"/>
              </a:ext>
            </a:extLst>
          </p:cNvPr>
          <p:cNvSpPr/>
          <p:nvPr/>
        </p:nvSpPr>
        <p:spPr>
          <a:xfrm>
            <a:off x="6891239" y="6036095"/>
            <a:ext cx="209047" cy="209047"/>
          </a:xfrm>
          <a:prstGeom prst="rect">
            <a:avLst/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CB20F8B-1DDE-E34D-8560-F000077CE70C}"/>
              </a:ext>
            </a:extLst>
          </p:cNvPr>
          <p:cNvSpPr/>
          <p:nvPr/>
        </p:nvSpPr>
        <p:spPr>
          <a:xfrm>
            <a:off x="1190065" y="2837329"/>
            <a:ext cx="611841" cy="450477"/>
          </a:xfrm>
          <a:prstGeom prst="roundRect">
            <a:avLst/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BF6679B-A63B-44CD-8B05-09BD99E6E6D3}"/>
              </a:ext>
            </a:extLst>
          </p:cNvPr>
          <p:cNvSpPr/>
          <p:nvPr/>
        </p:nvSpPr>
        <p:spPr>
          <a:xfrm>
            <a:off x="3489512" y="3966882"/>
            <a:ext cx="611841" cy="450477"/>
          </a:xfrm>
          <a:prstGeom prst="roundRect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7896739-D5B5-CE32-1D81-A5F8F26017BA}"/>
              </a:ext>
            </a:extLst>
          </p:cNvPr>
          <p:cNvSpPr/>
          <p:nvPr/>
        </p:nvSpPr>
        <p:spPr>
          <a:xfrm>
            <a:off x="5745098" y="3410392"/>
            <a:ext cx="611841" cy="450477"/>
          </a:xfrm>
          <a:prstGeom prst="roundRect">
            <a:avLst/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E18723-F23D-4996-E8E9-E1EF9DCA8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698897"/>
              </p:ext>
            </p:extLst>
          </p:nvPr>
        </p:nvGraphicFramePr>
        <p:xfrm>
          <a:off x="361024" y="1515063"/>
          <a:ext cx="6818553" cy="354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851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2272851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2272851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</a:tblGrid>
              <a:tr h="68568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45917" marR="45917" marT="22959" marB="22959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marL="45917" marR="45917" marT="22959" marB="22959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marL="45917" marR="45917" marT="22959" marB="22959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57205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marL="45917" marR="45917" marT="22959" marB="2295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570</a:t>
                      </a:r>
                    </a:p>
                  </a:txBody>
                  <a:tcPr marL="45917" marR="45917" marT="22959" marB="22959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</a:t>
                      </a:r>
                    </a:p>
                  </a:txBody>
                  <a:tcPr marL="45917" marR="45917" marT="22959" marB="22959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572059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marL="45917" marR="45917" marT="22959" marB="2295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marL="45917" marR="45917" marT="22959" marB="22959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marL="45917" marR="45917" marT="22959" marB="22959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57205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250</a:t>
                      </a:r>
                    </a:p>
                  </a:txBody>
                  <a:tcPr marL="45917" marR="45917" marT="22959" marB="2295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1950</a:t>
                      </a:r>
                    </a:p>
                  </a:txBody>
                  <a:tcPr marL="45917" marR="45917" marT="22959" marB="22959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marL="45917" marR="45917" marT="22959" marB="22959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57205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marL="45917" marR="45917" marT="22959" marB="2295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470</a:t>
                      </a:r>
                    </a:p>
                  </a:txBody>
                  <a:tcPr marL="45917" marR="45917" marT="22959" marB="22959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marL="45917" marR="45917" marT="22959" marB="22959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57205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7250</a:t>
                      </a:r>
                    </a:p>
                  </a:txBody>
                  <a:tcPr marL="45917" marR="45917" marT="22959" marB="2295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591</a:t>
                      </a:r>
                    </a:p>
                  </a:txBody>
                  <a:tcPr marL="45917" marR="45917" marT="22959" marB="22959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869</a:t>
                      </a:r>
                    </a:p>
                  </a:txBody>
                  <a:tcPr marL="45917" marR="45917" marT="22959" marB="22959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A5803088-DAAB-4674-96D9-E3EE02023071}"/>
              </a:ext>
            </a:extLst>
          </p:cNvPr>
          <p:cNvSpPr/>
          <p:nvPr/>
        </p:nvSpPr>
        <p:spPr>
          <a:xfrm>
            <a:off x="7846017" y="2086909"/>
            <a:ext cx="690465" cy="690465"/>
          </a:xfrm>
          <a:prstGeom prst="rect">
            <a:avLst/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FBDDA2F-8759-6A75-9C5C-EBBBEDDE39EE}"/>
              </a:ext>
            </a:extLst>
          </p:cNvPr>
          <p:cNvSpPr txBox="1"/>
          <p:nvPr/>
        </p:nvSpPr>
        <p:spPr>
          <a:xfrm>
            <a:off x="8730757" y="3080792"/>
            <a:ext cx="27404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190925-A882-6A1D-6123-C9BDD419C5CE}"/>
              </a:ext>
            </a:extLst>
          </p:cNvPr>
          <p:cNvSpPr/>
          <p:nvPr/>
        </p:nvSpPr>
        <p:spPr>
          <a:xfrm>
            <a:off x="7846017" y="2974805"/>
            <a:ext cx="690465" cy="690465"/>
          </a:xfrm>
          <a:prstGeom prst="rect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B7A976-5995-2643-7C00-E182C8A31297}"/>
              </a:ext>
            </a:extLst>
          </p:cNvPr>
          <p:cNvSpPr txBox="1"/>
          <p:nvPr/>
        </p:nvSpPr>
        <p:spPr>
          <a:xfrm>
            <a:off x="8730757" y="3928931"/>
            <a:ext cx="274049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27D176-4D1A-6E2C-552A-56E2769440D2}"/>
              </a:ext>
            </a:extLst>
          </p:cNvPr>
          <p:cNvSpPr/>
          <p:nvPr/>
        </p:nvSpPr>
        <p:spPr>
          <a:xfrm>
            <a:off x="7846017" y="3822944"/>
            <a:ext cx="690465" cy="690465"/>
          </a:xfrm>
          <a:prstGeom prst="rect">
            <a:avLst/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Century Gothic" panose="020B0502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954664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7937A7-4655-927A-3029-79A22C81BE57}"/>
              </a:ext>
            </a:extLst>
          </p:cNvPr>
          <p:cNvSpPr txBox="1"/>
          <p:nvPr/>
        </p:nvSpPr>
        <p:spPr>
          <a:xfrm>
            <a:off x="361024" y="286381"/>
            <a:ext cx="379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3EB857D-51B9-0E6C-C69F-0CAF873A7777}"/>
              </a:ext>
            </a:extLst>
          </p:cNvPr>
          <p:cNvSpPr txBox="1"/>
          <p:nvPr/>
        </p:nvSpPr>
        <p:spPr>
          <a:xfrm>
            <a:off x="4425044" y="286381"/>
            <a:ext cx="715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F183E9B-6391-BAC1-3F75-14FBDAFD03A9}"/>
              </a:ext>
            </a:extLst>
          </p:cNvPr>
          <p:cNvSpPr/>
          <p:nvPr/>
        </p:nvSpPr>
        <p:spPr>
          <a:xfrm>
            <a:off x="3987426" y="4835037"/>
            <a:ext cx="3670844" cy="362996"/>
          </a:xfrm>
          <a:prstGeom prst="roundRect">
            <a:avLst>
              <a:gd name="adj" fmla="val 0"/>
            </a:avLst>
          </a:prstGeom>
          <a:solidFill>
            <a:srgbClr val="FA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0603594-4C11-1648-4ADE-709825D3553C}"/>
              </a:ext>
            </a:extLst>
          </p:cNvPr>
          <p:cNvSpPr/>
          <p:nvPr/>
        </p:nvSpPr>
        <p:spPr>
          <a:xfrm>
            <a:off x="6726396" y="5635691"/>
            <a:ext cx="3670844" cy="362996"/>
          </a:xfrm>
          <a:prstGeom prst="roundRect">
            <a:avLst>
              <a:gd name="adj" fmla="val 0"/>
            </a:avLst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CF9505D-AD45-1827-836A-3794447E440B}"/>
              </a:ext>
            </a:extLst>
          </p:cNvPr>
          <p:cNvSpPr/>
          <p:nvPr/>
        </p:nvSpPr>
        <p:spPr>
          <a:xfrm>
            <a:off x="4062070" y="4034383"/>
            <a:ext cx="3670844" cy="362996"/>
          </a:xfrm>
          <a:prstGeom prst="roundRect">
            <a:avLst>
              <a:gd name="adj" fmla="val 0"/>
            </a:avLst>
          </a:prstGeom>
          <a:solidFill>
            <a:srgbClr val="EF8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D723AA-7867-1A1B-F556-7A99EB805A54}"/>
              </a:ext>
            </a:extLst>
          </p:cNvPr>
          <p:cNvSpPr/>
          <p:nvPr/>
        </p:nvSpPr>
        <p:spPr>
          <a:xfrm>
            <a:off x="6939673" y="3228841"/>
            <a:ext cx="3670844" cy="362996"/>
          </a:xfrm>
          <a:prstGeom prst="roundRect">
            <a:avLst>
              <a:gd name="adj" fmla="val 0"/>
            </a:avLst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666AD3-0A35-7150-628F-C99BC9B4720E}"/>
              </a:ext>
            </a:extLst>
          </p:cNvPr>
          <p:cNvSpPr/>
          <p:nvPr/>
        </p:nvSpPr>
        <p:spPr>
          <a:xfrm>
            <a:off x="4062070" y="2409526"/>
            <a:ext cx="3670844" cy="362996"/>
          </a:xfrm>
          <a:prstGeom prst="roundRect">
            <a:avLst>
              <a:gd name="adj" fmla="val 0"/>
            </a:avLst>
          </a:prstGeom>
          <a:solidFill>
            <a:srgbClr val="F8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8FB1B04-35CA-A1D0-C10F-E81E28EE9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003516"/>
              </p:ext>
            </p:extLst>
          </p:nvPr>
        </p:nvGraphicFramePr>
        <p:xfrm>
          <a:off x="361024" y="1359244"/>
          <a:ext cx="11072936" cy="488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234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2768234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2768234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2768234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813915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Your Title</a:t>
                      </a:r>
                    </a:p>
                  </a:txBody>
                  <a:tcPr marL="49851" marR="49851" marT="24925" marB="24925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49851" marR="49851" marT="24925" marB="2492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marL="49851" marR="49851" marT="24925" marB="2492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marL="49851" marR="49851" marT="24925" marB="2492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813915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Develop</a:t>
                      </a:r>
                    </a:p>
                  </a:txBody>
                  <a:tcPr marL="49851" marR="49851" marT="24925" marB="249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570</a:t>
                      </a:r>
                    </a:p>
                  </a:txBody>
                  <a:tcPr marL="49851" marR="49851" marT="24925" marB="2492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456</a:t>
                      </a:r>
                    </a:p>
                  </a:txBody>
                  <a:tcPr marL="49851" marR="49851" marT="24925" marB="2492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marL="49851" marR="49851" marT="24925" marB="2492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813915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Analyze</a:t>
                      </a:r>
                    </a:p>
                  </a:txBody>
                  <a:tcPr marL="49851" marR="49851" marT="24925" marB="249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marL="49851" marR="49851" marT="24925" marB="2492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78</a:t>
                      </a:r>
                    </a:p>
                  </a:txBody>
                  <a:tcPr marL="49851" marR="49851" marT="24925" marB="2492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marL="49851" marR="49851" marT="24925" marB="2492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813915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Identify</a:t>
                      </a:r>
                    </a:p>
                  </a:txBody>
                  <a:tcPr marL="49851" marR="49851" marT="24925" marB="249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1950</a:t>
                      </a:r>
                    </a:p>
                  </a:txBody>
                  <a:tcPr marL="49851" marR="49851" marT="24925" marB="2492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234</a:t>
                      </a:r>
                    </a:p>
                  </a:txBody>
                  <a:tcPr marL="49851" marR="49851" marT="24925" marB="2492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250</a:t>
                      </a:r>
                    </a:p>
                  </a:txBody>
                  <a:tcPr marL="49851" marR="49851" marT="24925" marB="2492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813915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Advertise</a:t>
                      </a:r>
                    </a:p>
                  </a:txBody>
                  <a:tcPr marL="49851" marR="49851" marT="24925" marB="249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470</a:t>
                      </a:r>
                    </a:p>
                  </a:txBody>
                  <a:tcPr marL="49851" marR="49851" marT="24925" marB="2492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marL="49851" marR="49851" marT="24925" marB="2492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marL="49851" marR="49851" marT="24925" marB="2492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813915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Authorize</a:t>
                      </a:r>
                    </a:p>
                  </a:txBody>
                  <a:tcPr marL="49851" marR="49851" marT="24925" marB="249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591</a:t>
                      </a:r>
                    </a:p>
                  </a:txBody>
                  <a:tcPr marL="49851" marR="49851" marT="24925" marB="2492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869</a:t>
                      </a:r>
                    </a:p>
                  </a:txBody>
                  <a:tcPr marL="49851" marR="49851" marT="24925" marB="2492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7250</a:t>
                      </a:r>
                    </a:p>
                  </a:txBody>
                  <a:tcPr marL="49851" marR="49851" marT="24925" marB="2492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26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7937A7-4655-927A-3029-79A22C81BE57}"/>
              </a:ext>
            </a:extLst>
          </p:cNvPr>
          <p:cNvSpPr txBox="1"/>
          <p:nvPr/>
        </p:nvSpPr>
        <p:spPr>
          <a:xfrm>
            <a:off x="361024" y="286381"/>
            <a:ext cx="379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3EB857D-51B9-0E6C-C69F-0CAF873A7777}"/>
              </a:ext>
            </a:extLst>
          </p:cNvPr>
          <p:cNvSpPr txBox="1"/>
          <p:nvPr/>
        </p:nvSpPr>
        <p:spPr>
          <a:xfrm>
            <a:off x="4425044" y="286381"/>
            <a:ext cx="715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7ED2497-251E-86F5-4B6B-0D8E8F9DB15D}"/>
              </a:ext>
            </a:extLst>
          </p:cNvPr>
          <p:cNvSpPr/>
          <p:nvPr/>
        </p:nvSpPr>
        <p:spPr>
          <a:xfrm>
            <a:off x="10598207" y="6053978"/>
            <a:ext cx="606514" cy="305188"/>
          </a:xfrm>
          <a:prstGeom prst="roundRect">
            <a:avLst>
              <a:gd name="adj" fmla="val 50000"/>
            </a:avLst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D3ED7EB-15A8-03E4-8132-E0099B3A52DD}"/>
              </a:ext>
            </a:extLst>
          </p:cNvPr>
          <p:cNvSpPr/>
          <p:nvPr/>
        </p:nvSpPr>
        <p:spPr>
          <a:xfrm>
            <a:off x="10598207" y="4460005"/>
            <a:ext cx="606514" cy="305188"/>
          </a:xfrm>
          <a:prstGeom prst="roundRect">
            <a:avLst>
              <a:gd name="adj" fmla="val 50000"/>
            </a:avLst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7DE170-3D2B-6639-D736-006DF04DE847}"/>
              </a:ext>
            </a:extLst>
          </p:cNvPr>
          <p:cNvSpPr/>
          <p:nvPr/>
        </p:nvSpPr>
        <p:spPr>
          <a:xfrm>
            <a:off x="10598207" y="3917731"/>
            <a:ext cx="606514" cy="305188"/>
          </a:xfrm>
          <a:prstGeom prst="roundRect">
            <a:avLst>
              <a:gd name="adj" fmla="val 50000"/>
            </a:avLst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66486E-1EB5-76FA-A40E-E5553DAD0F98}"/>
              </a:ext>
            </a:extLst>
          </p:cNvPr>
          <p:cNvSpPr/>
          <p:nvPr/>
        </p:nvSpPr>
        <p:spPr>
          <a:xfrm>
            <a:off x="4783553" y="3610539"/>
            <a:ext cx="606514" cy="305188"/>
          </a:xfrm>
          <a:prstGeom prst="roundRect">
            <a:avLst>
              <a:gd name="adj" fmla="val 50000"/>
            </a:avLst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D27CA14-E2A6-49F7-082B-8331D6133C76}"/>
              </a:ext>
            </a:extLst>
          </p:cNvPr>
          <p:cNvSpPr/>
          <p:nvPr/>
        </p:nvSpPr>
        <p:spPr>
          <a:xfrm>
            <a:off x="4783553" y="3060978"/>
            <a:ext cx="606514" cy="305188"/>
          </a:xfrm>
          <a:prstGeom prst="roundRect">
            <a:avLst>
              <a:gd name="adj" fmla="val 50000"/>
            </a:avLst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93699CD-E9F9-B218-FAE5-CC6A541AB469}"/>
              </a:ext>
            </a:extLst>
          </p:cNvPr>
          <p:cNvSpPr/>
          <p:nvPr/>
        </p:nvSpPr>
        <p:spPr>
          <a:xfrm>
            <a:off x="4783553" y="2008382"/>
            <a:ext cx="606514" cy="305188"/>
          </a:xfrm>
          <a:prstGeom prst="roundRect">
            <a:avLst>
              <a:gd name="adj" fmla="val 50000"/>
            </a:avLst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64B326E-4CD3-B0B5-76FE-06676DAC8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081272"/>
              </p:ext>
            </p:extLst>
          </p:nvPr>
        </p:nvGraphicFramePr>
        <p:xfrm>
          <a:off x="6442347" y="3140162"/>
          <a:ext cx="5134610" cy="335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17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3017212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361581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</a:tblGrid>
              <a:tr h="6831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B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Your Title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533808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Develop</a:t>
                      </a:r>
                    </a:p>
                  </a:txBody>
                  <a:tcPr marL="230126" marR="0" marT="0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533808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Analyze</a:t>
                      </a:r>
                    </a:p>
                  </a:txBody>
                  <a:tcPr marL="230126" marR="0" marT="0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533808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500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Identify</a:t>
                      </a:r>
                    </a:p>
                  </a:txBody>
                  <a:tcPr marL="230126" marR="0" marT="0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533808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Advertise</a:t>
                      </a:r>
                    </a:p>
                  </a:txBody>
                  <a:tcPr marL="230126" marR="0" marT="0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600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533808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Authorize</a:t>
                      </a:r>
                    </a:p>
                  </a:txBody>
                  <a:tcPr marL="230126" marR="0" marT="0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208C0F9-B414-FFAE-86ED-B96D18114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61079"/>
              </p:ext>
            </p:extLst>
          </p:nvPr>
        </p:nvGraphicFramePr>
        <p:xfrm>
          <a:off x="615043" y="1195851"/>
          <a:ext cx="5134610" cy="3352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817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3017212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361581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</a:tblGrid>
              <a:tr h="6831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A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Your Title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533808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Develop</a:t>
                      </a:r>
                    </a:p>
                  </a:txBody>
                  <a:tcPr marL="230126" marR="0" marT="0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90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533808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100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Analyze</a:t>
                      </a:r>
                    </a:p>
                  </a:txBody>
                  <a:tcPr marL="230126" marR="0" marT="0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70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533808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500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Identify</a:t>
                      </a:r>
                    </a:p>
                  </a:txBody>
                  <a:tcPr marL="230126" marR="0" marT="0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533808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Advertise</a:t>
                      </a:r>
                    </a:p>
                  </a:txBody>
                  <a:tcPr marL="230126" marR="0" marT="0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600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533808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35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Authorize</a:t>
                      </a:r>
                    </a:p>
                  </a:txBody>
                  <a:tcPr marL="230126" marR="0" marT="0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75</a:t>
                      </a:r>
                    </a:p>
                  </a:txBody>
                  <a:tcPr marL="46025" marR="46025" marT="23013" marB="23013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7BD1BA98-8858-9F58-6D3A-327C7290E9F6}"/>
              </a:ext>
            </a:extLst>
          </p:cNvPr>
          <p:cNvSpPr/>
          <p:nvPr/>
        </p:nvSpPr>
        <p:spPr>
          <a:xfrm>
            <a:off x="6960509" y="1607940"/>
            <a:ext cx="516619" cy="516617"/>
          </a:xfrm>
          <a:prstGeom prst="rect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5D75F6-38C4-F2E3-8B01-5FA55D625851}"/>
              </a:ext>
            </a:extLst>
          </p:cNvPr>
          <p:cNvSpPr txBox="1"/>
          <p:nvPr/>
        </p:nvSpPr>
        <p:spPr>
          <a:xfrm>
            <a:off x="6826618" y="1607940"/>
            <a:ext cx="41075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899BFC-F867-3D16-742C-6A38C0E1637C}"/>
              </a:ext>
            </a:extLst>
          </p:cNvPr>
          <p:cNvSpPr txBox="1"/>
          <p:nvPr/>
        </p:nvSpPr>
        <p:spPr>
          <a:xfrm>
            <a:off x="7691304" y="1510826"/>
            <a:ext cx="3885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 your company’s name out there.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AADAED-D5F5-FC0A-26C5-0F53993AC091}"/>
              </a:ext>
            </a:extLst>
          </p:cNvPr>
          <p:cNvSpPr/>
          <p:nvPr/>
        </p:nvSpPr>
        <p:spPr>
          <a:xfrm>
            <a:off x="1037932" y="5297597"/>
            <a:ext cx="516619" cy="516617"/>
          </a:xfrm>
          <a:prstGeom prst="rect">
            <a:avLst/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F7F948-A0C7-3E44-D5B5-7B737D64761B}"/>
              </a:ext>
            </a:extLst>
          </p:cNvPr>
          <p:cNvSpPr txBox="1"/>
          <p:nvPr/>
        </p:nvSpPr>
        <p:spPr>
          <a:xfrm>
            <a:off x="885484" y="5265233"/>
            <a:ext cx="41075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48FDF6-7583-CC91-0F5B-320171F9A0D5}"/>
              </a:ext>
            </a:extLst>
          </p:cNvPr>
          <p:cNvSpPr txBox="1"/>
          <p:nvPr/>
        </p:nvSpPr>
        <p:spPr>
          <a:xfrm>
            <a:off x="1768726" y="5200484"/>
            <a:ext cx="3885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434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 your company’s name out there.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804B763-A8FE-2491-FBD6-1332D7DFC717}"/>
              </a:ext>
            </a:extLst>
          </p:cNvPr>
          <p:cNvSpPr/>
          <p:nvPr/>
        </p:nvSpPr>
        <p:spPr>
          <a:xfrm>
            <a:off x="6442347" y="1195851"/>
            <a:ext cx="5134610" cy="1533062"/>
          </a:xfrm>
          <a:prstGeom prst="roundRect">
            <a:avLst/>
          </a:prstGeom>
          <a:noFill/>
          <a:ln>
            <a:solidFill>
              <a:srgbClr val="FA5B5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3719D3E-97E8-2553-01A9-DD52F0B2A8B9}"/>
              </a:ext>
            </a:extLst>
          </p:cNvPr>
          <p:cNvSpPr/>
          <p:nvPr/>
        </p:nvSpPr>
        <p:spPr>
          <a:xfrm>
            <a:off x="570184" y="4896314"/>
            <a:ext cx="5134610" cy="1533062"/>
          </a:xfrm>
          <a:prstGeom prst="roundRect">
            <a:avLst/>
          </a:prstGeom>
          <a:noFill/>
          <a:ln>
            <a:solidFill>
              <a:srgbClr val="F2548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99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entagon 34">
            <a:extLst>
              <a:ext uri="{FF2B5EF4-FFF2-40B4-BE49-F238E27FC236}">
                <a16:creationId xmlns:a16="http://schemas.microsoft.com/office/drawing/2014/main" id="{02EE60E3-6DFE-8EC9-1538-CD2293E5EC02}"/>
              </a:ext>
            </a:extLst>
          </p:cNvPr>
          <p:cNvSpPr/>
          <p:nvPr/>
        </p:nvSpPr>
        <p:spPr>
          <a:xfrm>
            <a:off x="253752" y="5591702"/>
            <a:ext cx="11053337" cy="1098436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417937A7-4655-927A-3029-79A22C81BE57}"/>
              </a:ext>
            </a:extLst>
          </p:cNvPr>
          <p:cNvSpPr txBox="1"/>
          <p:nvPr/>
        </p:nvSpPr>
        <p:spPr>
          <a:xfrm>
            <a:off x="361024" y="286381"/>
            <a:ext cx="379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3EB857D-51B9-0E6C-C69F-0CAF873A7777}"/>
              </a:ext>
            </a:extLst>
          </p:cNvPr>
          <p:cNvSpPr txBox="1"/>
          <p:nvPr/>
        </p:nvSpPr>
        <p:spPr>
          <a:xfrm>
            <a:off x="4425044" y="286381"/>
            <a:ext cx="715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1F179B-8DB1-F2CF-80D9-72009DFF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652428"/>
              </p:ext>
            </p:extLst>
          </p:nvPr>
        </p:nvGraphicFramePr>
        <p:xfrm>
          <a:off x="253752" y="1755108"/>
          <a:ext cx="11684496" cy="356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7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7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7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7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7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12873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264671" marR="52934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873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marL="264671" marR="52934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873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marL="264671" marR="52934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2873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Advertise</a:t>
                      </a:r>
                    </a:p>
                  </a:txBody>
                  <a:tcPr marL="264671" marR="52934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873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Authorize</a:t>
                      </a:r>
                    </a:p>
                  </a:txBody>
                  <a:tcPr marL="264671" marR="52934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7168" marR="67168" marT="33583" marB="3358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ounded Rectangle 19">
            <a:extLst>
              <a:ext uri="{FF2B5EF4-FFF2-40B4-BE49-F238E27FC236}">
                <a16:creationId xmlns:a16="http://schemas.microsoft.com/office/drawing/2014/main" id="{9CD1BB0E-F5EC-0F80-82A7-1D2C4BC7FF4F}"/>
              </a:ext>
            </a:extLst>
          </p:cNvPr>
          <p:cNvSpPr/>
          <p:nvPr/>
        </p:nvSpPr>
        <p:spPr>
          <a:xfrm>
            <a:off x="2842537" y="1986647"/>
            <a:ext cx="2630849" cy="286344"/>
          </a:xfrm>
          <a:prstGeom prst="roundRect">
            <a:avLst>
              <a:gd name="adj" fmla="val 50000"/>
            </a:avLst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7" name="Rounded Rectangle 172">
            <a:extLst>
              <a:ext uri="{FF2B5EF4-FFF2-40B4-BE49-F238E27FC236}">
                <a16:creationId xmlns:a16="http://schemas.microsoft.com/office/drawing/2014/main" id="{39D3B238-5B72-317A-FE73-1AEBDA4D026E}"/>
              </a:ext>
            </a:extLst>
          </p:cNvPr>
          <p:cNvSpPr/>
          <p:nvPr/>
        </p:nvSpPr>
        <p:spPr>
          <a:xfrm>
            <a:off x="6315761" y="2655212"/>
            <a:ext cx="3370477" cy="286344"/>
          </a:xfrm>
          <a:prstGeom prst="roundRect">
            <a:avLst>
              <a:gd name="adj" fmla="val 50000"/>
            </a:avLst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8" name="Rounded Rectangle 174">
            <a:extLst>
              <a:ext uri="{FF2B5EF4-FFF2-40B4-BE49-F238E27FC236}">
                <a16:creationId xmlns:a16="http://schemas.microsoft.com/office/drawing/2014/main" id="{3ACA9C7F-D6A0-58AF-5CBD-CE05263BBCF9}"/>
              </a:ext>
            </a:extLst>
          </p:cNvPr>
          <p:cNvSpPr/>
          <p:nvPr/>
        </p:nvSpPr>
        <p:spPr>
          <a:xfrm>
            <a:off x="8659220" y="4123457"/>
            <a:ext cx="2647869" cy="286344"/>
          </a:xfrm>
          <a:prstGeom prst="roundRect">
            <a:avLst>
              <a:gd name="adj" fmla="val 50000"/>
            </a:avLst>
          </a:prstGeom>
          <a:solidFill>
            <a:srgbClr val="F27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9" name="Rounded Rectangle 175">
            <a:extLst>
              <a:ext uri="{FF2B5EF4-FFF2-40B4-BE49-F238E27FC236}">
                <a16:creationId xmlns:a16="http://schemas.microsoft.com/office/drawing/2014/main" id="{D1E755D2-982A-B9A6-9901-BC8081561C36}"/>
              </a:ext>
            </a:extLst>
          </p:cNvPr>
          <p:cNvSpPr/>
          <p:nvPr/>
        </p:nvSpPr>
        <p:spPr>
          <a:xfrm>
            <a:off x="2781931" y="3394118"/>
            <a:ext cx="2403550" cy="286344"/>
          </a:xfrm>
          <a:prstGeom prst="roundRect">
            <a:avLst>
              <a:gd name="adj" fmla="val 50000"/>
            </a:avLst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0" name="Rounded Rectangle 176">
            <a:extLst>
              <a:ext uri="{FF2B5EF4-FFF2-40B4-BE49-F238E27FC236}">
                <a16:creationId xmlns:a16="http://schemas.microsoft.com/office/drawing/2014/main" id="{8F26CF83-8282-1AC5-C2B9-258F1553CD89}"/>
              </a:ext>
            </a:extLst>
          </p:cNvPr>
          <p:cNvSpPr/>
          <p:nvPr/>
        </p:nvSpPr>
        <p:spPr>
          <a:xfrm>
            <a:off x="6382993" y="4830912"/>
            <a:ext cx="4552455" cy="286344"/>
          </a:xfrm>
          <a:prstGeom prst="roundRect">
            <a:avLst>
              <a:gd name="adj" fmla="val 50000"/>
            </a:avLst>
          </a:prstGeom>
          <a:solidFill>
            <a:srgbClr val="F8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C36C14B3-DE99-56C7-BF56-16F6C55CF4EB}"/>
              </a:ext>
            </a:extLst>
          </p:cNvPr>
          <p:cNvSpPr txBox="1">
            <a:spLocks/>
          </p:cNvSpPr>
          <p:nvPr/>
        </p:nvSpPr>
        <p:spPr>
          <a:xfrm>
            <a:off x="835304" y="6124283"/>
            <a:ext cx="2811019" cy="4042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AF964D53-B62A-6E83-FCAF-39AC59135C26}"/>
              </a:ext>
            </a:extLst>
          </p:cNvPr>
          <p:cNvSpPr txBox="1">
            <a:spLocks/>
          </p:cNvSpPr>
          <p:nvPr/>
        </p:nvSpPr>
        <p:spPr>
          <a:xfrm>
            <a:off x="835304" y="5719836"/>
            <a:ext cx="2811019" cy="4042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9D344D2-92E8-1FCB-E98D-C9D87D433ECB}"/>
              </a:ext>
            </a:extLst>
          </p:cNvPr>
          <p:cNvSpPr/>
          <p:nvPr/>
        </p:nvSpPr>
        <p:spPr>
          <a:xfrm>
            <a:off x="525439" y="5774726"/>
            <a:ext cx="294445" cy="294445"/>
          </a:xfrm>
          <a:prstGeom prst="ellipse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53F1CD4-28A1-2C65-A0EB-B0941A40A99C}"/>
              </a:ext>
            </a:extLst>
          </p:cNvPr>
          <p:cNvSpPr/>
          <p:nvPr/>
        </p:nvSpPr>
        <p:spPr>
          <a:xfrm>
            <a:off x="525439" y="6179173"/>
            <a:ext cx="294445" cy="294445"/>
          </a:xfrm>
          <a:prstGeom prst="ellipse">
            <a:avLst/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8816DA2-2732-493C-00CA-AA9566E7184A}"/>
              </a:ext>
            </a:extLst>
          </p:cNvPr>
          <p:cNvSpPr/>
          <p:nvPr/>
        </p:nvSpPr>
        <p:spPr>
          <a:xfrm>
            <a:off x="3691719" y="5774726"/>
            <a:ext cx="294445" cy="294445"/>
          </a:xfrm>
          <a:prstGeom prst="ellipse">
            <a:avLst/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352CC32-06B2-A96D-1B1D-38D73E6611E5}"/>
              </a:ext>
            </a:extLst>
          </p:cNvPr>
          <p:cNvSpPr/>
          <p:nvPr/>
        </p:nvSpPr>
        <p:spPr>
          <a:xfrm>
            <a:off x="3691719" y="6179173"/>
            <a:ext cx="294445" cy="294445"/>
          </a:xfrm>
          <a:prstGeom prst="ellipse">
            <a:avLst/>
          </a:prstGeom>
          <a:solidFill>
            <a:srgbClr val="FA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BDE21F0-5738-67C3-FD22-F33381533C14}"/>
              </a:ext>
            </a:extLst>
          </p:cNvPr>
          <p:cNvSpPr txBox="1">
            <a:spLocks/>
          </p:cNvSpPr>
          <p:nvPr/>
        </p:nvSpPr>
        <p:spPr>
          <a:xfrm>
            <a:off x="4110767" y="6124283"/>
            <a:ext cx="2811019" cy="4042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D92D4BBB-A49F-835F-8DD3-40512072EB12}"/>
              </a:ext>
            </a:extLst>
          </p:cNvPr>
          <p:cNvSpPr txBox="1">
            <a:spLocks/>
          </p:cNvSpPr>
          <p:nvPr/>
        </p:nvSpPr>
        <p:spPr>
          <a:xfrm>
            <a:off x="4110767" y="5719836"/>
            <a:ext cx="2811019" cy="4042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5387CC-249E-8837-B559-DEEF50F5A1E8}"/>
              </a:ext>
            </a:extLst>
          </p:cNvPr>
          <p:cNvSpPr/>
          <p:nvPr/>
        </p:nvSpPr>
        <p:spPr>
          <a:xfrm>
            <a:off x="6844352" y="5774726"/>
            <a:ext cx="294445" cy="294445"/>
          </a:xfrm>
          <a:prstGeom prst="ellipse">
            <a:avLst/>
          </a:prstGeom>
          <a:solidFill>
            <a:srgbClr val="F8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53AD911E-5350-BD23-C6A2-33B699418718}"/>
              </a:ext>
            </a:extLst>
          </p:cNvPr>
          <p:cNvSpPr txBox="1">
            <a:spLocks/>
          </p:cNvSpPr>
          <p:nvPr/>
        </p:nvSpPr>
        <p:spPr>
          <a:xfrm>
            <a:off x="7290695" y="5719836"/>
            <a:ext cx="2811019" cy="40422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</p:spTree>
    <p:extLst>
      <p:ext uri="{BB962C8B-B14F-4D97-AF65-F5344CB8AC3E}">
        <p14:creationId xmlns:p14="http://schemas.microsoft.com/office/powerpoint/2010/main" val="2144034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7937A7-4655-927A-3029-79A22C81BE57}"/>
              </a:ext>
            </a:extLst>
          </p:cNvPr>
          <p:cNvSpPr txBox="1"/>
          <p:nvPr/>
        </p:nvSpPr>
        <p:spPr>
          <a:xfrm>
            <a:off x="361024" y="286381"/>
            <a:ext cx="379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3EB857D-51B9-0E6C-C69F-0CAF873A7777}"/>
              </a:ext>
            </a:extLst>
          </p:cNvPr>
          <p:cNvSpPr txBox="1"/>
          <p:nvPr/>
        </p:nvSpPr>
        <p:spPr>
          <a:xfrm>
            <a:off x="4425044" y="286381"/>
            <a:ext cx="715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1EBE78-C9F1-4E14-A3E2-C281CD21A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431570"/>
              </p:ext>
            </p:extLst>
          </p:nvPr>
        </p:nvGraphicFramePr>
        <p:xfrm>
          <a:off x="925068" y="1093447"/>
          <a:ext cx="10341864" cy="5306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096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149096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149096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149096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149096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149096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1149096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1149096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1149096">
                  <a:extLst>
                    <a:ext uri="{9D8B030D-6E8A-4147-A177-3AD203B41FA5}">
                      <a16:colId xmlns:a16="http://schemas.microsoft.com/office/drawing/2014/main" val="239611186"/>
                    </a:ext>
                  </a:extLst>
                </a:gridCol>
              </a:tblGrid>
              <a:tr h="884499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Mon</a:t>
                      </a:r>
                    </a:p>
                  </a:txBody>
                  <a:tcPr marL="45365" marR="45365" marT="22683" marB="2268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884499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Thu</a:t>
                      </a:r>
                    </a:p>
                  </a:txBody>
                  <a:tcPr marL="45365" marR="45365" marT="22683" marB="2268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884499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Wed</a:t>
                      </a:r>
                    </a:p>
                  </a:txBody>
                  <a:tcPr marL="45365" marR="45365" marT="22683" marB="2268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884499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Thu</a:t>
                      </a:r>
                    </a:p>
                  </a:txBody>
                  <a:tcPr marL="45365" marR="45365" marT="22683" marB="2268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6A6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884499"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Lato Light" panose="020F0502020204030203" pitchFamily="34" charset="0"/>
                        </a:rPr>
                        <a:t>Fri</a:t>
                      </a:r>
                    </a:p>
                  </a:txBody>
                  <a:tcPr marL="45365" marR="45365" marT="22683" marB="2268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  <a:tr h="884499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40</a:t>
                      </a: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Lato Light" panose="020F0502020204030203" pitchFamily="34" charset="0"/>
                      </a:endParaRPr>
                    </a:p>
                  </a:txBody>
                  <a:tcPr marL="45365" marR="45365" marT="22683" marB="2268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9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marL="45365" marR="45365" marT="22683" marB="22683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40</a:t>
                      </a:r>
                    </a:p>
                  </a:txBody>
                  <a:tcPr marL="45365" marR="45365" marT="22683" marB="2268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601540"/>
                  </a:ext>
                </a:extLst>
              </a:tr>
            </a:tbl>
          </a:graphicData>
        </a:graphic>
      </p:graphicFrame>
      <p:sp>
        <p:nvSpPr>
          <p:cNvPr id="4" name="Arrow: Chevron 1">
            <a:extLst>
              <a:ext uri="{FF2B5EF4-FFF2-40B4-BE49-F238E27FC236}">
                <a16:creationId xmlns:a16="http://schemas.microsoft.com/office/drawing/2014/main" id="{4249CE60-0682-B1DD-F0BE-9BE40D668C86}"/>
              </a:ext>
            </a:extLst>
          </p:cNvPr>
          <p:cNvSpPr/>
          <p:nvPr/>
        </p:nvSpPr>
        <p:spPr>
          <a:xfrm>
            <a:off x="7077285" y="1346328"/>
            <a:ext cx="3741032" cy="346604"/>
          </a:xfrm>
          <a:prstGeom prst="chevron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Chevron 1">
            <a:extLst>
              <a:ext uri="{FF2B5EF4-FFF2-40B4-BE49-F238E27FC236}">
                <a16:creationId xmlns:a16="http://schemas.microsoft.com/office/drawing/2014/main" id="{ED3F2480-E0AA-13C6-1D15-C314AB8557DB}"/>
              </a:ext>
            </a:extLst>
          </p:cNvPr>
          <p:cNvSpPr/>
          <p:nvPr/>
        </p:nvSpPr>
        <p:spPr>
          <a:xfrm>
            <a:off x="7077285" y="2260537"/>
            <a:ext cx="4486989" cy="346604"/>
          </a:xfrm>
          <a:prstGeom prst="chevron">
            <a:avLst/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Chevron 1">
            <a:extLst>
              <a:ext uri="{FF2B5EF4-FFF2-40B4-BE49-F238E27FC236}">
                <a16:creationId xmlns:a16="http://schemas.microsoft.com/office/drawing/2014/main" id="{03B938AD-E575-4B15-3BD4-AED74227E3CD}"/>
              </a:ext>
            </a:extLst>
          </p:cNvPr>
          <p:cNvSpPr/>
          <p:nvPr/>
        </p:nvSpPr>
        <p:spPr>
          <a:xfrm>
            <a:off x="7077285" y="3174746"/>
            <a:ext cx="2092635" cy="346604"/>
          </a:xfrm>
          <a:prstGeom prst="chevron">
            <a:avLst/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row: Chevron 1">
            <a:extLst>
              <a:ext uri="{FF2B5EF4-FFF2-40B4-BE49-F238E27FC236}">
                <a16:creationId xmlns:a16="http://schemas.microsoft.com/office/drawing/2014/main" id="{3DA23458-FD7B-8864-73D7-B718C2B41E6E}"/>
              </a:ext>
            </a:extLst>
          </p:cNvPr>
          <p:cNvSpPr/>
          <p:nvPr/>
        </p:nvSpPr>
        <p:spPr>
          <a:xfrm>
            <a:off x="7077285" y="3960735"/>
            <a:ext cx="3271552" cy="346604"/>
          </a:xfrm>
          <a:prstGeom prst="chevron">
            <a:avLst/>
          </a:prstGeom>
          <a:solidFill>
            <a:srgbClr val="FA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Chevron 1">
            <a:extLst>
              <a:ext uri="{FF2B5EF4-FFF2-40B4-BE49-F238E27FC236}">
                <a16:creationId xmlns:a16="http://schemas.microsoft.com/office/drawing/2014/main" id="{C984FBAF-8E10-19DF-32B2-4C5B18690B71}"/>
              </a:ext>
            </a:extLst>
          </p:cNvPr>
          <p:cNvSpPr/>
          <p:nvPr/>
        </p:nvSpPr>
        <p:spPr>
          <a:xfrm>
            <a:off x="7077285" y="4875180"/>
            <a:ext cx="4189647" cy="346604"/>
          </a:xfrm>
          <a:prstGeom prst="chevron">
            <a:avLst/>
          </a:prstGeom>
          <a:solidFill>
            <a:srgbClr val="EF8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row: Chevron 1">
            <a:extLst>
              <a:ext uri="{FF2B5EF4-FFF2-40B4-BE49-F238E27FC236}">
                <a16:creationId xmlns:a16="http://schemas.microsoft.com/office/drawing/2014/main" id="{59105497-6CD4-14CB-0C2C-850E5FD09CCF}"/>
              </a:ext>
            </a:extLst>
          </p:cNvPr>
          <p:cNvSpPr/>
          <p:nvPr/>
        </p:nvSpPr>
        <p:spPr>
          <a:xfrm flipH="1">
            <a:off x="2566521" y="1346328"/>
            <a:ext cx="2523013" cy="346604"/>
          </a:xfrm>
          <a:prstGeom prst="chevron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Chevron 1">
            <a:extLst>
              <a:ext uri="{FF2B5EF4-FFF2-40B4-BE49-F238E27FC236}">
                <a16:creationId xmlns:a16="http://schemas.microsoft.com/office/drawing/2014/main" id="{FF1BFFD4-CC23-D6B6-AAEA-0D344FB8BCDE}"/>
              </a:ext>
            </a:extLst>
          </p:cNvPr>
          <p:cNvSpPr/>
          <p:nvPr/>
        </p:nvSpPr>
        <p:spPr>
          <a:xfrm flipH="1">
            <a:off x="1683674" y="2260537"/>
            <a:ext cx="3405860" cy="346604"/>
          </a:xfrm>
          <a:prstGeom prst="chevron">
            <a:avLst/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row: Chevron 1">
            <a:extLst>
              <a:ext uri="{FF2B5EF4-FFF2-40B4-BE49-F238E27FC236}">
                <a16:creationId xmlns:a16="http://schemas.microsoft.com/office/drawing/2014/main" id="{A8754535-E285-09E4-CF32-EDCBFEFA4B11}"/>
              </a:ext>
            </a:extLst>
          </p:cNvPr>
          <p:cNvSpPr/>
          <p:nvPr/>
        </p:nvSpPr>
        <p:spPr>
          <a:xfrm flipH="1">
            <a:off x="1077468" y="3174746"/>
            <a:ext cx="4012066" cy="346604"/>
          </a:xfrm>
          <a:prstGeom prst="chevron">
            <a:avLst/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row: Chevron 1">
            <a:extLst>
              <a:ext uri="{FF2B5EF4-FFF2-40B4-BE49-F238E27FC236}">
                <a16:creationId xmlns:a16="http://schemas.microsoft.com/office/drawing/2014/main" id="{6E3D886B-076B-5F29-4805-279B20BD5815}"/>
              </a:ext>
            </a:extLst>
          </p:cNvPr>
          <p:cNvSpPr/>
          <p:nvPr/>
        </p:nvSpPr>
        <p:spPr>
          <a:xfrm flipH="1">
            <a:off x="3413887" y="3960735"/>
            <a:ext cx="1675647" cy="346604"/>
          </a:xfrm>
          <a:prstGeom prst="chevron">
            <a:avLst/>
          </a:prstGeom>
          <a:solidFill>
            <a:srgbClr val="FA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Chevron 1">
            <a:extLst>
              <a:ext uri="{FF2B5EF4-FFF2-40B4-BE49-F238E27FC236}">
                <a16:creationId xmlns:a16="http://schemas.microsoft.com/office/drawing/2014/main" id="{E701E781-AFDA-73D8-EDA2-E66EDCCD7A86}"/>
              </a:ext>
            </a:extLst>
          </p:cNvPr>
          <p:cNvSpPr/>
          <p:nvPr/>
        </p:nvSpPr>
        <p:spPr>
          <a:xfrm flipH="1">
            <a:off x="2125699" y="4875180"/>
            <a:ext cx="2963835" cy="346604"/>
          </a:xfrm>
          <a:prstGeom prst="chevron">
            <a:avLst/>
          </a:prstGeom>
          <a:solidFill>
            <a:srgbClr val="EF8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048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7937A7-4655-927A-3029-79A22C81BE57}"/>
              </a:ext>
            </a:extLst>
          </p:cNvPr>
          <p:cNvSpPr txBox="1"/>
          <p:nvPr/>
        </p:nvSpPr>
        <p:spPr>
          <a:xfrm>
            <a:off x="361024" y="286381"/>
            <a:ext cx="379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3EB857D-51B9-0E6C-C69F-0CAF873A7777}"/>
              </a:ext>
            </a:extLst>
          </p:cNvPr>
          <p:cNvSpPr txBox="1"/>
          <p:nvPr/>
        </p:nvSpPr>
        <p:spPr>
          <a:xfrm>
            <a:off x="4425044" y="286381"/>
            <a:ext cx="715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462BEA9-F563-54D0-4C2D-CDC075199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631123"/>
              </p:ext>
            </p:extLst>
          </p:nvPr>
        </p:nvGraphicFramePr>
        <p:xfrm>
          <a:off x="361024" y="2597129"/>
          <a:ext cx="11549034" cy="313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4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4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4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4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7449"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245320" marR="49064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449"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marL="245320" marR="49064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449"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marL="245320" marR="49064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449"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Advertise</a:t>
                      </a:r>
                    </a:p>
                  </a:txBody>
                  <a:tcPr marL="245320" marR="49064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449"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Authorize</a:t>
                      </a:r>
                    </a:p>
                  </a:txBody>
                  <a:tcPr marL="245320" marR="49064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62257" marR="62257" marT="31129" marB="3112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809CC8C-1026-5400-6437-AD55727EAF35}"/>
              </a:ext>
            </a:extLst>
          </p:cNvPr>
          <p:cNvSpPr/>
          <p:nvPr/>
        </p:nvSpPr>
        <p:spPr>
          <a:xfrm>
            <a:off x="2796360" y="2685010"/>
            <a:ext cx="2976106" cy="345631"/>
          </a:xfrm>
          <a:prstGeom prst="roundRect">
            <a:avLst>
              <a:gd name="adj" fmla="val 0"/>
            </a:avLst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7" name="Rounded Rectangle 172">
            <a:extLst>
              <a:ext uri="{FF2B5EF4-FFF2-40B4-BE49-F238E27FC236}">
                <a16:creationId xmlns:a16="http://schemas.microsoft.com/office/drawing/2014/main" id="{3D203747-DFC0-A40E-9CEA-CA0CD769AA2E}"/>
              </a:ext>
            </a:extLst>
          </p:cNvPr>
          <p:cNvSpPr/>
          <p:nvPr/>
        </p:nvSpPr>
        <p:spPr>
          <a:xfrm>
            <a:off x="5259942" y="3355849"/>
            <a:ext cx="3812798" cy="345631"/>
          </a:xfrm>
          <a:prstGeom prst="roundRect">
            <a:avLst>
              <a:gd name="adj" fmla="val 0"/>
            </a:avLst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8" name="Rounded Rectangle 174">
            <a:extLst>
              <a:ext uri="{FF2B5EF4-FFF2-40B4-BE49-F238E27FC236}">
                <a16:creationId xmlns:a16="http://schemas.microsoft.com/office/drawing/2014/main" id="{C6D5AD9A-9191-87F4-8387-2E836EE271D6}"/>
              </a:ext>
            </a:extLst>
          </p:cNvPr>
          <p:cNvSpPr/>
          <p:nvPr/>
        </p:nvSpPr>
        <p:spPr>
          <a:xfrm>
            <a:off x="8315171" y="4026688"/>
            <a:ext cx="2995359" cy="345631"/>
          </a:xfrm>
          <a:prstGeom prst="roundRect">
            <a:avLst>
              <a:gd name="adj" fmla="val 0"/>
            </a:avLst>
          </a:prstGeom>
          <a:solidFill>
            <a:srgbClr val="F8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9" name="Rounded Rectangle 175">
            <a:extLst>
              <a:ext uri="{FF2B5EF4-FFF2-40B4-BE49-F238E27FC236}">
                <a16:creationId xmlns:a16="http://schemas.microsoft.com/office/drawing/2014/main" id="{602EDC18-EB87-730E-97C8-41D5AEE3DB7A}"/>
              </a:ext>
            </a:extLst>
          </p:cNvPr>
          <p:cNvSpPr/>
          <p:nvPr/>
        </p:nvSpPr>
        <p:spPr>
          <a:xfrm>
            <a:off x="4926777" y="4598167"/>
            <a:ext cx="2718977" cy="380194"/>
          </a:xfrm>
          <a:prstGeom prst="roundRect">
            <a:avLst>
              <a:gd name="adj" fmla="val 0"/>
            </a:avLst>
          </a:prstGeom>
          <a:solidFill>
            <a:srgbClr val="F27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0" name="Rounded Rectangle 176">
            <a:extLst>
              <a:ext uri="{FF2B5EF4-FFF2-40B4-BE49-F238E27FC236}">
                <a16:creationId xmlns:a16="http://schemas.microsoft.com/office/drawing/2014/main" id="{5B39FCAF-C5CD-6CD4-9201-A1F4CFE82C58}"/>
              </a:ext>
            </a:extLst>
          </p:cNvPr>
          <p:cNvSpPr/>
          <p:nvPr/>
        </p:nvSpPr>
        <p:spPr>
          <a:xfrm>
            <a:off x="6497794" y="5225876"/>
            <a:ext cx="5149891" cy="345631"/>
          </a:xfrm>
          <a:prstGeom prst="roundRect">
            <a:avLst>
              <a:gd name="adj" fmla="val 0"/>
            </a:avLst>
          </a:prstGeom>
          <a:solidFill>
            <a:srgbClr val="AF9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5AF0FD-F85B-74E1-F719-AA0FC0C3D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631609"/>
              </p:ext>
            </p:extLst>
          </p:nvPr>
        </p:nvGraphicFramePr>
        <p:xfrm>
          <a:off x="361024" y="1721667"/>
          <a:ext cx="11549034" cy="627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839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924839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924839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924839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924839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924839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</a:tblGrid>
              <a:tr h="627947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52563" marR="52563" marT="26281" marB="2628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marL="52563" marR="52563" marT="26281" marB="2628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marL="52563" marR="52563" marT="26281" marB="2628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Advertise</a:t>
                      </a:r>
                    </a:p>
                  </a:txBody>
                  <a:tcPr marL="52563" marR="52563" marT="26281" marB="2628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Authorize</a:t>
                      </a:r>
                    </a:p>
                  </a:txBody>
                  <a:tcPr marL="52563" marR="52563" marT="26281" marB="2628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Prioritize</a:t>
                      </a:r>
                    </a:p>
                  </a:txBody>
                  <a:tcPr marL="52563" marR="52563" marT="26281" marB="2628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B471C6DF-6B1B-568A-92B1-4B385B750584}"/>
              </a:ext>
            </a:extLst>
          </p:cNvPr>
          <p:cNvGrpSpPr/>
          <p:nvPr/>
        </p:nvGrpSpPr>
        <p:grpSpPr>
          <a:xfrm>
            <a:off x="3719892" y="1921597"/>
            <a:ext cx="229507" cy="205358"/>
            <a:chOff x="14737336" y="800416"/>
            <a:chExt cx="407160" cy="364319"/>
          </a:xfrm>
          <a:solidFill>
            <a:schemeClr val="bg1"/>
          </a:soli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61479CB-56BA-7CED-F30C-1F5C408A24F8}"/>
                </a:ext>
              </a:extLst>
            </p:cNvPr>
            <p:cNvSpPr/>
            <p:nvPr/>
          </p:nvSpPr>
          <p:spPr>
            <a:xfrm>
              <a:off x="14760736" y="800416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BEC98D67-0BCF-8FEE-0DC7-F3836AF7D9E7}"/>
                </a:ext>
              </a:extLst>
            </p:cNvPr>
            <p:cNvSpPr/>
            <p:nvPr/>
          </p:nvSpPr>
          <p:spPr>
            <a:xfrm>
              <a:off x="14737336" y="1008855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7A3DE4B-A776-523B-ABBE-EC91F2C33310}"/>
              </a:ext>
            </a:extLst>
          </p:cNvPr>
          <p:cNvGrpSpPr/>
          <p:nvPr/>
        </p:nvGrpSpPr>
        <p:grpSpPr>
          <a:xfrm>
            <a:off x="5566409" y="1905864"/>
            <a:ext cx="198155" cy="198155"/>
            <a:chOff x="14759296" y="-2028824"/>
            <a:chExt cx="404999" cy="404999"/>
          </a:xfrm>
          <a:solidFill>
            <a:schemeClr val="bg1"/>
          </a:solidFill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A6C181A-D0DC-286A-7FC7-5B13FFC1DF1B}"/>
                </a:ext>
              </a:extLst>
            </p:cNvPr>
            <p:cNvSpPr/>
            <p:nvPr/>
          </p:nvSpPr>
          <p:spPr>
            <a:xfrm>
              <a:off x="14759296" y="-1988145"/>
              <a:ext cx="364320" cy="36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B65C135-64F6-2A44-1191-FDB6E09D010F}"/>
                </a:ext>
              </a:extLst>
            </p:cNvPr>
            <p:cNvSpPr/>
            <p:nvPr/>
          </p:nvSpPr>
          <p:spPr>
            <a:xfrm>
              <a:off x="14962335" y="-2028824"/>
              <a:ext cx="20196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B899C4-1FB4-C916-798C-36C3849D1D2F}"/>
              </a:ext>
            </a:extLst>
          </p:cNvPr>
          <p:cNvGrpSpPr/>
          <p:nvPr/>
        </p:nvGrpSpPr>
        <p:grpSpPr>
          <a:xfrm>
            <a:off x="9376800" y="1826324"/>
            <a:ext cx="255075" cy="253046"/>
            <a:chOff x="18900376" y="-4123305"/>
            <a:chExt cx="452520" cy="448921"/>
          </a:xfrm>
          <a:solidFill>
            <a:schemeClr val="bg1"/>
          </a:solidFill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E3623A53-4CDA-A921-1173-AEBD5DE21B5E}"/>
                </a:ext>
              </a:extLst>
            </p:cNvPr>
            <p:cNvSpPr/>
            <p:nvPr/>
          </p:nvSpPr>
          <p:spPr>
            <a:xfrm>
              <a:off x="19155616" y="-3869864"/>
              <a:ext cx="197280" cy="1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544">
                  <a:moveTo>
                    <a:pt x="132" y="86"/>
                  </a:moveTo>
                  <a:lnTo>
                    <a:pt x="131" y="86"/>
                  </a:lnTo>
                  <a:cubicBezTo>
                    <a:pt x="119" y="86"/>
                    <a:pt x="108" y="91"/>
                    <a:pt x="99" y="99"/>
                  </a:cubicBezTo>
                  <a:cubicBezTo>
                    <a:pt x="82" y="117"/>
                    <a:pt x="82" y="146"/>
                    <a:pt x="100" y="163"/>
                  </a:cubicBezTo>
                  <a:lnTo>
                    <a:pt x="381" y="441"/>
                  </a:lnTo>
                  <a:lnTo>
                    <a:pt x="445" y="381"/>
                  </a:lnTo>
                  <a:lnTo>
                    <a:pt x="164" y="99"/>
                  </a:lnTo>
                  <a:cubicBezTo>
                    <a:pt x="155" y="90"/>
                    <a:pt x="144" y="86"/>
                    <a:pt x="132" y="86"/>
                  </a:cubicBezTo>
                  <a:close/>
                  <a:moveTo>
                    <a:pt x="381" y="544"/>
                  </a:moveTo>
                  <a:cubicBezTo>
                    <a:pt x="370" y="544"/>
                    <a:pt x="359" y="540"/>
                    <a:pt x="350" y="532"/>
                  </a:cubicBezTo>
                  <a:lnTo>
                    <a:pt x="39" y="224"/>
                  </a:lnTo>
                  <a:cubicBezTo>
                    <a:pt x="-12" y="174"/>
                    <a:pt x="-13" y="91"/>
                    <a:pt x="38" y="39"/>
                  </a:cubicBezTo>
                  <a:cubicBezTo>
                    <a:pt x="63" y="14"/>
                    <a:pt x="96" y="0"/>
                    <a:pt x="131" y="0"/>
                  </a:cubicBezTo>
                  <a:cubicBezTo>
                    <a:pt x="166" y="0"/>
                    <a:pt x="200" y="13"/>
                    <a:pt x="225" y="38"/>
                  </a:cubicBezTo>
                  <a:lnTo>
                    <a:pt x="537" y="351"/>
                  </a:lnTo>
                  <a:cubicBezTo>
                    <a:pt x="545" y="359"/>
                    <a:pt x="549" y="371"/>
                    <a:pt x="549" y="382"/>
                  </a:cubicBezTo>
                  <a:cubicBezTo>
                    <a:pt x="549" y="394"/>
                    <a:pt x="544" y="405"/>
                    <a:pt x="536" y="413"/>
                  </a:cubicBezTo>
                  <a:lnTo>
                    <a:pt x="410" y="533"/>
                  </a:lnTo>
                  <a:cubicBezTo>
                    <a:pt x="402" y="540"/>
                    <a:pt x="391" y="544"/>
                    <a:pt x="381" y="544"/>
                  </a:cubicBezTo>
                  <a:close/>
                </a:path>
              </a:pathLst>
            </a:custGeom>
            <a:grpFill/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2FB2776-A042-5B9C-EF19-C44710589A35}"/>
                </a:ext>
              </a:extLst>
            </p:cNvPr>
            <p:cNvSpPr/>
            <p:nvPr/>
          </p:nvSpPr>
          <p:spPr>
            <a:xfrm>
              <a:off x="18900376" y="-4123305"/>
              <a:ext cx="302040" cy="30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0" h="840">
                  <a:moveTo>
                    <a:pt x="420" y="86"/>
                  </a:moveTo>
                  <a:cubicBezTo>
                    <a:pt x="236" y="86"/>
                    <a:pt x="86" y="236"/>
                    <a:pt x="86" y="420"/>
                  </a:cubicBezTo>
                  <a:cubicBezTo>
                    <a:pt x="86" y="604"/>
                    <a:pt x="236" y="754"/>
                    <a:pt x="420" y="754"/>
                  </a:cubicBezTo>
                  <a:cubicBezTo>
                    <a:pt x="604" y="754"/>
                    <a:pt x="754" y="604"/>
                    <a:pt x="754" y="420"/>
                  </a:cubicBezTo>
                  <a:cubicBezTo>
                    <a:pt x="754" y="236"/>
                    <a:pt x="604" y="86"/>
                    <a:pt x="420" y="86"/>
                  </a:cubicBezTo>
                  <a:close/>
                  <a:moveTo>
                    <a:pt x="420" y="840"/>
                  </a:moveTo>
                  <a:cubicBezTo>
                    <a:pt x="188" y="840"/>
                    <a:pt x="0" y="651"/>
                    <a:pt x="0" y="420"/>
                  </a:cubicBezTo>
                  <a:cubicBezTo>
                    <a:pt x="0" y="188"/>
                    <a:pt x="188" y="0"/>
                    <a:pt x="420" y="0"/>
                  </a:cubicBezTo>
                  <a:cubicBezTo>
                    <a:pt x="651" y="0"/>
                    <a:pt x="840" y="188"/>
                    <a:pt x="840" y="420"/>
                  </a:cubicBezTo>
                  <a:cubicBezTo>
                    <a:pt x="840" y="651"/>
                    <a:pt x="651" y="840"/>
                    <a:pt x="420" y="840"/>
                  </a:cubicBezTo>
                  <a:close/>
                </a:path>
              </a:pathLst>
            </a:custGeom>
            <a:grpFill/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715F39-4E95-10F9-197E-3FA9C5B7780A}"/>
              </a:ext>
            </a:extLst>
          </p:cNvPr>
          <p:cNvGrpSpPr/>
          <p:nvPr/>
        </p:nvGrpSpPr>
        <p:grpSpPr>
          <a:xfrm>
            <a:off x="7480915" y="1880797"/>
            <a:ext cx="264816" cy="231559"/>
            <a:chOff x="16803376" y="-4135544"/>
            <a:chExt cx="461520" cy="403560"/>
          </a:xfrm>
          <a:solidFill>
            <a:schemeClr val="bg1"/>
          </a:solidFill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76F12C1-B7FB-1385-D157-F942A0B1D74E}"/>
                </a:ext>
              </a:extLst>
            </p:cNvPr>
            <p:cNvSpPr/>
            <p:nvPr/>
          </p:nvSpPr>
          <p:spPr>
            <a:xfrm>
              <a:off x="16803376" y="-4135544"/>
              <a:ext cx="461520" cy="11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3" h="312">
                  <a:moveTo>
                    <a:pt x="43" y="312"/>
                  </a:moveTo>
                  <a:cubicBezTo>
                    <a:pt x="32" y="312"/>
                    <a:pt x="21" y="308"/>
                    <a:pt x="12" y="299"/>
                  </a:cubicBezTo>
                  <a:cubicBezTo>
                    <a:pt x="-4" y="282"/>
                    <a:pt x="-4" y="255"/>
                    <a:pt x="13" y="238"/>
                  </a:cubicBezTo>
                  <a:cubicBezTo>
                    <a:pt x="170" y="87"/>
                    <a:pt x="401" y="0"/>
                    <a:pt x="645" y="0"/>
                  </a:cubicBezTo>
                  <a:cubicBezTo>
                    <a:pt x="885" y="0"/>
                    <a:pt x="1113" y="84"/>
                    <a:pt x="1270" y="231"/>
                  </a:cubicBezTo>
                  <a:cubicBezTo>
                    <a:pt x="1287" y="247"/>
                    <a:pt x="1288" y="275"/>
                    <a:pt x="1272" y="292"/>
                  </a:cubicBezTo>
                  <a:cubicBezTo>
                    <a:pt x="1255" y="309"/>
                    <a:pt x="1228" y="310"/>
                    <a:pt x="1211" y="294"/>
                  </a:cubicBezTo>
                  <a:cubicBezTo>
                    <a:pt x="1070" y="162"/>
                    <a:pt x="864" y="86"/>
                    <a:pt x="645" y="86"/>
                  </a:cubicBezTo>
                  <a:cubicBezTo>
                    <a:pt x="423" y="86"/>
                    <a:pt x="214" y="164"/>
                    <a:pt x="73" y="300"/>
                  </a:cubicBezTo>
                  <a:cubicBezTo>
                    <a:pt x="65" y="308"/>
                    <a:pt x="54" y="312"/>
                    <a:pt x="43" y="312"/>
                  </a:cubicBezTo>
                  <a:close/>
                </a:path>
              </a:pathLst>
            </a:custGeom>
            <a:grpFill/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40E26CF-FB5E-B1F5-6B2C-48E9FBC0B1CC}"/>
                </a:ext>
              </a:extLst>
            </p:cNvPr>
            <p:cNvSpPr/>
            <p:nvPr/>
          </p:nvSpPr>
          <p:spPr>
            <a:xfrm>
              <a:off x="16981216" y="-3841064"/>
              <a:ext cx="109440" cy="10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304">
                  <a:moveTo>
                    <a:pt x="153" y="0"/>
                  </a:moveTo>
                  <a:cubicBezTo>
                    <a:pt x="69" y="0"/>
                    <a:pt x="0" y="68"/>
                    <a:pt x="0" y="152"/>
                  </a:cubicBezTo>
                  <a:cubicBezTo>
                    <a:pt x="0" y="236"/>
                    <a:pt x="69" y="304"/>
                    <a:pt x="153" y="304"/>
                  </a:cubicBezTo>
                  <a:cubicBezTo>
                    <a:pt x="237" y="304"/>
                    <a:pt x="305" y="236"/>
                    <a:pt x="305" y="152"/>
                  </a:cubicBezTo>
                  <a:cubicBezTo>
                    <a:pt x="305" y="68"/>
                    <a:pt x="237" y="0"/>
                    <a:pt x="153" y="0"/>
                  </a:cubicBezTo>
                  <a:close/>
                  <a:moveTo>
                    <a:pt x="153" y="86"/>
                  </a:moveTo>
                  <a:cubicBezTo>
                    <a:pt x="189" y="86"/>
                    <a:pt x="219" y="115"/>
                    <a:pt x="219" y="152"/>
                  </a:cubicBezTo>
                  <a:cubicBezTo>
                    <a:pt x="219" y="189"/>
                    <a:pt x="189" y="218"/>
                    <a:pt x="153" y="218"/>
                  </a:cubicBezTo>
                  <a:cubicBezTo>
                    <a:pt x="116" y="218"/>
                    <a:pt x="86" y="189"/>
                    <a:pt x="86" y="152"/>
                  </a:cubicBezTo>
                  <a:cubicBezTo>
                    <a:pt x="86" y="115"/>
                    <a:pt x="116" y="86"/>
                    <a:pt x="153" y="86"/>
                  </a:cubicBezTo>
                  <a:close/>
                </a:path>
              </a:pathLst>
            </a:custGeom>
            <a:grpFill/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E568CB3-B54E-E4E3-310C-E041721FA18E}"/>
                </a:ext>
              </a:extLst>
            </p:cNvPr>
            <p:cNvSpPr/>
            <p:nvPr/>
          </p:nvSpPr>
          <p:spPr>
            <a:xfrm>
              <a:off x="16851256" y="-4046624"/>
              <a:ext cx="364320" cy="93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262">
                  <a:moveTo>
                    <a:pt x="43" y="262"/>
                  </a:moveTo>
                  <a:cubicBezTo>
                    <a:pt x="32" y="262"/>
                    <a:pt x="21" y="257"/>
                    <a:pt x="12" y="248"/>
                  </a:cubicBezTo>
                  <a:cubicBezTo>
                    <a:pt x="-4" y="231"/>
                    <a:pt x="-4" y="204"/>
                    <a:pt x="13" y="187"/>
                  </a:cubicBezTo>
                  <a:cubicBezTo>
                    <a:pt x="136" y="69"/>
                    <a:pt x="317" y="0"/>
                    <a:pt x="509" y="0"/>
                  </a:cubicBezTo>
                  <a:cubicBezTo>
                    <a:pt x="697" y="0"/>
                    <a:pt x="876" y="67"/>
                    <a:pt x="999" y="182"/>
                  </a:cubicBezTo>
                  <a:cubicBezTo>
                    <a:pt x="1017" y="198"/>
                    <a:pt x="1017" y="226"/>
                    <a:pt x="1001" y="243"/>
                  </a:cubicBezTo>
                  <a:cubicBezTo>
                    <a:pt x="985" y="260"/>
                    <a:pt x="958" y="261"/>
                    <a:pt x="940" y="245"/>
                  </a:cubicBezTo>
                  <a:cubicBezTo>
                    <a:pt x="833" y="144"/>
                    <a:pt x="676" y="86"/>
                    <a:pt x="509" y="86"/>
                  </a:cubicBezTo>
                  <a:cubicBezTo>
                    <a:pt x="339" y="86"/>
                    <a:pt x="180" y="146"/>
                    <a:pt x="73" y="249"/>
                  </a:cubicBezTo>
                  <a:cubicBezTo>
                    <a:pt x="65" y="258"/>
                    <a:pt x="54" y="262"/>
                    <a:pt x="43" y="262"/>
                  </a:cubicBezTo>
                  <a:close/>
                </a:path>
              </a:pathLst>
            </a:custGeom>
            <a:grpFill/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4C3F470-000A-1D33-54F0-4C0656E1C425}"/>
                </a:ext>
              </a:extLst>
            </p:cNvPr>
            <p:cNvSpPr/>
            <p:nvPr/>
          </p:nvSpPr>
          <p:spPr>
            <a:xfrm>
              <a:off x="16907056" y="-3955544"/>
              <a:ext cx="253080" cy="72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4" h="203">
                  <a:moveTo>
                    <a:pt x="43" y="203"/>
                  </a:moveTo>
                  <a:cubicBezTo>
                    <a:pt x="32" y="203"/>
                    <a:pt x="20" y="199"/>
                    <a:pt x="12" y="190"/>
                  </a:cubicBezTo>
                  <a:cubicBezTo>
                    <a:pt x="-5" y="173"/>
                    <a:pt x="-4" y="145"/>
                    <a:pt x="13" y="129"/>
                  </a:cubicBezTo>
                  <a:cubicBezTo>
                    <a:pt x="98" y="47"/>
                    <a:pt x="222" y="0"/>
                    <a:pt x="354" y="0"/>
                  </a:cubicBezTo>
                  <a:cubicBezTo>
                    <a:pt x="483" y="0"/>
                    <a:pt x="606" y="46"/>
                    <a:pt x="691" y="125"/>
                  </a:cubicBezTo>
                  <a:cubicBezTo>
                    <a:pt x="708" y="141"/>
                    <a:pt x="709" y="169"/>
                    <a:pt x="692" y="186"/>
                  </a:cubicBezTo>
                  <a:cubicBezTo>
                    <a:pt x="676" y="203"/>
                    <a:pt x="649" y="204"/>
                    <a:pt x="632" y="188"/>
                  </a:cubicBezTo>
                  <a:cubicBezTo>
                    <a:pt x="563" y="123"/>
                    <a:pt x="461" y="86"/>
                    <a:pt x="354" y="86"/>
                  </a:cubicBezTo>
                  <a:cubicBezTo>
                    <a:pt x="244" y="86"/>
                    <a:pt x="142" y="124"/>
                    <a:pt x="73" y="191"/>
                  </a:cubicBezTo>
                  <a:cubicBezTo>
                    <a:pt x="64" y="199"/>
                    <a:pt x="54" y="203"/>
                    <a:pt x="43" y="203"/>
                  </a:cubicBezTo>
                  <a:close/>
                </a:path>
              </a:pathLst>
            </a:custGeom>
            <a:grpFill/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9FB007-EB45-5E47-1805-425766892837}"/>
              </a:ext>
            </a:extLst>
          </p:cNvPr>
          <p:cNvGrpSpPr/>
          <p:nvPr/>
        </p:nvGrpSpPr>
        <p:grpSpPr>
          <a:xfrm>
            <a:off x="11310530" y="1782594"/>
            <a:ext cx="255075" cy="253046"/>
            <a:chOff x="18900376" y="-4123305"/>
            <a:chExt cx="452520" cy="448921"/>
          </a:xfrm>
          <a:solidFill>
            <a:schemeClr val="bg1"/>
          </a:solidFill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75DBFDB-4906-7ADB-DD62-D884538FE4A2}"/>
                </a:ext>
              </a:extLst>
            </p:cNvPr>
            <p:cNvSpPr/>
            <p:nvPr/>
          </p:nvSpPr>
          <p:spPr>
            <a:xfrm>
              <a:off x="19155616" y="-3869864"/>
              <a:ext cx="197280" cy="1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544">
                  <a:moveTo>
                    <a:pt x="132" y="86"/>
                  </a:moveTo>
                  <a:lnTo>
                    <a:pt x="131" y="86"/>
                  </a:lnTo>
                  <a:cubicBezTo>
                    <a:pt x="119" y="86"/>
                    <a:pt x="108" y="91"/>
                    <a:pt x="99" y="99"/>
                  </a:cubicBezTo>
                  <a:cubicBezTo>
                    <a:pt x="82" y="117"/>
                    <a:pt x="82" y="146"/>
                    <a:pt x="100" y="163"/>
                  </a:cubicBezTo>
                  <a:lnTo>
                    <a:pt x="381" y="441"/>
                  </a:lnTo>
                  <a:lnTo>
                    <a:pt x="445" y="381"/>
                  </a:lnTo>
                  <a:lnTo>
                    <a:pt x="164" y="99"/>
                  </a:lnTo>
                  <a:cubicBezTo>
                    <a:pt x="155" y="90"/>
                    <a:pt x="144" y="86"/>
                    <a:pt x="132" y="86"/>
                  </a:cubicBezTo>
                  <a:close/>
                  <a:moveTo>
                    <a:pt x="381" y="544"/>
                  </a:moveTo>
                  <a:cubicBezTo>
                    <a:pt x="370" y="544"/>
                    <a:pt x="359" y="540"/>
                    <a:pt x="350" y="532"/>
                  </a:cubicBezTo>
                  <a:lnTo>
                    <a:pt x="39" y="224"/>
                  </a:lnTo>
                  <a:cubicBezTo>
                    <a:pt x="-12" y="174"/>
                    <a:pt x="-13" y="91"/>
                    <a:pt x="38" y="39"/>
                  </a:cubicBezTo>
                  <a:cubicBezTo>
                    <a:pt x="63" y="14"/>
                    <a:pt x="96" y="0"/>
                    <a:pt x="131" y="0"/>
                  </a:cubicBezTo>
                  <a:cubicBezTo>
                    <a:pt x="166" y="0"/>
                    <a:pt x="200" y="13"/>
                    <a:pt x="225" y="38"/>
                  </a:cubicBezTo>
                  <a:lnTo>
                    <a:pt x="537" y="351"/>
                  </a:lnTo>
                  <a:cubicBezTo>
                    <a:pt x="545" y="359"/>
                    <a:pt x="549" y="371"/>
                    <a:pt x="549" y="382"/>
                  </a:cubicBezTo>
                  <a:cubicBezTo>
                    <a:pt x="549" y="394"/>
                    <a:pt x="544" y="405"/>
                    <a:pt x="536" y="413"/>
                  </a:cubicBezTo>
                  <a:lnTo>
                    <a:pt x="410" y="533"/>
                  </a:lnTo>
                  <a:cubicBezTo>
                    <a:pt x="402" y="540"/>
                    <a:pt x="391" y="544"/>
                    <a:pt x="381" y="544"/>
                  </a:cubicBezTo>
                  <a:close/>
                </a:path>
              </a:pathLst>
            </a:custGeom>
            <a:grpFill/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2CC6E31D-8F48-62E1-D05C-45BD67C17115}"/>
                </a:ext>
              </a:extLst>
            </p:cNvPr>
            <p:cNvSpPr/>
            <p:nvPr/>
          </p:nvSpPr>
          <p:spPr>
            <a:xfrm>
              <a:off x="18900376" y="-4123305"/>
              <a:ext cx="302040" cy="30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0" h="840">
                  <a:moveTo>
                    <a:pt x="420" y="86"/>
                  </a:moveTo>
                  <a:cubicBezTo>
                    <a:pt x="236" y="86"/>
                    <a:pt x="86" y="236"/>
                    <a:pt x="86" y="420"/>
                  </a:cubicBezTo>
                  <a:cubicBezTo>
                    <a:pt x="86" y="604"/>
                    <a:pt x="236" y="754"/>
                    <a:pt x="420" y="754"/>
                  </a:cubicBezTo>
                  <a:cubicBezTo>
                    <a:pt x="604" y="754"/>
                    <a:pt x="754" y="604"/>
                    <a:pt x="754" y="420"/>
                  </a:cubicBezTo>
                  <a:cubicBezTo>
                    <a:pt x="754" y="236"/>
                    <a:pt x="604" y="86"/>
                    <a:pt x="420" y="86"/>
                  </a:cubicBezTo>
                  <a:close/>
                  <a:moveTo>
                    <a:pt x="420" y="840"/>
                  </a:moveTo>
                  <a:cubicBezTo>
                    <a:pt x="188" y="840"/>
                    <a:pt x="0" y="651"/>
                    <a:pt x="0" y="420"/>
                  </a:cubicBezTo>
                  <a:cubicBezTo>
                    <a:pt x="0" y="188"/>
                    <a:pt x="188" y="0"/>
                    <a:pt x="420" y="0"/>
                  </a:cubicBezTo>
                  <a:cubicBezTo>
                    <a:pt x="651" y="0"/>
                    <a:pt x="840" y="188"/>
                    <a:pt x="840" y="420"/>
                  </a:cubicBezTo>
                  <a:cubicBezTo>
                    <a:pt x="840" y="651"/>
                    <a:pt x="651" y="840"/>
                    <a:pt x="420" y="840"/>
                  </a:cubicBezTo>
                  <a:close/>
                </a:path>
              </a:pathLst>
            </a:custGeom>
            <a:grpFill/>
            <a:ln cap="flat">
              <a:solidFill>
                <a:schemeClr val="bg1"/>
              </a:solidFill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algn="l" defTabSz="1828434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7937A7-4655-927A-3029-79A22C81BE57}"/>
              </a:ext>
            </a:extLst>
          </p:cNvPr>
          <p:cNvSpPr txBox="1"/>
          <p:nvPr/>
        </p:nvSpPr>
        <p:spPr>
          <a:xfrm>
            <a:off x="361024" y="286381"/>
            <a:ext cx="379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3EB857D-51B9-0E6C-C69F-0CAF873A7777}"/>
              </a:ext>
            </a:extLst>
          </p:cNvPr>
          <p:cNvSpPr txBox="1"/>
          <p:nvPr/>
        </p:nvSpPr>
        <p:spPr>
          <a:xfrm>
            <a:off x="4425044" y="286381"/>
            <a:ext cx="715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80199F-7EC1-2B75-542F-D4606EEF4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416310"/>
              </p:ext>
            </p:extLst>
          </p:nvPr>
        </p:nvGraphicFramePr>
        <p:xfrm>
          <a:off x="808457" y="1479935"/>
          <a:ext cx="10575085" cy="4847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017">
                  <a:extLst>
                    <a:ext uri="{9D8B030D-6E8A-4147-A177-3AD203B41FA5}">
                      <a16:colId xmlns:a16="http://schemas.microsoft.com/office/drawing/2014/main" val="2564411398"/>
                    </a:ext>
                  </a:extLst>
                </a:gridCol>
                <a:gridCol w="2115017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2115017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2115017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2115017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604897"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47500" marR="47500" marT="23749" marB="23749"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47500" marR="47500" marT="23749" marB="237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marL="47500" marR="47500" marT="23749" marB="237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marL="47500" marR="47500" marT="23749" marB="237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latin typeface="Century Gothic" panose="020B0502020202020204" pitchFamily="34" charset="0"/>
                          <a:ea typeface="Roboto Medium" panose="02000000000000000000" pitchFamily="2" charset="0"/>
                        </a:rPr>
                        <a:t>Advertise</a:t>
                      </a:r>
                    </a:p>
                  </a:txBody>
                  <a:tcPr marL="47500" marR="47500" marT="23749" marB="237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9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848614"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A</a:t>
                      </a:r>
                    </a:p>
                  </a:txBody>
                  <a:tcPr marL="47500" marR="47500" marT="23749" marB="23749"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500" marR="47500" marT="23749" marB="237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500" marR="47500" marT="23749" marB="237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500" marR="47500" marT="23749" marB="237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500" marR="47500" marT="23749" marB="237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848614"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B</a:t>
                      </a:r>
                    </a:p>
                  </a:txBody>
                  <a:tcPr marL="47500" marR="47500" marT="23749" marB="23749"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500" marR="47500" marT="23749" marB="237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500" marR="47500" marT="23749" marB="237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500" marR="47500" marT="23749" marB="237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500" marR="47500" marT="23749" marB="237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848614"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C</a:t>
                      </a:r>
                    </a:p>
                  </a:txBody>
                  <a:tcPr marL="47500" marR="47500" marT="23749" marB="23749"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500" marR="47500" marT="23749" marB="237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500" marR="47500" marT="23749" marB="237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500" marR="47500" marT="23749" marB="237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500" marR="47500" marT="23749" marB="237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848614"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D</a:t>
                      </a:r>
                    </a:p>
                  </a:txBody>
                  <a:tcPr marL="47500" marR="47500" marT="23749" marB="23749"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500" marR="47500" marT="23749" marB="237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500" marR="47500" marT="23749" marB="237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500" marR="47500" marT="23749" marB="237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500" marR="47500" marT="23749" marB="237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848614">
                <a:tc>
                  <a:txBody>
                    <a:bodyPr/>
                    <a:lstStyle/>
                    <a:p>
                      <a:pPr algn="ctr"/>
                      <a:r>
                        <a:rPr lang="en-US" sz="19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E</a:t>
                      </a:r>
                    </a:p>
                  </a:txBody>
                  <a:tcPr marL="47500" marR="47500" marT="23749" marB="23749"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500" marR="47500" marT="23749" marB="237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500" marR="47500" marT="23749" marB="237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500" marR="47500" marT="23749" marB="237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500" marR="47500" marT="23749" marB="237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0686D806-2D08-63A2-F9AC-46ACF1F297D7}"/>
              </a:ext>
            </a:extLst>
          </p:cNvPr>
          <p:cNvSpPr/>
          <p:nvPr/>
        </p:nvSpPr>
        <p:spPr>
          <a:xfrm>
            <a:off x="3864402" y="2429717"/>
            <a:ext cx="226958" cy="244649"/>
          </a:xfrm>
          <a:prstGeom prst="ellipse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51DABF-B80B-A4AE-EDB3-37AB458618CB}"/>
              </a:ext>
            </a:extLst>
          </p:cNvPr>
          <p:cNvSpPr/>
          <p:nvPr/>
        </p:nvSpPr>
        <p:spPr>
          <a:xfrm>
            <a:off x="5973431" y="2429717"/>
            <a:ext cx="226958" cy="244649"/>
          </a:xfrm>
          <a:prstGeom prst="ellipse">
            <a:avLst/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ED7870-0AD4-9A43-6D99-71360C5E5F32}"/>
              </a:ext>
            </a:extLst>
          </p:cNvPr>
          <p:cNvSpPr/>
          <p:nvPr/>
        </p:nvSpPr>
        <p:spPr>
          <a:xfrm>
            <a:off x="8100641" y="2429717"/>
            <a:ext cx="226958" cy="244649"/>
          </a:xfrm>
          <a:prstGeom prst="ellipse">
            <a:avLst/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5A2661-B078-9F66-F2E2-609D7B23FA7A}"/>
              </a:ext>
            </a:extLst>
          </p:cNvPr>
          <p:cNvSpPr/>
          <p:nvPr/>
        </p:nvSpPr>
        <p:spPr>
          <a:xfrm>
            <a:off x="10268957" y="2429717"/>
            <a:ext cx="226958" cy="244649"/>
          </a:xfrm>
          <a:prstGeom prst="ellipse">
            <a:avLst/>
          </a:prstGeom>
          <a:solidFill>
            <a:srgbClr val="F8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3546E7-B836-B0EA-5362-5F1468F827C3}"/>
              </a:ext>
            </a:extLst>
          </p:cNvPr>
          <p:cNvSpPr/>
          <p:nvPr/>
        </p:nvSpPr>
        <p:spPr>
          <a:xfrm>
            <a:off x="5973431" y="3176589"/>
            <a:ext cx="226958" cy="244649"/>
          </a:xfrm>
          <a:prstGeom prst="ellipse">
            <a:avLst/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34EF72-A60A-397E-F333-212F37BEA103}"/>
              </a:ext>
            </a:extLst>
          </p:cNvPr>
          <p:cNvSpPr/>
          <p:nvPr/>
        </p:nvSpPr>
        <p:spPr>
          <a:xfrm>
            <a:off x="10268957" y="3176589"/>
            <a:ext cx="226958" cy="244649"/>
          </a:xfrm>
          <a:prstGeom prst="ellipse">
            <a:avLst/>
          </a:prstGeom>
          <a:solidFill>
            <a:srgbClr val="F8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B3690C-069F-48E8-9327-665E929AE4DE}"/>
              </a:ext>
            </a:extLst>
          </p:cNvPr>
          <p:cNvSpPr/>
          <p:nvPr/>
        </p:nvSpPr>
        <p:spPr>
          <a:xfrm>
            <a:off x="3864402" y="4053757"/>
            <a:ext cx="226958" cy="244649"/>
          </a:xfrm>
          <a:prstGeom prst="ellipse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A85B12-C96F-6119-7CBC-36834DB5A72A}"/>
              </a:ext>
            </a:extLst>
          </p:cNvPr>
          <p:cNvSpPr/>
          <p:nvPr/>
        </p:nvSpPr>
        <p:spPr>
          <a:xfrm>
            <a:off x="5973431" y="4053757"/>
            <a:ext cx="226958" cy="244649"/>
          </a:xfrm>
          <a:prstGeom prst="ellipse">
            <a:avLst/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0AF0E1-C14C-3EF2-D022-C6BE6FD7A102}"/>
              </a:ext>
            </a:extLst>
          </p:cNvPr>
          <p:cNvSpPr/>
          <p:nvPr/>
        </p:nvSpPr>
        <p:spPr>
          <a:xfrm>
            <a:off x="3864402" y="4882841"/>
            <a:ext cx="226958" cy="244649"/>
          </a:xfrm>
          <a:prstGeom prst="ellipse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6FF4E9-6480-3ED1-571F-05207CD6FAFB}"/>
              </a:ext>
            </a:extLst>
          </p:cNvPr>
          <p:cNvSpPr/>
          <p:nvPr/>
        </p:nvSpPr>
        <p:spPr>
          <a:xfrm>
            <a:off x="8100641" y="4882841"/>
            <a:ext cx="226958" cy="244649"/>
          </a:xfrm>
          <a:prstGeom prst="ellipse">
            <a:avLst/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111ED7-4C92-F539-F02A-516D35C2A521}"/>
              </a:ext>
            </a:extLst>
          </p:cNvPr>
          <p:cNvSpPr/>
          <p:nvPr/>
        </p:nvSpPr>
        <p:spPr>
          <a:xfrm>
            <a:off x="10268957" y="4882841"/>
            <a:ext cx="226958" cy="244649"/>
          </a:xfrm>
          <a:prstGeom prst="ellipse">
            <a:avLst/>
          </a:prstGeom>
          <a:solidFill>
            <a:srgbClr val="F8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BEBA79-2E4F-4412-45F7-1DA1F60ADFCA}"/>
              </a:ext>
            </a:extLst>
          </p:cNvPr>
          <p:cNvSpPr/>
          <p:nvPr/>
        </p:nvSpPr>
        <p:spPr>
          <a:xfrm>
            <a:off x="3864402" y="5660846"/>
            <a:ext cx="226958" cy="244649"/>
          </a:xfrm>
          <a:prstGeom prst="ellipse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ED2538-0BA6-224B-4D3A-4276DD97B59E}"/>
              </a:ext>
            </a:extLst>
          </p:cNvPr>
          <p:cNvSpPr/>
          <p:nvPr/>
        </p:nvSpPr>
        <p:spPr>
          <a:xfrm>
            <a:off x="5973431" y="5660846"/>
            <a:ext cx="226958" cy="244649"/>
          </a:xfrm>
          <a:prstGeom prst="ellipse">
            <a:avLst/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07D0B8-6E42-169B-9F46-3A4B0354B57C}"/>
              </a:ext>
            </a:extLst>
          </p:cNvPr>
          <p:cNvSpPr/>
          <p:nvPr/>
        </p:nvSpPr>
        <p:spPr>
          <a:xfrm>
            <a:off x="8100641" y="5660846"/>
            <a:ext cx="226958" cy="244649"/>
          </a:xfrm>
          <a:prstGeom prst="ellipse">
            <a:avLst/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4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7937A7-4655-927A-3029-79A22C81BE57}"/>
              </a:ext>
            </a:extLst>
          </p:cNvPr>
          <p:cNvSpPr txBox="1"/>
          <p:nvPr/>
        </p:nvSpPr>
        <p:spPr>
          <a:xfrm>
            <a:off x="361024" y="286381"/>
            <a:ext cx="379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3EB857D-51B9-0E6C-C69F-0CAF873A7777}"/>
              </a:ext>
            </a:extLst>
          </p:cNvPr>
          <p:cNvSpPr txBox="1"/>
          <p:nvPr/>
        </p:nvSpPr>
        <p:spPr>
          <a:xfrm>
            <a:off x="4425044" y="286381"/>
            <a:ext cx="715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84FF4E-AC11-403D-0285-10D697F55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553923"/>
              </p:ext>
            </p:extLst>
          </p:nvPr>
        </p:nvGraphicFramePr>
        <p:xfrm>
          <a:off x="705164" y="1719681"/>
          <a:ext cx="10738612" cy="4591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048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1306857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1345331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1326094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1326094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1326094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1326094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</a:tblGrid>
              <a:tr h="653890">
                <a:tc>
                  <a:txBody>
                    <a:bodyPr/>
                    <a:lstStyle/>
                    <a:p>
                      <a:pPr algn="ctr"/>
                      <a:endParaRPr lang="en-US" sz="10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48062" marR="48062" marT="24030" marB="24030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Jan</a:t>
                      </a: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Feb</a:t>
                      </a: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Mar</a:t>
                      </a: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9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Apr</a:t>
                      </a: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May</a:t>
                      </a: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Jun</a:t>
                      </a: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70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78749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A</a:t>
                      </a:r>
                    </a:p>
                  </a:txBody>
                  <a:tcPr marL="240308" marR="48062" marT="24030" marB="24030"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78749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B</a:t>
                      </a:r>
                    </a:p>
                  </a:txBody>
                  <a:tcPr marL="240308" marR="48062" marT="24030" marB="24030"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78749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C</a:t>
                      </a:r>
                    </a:p>
                  </a:txBody>
                  <a:tcPr marL="240308" marR="48062" marT="24030" marB="24030"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78749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D</a:t>
                      </a:r>
                    </a:p>
                  </a:txBody>
                  <a:tcPr marL="240308" marR="48062" marT="24030" marB="24030"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78749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E</a:t>
                      </a:r>
                    </a:p>
                  </a:txBody>
                  <a:tcPr marL="240308" marR="48062" marT="24030" marB="24030"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8062" marR="48062" marT="24030" marB="2403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grpSp>
        <p:nvGrpSpPr>
          <p:cNvPr id="79" name="Group 78">
            <a:extLst>
              <a:ext uri="{FF2B5EF4-FFF2-40B4-BE49-F238E27FC236}">
                <a16:creationId xmlns:a16="http://schemas.microsoft.com/office/drawing/2014/main" id="{903A3E32-D7D8-8E08-9DEF-1290EFE4D71F}"/>
              </a:ext>
            </a:extLst>
          </p:cNvPr>
          <p:cNvGrpSpPr/>
          <p:nvPr/>
        </p:nvGrpSpPr>
        <p:grpSpPr>
          <a:xfrm>
            <a:off x="2798925" y="2692179"/>
            <a:ext cx="255411" cy="228537"/>
            <a:chOff x="14737336" y="800416"/>
            <a:chExt cx="407160" cy="364319"/>
          </a:xfrm>
          <a:solidFill>
            <a:schemeClr val="bg1"/>
          </a:solidFill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6C0FF7FF-E89E-800E-C21F-7AEE3615BCA5}"/>
                </a:ext>
              </a:extLst>
            </p:cNvPr>
            <p:cNvSpPr/>
            <p:nvPr/>
          </p:nvSpPr>
          <p:spPr>
            <a:xfrm>
              <a:off x="14760736" y="800416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49EBD443-5A83-446D-70A7-69377B7ECDF4}"/>
                </a:ext>
              </a:extLst>
            </p:cNvPr>
            <p:cNvSpPr/>
            <p:nvPr/>
          </p:nvSpPr>
          <p:spPr>
            <a:xfrm>
              <a:off x="14737336" y="1008855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F6D131F-675D-504C-2C02-07E309F76E37}"/>
              </a:ext>
            </a:extLst>
          </p:cNvPr>
          <p:cNvGrpSpPr/>
          <p:nvPr/>
        </p:nvGrpSpPr>
        <p:grpSpPr>
          <a:xfrm>
            <a:off x="2820272" y="4163962"/>
            <a:ext cx="254055" cy="254055"/>
            <a:chOff x="14759296" y="-2028824"/>
            <a:chExt cx="404999" cy="404999"/>
          </a:xfrm>
          <a:solidFill>
            <a:schemeClr val="bg1"/>
          </a:solidFill>
        </p:grpSpPr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FD14A27F-437C-01A1-8701-59FADE899E83}"/>
                </a:ext>
              </a:extLst>
            </p:cNvPr>
            <p:cNvSpPr/>
            <p:nvPr/>
          </p:nvSpPr>
          <p:spPr>
            <a:xfrm>
              <a:off x="14759296" y="-1988145"/>
              <a:ext cx="364320" cy="36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BFC3277D-8A93-C9A8-2B0E-1EE21F0FABF7}"/>
                </a:ext>
              </a:extLst>
            </p:cNvPr>
            <p:cNvSpPr/>
            <p:nvPr/>
          </p:nvSpPr>
          <p:spPr>
            <a:xfrm>
              <a:off x="14962335" y="-2028824"/>
              <a:ext cx="20196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71BEC98-62D4-4A7E-7CF3-650DA738D00B}"/>
              </a:ext>
            </a:extLst>
          </p:cNvPr>
          <p:cNvGrpSpPr/>
          <p:nvPr/>
        </p:nvGrpSpPr>
        <p:grpSpPr>
          <a:xfrm>
            <a:off x="2794882" y="3415724"/>
            <a:ext cx="283865" cy="281608"/>
            <a:chOff x="18900376" y="-4123305"/>
            <a:chExt cx="452520" cy="448921"/>
          </a:xfrm>
          <a:solidFill>
            <a:schemeClr val="bg1"/>
          </a:solidFill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AE6808C5-826F-FACA-2B1F-325E0F89F9E5}"/>
                </a:ext>
              </a:extLst>
            </p:cNvPr>
            <p:cNvSpPr/>
            <p:nvPr/>
          </p:nvSpPr>
          <p:spPr>
            <a:xfrm>
              <a:off x="19155616" y="-3869864"/>
              <a:ext cx="197280" cy="195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544">
                  <a:moveTo>
                    <a:pt x="132" y="86"/>
                  </a:moveTo>
                  <a:lnTo>
                    <a:pt x="131" y="86"/>
                  </a:lnTo>
                  <a:cubicBezTo>
                    <a:pt x="119" y="86"/>
                    <a:pt x="108" y="91"/>
                    <a:pt x="99" y="99"/>
                  </a:cubicBezTo>
                  <a:cubicBezTo>
                    <a:pt x="82" y="117"/>
                    <a:pt x="82" y="146"/>
                    <a:pt x="100" y="163"/>
                  </a:cubicBezTo>
                  <a:lnTo>
                    <a:pt x="381" y="441"/>
                  </a:lnTo>
                  <a:lnTo>
                    <a:pt x="445" y="381"/>
                  </a:lnTo>
                  <a:lnTo>
                    <a:pt x="164" y="99"/>
                  </a:lnTo>
                  <a:cubicBezTo>
                    <a:pt x="155" y="90"/>
                    <a:pt x="144" y="86"/>
                    <a:pt x="132" y="86"/>
                  </a:cubicBezTo>
                  <a:close/>
                  <a:moveTo>
                    <a:pt x="381" y="544"/>
                  </a:moveTo>
                  <a:cubicBezTo>
                    <a:pt x="370" y="544"/>
                    <a:pt x="359" y="540"/>
                    <a:pt x="350" y="532"/>
                  </a:cubicBezTo>
                  <a:lnTo>
                    <a:pt x="39" y="224"/>
                  </a:lnTo>
                  <a:cubicBezTo>
                    <a:pt x="-12" y="174"/>
                    <a:pt x="-13" y="91"/>
                    <a:pt x="38" y="39"/>
                  </a:cubicBezTo>
                  <a:cubicBezTo>
                    <a:pt x="63" y="14"/>
                    <a:pt x="96" y="0"/>
                    <a:pt x="131" y="0"/>
                  </a:cubicBezTo>
                  <a:cubicBezTo>
                    <a:pt x="166" y="0"/>
                    <a:pt x="200" y="13"/>
                    <a:pt x="225" y="38"/>
                  </a:cubicBezTo>
                  <a:lnTo>
                    <a:pt x="537" y="351"/>
                  </a:lnTo>
                  <a:cubicBezTo>
                    <a:pt x="545" y="359"/>
                    <a:pt x="549" y="371"/>
                    <a:pt x="549" y="382"/>
                  </a:cubicBezTo>
                  <a:cubicBezTo>
                    <a:pt x="549" y="394"/>
                    <a:pt x="544" y="405"/>
                    <a:pt x="536" y="413"/>
                  </a:cubicBezTo>
                  <a:lnTo>
                    <a:pt x="410" y="533"/>
                  </a:lnTo>
                  <a:cubicBezTo>
                    <a:pt x="402" y="540"/>
                    <a:pt x="391" y="544"/>
                    <a:pt x="381" y="54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4A9C8C1-E0C4-2CAB-2FF4-2D41C16FBE74}"/>
                </a:ext>
              </a:extLst>
            </p:cNvPr>
            <p:cNvSpPr/>
            <p:nvPr/>
          </p:nvSpPr>
          <p:spPr>
            <a:xfrm>
              <a:off x="18900376" y="-4123305"/>
              <a:ext cx="302040" cy="302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0" h="840">
                  <a:moveTo>
                    <a:pt x="420" y="86"/>
                  </a:moveTo>
                  <a:cubicBezTo>
                    <a:pt x="236" y="86"/>
                    <a:pt x="86" y="236"/>
                    <a:pt x="86" y="420"/>
                  </a:cubicBezTo>
                  <a:cubicBezTo>
                    <a:pt x="86" y="604"/>
                    <a:pt x="236" y="754"/>
                    <a:pt x="420" y="754"/>
                  </a:cubicBezTo>
                  <a:cubicBezTo>
                    <a:pt x="604" y="754"/>
                    <a:pt x="754" y="604"/>
                    <a:pt x="754" y="420"/>
                  </a:cubicBezTo>
                  <a:cubicBezTo>
                    <a:pt x="754" y="236"/>
                    <a:pt x="604" y="86"/>
                    <a:pt x="420" y="86"/>
                  </a:cubicBezTo>
                  <a:close/>
                  <a:moveTo>
                    <a:pt x="420" y="840"/>
                  </a:moveTo>
                  <a:cubicBezTo>
                    <a:pt x="188" y="840"/>
                    <a:pt x="0" y="651"/>
                    <a:pt x="0" y="420"/>
                  </a:cubicBezTo>
                  <a:cubicBezTo>
                    <a:pt x="0" y="188"/>
                    <a:pt x="188" y="0"/>
                    <a:pt x="420" y="0"/>
                  </a:cubicBezTo>
                  <a:cubicBezTo>
                    <a:pt x="651" y="0"/>
                    <a:pt x="840" y="188"/>
                    <a:pt x="840" y="420"/>
                  </a:cubicBezTo>
                  <a:cubicBezTo>
                    <a:pt x="840" y="651"/>
                    <a:pt x="651" y="840"/>
                    <a:pt x="420" y="84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CED84C7-F950-34B8-6E24-B578E404BAB0}"/>
              </a:ext>
            </a:extLst>
          </p:cNvPr>
          <p:cNvGrpSpPr/>
          <p:nvPr/>
        </p:nvGrpSpPr>
        <p:grpSpPr>
          <a:xfrm>
            <a:off x="2820271" y="4948284"/>
            <a:ext cx="254055" cy="254055"/>
            <a:chOff x="14759296" y="-2028824"/>
            <a:chExt cx="404999" cy="404999"/>
          </a:xfrm>
          <a:solidFill>
            <a:schemeClr val="bg1"/>
          </a:solidFill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D14E42DC-FC6A-E053-5C70-51EC5869981D}"/>
                </a:ext>
              </a:extLst>
            </p:cNvPr>
            <p:cNvSpPr/>
            <p:nvPr/>
          </p:nvSpPr>
          <p:spPr>
            <a:xfrm>
              <a:off x="14759296" y="-1988145"/>
              <a:ext cx="364320" cy="36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13C26FA6-AF38-50D3-1917-230605BA29C5}"/>
                </a:ext>
              </a:extLst>
            </p:cNvPr>
            <p:cNvSpPr/>
            <p:nvPr/>
          </p:nvSpPr>
          <p:spPr>
            <a:xfrm>
              <a:off x="14962335" y="-2028824"/>
              <a:ext cx="20196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E345F40-8021-664D-E521-B2471ADECE7E}"/>
              </a:ext>
            </a:extLst>
          </p:cNvPr>
          <p:cNvGrpSpPr/>
          <p:nvPr/>
        </p:nvGrpSpPr>
        <p:grpSpPr>
          <a:xfrm>
            <a:off x="2798926" y="5734262"/>
            <a:ext cx="255411" cy="228537"/>
            <a:chOff x="14737336" y="800416"/>
            <a:chExt cx="407160" cy="364319"/>
          </a:xfrm>
          <a:solidFill>
            <a:schemeClr val="bg1"/>
          </a:solidFill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18088C2-BEE2-AF96-8E49-C78471A96177}"/>
                </a:ext>
              </a:extLst>
            </p:cNvPr>
            <p:cNvSpPr/>
            <p:nvPr/>
          </p:nvSpPr>
          <p:spPr>
            <a:xfrm>
              <a:off x="14760736" y="800416"/>
              <a:ext cx="38376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434">
                  <a:moveTo>
                    <a:pt x="1040" y="152"/>
                  </a:moveTo>
                  <a:cubicBezTo>
                    <a:pt x="1018" y="143"/>
                    <a:pt x="993" y="153"/>
                    <a:pt x="984" y="175"/>
                  </a:cubicBezTo>
                  <a:lnTo>
                    <a:pt x="943" y="275"/>
                  </a:lnTo>
                  <a:cubicBezTo>
                    <a:pt x="858" y="109"/>
                    <a:pt x="685" y="0"/>
                    <a:pt x="492" y="0"/>
                  </a:cubicBezTo>
                  <a:cubicBezTo>
                    <a:pt x="260" y="0"/>
                    <a:pt x="59" y="156"/>
                    <a:pt x="1" y="380"/>
                  </a:cubicBezTo>
                  <a:cubicBezTo>
                    <a:pt x="-5" y="403"/>
                    <a:pt x="9" y="426"/>
                    <a:pt x="32" y="432"/>
                  </a:cubicBezTo>
                  <a:cubicBezTo>
                    <a:pt x="36" y="433"/>
                    <a:pt x="39" y="434"/>
                    <a:pt x="43" y="434"/>
                  </a:cubicBezTo>
                  <a:cubicBezTo>
                    <a:pt x="62" y="434"/>
                    <a:pt x="79" y="421"/>
                    <a:pt x="84" y="401"/>
                  </a:cubicBezTo>
                  <a:cubicBezTo>
                    <a:pt x="132" y="215"/>
                    <a:pt x="300" y="86"/>
                    <a:pt x="492" y="86"/>
                  </a:cubicBezTo>
                  <a:cubicBezTo>
                    <a:pt x="651" y="86"/>
                    <a:pt x="794" y="176"/>
                    <a:pt x="866" y="313"/>
                  </a:cubicBezTo>
                  <a:lnTo>
                    <a:pt x="759" y="268"/>
                  </a:lnTo>
                  <a:cubicBezTo>
                    <a:pt x="737" y="259"/>
                    <a:pt x="712" y="270"/>
                    <a:pt x="703" y="292"/>
                  </a:cubicBezTo>
                  <a:cubicBezTo>
                    <a:pt x="693" y="314"/>
                    <a:pt x="704" y="339"/>
                    <a:pt x="726" y="348"/>
                  </a:cubicBezTo>
                  <a:lnTo>
                    <a:pt x="925" y="430"/>
                  </a:lnTo>
                  <a:cubicBezTo>
                    <a:pt x="930" y="433"/>
                    <a:pt x="936" y="434"/>
                    <a:pt x="941" y="434"/>
                  </a:cubicBezTo>
                  <a:cubicBezTo>
                    <a:pt x="958" y="434"/>
                    <a:pt x="974" y="424"/>
                    <a:pt x="981" y="407"/>
                  </a:cubicBezTo>
                  <a:lnTo>
                    <a:pt x="1064" y="208"/>
                  </a:lnTo>
                  <a:cubicBezTo>
                    <a:pt x="1073" y="186"/>
                    <a:pt x="1062" y="161"/>
                    <a:pt x="1040" y="1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08880CBB-944E-FCE7-D067-01E854F9D944}"/>
                </a:ext>
              </a:extLst>
            </p:cNvPr>
            <p:cNvSpPr/>
            <p:nvPr/>
          </p:nvSpPr>
          <p:spPr>
            <a:xfrm>
              <a:off x="14737336" y="1008855"/>
              <a:ext cx="377280" cy="155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9" h="434">
                  <a:moveTo>
                    <a:pt x="1017" y="2"/>
                  </a:moveTo>
                  <a:cubicBezTo>
                    <a:pt x="994" y="-4"/>
                    <a:pt x="970" y="10"/>
                    <a:pt x="964" y="33"/>
                  </a:cubicBezTo>
                  <a:cubicBezTo>
                    <a:pt x="917" y="219"/>
                    <a:pt x="749" y="348"/>
                    <a:pt x="557" y="348"/>
                  </a:cubicBezTo>
                  <a:cubicBezTo>
                    <a:pt x="392" y="348"/>
                    <a:pt x="246" y="254"/>
                    <a:pt x="177" y="110"/>
                  </a:cubicBezTo>
                  <a:lnTo>
                    <a:pt x="300" y="149"/>
                  </a:lnTo>
                  <a:cubicBezTo>
                    <a:pt x="305" y="150"/>
                    <a:pt x="309" y="151"/>
                    <a:pt x="313" y="151"/>
                  </a:cubicBezTo>
                  <a:cubicBezTo>
                    <a:pt x="332" y="151"/>
                    <a:pt x="348" y="139"/>
                    <a:pt x="354" y="121"/>
                  </a:cubicBezTo>
                  <a:cubicBezTo>
                    <a:pt x="361" y="98"/>
                    <a:pt x="349" y="74"/>
                    <a:pt x="326" y="67"/>
                  </a:cubicBezTo>
                  <a:lnTo>
                    <a:pt x="121" y="2"/>
                  </a:lnTo>
                  <a:cubicBezTo>
                    <a:pt x="120" y="2"/>
                    <a:pt x="119" y="1"/>
                    <a:pt x="118" y="1"/>
                  </a:cubicBezTo>
                  <a:cubicBezTo>
                    <a:pt x="116" y="1"/>
                    <a:pt x="116" y="0"/>
                    <a:pt x="115" y="0"/>
                  </a:cubicBezTo>
                  <a:cubicBezTo>
                    <a:pt x="114" y="0"/>
                    <a:pt x="114" y="0"/>
                    <a:pt x="113" y="0"/>
                  </a:cubicBezTo>
                  <a:cubicBezTo>
                    <a:pt x="112" y="0"/>
                    <a:pt x="111" y="0"/>
                    <a:pt x="111" y="0"/>
                  </a:cubicBezTo>
                  <a:cubicBezTo>
                    <a:pt x="110" y="0"/>
                    <a:pt x="109" y="0"/>
                    <a:pt x="109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6" y="0"/>
                    <a:pt x="105" y="0"/>
                    <a:pt x="104" y="0"/>
                  </a:cubicBezTo>
                  <a:lnTo>
                    <a:pt x="103" y="0"/>
                  </a:lnTo>
                  <a:cubicBezTo>
                    <a:pt x="102" y="0"/>
                    <a:pt x="101" y="0"/>
                    <a:pt x="100" y="0"/>
                  </a:cubicBezTo>
                  <a:cubicBezTo>
                    <a:pt x="99" y="0"/>
                    <a:pt x="99" y="1"/>
                    <a:pt x="99" y="1"/>
                  </a:cubicBezTo>
                  <a:cubicBezTo>
                    <a:pt x="98" y="1"/>
                    <a:pt x="97" y="1"/>
                    <a:pt x="97" y="1"/>
                  </a:cubicBezTo>
                  <a:cubicBezTo>
                    <a:pt x="96" y="1"/>
                    <a:pt x="96" y="1"/>
                    <a:pt x="95" y="2"/>
                  </a:cubicBezTo>
                  <a:cubicBezTo>
                    <a:pt x="80" y="6"/>
                    <a:pt x="69" y="18"/>
                    <a:pt x="66" y="33"/>
                  </a:cubicBezTo>
                  <a:lnTo>
                    <a:pt x="2" y="235"/>
                  </a:lnTo>
                  <a:cubicBezTo>
                    <a:pt x="-5" y="258"/>
                    <a:pt x="7" y="282"/>
                    <a:pt x="30" y="290"/>
                  </a:cubicBezTo>
                  <a:cubicBezTo>
                    <a:pt x="34" y="291"/>
                    <a:pt x="39" y="291"/>
                    <a:pt x="43" y="291"/>
                  </a:cubicBezTo>
                  <a:cubicBezTo>
                    <a:pt x="61" y="291"/>
                    <a:pt x="78" y="280"/>
                    <a:pt x="84" y="261"/>
                  </a:cubicBezTo>
                  <a:lnTo>
                    <a:pt x="112" y="171"/>
                  </a:lnTo>
                  <a:cubicBezTo>
                    <a:pt x="145" y="230"/>
                    <a:pt x="190" y="284"/>
                    <a:pt x="244" y="326"/>
                  </a:cubicBezTo>
                  <a:cubicBezTo>
                    <a:pt x="334" y="397"/>
                    <a:pt x="442" y="434"/>
                    <a:pt x="557" y="434"/>
                  </a:cubicBezTo>
                  <a:cubicBezTo>
                    <a:pt x="788" y="434"/>
                    <a:pt x="990" y="278"/>
                    <a:pt x="1048" y="54"/>
                  </a:cubicBezTo>
                  <a:cubicBezTo>
                    <a:pt x="1054" y="31"/>
                    <a:pt x="1040" y="8"/>
                    <a:pt x="1017" y="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solidFill>
                  <a:schemeClr val="bg1"/>
                </a:solidFill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65DE15-CF1A-2D6C-482B-27619593426A}"/>
              </a:ext>
            </a:extLst>
          </p:cNvPr>
          <p:cNvGrpSpPr/>
          <p:nvPr/>
        </p:nvGrpSpPr>
        <p:grpSpPr>
          <a:xfrm rot="18900000">
            <a:off x="4008045" y="2728082"/>
            <a:ext cx="237767" cy="124243"/>
            <a:chOff x="8015577" y="5395974"/>
            <a:chExt cx="563273" cy="294334"/>
          </a:xfrm>
          <a:solidFill>
            <a:srgbClr val="F25484"/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A7684AE-9958-A1B3-1C2F-7D1A7A9EF290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D8E3BEF-FE72-52B5-407D-6823DEFC4B2E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D437BD-0BB8-06AA-72E7-125339AF3539}"/>
              </a:ext>
            </a:extLst>
          </p:cNvPr>
          <p:cNvGrpSpPr/>
          <p:nvPr/>
        </p:nvGrpSpPr>
        <p:grpSpPr>
          <a:xfrm rot="18900000">
            <a:off x="6700383" y="2728082"/>
            <a:ext cx="237767" cy="124243"/>
            <a:chOff x="8015577" y="5395974"/>
            <a:chExt cx="563273" cy="294334"/>
          </a:xfrm>
          <a:solidFill>
            <a:srgbClr val="F25484"/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B43903C-0419-E81A-7383-AB0C3CE539DA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647CAE9-2A21-2730-CBFA-47299E668A3B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433C44-FF28-F34C-69DC-84408E4330B5}"/>
              </a:ext>
            </a:extLst>
          </p:cNvPr>
          <p:cNvGrpSpPr/>
          <p:nvPr/>
        </p:nvGrpSpPr>
        <p:grpSpPr>
          <a:xfrm rot="18900000">
            <a:off x="8039276" y="2728083"/>
            <a:ext cx="237767" cy="124243"/>
            <a:chOff x="8015577" y="5395974"/>
            <a:chExt cx="563273" cy="294334"/>
          </a:xfrm>
          <a:solidFill>
            <a:srgbClr val="F25484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490087F-A9BA-0337-2BCE-AB9B8CE79E95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D29F18-5C71-CFC2-5345-7A6619E70067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4D8F366-48FE-6CE1-8B4C-FD85E111272C}"/>
              </a:ext>
            </a:extLst>
          </p:cNvPr>
          <p:cNvGrpSpPr/>
          <p:nvPr/>
        </p:nvGrpSpPr>
        <p:grpSpPr>
          <a:xfrm rot="18900000">
            <a:off x="9363615" y="2728083"/>
            <a:ext cx="237767" cy="124243"/>
            <a:chOff x="8015577" y="5395974"/>
            <a:chExt cx="563273" cy="294334"/>
          </a:xfrm>
          <a:solidFill>
            <a:srgbClr val="F2548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9F0B8-00DF-40B6-080D-B2DC1A4A5786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1954D71-5DB7-9B45-3467-0A6806C89A67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657DBA-7B14-D8F0-E844-007A9B1D37AF}"/>
              </a:ext>
            </a:extLst>
          </p:cNvPr>
          <p:cNvGrpSpPr/>
          <p:nvPr/>
        </p:nvGrpSpPr>
        <p:grpSpPr>
          <a:xfrm rot="18900000">
            <a:off x="6723380" y="3499401"/>
            <a:ext cx="237767" cy="124243"/>
            <a:chOff x="8015577" y="5395974"/>
            <a:chExt cx="563273" cy="294334"/>
          </a:xfrm>
          <a:solidFill>
            <a:srgbClr val="FA5B52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F2D6F2C-09F5-61C8-69E6-97B4CCE577CA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07EB7D8-4319-131F-29C6-7AAA259C0533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FA6FAD-2D24-EE8F-BC99-83AB1E4AECC2}"/>
              </a:ext>
            </a:extLst>
          </p:cNvPr>
          <p:cNvGrpSpPr/>
          <p:nvPr/>
        </p:nvGrpSpPr>
        <p:grpSpPr>
          <a:xfrm rot="18900000">
            <a:off x="5346938" y="3499401"/>
            <a:ext cx="237767" cy="124243"/>
            <a:chOff x="8015577" y="5395974"/>
            <a:chExt cx="563273" cy="294334"/>
          </a:xfrm>
          <a:solidFill>
            <a:srgbClr val="FA5B52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84D7404-FFB6-E43A-F7F4-AB9494052134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5FB0EA8-CF64-041A-E503-3C195FB4607E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4FCA70E-E1E4-CE04-B8A4-B70EA48C454E}"/>
              </a:ext>
            </a:extLst>
          </p:cNvPr>
          <p:cNvGrpSpPr/>
          <p:nvPr/>
        </p:nvGrpSpPr>
        <p:grpSpPr>
          <a:xfrm rot="18900000">
            <a:off x="10746167" y="3499401"/>
            <a:ext cx="237767" cy="124243"/>
            <a:chOff x="8015577" y="5395974"/>
            <a:chExt cx="563273" cy="294334"/>
          </a:xfrm>
          <a:solidFill>
            <a:srgbClr val="FA5B52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C27E333-4802-9FAE-0562-F57608E12E91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4F16241-8B30-22A7-1A23-C6B3080026CD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3CC9A5-B26F-BDBD-E1C1-C58E54CBA7AB}"/>
              </a:ext>
            </a:extLst>
          </p:cNvPr>
          <p:cNvGrpSpPr/>
          <p:nvPr/>
        </p:nvGrpSpPr>
        <p:grpSpPr>
          <a:xfrm rot="18900000">
            <a:off x="4008046" y="4241613"/>
            <a:ext cx="237767" cy="124243"/>
            <a:chOff x="8015577" y="5395974"/>
            <a:chExt cx="563273" cy="294334"/>
          </a:xfrm>
          <a:solidFill>
            <a:srgbClr val="F88960"/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61B1585-7C4B-3C2F-DC9D-7924F70E0646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3F5F6C7-C797-158D-4096-800C03F9B4BA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93E462-BC3D-BA17-EF55-DB9CBF70A77B}"/>
              </a:ext>
            </a:extLst>
          </p:cNvPr>
          <p:cNvGrpSpPr/>
          <p:nvPr/>
        </p:nvGrpSpPr>
        <p:grpSpPr>
          <a:xfrm rot="18900000">
            <a:off x="5346937" y="4241613"/>
            <a:ext cx="237767" cy="124243"/>
            <a:chOff x="8015577" y="5395974"/>
            <a:chExt cx="563273" cy="294334"/>
          </a:xfrm>
          <a:solidFill>
            <a:srgbClr val="F8896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0E62B4A-B939-1394-BB80-BEE54CF0AD34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DFF95F0-D18C-0FFC-4BB0-0807DD9E8324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0A1DFF-6B67-FFD0-8E19-CB2067396235}"/>
              </a:ext>
            </a:extLst>
          </p:cNvPr>
          <p:cNvGrpSpPr/>
          <p:nvPr/>
        </p:nvGrpSpPr>
        <p:grpSpPr>
          <a:xfrm rot="18900000">
            <a:off x="6758596" y="4241613"/>
            <a:ext cx="237767" cy="124243"/>
            <a:chOff x="8015577" y="5395974"/>
            <a:chExt cx="563273" cy="294334"/>
          </a:xfrm>
          <a:solidFill>
            <a:srgbClr val="F88960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E69AF-1D3D-92F7-8A6D-19A56B03918A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078D8A3-4E09-2222-C360-DDBC9C3E76E5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BF20AC-B984-071A-A7BE-18993A28D2A7}"/>
              </a:ext>
            </a:extLst>
          </p:cNvPr>
          <p:cNvGrpSpPr/>
          <p:nvPr/>
        </p:nvGrpSpPr>
        <p:grpSpPr>
          <a:xfrm rot="18900000">
            <a:off x="8053828" y="4241614"/>
            <a:ext cx="237767" cy="124243"/>
            <a:chOff x="8015577" y="5395974"/>
            <a:chExt cx="563273" cy="294334"/>
          </a:xfrm>
          <a:solidFill>
            <a:srgbClr val="F88960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1AD5A7F-6F4E-7F94-8406-65006DBD304D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D8DDA13-9B44-8D87-AF7B-C2F067EEF41A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B92ABA-8C48-8CB3-ED04-DFC3450C84DB}"/>
              </a:ext>
            </a:extLst>
          </p:cNvPr>
          <p:cNvGrpSpPr/>
          <p:nvPr/>
        </p:nvGrpSpPr>
        <p:grpSpPr>
          <a:xfrm rot="18900000">
            <a:off x="4008046" y="5025355"/>
            <a:ext cx="237767" cy="124243"/>
            <a:chOff x="8015577" y="5395974"/>
            <a:chExt cx="563273" cy="294334"/>
          </a:xfrm>
          <a:solidFill>
            <a:srgbClr val="AF5FAA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1807417-5B07-8371-77D2-DE446DE435FA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184E22B-68AF-BF66-B780-34892EC70838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15331AE-AD52-B634-8A61-B1B3FC348F16}"/>
              </a:ext>
            </a:extLst>
          </p:cNvPr>
          <p:cNvGrpSpPr/>
          <p:nvPr/>
        </p:nvGrpSpPr>
        <p:grpSpPr>
          <a:xfrm rot="18900000">
            <a:off x="8063058" y="5025355"/>
            <a:ext cx="237767" cy="124243"/>
            <a:chOff x="8015577" y="5395974"/>
            <a:chExt cx="563273" cy="294334"/>
          </a:xfrm>
          <a:solidFill>
            <a:srgbClr val="AF5FAA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6F3A75C-2FF4-9C3C-808E-356E8B33D642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FBCA5E5-B321-7557-D021-C30326758CBD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B0C3D0-1344-B49E-CBCC-FE6C071A1288}"/>
              </a:ext>
            </a:extLst>
          </p:cNvPr>
          <p:cNvGrpSpPr/>
          <p:nvPr/>
        </p:nvGrpSpPr>
        <p:grpSpPr>
          <a:xfrm rot="18900000">
            <a:off x="9369294" y="5025355"/>
            <a:ext cx="237767" cy="124243"/>
            <a:chOff x="8015577" y="5395974"/>
            <a:chExt cx="563273" cy="294334"/>
          </a:xfrm>
          <a:solidFill>
            <a:srgbClr val="AF5FAA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6D27A2-A2C3-31CF-0D84-0B4ED143BE4A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1818048-0845-BC1C-88D5-3251C5E547F9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F09E06-0185-2B45-76C7-2DB0B98FDDF6}"/>
              </a:ext>
            </a:extLst>
          </p:cNvPr>
          <p:cNvGrpSpPr/>
          <p:nvPr/>
        </p:nvGrpSpPr>
        <p:grpSpPr>
          <a:xfrm rot="18900000">
            <a:off x="6601046" y="5797737"/>
            <a:ext cx="237767" cy="124243"/>
            <a:chOff x="8015577" y="5395974"/>
            <a:chExt cx="563273" cy="294334"/>
          </a:xfrm>
          <a:solidFill>
            <a:srgbClr val="F27D8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7CEEA2F-C0AA-7FB8-EE87-FF39700A54ED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746D6A5-E7E5-DA0C-98A9-C5D2CEA828B4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D8F98E-2456-84A0-6512-96D88E377A9C}"/>
              </a:ext>
            </a:extLst>
          </p:cNvPr>
          <p:cNvGrpSpPr/>
          <p:nvPr/>
        </p:nvGrpSpPr>
        <p:grpSpPr>
          <a:xfrm rot="18900000">
            <a:off x="8054944" y="5797738"/>
            <a:ext cx="237767" cy="124243"/>
            <a:chOff x="8015577" y="5395974"/>
            <a:chExt cx="563273" cy="294334"/>
          </a:xfrm>
          <a:solidFill>
            <a:srgbClr val="F27D84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FFCF39-A969-B6C2-D18C-3A44116CBA8B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2A161F9-8C70-BD8A-0C6C-5A5D964D6769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762FFB7-A260-7A50-E5D9-E8234CC0E0B3}"/>
              </a:ext>
            </a:extLst>
          </p:cNvPr>
          <p:cNvGrpSpPr/>
          <p:nvPr/>
        </p:nvGrpSpPr>
        <p:grpSpPr>
          <a:xfrm rot="18900000">
            <a:off x="10746926" y="5797738"/>
            <a:ext cx="237767" cy="124243"/>
            <a:chOff x="8015577" y="5395974"/>
            <a:chExt cx="563273" cy="294334"/>
          </a:xfrm>
          <a:solidFill>
            <a:srgbClr val="F27D8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EC258E4-0105-9E3B-DD99-535CBE217BE7}"/>
                </a:ext>
              </a:extLst>
            </p:cNvPr>
            <p:cNvSpPr/>
            <p:nvPr/>
          </p:nvSpPr>
          <p:spPr>
            <a:xfrm rot="5400000">
              <a:off x="7919955" y="5491789"/>
              <a:ext cx="294334" cy="1027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19CA87-72C3-9316-2EDA-4F24E9508AFF}"/>
                </a:ext>
              </a:extLst>
            </p:cNvPr>
            <p:cNvSpPr/>
            <p:nvPr/>
          </p:nvSpPr>
          <p:spPr>
            <a:xfrm rot="10800000">
              <a:off x="8015577" y="5587968"/>
              <a:ext cx="563273" cy="10233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865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F00B607-C311-F72B-D661-8F2CC6F16925}"/>
              </a:ext>
            </a:extLst>
          </p:cNvPr>
          <p:cNvSpPr/>
          <p:nvPr/>
        </p:nvSpPr>
        <p:spPr>
          <a:xfrm>
            <a:off x="607945" y="5292435"/>
            <a:ext cx="3061049" cy="1251474"/>
          </a:xfrm>
          <a:prstGeom prst="roundRect">
            <a:avLst/>
          </a:prstGeom>
          <a:solidFill>
            <a:srgbClr val="F25484">
              <a:alpha val="4980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4FD178E-1F4C-601C-CABF-E33C452804C7}"/>
              </a:ext>
            </a:extLst>
          </p:cNvPr>
          <p:cNvSpPr/>
          <p:nvPr/>
        </p:nvSpPr>
        <p:spPr>
          <a:xfrm>
            <a:off x="3907788" y="5292435"/>
            <a:ext cx="3061049" cy="1251474"/>
          </a:xfrm>
          <a:prstGeom prst="roundRect">
            <a:avLst/>
          </a:prstGeom>
          <a:solidFill>
            <a:srgbClr val="FA5B52">
              <a:alpha val="4980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417937A7-4655-927A-3029-79A22C81BE57}"/>
              </a:ext>
            </a:extLst>
          </p:cNvPr>
          <p:cNvSpPr txBox="1"/>
          <p:nvPr/>
        </p:nvSpPr>
        <p:spPr>
          <a:xfrm>
            <a:off x="361024" y="286381"/>
            <a:ext cx="379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3EB857D-51B9-0E6C-C69F-0CAF873A7777}"/>
              </a:ext>
            </a:extLst>
          </p:cNvPr>
          <p:cNvSpPr txBox="1"/>
          <p:nvPr/>
        </p:nvSpPr>
        <p:spPr>
          <a:xfrm>
            <a:off x="4425044" y="286381"/>
            <a:ext cx="715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23CDB1-C927-9F07-F798-510E48FEC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68310"/>
              </p:ext>
            </p:extLst>
          </p:nvPr>
        </p:nvGraphicFramePr>
        <p:xfrm>
          <a:off x="617615" y="1306073"/>
          <a:ext cx="10959342" cy="373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482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905886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905886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905886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905886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905886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905886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905886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905886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905886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905886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531975">
                <a:tc>
                  <a:txBody>
                    <a:bodyPr/>
                    <a:lstStyle/>
                    <a:p>
                      <a:pPr algn="ctr"/>
                      <a:endParaRPr lang="en-US" sz="10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47061" marR="47061" marT="23531" marB="23531"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Jan</a:t>
                      </a: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Feb</a:t>
                      </a: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Mar</a:t>
                      </a: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Apr</a:t>
                      </a: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May</a:t>
                      </a: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Jun</a:t>
                      </a: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Jul</a:t>
                      </a: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Ago</a:t>
                      </a: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Sep</a:t>
                      </a: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Oct</a:t>
                      </a: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640669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A</a:t>
                      </a:r>
                    </a:p>
                  </a:txBody>
                  <a:tcPr marL="235304" marR="47061" marT="23531" marB="23531"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640669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B</a:t>
                      </a:r>
                    </a:p>
                  </a:txBody>
                  <a:tcPr marL="235304" marR="47061" marT="23531" marB="23531"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640669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C</a:t>
                      </a:r>
                    </a:p>
                  </a:txBody>
                  <a:tcPr marL="235304" marR="47061" marT="23531" marB="23531"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640669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D</a:t>
                      </a:r>
                    </a:p>
                  </a:txBody>
                  <a:tcPr marL="235304" marR="47061" marT="23531" marB="23531"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640669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E</a:t>
                      </a:r>
                    </a:p>
                  </a:txBody>
                  <a:tcPr marL="235304" marR="47061" marT="23531" marB="23531" anchor="ctr">
                    <a:lnL w="12700" cmpd="sng">
                      <a:noFill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061" marR="47061" marT="23531" marB="235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13" name="Pentagon 12">
            <a:extLst>
              <a:ext uri="{FF2B5EF4-FFF2-40B4-BE49-F238E27FC236}">
                <a16:creationId xmlns:a16="http://schemas.microsoft.com/office/drawing/2014/main" id="{FBBBB514-02EE-26B7-56B4-28FD0B7AA5AF}"/>
              </a:ext>
            </a:extLst>
          </p:cNvPr>
          <p:cNvSpPr/>
          <p:nvPr/>
        </p:nvSpPr>
        <p:spPr>
          <a:xfrm>
            <a:off x="2917351" y="2127819"/>
            <a:ext cx="4707480" cy="216964"/>
          </a:xfrm>
          <a:prstGeom prst="homePlate">
            <a:avLst/>
          </a:prstGeom>
          <a:solidFill>
            <a:srgbClr val="F8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CD36A845-CB5C-CF42-3001-4F718EA7C5C8}"/>
              </a:ext>
            </a:extLst>
          </p:cNvPr>
          <p:cNvSpPr/>
          <p:nvPr/>
        </p:nvSpPr>
        <p:spPr>
          <a:xfrm>
            <a:off x="5656526" y="2762086"/>
            <a:ext cx="3784914" cy="216963"/>
          </a:xfrm>
          <a:prstGeom prst="homePlate">
            <a:avLst/>
          </a:prstGeom>
          <a:solidFill>
            <a:srgbClr val="EF7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4B98EDA0-FAD0-D6B2-0C42-3ACA584D2634}"/>
              </a:ext>
            </a:extLst>
          </p:cNvPr>
          <p:cNvSpPr/>
          <p:nvPr/>
        </p:nvSpPr>
        <p:spPr>
          <a:xfrm>
            <a:off x="4754353" y="3416871"/>
            <a:ext cx="6412648" cy="216963"/>
          </a:xfrm>
          <a:prstGeom prst="homePlate">
            <a:avLst/>
          </a:prstGeom>
          <a:solidFill>
            <a:srgbClr val="F8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33031B09-9C2B-6BF8-3EFA-19EC2BF98F2C}"/>
              </a:ext>
            </a:extLst>
          </p:cNvPr>
          <p:cNvSpPr/>
          <p:nvPr/>
        </p:nvSpPr>
        <p:spPr>
          <a:xfrm>
            <a:off x="3764069" y="4060742"/>
            <a:ext cx="4707480" cy="216963"/>
          </a:xfrm>
          <a:prstGeom prst="homePlate">
            <a:avLst/>
          </a:prstGeom>
          <a:solidFill>
            <a:srgbClr val="EF7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DD7ED65B-9861-0097-C083-4FD8CC96E6B6}"/>
              </a:ext>
            </a:extLst>
          </p:cNvPr>
          <p:cNvSpPr/>
          <p:nvPr/>
        </p:nvSpPr>
        <p:spPr>
          <a:xfrm>
            <a:off x="6504141" y="4694103"/>
            <a:ext cx="4707480" cy="216963"/>
          </a:xfrm>
          <a:prstGeom prst="homePlate">
            <a:avLst/>
          </a:prstGeom>
          <a:solidFill>
            <a:srgbClr val="F8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10D51DD-7D01-069B-5593-F37A468E1244}"/>
              </a:ext>
            </a:extLst>
          </p:cNvPr>
          <p:cNvSpPr txBox="1">
            <a:spLocks/>
          </p:cNvSpPr>
          <p:nvPr/>
        </p:nvSpPr>
        <p:spPr>
          <a:xfrm>
            <a:off x="775687" y="5531394"/>
            <a:ext cx="2725565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11F2BFD-1863-FD00-F3A7-10D2251870CE}"/>
              </a:ext>
            </a:extLst>
          </p:cNvPr>
          <p:cNvSpPr txBox="1">
            <a:spLocks/>
          </p:cNvSpPr>
          <p:nvPr/>
        </p:nvSpPr>
        <p:spPr>
          <a:xfrm>
            <a:off x="4075530" y="5531394"/>
            <a:ext cx="2725565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CD598-80FA-6690-7013-52638807B858}"/>
              </a:ext>
            </a:extLst>
          </p:cNvPr>
          <p:cNvSpPr txBox="1"/>
          <p:nvPr/>
        </p:nvSpPr>
        <p:spPr>
          <a:xfrm>
            <a:off x="7439891" y="5502673"/>
            <a:ext cx="4137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AF5FAA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</a:t>
            </a:r>
          </a:p>
        </p:txBody>
      </p:sp>
    </p:spTree>
    <p:extLst>
      <p:ext uri="{BB962C8B-B14F-4D97-AF65-F5344CB8AC3E}">
        <p14:creationId xmlns:p14="http://schemas.microsoft.com/office/powerpoint/2010/main" val="149703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7937A7-4655-927A-3029-79A22C81BE57}"/>
              </a:ext>
            </a:extLst>
          </p:cNvPr>
          <p:cNvSpPr txBox="1"/>
          <p:nvPr/>
        </p:nvSpPr>
        <p:spPr>
          <a:xfrm>
            <a:off x="361024" y="286381"/>
            <a:ext cx="379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3EB857D-51B9-0E6C-C69F-0CAF873A7777}"/>
              </a:ext>
            </a:extLst>
          </p:cNvPr>
          <p:cNvSpPr txBox="1"/>
          <p:nvPr/>
        </p:nvSpPr>
        <p:spPr>
          <a:xfrm>
            <a:off x="4425044" y="286381"/>
            <a:ext cx="715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276F39-5333-07AF-F1E4-DBBE03218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614101"/>
              </p:ext>
            </p:extLst>
          </p:nvPr>
        </p:nvGraphicFramePr>
        <p:xfrm>
          <a:off x="361024" y="1653004"/>
          <a:ext cx="11457538" cy="4609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010">
                  <a:extLst>
                    <a:ext uri="{9D8B030D-6E8A-4147-A177-3AD203B41FA5}">
                      <a16:colId xmlns:a16="http://schemas.microsoft.com/office/drawing/2014/main" val="3278396188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1287371467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2978006481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3085508947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2552620263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4081026606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2454607877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1415560033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4163667064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3372389935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3182615466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4007246213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3253214846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1277414973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1779555231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2041071964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740936491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1897768043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1161169990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917149437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426992623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3031860970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487859689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2638208579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2039241502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2864775244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3557879454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4213070214"/>
                    </a:ext>
                  </a:extLst>
                </a:gridCol>
                <a:gridCol w="330126">
                  <a:extLst>
                    <a:ext uri="{9D8B030D-6E8A-4147-A177-3AD203B41FA5}">
                      <a16:colId xmlns:a16="http://schemas.microsoft.com/office/drawing/2014/main" val="812931257"/>
                    </a:ext>
                  </a:extLst>
                </a:gridCol>
              </a:tblGrid>
              <a:tr h="576156">
                <a:tc>
                  <a:txBody>
                    <a:bodyPr/>
                    <a:lstStyle/>
                    <a:p>
                      <a:endParaRPr lang="en-US" sz="1600" b="1" i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38690" marR="38690" marT="19345" marB="193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M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W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T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S</a:t>
                      </a: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877013"/>
                  </a:ext>
                </a:extLst>
              </a:tr>
              <a:tr h="576156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Roboto" panose="02000000000000000000" pitchFamily="2" charset="0"/>
                        </a:rPr>
                        <a:t>Your Title</a:t>
                      </a:r>
                    </a:p>
                  </a:txBody>
                  <a:tcPr marL="257938" marR="38690" marT="19345" marB="193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</a:t>
                      </a:r>
                    </a:p>
                  </a:txBody>
                  <a:tcPr marL="72485" marR="72485" marT="36243" marB="3624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B</a:t>
                      </a:r>
                    </a:p>
                  </a:txBody>
                  <a:tcPr marL="96647" marR="96647" marT="48323" marB="4832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C</a:t>
                      </a:r>
                    </a:p>
                  </a:txBody>
                  <a:tcPr marL="72485" marR="72485" marT="36243" marB="3624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</a:t>
                      </a:r>
                    </a:p>
                  </a:txBody>
                  <a:tcPr marL="96647" marR="96647" marT="48323" marB="4832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144738"/>
                  </a:ext>
                </a:extLst>
              </a:tr>
              <a:tr h="576156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rgbClr val="AF5FAA"/>
                          </a:solidFill>
                          <a:latin typeface="Century Gothic" panose="020B0502020202020204" pitchFamily="34" charset="0"/>
                          <a:ea typeface="Roboto" panose="02000000000000000000" pitchFamily="2" charset="0"/>
                        </a:rPr>
                        <a:t>Develop</a:t>
                      </a:r>
                    </a:p>
                  </a:txBody>
                  <a:tcPr marL="257938" marR="38690" marT="19345" marB="193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076203"/>
                  </a:ext>
                </a:extLst>
              </a:tr>
              <a:tr h="576156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Roboto" panose="02000000000000000000" pitchFamily="2" charset="0"/>
                        </a:rPr>
                        <a:t>Analyze</a:t>
                      </a:r>
                    </a:p>
                  </a:txBody>
                  <a:tcPr marL="257938" marR="38690" marT="19345" marB="193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7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7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7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7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7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7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7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70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31685"/>
                  </a:ext>
                </a:extLst>
              </a:tr>
              <a:tr h="576156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rgbClr val="AF5FAA"/>
                          </a:solidFill>
                          <a:latin typeface="Century Gothic" panose="020B0502020202020204" pitchFamily="34" charset="0"/>
                          <a:ea typeface="Roboto" panose="02000000000000000000" pitchFamily="2" charset="0"/>
                        </a:rPr>
                        <a:t>Advertise</a:t>
                      </a:r>
                    </a:p>
                  </a:txBody>
                  <a:tcPr marL="257938" marR="38690" marT="19345" marB="193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9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9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9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9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9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9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9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9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9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9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415987"/>
                  </a:ext>
                </a:extLst>
              </a:tr>
              <a:tr h="576156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Roboto" panose="02000000000000000000" pitchFamily="2" charset="0"/>
                        </a:rPr>
                        <a:t>Authorize</a:t>
                      </a:r>
                    </a:p>
                  </a:txBody>
                  <a:tcPr marL="257938" marR="38690" marT="19345" marB="193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930738"/>
                  </a:ext>
                </a:extLst>
              </a:tr>
              <a:tr h="576156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rgbClr val="AF5FAA"/>
                          </a:solidFill>
                          <a:latin typeface="Century Gothic" panose="020B0502020202020204" pitchFamily="34" charset="0"/>
                          <a:ea typeface="Roboto" panose="02000000000000000000" pitchFamily="2" charset="0"/>
                        </a:rPr>
                        <a:t>Prioritize</a:t>
                      </a:r>
                    </a:p>
                  </a:txBody>
                  <a:tcPr marL="257938" marR="38690" marT="19345" marB="193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479930"/>
                  </a:ext>
                </a:extLst>
              </a:tr>
              <a:tr h="576156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ea typeface="Roboto" panose="02000000000000000000" pitchFamily="2" charset="0"/>
                        </a:rPr>
                        <a:t>Present</a:t>
                      </a:r>
                    </a:p>
                  </a:txBody>
                  <a:tcPr marL="257938" marR="38690" marT="19345" marB="1934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19345" marB="1934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03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371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7937A7-4655-927A-3029-79A22C81BE57}"/>
              </a:ext>
            </a:extLst>
          </p:cNvPr>
          <p:cNvSpPr txBox="1"/>
          <p:nvPr/>
        </p:nvSpPr>
        <p:spPr>
          <a:xfrm>
            <a:off x="361024" y="286381"/>
            <a:ext cx="379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3EB857D-51B9-0E6C-C69F-0CAF873A7777}"/>
              </a:ext>
            </a:extLst>
          </p:cNvPr>
          <p:cNvSpPr txBox="1"/>
          <p:nvPr/>
        </p:nvSpPr>
        <p:spPr>
          <a:xfrm>
            <a:off x="4425044" y="286381"/>
            <a:ext cx="715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64EA59-2BC5-A75D-A6B1-2ED740A8F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418167"/>
              </p:ext>
            </p:extLst>
          </p:nvPr>
        </p:nvGraphicFramePr>
        <p:xfrm>
          <a:off x="4024466" y="1682783"/>
          <a:ext cx="7384752" cy="4365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396">
                  <a:extLst>
                    <a:ext uri="{9D8B030D-6E8A-4147-A177-3AD203B41FA5}">
                      <a16:colId xmlns:a16="http://schemas.microsoft.com/office/drawing/2014/main" val="4056824194"/>
                    </a:ext>
                  </a:extLst>
                </a:gridCol>
                <a:gridCol w="615396">
                  <a:extLst>
                    <a:ext uri="{9D8B030D-6E8A-4147-A177-3AD203B41FA5}">
                      <a16:colId xmlns:a16="http://schemas.microsoft.com/office/drawing/2014/main" val="1445035748"/>
                    </a:ext>
                  </a:extLst>
                </a:gridCol>
                <a:gridCol w="615396">
                  <a:extLst>
                    <a:ext uri="{9D8B030D-6E8A-4147-A177-3AD203B41FA5}">
                      <a16:colId xmlns:a16="http://schemas.microsoft.com/office/drawing/2014/main" val="145952281"/>
                    </a:ext>
                  </a:extLst>
                </a:gridCol>
                <a:gridCol w="615396">
                  <a:extLst>
                    <a:ext uri="{9D8B030D-6E8A-4147-A177-3AD203B41FA5}">
                      <a16:colId xmlns:a16="http://schemas.microsoft.com/office/drawing/2014/main" val="4165456940"/>
                    </a:ext>
                  </a:extLst>
                </a:gridCol>
                <a:gridCol w="615396">
                  <a:extLst>
                    <a:ext uri="{9D8B030D-6E8A-4147-A177-3AD203B41FA5}">
                      <a16:colId xmlns:a16="http://schemas.microsoft.com/office/drawing/2014/main" val="2916789707"/>
                    </a:ext>
                  </a:extLst>
                </a:gridCol>
                <a:gridCol w="615396">
                  <a:extLst>
                    <a:ext uri="{9D8B030D-6E8A-4147-A177-3AD203B41FA5}">
                      <a16:colId xmlns:a16="http://schemas.microsoft.com/office/drawing/2014/main" val="2181663660"/>
                    </a:ext>
                  </a:extLst>
                </a:gridCol>
                <a:gridCol w="615396">
                  <a:extLst>
                    <a:ext uri="{9D8B030D-6E8A-4147-A177-3AD203B41FA5}">
                      <a16:colId xmlns:a16="http://schemas.microsoft.com/office/drawing/2014/main" val="1469822132"/>
                    </a:ext>
                  </a:extLst>
                </a:gridCol>
                <a:gridCol w="615396">
                  <a:extLst>
                    <a:ext uri="{9D8B030D-6E8A-4147-A177-3AD203B41FA5}">
                      <a16:colId xmlns:a16="http://schemas.microsoft.com/office/drawing/2014/main" val="3965276697"/>
                    </a:ext>
                  </a:extLst>
                </a:gridCol>
                <a:gridCol w="615396">
                  <a:extLst>
                    <a:ext uri="{9D8B030D-6E8A-4147-A177-3AD203B41FA5}">
                      <a16:colId xmlns:a16="http://schemas.microsoft.com/office/drawing/2014/main" val="3851522278"/>
                    </a:ext>
                  </a:extLst>
                </a:gridCol>
                <a:gridCol w="615396">
                  <a:extLst>
                    <a:ext uri="{9D8B030D-6E8A-4147-A177-3AD203B41FA5}">
                      <a16:colId xmlns:a16="http://schemas.microsoft.com/office/drawing/2014/main" val="1809877522"/>
                    </a:ext>
                  </a:extLst>
                </a:gridCol>
                <a:gridCol w="615396">
                  <a:extLst>
                    <a:ext uri="{9D8B030D-6E8A-4147-A177-3AD203B41FA5}">
                      <a16:colId xmlns:a16="http://schemas.microsoft.com/office/drawing/2014/main" val="3268185573"/>
                    </a:ext>
                  </a:extLst>
                </a:gridCol>
                <a:gridCol w="615396">
                  <a:extLst>
                    <a:ext uri="{9D8B030D-6E8A-4147-A177-3AD203B41FA5}">
                      <a16:colId xmlns:a16="http://schemas.microsoft.com/office/drawing/2014/main" val="1708000152"/>
                    </a:ext>
                  </a:extLst>
                </a:gridCol>
              </a:tblGrid>
              <a:tr h="486283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Jan</a:t>
                      </a:r>
                    </a:p>
                  </a:txBody>
                  <a:tcPr marL="47057" marR="47057" marT="23529" marB="23529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Feb</a:t>
                      </a:r>
                    </a:p>
                  </a:txBody>
                  <a:tcPr marL="47057" marR="47057" marT="23529" marB="23529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Mar</a:t>
                      </a:r>
                    </a:p>
                  </a:txBody>
                  <a:tcPr marL="47057" marR="47057" marT="23529" marB="23529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Apr</a:t>
                      </a:r>
                    </a:p>
                  </a:txBody>
                  <a:tcPr marL="47057" marR="47057" marT="23529" marB="23529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May</a:t>
                      </a:r>
                    </a:p>
                  </a:txBody>
                  <a:tcPr marL="47057" marR="47057" marT="23529" marB="23529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Jun</a:t>
                      </a:r>
                    </a:p>
                  </a:txBody>
                  <a:tcPr marL="47057" marR="47057" marT="23529" marB="23529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Jul</a:t>
                      </a:r>
                    </a:p>
                  </a:txBody>
                  <a:tcPr marL="47057" marR="47057" marT="23529" marB="23529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Aug</a:t>
                      </a:r>
                    </a:p>
                  </a:txBody>
                  <a:tcPr marL="47057" marR="47057" marT="23529" marB="23529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Sep</a:t>
                      </a:r>
                    </a:p>
                  </a:txBody>
                  <a:tcPr marL="47057" marR="47057" marT="23529" marB="23529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Oct</a:t>
                      </a:r>
                    </a:p>
                  </a:txBody>
                  <a:tcPr marL="47057" marR="47057" marT="23529" marB="23529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Nov</a:t>
                      </a:r>
                    </a:p>
                  </a:txBody>
                  <a:tcPr marL="47057" marR="47057" marT="23529" marB="23529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Dec</a:t>
                      </a:r>
                    </a:p>
                  </a:txBody>
                  <a:tcPr marL="47057" marR="47057" marT="23529" marB="23529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5F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129157"/>
                  </a:ext>
                </a:extLst>
              </a:tr>
              <a:tr h="3879331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7057" marR="47057" marT="23529" marB="23529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7057" marR="47057" marT="23529" marB="23529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7057" marR="47057" marT="23529" marB="23529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7057" marR="47057" marT="23529" marB="23529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7057" marR="47057" marT="23529" marB="23529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7057" marR="47057" marT="23529" marB="23529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7057" marR="47057" marT="23529" marB="23529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7057" marR="47057" marT="23529" marB="23529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7057" marR="47057" marT="23529" marB="23529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7057" marR="47057" marT="23529" marB="23529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7057" marR="47057" marT="23529" marB="23529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 marL="47057" marR="47057" marT="23529" marB="23529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30215"/>
                  </a:ext>
                </a:extLst>
              </a:tr>
            </a:tbl>
          </a:graphicData>
        </a:graphic>
      </p:graphicFrame>
      <p:sp>
        <p:nvSpPr>
          <p:cNvPr id="17" name="Right Arrow 16">
            <a:extLst>
              <a:ext uri="{FF2B5EF4-FFF2-40B4-BE49-F238E27FC236}">
                <a16:creationId xmlns:a16="http://schemas.microsoft.com/office/drawing/2014/main" id="{73B754C7-876E-D389-3604-B50AFBAB6CC6}"/>
              </a:ext>
            </a:extLst>
          </p:cNvPr>
          <p:cNvSpPr/>
          <p:nvPr/>
        </p:nvSpPr>
        <p:spPr>
          <a:xfrm>
            <a:off x="3973438" y="2397402"/>
            <a:ext cx="4265917" cy="523219"/>
          </a:xfrm>
          <a:prstGeom prst="rightArrow">
            <a:avLst/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CCAFB2F0-0170-E36B-E2A8-75D674D6CCE9}"/>
              </a:ext>
            </a:extLst>
          </p:cNvPr>
          <p:cNvSpPr/>
          <p:nvPr/>
        </p:nvSpPr>
        <p:spPr>
          <a:xfrm>
            <a:off x="3973438" y="3159570"/>
            <a:ext cx="6112258" cy="523219"/>
          </a:xfrm>
          <a:prstGeom prst="rightArrow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EC44F69-8E3F-2C31-9491-180325E1ED51}"/>
              </a:ext>
            </a:extLst>
          </p:cNvPr>
          <p:cNvSpPr/>
          <p:nvPr/>
        </p:nvSpPr>
        <p:spPr>
          <a:xfrm>
            <a:off x="3973438" y="3896549"/>
            <a:ext cx="6112258" cy="523219"/>
          </a:xfrm>
          <a:prstGeom prst="rightArrow">
            <a:avLst/>
          </a:prstGeom>
          <a:solidFill>
            <a:srgbClr val="F8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47CE30E-59F7-0805-0FA7-069787FD034E}"/>
              </a:ext>
            </a:extLst>
          </p:cNvPr>
          <p:cNvSpPr/>
          <p:nvPr/>
        </p:nvSpPr>
        <p:spPr>
          <a:xfrm>
            <a:off x="3973438" y="4647176"/>
            <a:ext cx="6630872" cy="523219"/>
          </a:xfrm>
          <a:prstGeom prst="rightArrow">
            <a:avLst/>
          </a:prstGeom>
          <a:solidFill>
            <a:srgbClr val="EF70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8DC81158-BECE-B423-7A23-908CD6662ECB}"/>
              </a:ext>
            </a:extLst>
          </p:cNvPr>
          <p:cNvSpPr/>
          <p:nvPr/>
        </p:nvSpPr>
        <p:spPr>
          <a:xfrm>
            <a:off x="3973438" y="5397803"/>
            <a:ext cx="6630872" cy="523219"/>
          </a:xfrm>
          <a:prstGeom prst="rightArrow">
            <a:avLst/>
          </a:prstGeom>
          <a:solidFill>
            <a:srgbClr val="F27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60F39B-823F-E68E-4C76-1CEFA520F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29987"/>
              </p:ext>
            </p:extLst>
          </p:nvPr>
        </p:nvGraphicFramePr>
        <p:xfrm>
          <a:off x="952529" y="1677221"/>
          <a:ext cx="3065745" cy="4365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5745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</a:tblGrid>
              <a:tr h="621738"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marL="47057" marR="47057" marT="23529" marB="23529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11411"/>
                  </a:ext>
                </a:extLst>
              </a:tr>
              <a:tr h="74877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A</a:t>
                      </a:r>
                    </a:p>
                  </a:txBody>
                  <a:tcPr marL="235285" marR="47057" marT="23529" marB="23529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5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74877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B</a:t>
                      </a:r>
                    </a:p>
                  </a:txBody>
                  <a:tcPr marL="235285" marR="47057" marT="23529" marB="23529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5B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74877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C</a:t>
                      </a:r>
                    </a:p>
                  </a:txBody>
                  <a:tcPr marL="235285" marR="47057" marT="23529" marB="23529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89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74877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D</a:t>
                      </a:r>
                    </a:p>
                  </a:txBody>
                  <a:tcPr marL="235285" marR="47057" marT="23529" marB="23529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70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74877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E</a:t>
                      </a:r>
                    </a:p>
                  </a:txBody>
                  <a:tcPr marL="235285" marR="47057" marT="23529" marB="23529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596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7937A7-4655-927A-3029-79A22C81BE57}"/>
              </a:ext>
            </a:extLst>
          </p:cNvPr>
          <p:cNvSpPr txBox="1"/>
          <p:nvPr/>
        </p:nvSpPr>
        <p:spPr>
          <a:xfrm>
            <a:off x="361024" y="286381"/>
            <a:ext cx="379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3EB857D-51B9-0E6C-C69F-0CAF873A7777}"/>
              </a:ext>
            </a:extLst>
          </p:cNvPr>
          <p:cNvSpPr txBox="1"/>
          <p:nvPr/>
        </p:nvSpPr>
        <p:spPr>
          <a:xfrm>
            <a:off x="4425044" y="286381"/>
            <a:ext cx="715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6DA7B9-719D-C338-A7F5-EEA860848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559411"/>
              </p:ext>
            </p:extLst>
          </p:nvPr>
        </p:nvGraphicFramePr>
        <p:xfrm>
          <a:off x="517944" y="1242642"/>
          <a:ext cx="11186342" cy="49205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48125">
                  <a:extLst>
                    <a:ext uri="{9D8B030D-6E8A-4147-A177-3AD203B41FA5}">
                      <a16:colId xmlns:a16="http://schemas.microsoft.com/office/drawing/2014/main" val="3749430807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3734006342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2909261402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3880184901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439633468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1755996096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3341464212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2665382904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1648474527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2129532461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4232112259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391915523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4187290048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2377953082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2498761313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1603066576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1090898902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3571948937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578965129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2814892869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1212121506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4093889276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3647525315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3427760917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2922455243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1631809475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419800973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1312948889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210163366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3998085572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911783521"/>
                    </a:ext>
                  </a:extLst>
                </a:gridCol>
                <a:gridCol w="298007">
                  <a:extLst>
                    <a:ext uri="{9D8B030D-6E8A-4147-A177-3AD203B41FA5}">
                      <a16:colId xmlns:a16="http://schemas.microsoft.com/office/drawing/2014/main" val="4170327606"/>
                    </a:ext>
                  </a:extLst>
                </a:gridCol>
              </a:tblGrid>
              <a:tr h="615065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2245" marR="42245" marT="21122" marB="21122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4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5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6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7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8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9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10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11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12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13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14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15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16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17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18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19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20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21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22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23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24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25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26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27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28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29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30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31</a:t>
                      </a:r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127746"/>
                  </a:ext>
                </a:extLst>
              </a:tr>
              <a:tr h="615065">
                <a:tc>
                  <a:txBody>
                    <a:bodyPr/>
                    <a:lstStyle/>
                    <a:p>
                      <a:pPr algn="r"/>
                      <a:r>
                        <a:rPr lang="en-US" sz="1300" b="0" i="0" dirty="0">
                          <a:solidFill>
                            <a:schemeClr val="bg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Develop</a:t>
                      </a:r>
                    </a:p>
                  </a:txBody>
                  <a:tcPr marL="42245" marR="211224" marT="21122" marB="21122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141763"/>
                  </a:ext>
                </a:extLst>
              </a:tr>
              <a:tr h="6150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Analyze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</a:endParaRPr>
                    </a:p>
                  </a:txBody>
                  <a:tcPr marL="42245" marR="211224" marT="21122" marB="21122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908542"/>
                  </a:ext>
                </a:extLst>
              </a:tr>
              <a:tr h="6150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Identify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</a:endParaRPr>
                    </a:p>
                  </a:txBody>
                  <a:tcPr marL="42245" marR="211224" marT="21122" marB="21122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64240"/>
                  </a:ext>
                </a:extLst>
              </a:tr>
              <a:tr h="6150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Advertise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</a:endParaRPr>
                    </a:p>
                  </a:txBody>
                  <a:tcPr marL="42245" marR="211224" marT="21122" marB="21122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60518"/>
                  </a:ext>
                </a:extLst>
              </a:tr>
              <a:tr h="6150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Authorize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</a:endParaRPr>
                    </a:p>
                  </a:txBody>
                  <a:tcPr marL="42245" marR="211224" marT="21122" marB="21122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700973"/>
                  </a:ext>
                </a:extLst>
              </a:tr>
              <a:tr h="6150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Prioritize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</a:endParaRPr>
                    </a:p>
                  </a:txBody>
                  <a:tcPr marL="42245" marR="211224" marT="21122" marB="21122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512396"/>
                  </a:ext>
                </a:extLst>
              </a:tr>
              <a:tr h="61506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Present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Roboto" panose="02000000000000000000" pitchFamily="2" charset="0"/>
                        <a:ea typeface="Roboto" panose="02000000000000000000" pitchFamily="2" charset="0"/>
                        <a:cs typeface="+mn-cs"/>
                      </a:endParaRPr>
                    </a:p>
                  </a:txBody>
                  <a:tcPr marL="42245" marR="211224" marT="21122" marB="21122"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54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marL="0" marR="0" marT="21122" marB="21122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42347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085985-DE35-3581-6970-4AC7A2471FEA}"/>
              </a:ext>
            </a:extLst>
          </p:cNvPr>
          <p:cNvCxnSpPr>
            <a:cxnSpLocks/>
          </p:cNvCxnSpPr>
          <p:nvPr/>
        </p:nvCxnSpPr>
        <p:spPr>
          <a:xfrm>
            <a:off x="2942548" y="1862052"/>
            <a:ext cx="0" cy="4542169"/>
          </a:xfrm>
          <a:prstGeom prst="line">
            <a:avLst/>
          </a:prstGeom>
          <a:ln w="25400" cap="rnd">
            <a:solidFill>
              <a:srgbClr val="FA5B5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1057D5-11D9-56F9-04CF-43EA463AEA52}"/>
              </a:ext>
            </a:extLst>
          </p:cNvPr>
          <p:cNvCxnSpPr>
            <a:cxnSpLocks/>
          </p:cNvCxnSpPr>
          <p:nvPr/>
        </p:nvCxnSpPr>
        <p:spPr>
          <a:xfrm>
            <a:off x="11459711" y="1862052"/>
            <a:ext cx="0" cy="4542169"/>
          </a:xfrm>
          <a:prstGeom prst="line">
            <a:avLst/>
          </a:prstGeom>
          <a:ln w="25400" cap="rnd">
            <a:solidFill>
              <a:srgbClr val="FA5B5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A58A03-8102-F05B-B654-446C5EB4B96B}"/>
              </a:ext>
            </a:extLst>
          </p:cNvPr>
          <p:cNvSpPr txBox="1"/>
          <p:nvPr/>
        </p:nvSpPr>
        <p:spPr>
          <a:xfrm>
            <a:off x="2600147" y="640422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6D0D44-3D5C-D5D5-5040-00762EB52867}"/>
              </a:ext>
            </a:extLst>
          </p:cNvPr>
          <p:cNvSpPr txBox="1"/>
          <p:nvPr/>
        </p:nvSpPr>
        <p:spPr>
          <a:xfrm>
            <a:off x="11173415" y="6404221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69581-1538-EB9B-FC92-F4C50C57D9A8}"/>
              </a:ext>
            </a:extLst>
          </p:cNvPr>
          <p:cNvSpPr/>
          <p:nvPr/>
        </p:nvSpPr>
        <p:spPr>
          <a:xfrm>
            <a:off x="3062130" y="1862052"/>
            <a:ext cx="2414784" cy="616895"/>
          </a:xfrm>
          <a:prstGeom prst="rect">
            <a:avLst/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3ACA21-2DC6-1CCF-0009-9D1A030C2C67}"/>
              </a:ext>
            </a:extLst>
          </p:cNvPr>
          <p:cNvSpPr/>
          <p:nvPr/>
        </p:nvSpPr>
        <p:spPr>
          <a:xfrm>
            <a:off x="4157962" y="2494456"/>
            <a:ext cx="2147687" cy="616895"/>
          </a:xfrm>
          <a:prstGeom prst="rect">
            <a:avLst/>
          </a:prstGeom>
          <a:solidFill>
            <a:srgbClr val="F8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5AB571-5C9F-5087-5C02-581877C2E329}"/>
              </a:ext>
            </a:extLst>
          </p:cNvPr>
          <p:cNvSpPr/>
          <p:nvPr/>
        </p:nvSpPr>
        <p:spPr>
          <a:xfrm>
            <a:off x="6468863" y="3712740"/>
            <a:ext cx="1229010" cy="616895"/>
          </a:xfrm>
          <a:prstGeom prst="rect">
            <a:avLst/>
          </a:prstGeom>
          <a:solidFill>
            <a:srgbClr val="F27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7473A-1804-2C00-4A6F-EEEFD0EF5289}"/>
              </a:ext>
            </a:extLst>
          </p:cNvPr>
          <p:cNvSpPr/>
          <p:nvPr/>
        </p:nvSpPr>
        <p:spPr>
          <a:xfrm>
            <a:off x="8184446" y="4327677"/>
            <a:ext cx="1426407" cy="616895"/>
          </a:xfrm>
          <a:prstGeom prst="rect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D5DF8A-94B2-2101-34A1-0ABD337451B3}"/>
              </a:ext>
            </a:extLst>
          </p:cNvPr>
          <p:cNvSpPr/>
          <p:nvPr/>
        </p:nvSpPr>
        <p:spPr>
          <a:xfrm>
            <a:off x="9284804" y="5561469"/>
            <a:ext cx="2174907" cy="616895"/>
          </a:xfrm>
          <a:prstGeom prst="rect">
            <a:avLst/>
          </a:prstGeom>
          <a:solidFill>
            <a:srgbClr val="AF96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313694-FEAC-C6FD-F2EC-164EA5E7266E}"/>
              </a:ext>
            </a:extLst>
          </p:cNvPr>
          <p:cNvSpPr/>
          <p:nvPr/>
        </p:nvSpPr>
        <p:spPr>
          <a:xfrm>
            <a:off x="4823468" y="3086007"/>
            <a:ext cx="1229009" cy="616895"/>
          </a:xfrm>
          <a:prstGeom prst="rect">
            <a:avLst/>
          </a:prstGeom>
          <a:solidFill>
            <a:srgbClr val="FA6A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D11F03-7036-D84F-2589-0DBEE6C5B7A4}"/>
              </a:ext>
            </a:extLst>
          </p:cNvPr>
          <p:cNvSpPr/>
          <p:nvPr/>
        </p:nvSpPr>
        <p:spPr>
          <a:xfrm>
            <a:off x="8467544" y="4944572"/>
            <a:ext cx="577100" cy="616895"/>
          </a:xfrm>
          <a:prstGeom prst="rect">
            <a:avLst/>
          </a:prstGeom>
          <a:solidFill>
            <a:srgbClr val="EF8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94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078EC17-AC7E-9095-F4A0-9E7BE330B4BC}"/>
              </a:ext>
            </a:extLst>
          </p:cNvPr>
          <p:cNvSpPr/>
          <p:nvPr/>
        </p:nvSpPr>
        <p:spPr>
          <a:xfrm>
            <a:off x="0" y="5630965"/>
            <a:ext cx="8194185" cy="1026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417937A7-4655-927A-3029-79A22C81BE57}"/>
              </a:ext>
            </a:extLst>
          </p:cNvPr>
          <p:cNvSpPr txBox="1"/>
          <p:nvPr/>
        </p:nvSpPr>
        <p:spPr>
          <a:xfrm>
            <a:off x="361024" y="286381"/>
            <a:ext cx="379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Gantt Charts Analysis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3EB857D-51B9-0E6C-C69F-0CAF873A7777}"/>
              </a:ext>
            </a:extLst>
          </p:cNvPr>
          <p:cNvSpPr txBox="1"/>
          <p:nvPr/>
        </p:nvSpPr>
        <p:spPr>
          <a:xfrm>
            <a:off x="4425044" y="286381"/>
            <a:ext cx="7151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52DA34B-FC59-EDA9-E699-A3FA78E66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230137"/>
              </p:ext>
            </p:extLst>
          </p:nvPr>
        </p:nvGraphicFramePr>
        <p:xfrm>
          <a:off x="596143" y="1167805"/>
          <a:ext cx="11031797" cy="433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047">
                  <a:extLst>
                    <a:ext uri="{9D8B030D-6E8A-4147-A177-3AD203B41FA5}">
                      <a16:colId xmlns:a16="http://schemas.microsoft.com/office/drawing/2014/main" val="297148170"/>
                    </a:ext>
                  </a:extLst>
                </a:gridCol>
                <a:gridCol w="911875">
                  <a:extLst>
                    <a:ext uri="{9D8B030D-6E8A-4147-A177-3AD203B41FA5}">
                      <a16:colId xmlns:a16="http://schemas.microsoft.com/office/drawing/2014/main" val="1064767228"/>
                    </a:ext>
                  </a:extLst>
                </a:gridCol>
                <a:gridCol w="911875">
                  <a:extLst>
                    <a:ext uri="{9D8B030D-6E8A-4147-A177-3AD203B41FA5}">
                      <a16:colId xmlns:a16="http://schemas.microsoft.com/office/drawing/2014/main" val="2110247153"/>
                    </a:ext>
                  </a:extLst>
                </a:gridCol>
                <a:gridCol w="911875">
                  <a:extLst>
                    <a:ext uri="{9D8B030D-6E8A-4147-A177-3AD203B41FA5}">
                      <a16:colId xmlns:a16="http://schemas.microsoft.com/office/drawing/2014/main" val="1671774837"/>
                    </a:ext>
                  </a:extLst>
                </a:gridCol>
                <a:gridCol w="911875">
                  <a:extLst>
                    <a:ext uri="{9D8B030D-6E8A-4147-A177-3AD203B41FA5}">
                      <a16:colId xmlns:a16="http://schemas.microsoft.com/office/drawing/2014/main" val="1042921663"/>
                    </a:ext>
                  </a:extLst>
                </a:gridCol>
                <a:gridCol w="911875">
                  <a:extLst>
                    <a:ext uri="{9D8B030D-6E8A-4147-A177-3AD203B41FA5}">
                      <a16:colId xmlns:a16="http://schemas.microsoft.com/office/drawing/2014/main" val="1140046485"/>
                    </a:ext>
                  </a:extLst>
                </a:gridCol>
                <a:gridCol w="911875">
                  <a:extLst>
                    <a:ext uri="{9D8B030D-6E8A-4147-A177-3AD203B41FA5}">
                      <a16:colId xmlns:a16="http://schemas.microsoft.com/office/drawing/2014/main" val="1773304150"/>
                    </a:ext>
                  </a:extLst>
                </a:gridCol>
                <a:gridCol w="911875">
                  <a:extLst>
                    <a:ext uri="{9D8B030D-6E8A-4147-A177-3AD203B41FA5}">
                      <a16:colId xmlns:a16="http://schemas.microsoft.com/office/drawing/2014/main" val="3048339464"/>
                    </a:ext>
                  </a:extLst>
                </a:gridCol>
                <a:gridCol w="911875">
                  <a:extLst>
                    <a:ext uri="{9D8B030D-6E8A-4147-A177-3AD203B41FA5}">
                      <a16:colId xmlns:a16="http://schemas.microsoft.com/office/drawing/2014/main" val="434869120"/>
                    </a:ext>
                  </a:extLst>
                </a:gridCol>
                <a:gridCol w="911875">
                  <a:extLst>
                    <a:ext uri="{9D8B030D-6E8A-4147-A177-3AD203B41FA5}">
                      <a16:colId xmlns:a16="http://schemas.microsoft.com/office/drawing/2014/main" val="3902274493"/>
                    </a:ext>
                  </a:extLst>
                </a:gridCol>
                <a:gridCol w="911875">
                  <a:extLst>
                    <a:ext uri="{9D8B030D-6E8A-4147-A177-3AD203B41FA5}">
                      <a16:colId xmlns:a16="http://schemas.microsoft.com/office/drawing/2014/main" val="2423730555"/>
                    </a:ext>
                  </a:extLst>
                </a:gridCol>
              </a:tblGrid>
              <a:tr h="86791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marL="236859" marR="47371" marT="23685" marB="23685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672463"/>
                  </a:ext>
                </a:extLst>
              </a:tr>
              <a:tr h="86791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marL="236859" marR="47371" marT="23685" marB="23685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303603"/>
                  </a:ext>
                </a:extLst>
              </a:tr>
              <a:tr h="86791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marL="236859" marR="47371" marT="23685" marB="23685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57650"/>
                  </a:ext>
                </a:extLst>
              </a:tr>
              <a:tr h="86791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Advertise</a:t>
                      </a:r>
                    </a:p>
                  </a:txBody>
                  <a:tcPr marL="236859" marR="47371" marT="23685" marB="23685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i="0" dirty="0">
                        <a:solidFill>
                          <a:schemeClr val="tx1"/>
                        </a:solidFill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8816"/>
                  </a:ext>
                </a:extLst>
              </a:tr>
              <a:tr h="867915">
                <a:tc>
                  <a:txBody>
                    <a:bodyPr/>
                    <a:lstStyle/>
                    <a:p>
                      <a:pPr marL="0" marR="0" lvl="0" indent="0" algn="l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</a:t>
                      </a:r>
                    </a:p>
                  </a:txBody>
                  <a:tcPr marL="236859" marR="47371" marT="23685" marB="23685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A</a:t>
                      </a: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B</a:t>
                      </a: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C</a:t>
                      </a: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D</a:t>
                      </a: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E</a:t>
                      </a: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F</a:t>
                      </a: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G</a:t>
                      </a: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H</a:t>
                      </a: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I</a:t>
                      </a: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Lato Light" panose="020F0502020204030203" pitchFamily="34" charset="0"/>
                          <a:ea typeface="Lato Light" panose="020F0502020204030203" pitchFamily="34" charset="0"/>
                          <a:cs typeface="Lato Light" panose="020F0502020204030203" pitchFamily="34" charset="0"/>
                        </a:rPr>
                        <a:t>J</a:t>
                      </a:r>
                    </a:p>
                  </a:txBody>
                  <a:tcPr marL="47371" marR="47371" marT="23685" marB="23685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7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37457"/>
                  </a:ext>
                </a:extLst>
              </a:tr>
            </a:tbl>
          </a:graphicData>
        </a:graphic>
      </p:graphicFrame>
      <p:sp>
        <p:nvSpPr>
          <p:cNvPr id="21" name="Subtitle 2">
            <a:extLst>
              <a:ext uri="{FF2B5EF4-FFF2-40B4-BE49-F238E27FC236}">
                <a16:creationId xmlns:a16="http://schemas.microsoft.com/office/drawing/2014/main" id="{9E71B2DE-7A03-553C-FA8A-B5D844C700D6}"/>
              </a:ext>
            </a:extLst>
          </p:cNvPr>
          <p:cNvSpPr txBox="1">
            <a:spLocks/>
          </p:cNvSpPr>
          <p:nvPr/>
        </p:nvSpPr>
        <p:spPr>
          <a:xfrm>
            <a:off x="954571" y="5753695"/>
            <a:ext cx="1528624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3108DFDC-A003-ED50-2C40-676F24380126}"/>
              </a:ext>
            </a:extLst>
          </p:cNvPr>
          <p:cNvSpPr/>
          <p:nvPr/>
        </p:nvSpPr>
        <p:spPr>
          <a:xfrm>
            <a:off x="2684533" y="1321018"/>
            <a:ext cx="6349610" cy="662479"/>
          </a:xfrm>
          <a:prstGeom prst="rightArrow">
            <a:avLst/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795826EE-4B56-70B1-35CA-83D693BF9DD2}"/>
              </a:ext>
            </a:extLst>
          </p:cNvPr>
          <p:cNvSpPr/>
          <p:nvPr/>
        </p:nvSpPr>
        <p:spPr>
          <a:xfrm>
            <a:off x="4481249" y="2251460"/>
            <a:ext cx="6349610" cy="662479"/>
          </a:xfrm>
          <a:prstGeom prst="rightArrow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16CC615-F35D-857A-46B9-A0AD0C1C90F1}"/>
              </a:ext>
            </a:extLst>
          </p:cNvPr>
          <p:cNvSpPr/>
          <p:nvPr/>
        </p:nvSpPr>
        <p:spPr>
          <a:xfrm>
            <a:off x="3855607" y="3037523"/>
            <a:ext cx="5459322" cy="662479"/>
          </a:xfrm>
          <a:prstGeom prst="rightArrow">
            <a:avLst/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FA27559C-9548-63E6-D305-98E97DD6D931}"/>
              </a:ext>
            </a:extLst>
          </p:cNvPr>
          <p:cNvSpPr/>
          <p:nvPr/>
        </p:nvSpPr>
        <p:spPr>
          <a:xfrm>
            <a:off x="6796931" y="3838706"/>
            <a:ext cx="3516380" cy="662479"/>
          </a:xfrm>
          <a:prstGeom prst="rightArrow">
            <a:avLst/>
          </a:prstGeom>
          <a:solidFill>
            <a:srgbClr val="F8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FA6CA4-02F1-402A-12FC-E4C5CD686CDB}"/>
              </a:ext>
            </a:extLst>
          </p:cNvPr>
          <p:cNvSpPr/>
          <p:nvPr/>
        </p:nvSpPr>
        <p:spPr>
          <a:xfrm>
            <a:off x="596143" y="5980052"/>
            <a:ext cx="320842" cy="320842"/>
          </a:xfrm>
          <a:prstGeom prst="ellipse">
            <a:avLst/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B9F7946F-E8D5-45B8-57F0-E5B5A47FE127}"/>
              </a:ext>
            </a:extLst>
          </p:cNvPr>
          <p:cNvSpPr txBox="1">
            <a:spLocks/>
          </p:cNvSpPr>
          <p:nvPr/>
        </p:nvSpPr>
        <p:spPr>
          <a:xfrm>
            <a:off x="2943792" y="5753695"/>
            <a:ext cx="1528624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FED51F-7B58-9B14-050A-6EBF0D8DC2EE}"/>
              </a:ext>
            </a:extLst>
          </p:cNvPr>
          <p:cNvSpPr/>
          <p:nvPr/>
        </p:nvSpPr>
        <p:spPr>
          <a:xfrm>
            <a:off x="2585364" y="5980052"/>
            <a:ext cx="320842" cy="320842"/>
          </a:xfrm>
          <a:prstGeom prst="ellipse">
            <a:avLst/>
          </a:prstGeom>
          <a:solidFill>
            <a:srgbClr val="FA5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2F87536-90BD-99D5-17B9-40C5C2D4F275}"/>
              </a:ext>
            </a:extLst>
          </p:cNvPr>
          <p:cNvSpPr txBox="1">
            <a:spLocks/>
          </p:cNvSpPr>
          <p:nvPr/>
        </p:nvSpPr>
        <p:spPr>
          <a:xfrm>
            <a:off x="4900929" y="5753695"/>
            <a:ext cx="1528624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42C2C9A-2AA7-BBDB-1716-CB233C4A2BCD}"/>
              </a:ext>
            </a:extLst>
          </p:cNvPr>
          <p:cNvSpPr/>
          <p:nvPr/>
        </p:nvSpPr>
        <p:spPr>
          <a:xfrm>
            <a:off x="4542501" y="5980052"/>
            <a:ext cx="320842" cy="320842"/>
          </a:xfrm>
          <a:prstGeom prst="ellipse">
            <a:avLst/>
          </a:prstGeom>
          <a:solidFill>
            <a:srgbClr val="F25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00EA614F-6D2F-AAF7-0604-6631C1050467}"/>
              </a:ext>
            </a:extLst>
          </p:cNvPr>
          <p:cNvSpPr txBox="1">
            <a:spLocks/>
          </p:cNvSpPr>
          <p:nvPr/>
        </p:nvSpPr>
        <p:spPr>
          <a:xfrm>
            <a:off x="6665561" y="5753695"/>
            <a:ext cx="1528624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800" u="none" strike="noStrike" kern="120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F6C0EB2-D659-A50C-8CB0-390BC2CACAC6}"/>
              </a:ext>
            </a:extLst>
          </p:cNvPr>
          <p:cNvSpPr/>
          <p:nvPr/>
        </p:nvSpPr>
        <p:spPr>
          <a:xfrm>
            <a:off x="6307133" y="5980052"/>
            <a:ext cx="320842" cy="320842"/>
          </a:xfrm>
          <a:prstGeom prst="ellipse">
            <a:avLst/>
          </a:prstGeom>
          <a:solidFill>
            <a:srgbClr val="F889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3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1577</Words>
  <Application>Microsoft Macintosh PowerPoint</Application>
  <PresentationFormat>Widescreen</PresentationFormat>
  <Paragraphs>626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Lato Heavy</vt:lpstr>
      <vt:lpstr>Lato Light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Fadhlin Sakina</dc:creator>
  <cp:lastModifiedBy>Fadhlin Sakina</cp:lastModifiedBy>
  <cp:revision>2</cp:revision>
  <dcterms:created xsi:type="dcterms:W3CDTF">2023-04-10T12:55:33Z</dcterms:created>
  <dcterms:modified xsi:type="dcterms:W3CDTF">2023-04-11T09:55:48Z</dcterms:modified>
</cp:coreProperties>
</file>