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Data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Flow Diagram:</a:t>
            </a:r>
          </a:p>
          <a:p>
            <a:r>
              <a:t>1. Ingest (Vendor Feeds, Internal Trades)</a:t>
            </a:r>
          </a:p>
          <a:p>
            <a:r>
              <a:t>2. Normalize (Schema Mapping, Currency Alignment)</a:t>
            </a:r>
          </a:p>
          <a:p>
            <a:r>
              <a:t>3. Stitch (Versioning, Proxy Handling)</a:t>
            </a:r>
          </a:p>
          <a:p>
            <a:r>
              <a:t>4. Validate (Outliers, Missing Data, QA)</a:t>
            </a:r>
          </a:p>
          <a:p>
            <a:r>
              <a:t>5. Store (Timestream, S3+Iceberg/Delta)</a:t>
            </a:r>
          </a:p>
          <a:p>
            <a:r>
              <a:t>6. Query (Athena, APIs)</a:t>
            </a:r>
          </a:p>
          <a:p>
            <a:r>
              <a:t>7. Derive (Curves, Risk Metrics)</a:t>
            </a:r>
          </a:p>
          <a:p>
            <a:r>
              <a:t>8. Share (APIs, Dashboards, Model Inputs)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Data Modernization Blueprint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Layered Stack:</a:t>
            </a:r>
          </a:p>
          <a:p>
            <a:r>
              <a:t>Top: End-User Interfaces (Dashboards, Excel, Python SDK)</a:t>
            </a:r>
          </a:p>
          <a:p>
            <a:r>
              <a:t>Middle: APIs &amp; Access Services (REST, gRPC, Athena)</a:t>
            </a:r>
          </a:p>
          <a:p>
            <a:r>
              <a:t>Core: Time Series &amp; Metadata Store (Timestream, S3, Glue Catalog)</a:t>
            </a:r>
          </a:p>
          <a:p>
            <a:r>
              <a:t>Below: Ingestion &amp; Normalization Pipelines (Glue, Kafka, DataBrew)</a:t>
            </a:r>
          </a:p>
          <a:p>
            <a:r>
              <a:t>Base: Data Sources (Vendors, FO Systems, Risk Engines)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Ingestion-to-Analytics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Stages:</a:t>
            </a:r>
          </a:p>
          <a:p>
            <a:r>
              <a:t>1. Source: Bloomberg, ICE, Internal Pricing</a:t>
            </a:r>
          </a:p>
          <a:p>
            <a:r>
              <a:t>2. ETL: AWS Glue, Kafka, Lambda</a:t>
            </a:r>
          </a:p>
          <a:p>
            <a:r>
              <a:t>3. Storage: S3 + Delta Lake, Timestream</a:t>
            </a:r>
          </a:p>
          <a:p>
            <a:r>
              <a:t>4. Validation: Rules Engine, DataBrew</a:t>
            </a:r>
          </a:p>
          <a:p>
            <a:r>
              <a:t>5. Analytics: Athena, SageMaker, FinSpace</a:t>
            </a:r>
          </a:p>
          <a:p>
            <a:r>
              <a:t>6. Visualization: QuickSight, Dashboards</a:t>
            </a:r>
          </a:p>
          <a:p>
            <a:r>
              <a:t>7. API Access: REST, Python SDK, Excel Plugin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Federated Mesh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Domains: IR, FX, EQ, Credit each own ingestion + validation</a:t>
            </a:r>
          </a:p>
          <a:p>
            <a:r>
              <a:t>Each domain publishes to S3 buckets with access control</a:t>
            </a:r>
          </a:p>
          <a:p>
            <a:r>
              <a:t>Central Governance: Lake Formation + FinSpace</a:t>
            </a:r>
          </a:p>
          <a:p>
            <a:r>
              <a:t>Consumers discover data via Athena/QuickSight</a:t>
            </a:r>
          </a:p>
          <a:p>
            <a:r>
              <a:t>Mesh Principles:</a:t>
            </a:r>
          </a:p>
          <a:p>
            <a:r>
              <a:t>- Domain Ownership</a:t>
            </a:r>
          </a:p>
          <a:p>
            <a:r>
              <a:t>- Data as a Product</a:t>
            </a:r>
          </a:p>
          <a:p>
            <a:r>
              <a:t>- Self-serve Platform</a:t>
            </a:r>
          </a:p>
          <a:p>
            <a:r>
              <a:t>- Federated Governance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