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82BD"/>
    <a:srgbClr val="24A5C1"/>
    <a:srgbClr val="00BAB5"/>
    <a:srgbClr val="7F65BB"/>
    <a:srgbClr val="EC69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988"/>
    <p:restoredTop sz="96250"/>
  </p:normalViewPr>
  <p:slideViewPr>
    <p:cSldViewPr snapToGrid="0">
      <p:cViewPr>
        <p:scale>
          <a:sx n="100" d="100"/>
          <a:sy n="100" d="100"/>
        </p:scale>
        <p:origin x="648"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5E269-4315-354B-70C9-4C93B3C8A8D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7A1CCAE-C045-17B9-C31D-2574E623B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868BCF3-02F1-EA80-054A-F07614324B7D}"/>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4F75A9BF-4E9F-8DCE-5ED4-23F04BFA2C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99ED05-8599-C1FD-59AF-7F43B31FBCB2}"/>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3037738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2CD44-B238-4016-FC4D-164E706DA0C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5C2FD5-8F36-1968-6FEA-CDAADFCBA2A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3CE72F7-DFE0-FC3D-ACB1-8944C0B4C6BF}"/>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CBDF90B1-393E-06E6-49AD-B3641163F5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D8278D-B14E-25AA-9762-4E7CEA8BC9A3}"/>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3441397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417360-1EEF-D9D4-4EC4-AF05AB32E40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4DAECC4-26CE-2359-D94E-16F6E62CE1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D93C0C-402D-C4F6-D93A-5A0F35368FCF}"/>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9FFF4643-0DA6-74C4-C3FB-3877C10B5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330C44-12EB-8A21-B496-D0C6DF35A021}"/>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4097340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3158B-2E7C-709F-56B6-559F9FB7597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AD11F8-44A0-D01D-740A-507781712B4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B62AFC-A001-D001-A22F-439870F898DD}"/>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99D7EC9B-2E4A-D783-EE66-95DE4307F0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3B5BA4-FB55-A8CF-8F84-60A6AA8857A0}"/>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365199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2A00-9078-0D4E-ED29-31716C4402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114673C-3849-53E2-2889-0AE4380FF6F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38773FA-C8C1-02A2-F66F-8B007E11782C}"/>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72821CA9-5951-B017-4716-A7AA96D558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D533BC-7D29-1535-ECE5-3C502ABDAF95}"/>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2502605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3006B-92A2-74AE-C5E9-6CCFCFBD1E8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FC05A43-FE71-A5B3-0E89-2BC6591C9B5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F5C01F7-4F3F-8FB4-267F-C2E8F0AEC14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757E575-EADD-BAAD-7D2F-E3FB78A3A233}"/>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6" name="Footer Placeholder 5">
            <a:extLst>
              <a:ext uri="{FF2B5EF4-FFF2-40B4-BE49-F238E27FC236}">
                <a16:creationId xmlns:a16="http://schemas.microsoft.com/office/drawing/2014/main" id="{9CD48E18-540E-B9E6-5545-CCEC3B465D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25C61E-1B5D-EB82-92ED-17DE4FD02E95}"/>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96811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80074-8CF9-470D-BDA0-4DBF8698372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C415C8-E556-BCE5-0D82-1A5EBBE593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A7EBCB3-6EBC-3E1A-7B5D-F71EE503042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80CBDF3-ABBD-4AED-2A0D-B04A4C84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B6EE96A-04D0-EF4E-0916-1F119BD922B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033112E-8D0B-FAC6-B153-E8882A2E47FB}"/>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8" name="Footer Placeholder 7">
            <a:extLst>
              <a:ext uri="{FF2B5EF4-FFF2-40B4-BE49-F238E27FC236}">
                <a16:creationId xmlns:a16="http://schemas.microsoft.com/office/drawing/2014/main" id="{5034CCE0-41DE-1486-1E36-261DDD40D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D8D58C-9C05-A36B-90C3-587E34D6AC7E}"/>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899073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3E7E3-1190-9C01-65EF-F5D3A022038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6882E5B-1EDF-072F-9C7A-C6EB8B752698}"/>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4" name="Footer Placeholder 3">
            <a:extLst>
              <a:ext uri="{FF2B5EF4-FFF2-40B4-BE49-F238E27FC236}">
                <a16:creationId xmlns:a16="http://schemas.microsoft.com/office/drawing/2014/main" id="{A927C68B-9A2D-3F22-6B1F-C22B8EFF0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1BF0A-83C6-F311-E468-8BD98C42BBCE}"/>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3704536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F80B6-4CCF-ED63-BAB3-505C9B65E6DF}"/>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3" name="Footer Placeholder 2">
            <a:extLst>
              <a:ext uri="{FF2B5EF4-FFF2-40B4-BE49-F238E27FC236}">
                <a16:creationId xmlns:a16="http://schemas.microsoft.com/office/drawing/2014/main" id="{07F9AA93-BFF3-8CBB-9F88-7F76B503EC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F0AEA2-2FFF-8791-DDF6-4F08E50CA4E5}"/>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1147550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064CB-E34E-FDAE-59BF-2195BC859F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C0E9001-4E09-24C3-1FA9-DFD845EA49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A672805-5C24-D104-E3F5-3E548649C2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27589F-61AC-999D-8713-E981C5800998}"/>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6" name="Footer Placeholder 5">
            <a:extLst>
              <a:ext uri="{FF2B5EF4-FFF2-40B4-BE49-F238E27FC236}">
                <a16:creationId xmlns:a16="http://schemas.microsoft.com/office/drawing/2014/main" id="{8F17AD42-5676-FB1C-089D-10B95343F6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06EAF2-D61F-B67F-BA6A-EE4F7A4F418A}"/>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335026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0A9FB-DEB4-28DC-A94A-658B80D153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41EABD6-A15A-1DCF-107A-65B8F9C5B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EFECF9-C11F-61D2-16FB-489980481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B3FA4DC-DDB5-EFBD-754C-A463B188FF2A}"/>
              </a:ext>
            </a:extLst>
          </p:cNvPr>
          <p:cNvSpPr>
            <a:spLocks noGrp="1"/>
          </p:cNvSpPr>
          <p:nvPr>
            <p:ph type="dt" sz="half" idx="10"/>
          </p:nvPr>
        </p:nvSpPr>
        <p:spPr/>
        <p:txBody>
          <a:bodyPr/>
          <a:lstStyle/>
          <a:p>
            <a:fld id="{257C3E10-0CA1-A045-86E2-BE08B371E489}" type="datetimeFigureOut">
              <a:rPr lang="en-US" smtClean="0"/>
              <a:t>4/8/23</a:t>
            </a:fld>
            <a:endParaRPr lang="en-US"/>
          </a:p>
        </p:txBody>
      </p:sp>
      <p:sp>
        <p:nvSpPr>
          <p:cNvPr id="6" name="Footer Placeholder 5">
            <a:extLst>
              <a:ext uri="{FF2B5EF4-FFF2-40B4-BE49-F238E27FC236}">
                <a16:creationId xmlns:a16="http://schemas.microsoft.com/office/drawing/2014/main" id="{413995F5-E31F-F4B3-A20F-EAEA503CF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C5B1E-C3BC-2C34-EB9E-08B3A82D4477}"/>
              </a:ext>
            </a:extLst>
          </p:cNvPr>
          <p:cNvSpPr>
            <a:spLocks noGrp="1"/>
          </p:cNvSpPr>
          <p:nvPr>
            <p:ph type="sldNum" sz="quarter" idx="12"/>
          </p:nvPr>
        </p:nvSpPr>
        <p:spPr/>
        <p:txBody>
          <a:bodyPr/>
          <a:lstStyle/>
          <a:p>
            <a:fld id="{6D28AAD0-35D7-5543-8414-10778C348239}" type="slidenum">
              <a:rPr lang="en-US" smtClean="0"/>
              <a:t>‹#›</a:t>
            </a:fld>
            <a:endParaRPr lang="en-US"/>
          </a:p>
        </p:txBody>
      </p:sp>
    </p:spTree>
    <p:extLst>
      <p:ext uri="{BB962C8B-B14F-4D97-AF65-F5344CB8AC3E}">
        <p14:creationId xmlns:p14="http://schemas.microsoft.com/office/powerpoint/2010/main" val="495105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06DD52-E9E0-6892-270D-4A2ED16CF6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B938BB-3120-FA5E-AAC4-15503F6F18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9674A32-A17C-67F1-8F55-DF8157D7B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C3E10-0CA1-A045-86E2-BE08B371E489}" type="datetimeFigureOut">
              <a:rPr lang="en-US" smtClean="0"/>
              <a:t>4/8/23</a:t>
            </a:fld>
            <a:endParaRPr lang="en-US"/>
          </a:p>
        </p:txBody>
      </p:sp>
      <p:sp>
        <p:nvSpPr>
          <p:cNvPr id="5" name="Footer Placeholder 4">
            <a:extLst>
              <a:ext uri="{FF2B5EF4-FFF2-40B4-BE49-F238E27FC236}">
                <a16:creationId xmlns:a16="http://schemas.microsoft.com/office/drawing/2014/main" id="{30FAB7AE-E8D4-B18F-13FF-44948077F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2E9591-D2C0-1DFC-3DF6-072521CED3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8AAD0-35D7-5543-8414-10778C348239}" type="slidenum">
              <a:rPr lang="en-US" smtClean="0"/>
              <a:t>‹#›</a:t>
            </a:fld>
            <a:endParaRPr lang="en-US"/>
          </a:p>
        </p:txBody>
      </p:sp>
    </p:spTree>
    <p:extLst>
      <p:ext uri="{BB962C8B-B14F-4D97-AF65-F5344CB8AC3E}">
        <p14:creationId xmlns:p14="http://schemas.microsoft.com/office/powerpoint/2010/main" val="31955272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 Single Corner of Rectangle 40">
            <a:extLst>
              <a:ext uri="{FF2B5EF4-FFF2-40B4-BE49-F238E27FC236}">
                <a16:creationId xmlns:a16="http://schemas.microsoft.com/office/drawing/2014/main" id="{22B372E7-AAC2-0746-E4AA-9530A8F72267}"/>
              </a:ext>
            </a:extLst>
          </p:cNvPr>
          <p:cNvSpPr/>
          <p:nvPr/>
        </p:nvSpPr>
        <p:spPr>
          <a:xfrm>
            <a:off x="0" y="5681577"/>
            <a:ext cx="5647038" cy="954971"/>
          </a:xfrm>
          <a:prstGeom prst="round1Rect">
            <a:avLst>
              <a:gd name="adj" fmla="val 50000"/>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72E95960-E984-4CB5-9EEB-01A0EB564A81}"/>
              </a:ext>
            </a:extLst>
          </p:cNvPr>
          <p:cNvGrpSpPr/>
          <p:nvPr/>
        </p:nvGrpSpPr>
        <p:grpSpPr>
          <a:xfrm>
            <a:off x="1474611" y="1845665"/>
            <a:ext cx="9438584" cy="3749785"/>
            <a:chOff x="1474611" y="1845665"/>
            <a:chExt cx="9438584" cy="3749785"/>
          </a:xfrm>
        </p:grpSpPr>
        <p:cxnSp>
          <p:nvCxnSpPr>
            <p:cNvPr id="15" name="Straight Connector 14">
              <a:extLst>
                <a:ext uri="{FF2B5EF4-FFF2-40B4-BE49-F238E27FC236}">
                  <a16:creationId xmlns:a16="http://schemas.microsoft.com/office/drawing/2014/main" id="{BB1C935A-E6C3-C3C2-E4D7-18428B84C264}"/>
                </a:ext>
              </a:extLst>
            </p:cNvPr>
            <p:cNvCxnSpPr>
              <a:stCxn id="10" idx="4"/>
            </p:cNvCxnSpPr>
            <p:nvPr/>
          </p:nvCxnSpPr>
          <p:spPr>
            <a:xfrm>
              <a:off x="1474611" y="2329423"/>
              <a:ext cx="0" cy="683363"/>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23198C-A910-EDDF-77E4-7A2B45D81790}"/>
                </a:ext>
              </a:extLst>
            </p:cNvPr>
            <p:cNvCxnSpPr>
              <a:cxnSpLocks/>
              <a:stCxn id="7" idx="1"/>
            </p:cNvCxnSpPr>
            <p:nvPr/>
          </p:nvCxnSpPr>
          <p:spPr>
            <a:xfrm flipH="1" flipV="1">
              <a:off x="1474611" y="3012786"/>
              <a:ext cx="1625368" cy="4222"/>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7F31569-0E58-8C74-0E31-527E96087C0B}"/>
                </a:ext>
              </a:extLst>
            </p:cNvPr>
            <p:cNvCxnSpPr>
              <a:cxnSpLocks/>
            </p:cNvCxnSpPr>
            <p:nvPr/>
          </p:nvCxnSpPr>
          <p:spPr>
            <a:xfrm flipH="1">
              <a:off x="3577469" y="1851934"/>
              <a:ext cx="2159318"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88A0485-CA97-1940-0531-65435F674604}"/>
                </a:ext>
              </a:extLst>
            </p:cNvPr>
            <p:cNvCxnSpPr>
              <a:cxnSpLocks/>
              <a:endCxn id="7" idx="0"/>
            </p:cNvCxnSpPr>
            <p:nvPr/>
          </p:nvCxnSpPr>
          <p:spPr>
            <a:xfrm>
              <a:off x="3575151" y="1845665"/>
              <a:ext cx="2318" cy="693854"/>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923234-2290-CED3-4A86-FD06E9B0FB8D}"/>
                </a:ext>
              </a:extLst>
            </p:cNvPr>
            <p:cNvCxnSpPr>
              <a:cxnSpLocks/>
            </p:cNvCxnSpPr>
            <p:nvPr/>
          </p:nvCxnSpPr>
          <p:spPr>
            <a:xfrm>
              <a:off x="3572833" y="3494497"/>
              <a:ext cx="0" cy="716234"/>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79BEF75-43F5-84F9-0153-4246EDDAC655}"/>
                </a:ext>
              </a:extLst>
            </p:cNvPr>
            <p:cNvCxnSpPr>
              <a:cxnSpLocks/>
            </p:cNvCxnSpPr>
            <p:nvPr/>
          </p:nvCxnSpPr>
          <p:spPr>
            <a:xfrm flipH="1">
              <a:off x="3572833" y="4210731"/>
              <a:ext cx="2163954"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E8021EC-271A-0C5B-CC91-E75008F0560B}"/>
                </a:ext>
              </a:extLst>
            </p:cNvPr>
            <p:cNvCxnSpPr>
              <a:cxnSpLocks/>
            </p:cNvCxnSpPr>
            <p:nvPr/>
          </p:nvCxnSpPr>
          <p:spPr>
            <a:xfrm flipH="1">
              <a:off x="4044052" y="2994806"/>
              <a:ext cx="2163954"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09CE843-ACA6-A8B2-B3C6-95297809816E}"/>
                </a:ext>
              </a:extLst>
            </p:cNvPr>
            <p:cNvCxnSpPr>
              <a:cxnSpLocks/>
              <a:endCxn id="8" idx="0"/>
            </p:cNvCxnSpPr>
            <p:nvPr/>
          </p:nvCxnSpPr>
          <p:spPr>
            <a:xfrm>
              <a:off x="6214275" y="2994806"/>
              <a:ext cx="1" cy="738436"/>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0CE3806-1226-13D1-F3FB-E09CB261F4DF}"/>
                </a:ext>
              </a:extLst>
            </p:cNvPr>
            <p:cNvCxnSpPr>
              <a:cxnSpLocks/>
            </p:cNvCxnSpPr>
            <p:nvPr/>
          </p:nvCxnSpPr>
          <p:spPr>
            <a:xfrm flipH="1">
              <a:off x="6691765" y="1851934"/>
              <a:ext cx="1967198"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5B19EF1-11FD-DB4C-6D92-33B8228D890F}"/>
                </a:ext>
              </a:extLst>
            </p:cNvPr>
            <p:cNvCxnSpPr>
              <a:cxnSpLocks/>
            </p:cNvCxnSpPr>
            <p:nvPr/>
          </p:nvCxnSpPr>
          <p:spPr>
            <a:xfrm>
              <a:off x="8658963" y="1851934"/>
              <a:ext cx="0" cy="687585"/>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7484C1E-8441-BC9A-8E81-0F53A611F1A9}"/>
                </a:ext>
              </a:extLst>
            </p:cNvPr>
            <p:cNvCxnSpPr>
              <a:cxnSpLocks/>
            </p:cNvCxnSpPr>
            <p:nvPr/>
          </p:nvCxnSpPr>
          <p:spPr>
            <a:xfrm flipH="1">
              <a:off x="9136453" y="3017008"/>
              <a:ext cx="1776741"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9C7DEF8-F07C-7B87-1F1C-B1E1E409A93A}"/>
                </a:ext>
              </a:extLst>
            </p:cNvPr>
            <p:cNvCxnSpPr>
              <a:cxnSpLocks/>
              <a:endCxn id="9" idx="0"/>
            </p:cNvCxnSpPr>
            <p:nvPr/>
          </p:nvCxnSpPr>
          <p:spPr>
            <a:xfrm>
              <a:off x="10913194" y="3020231"/>
              <a:ext cx="0" cy="713010"/>
            </a:xfrm>
            <a:prstGeom prst="line">
              <a:avLst/>
            </a:prstGeom>
            <a:ln w="3810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4F80D5D-97CF-D89E-EF1F-27A3B2855E7A}"/>
                </a:ext>
              </a:extLst>
            </p:cNvPr>
            <p:cNvCxnSpPr>
              <a:cxnSpLocks/>
              <a:endCxn id="13" idx="0"/>
            </p:cNvCxnSpPr>
            <p:nvPr/>
          </p:nvCxnSpPr>
          <p:spPr>
            <a:xfrm>
              <a:off x="10913194" y="4688220"/>
              <a:ext cx="1" cy="90723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260DB23-4B93-6B20-AC14-55F261BEF9A5}"/>
                </a:ext>
              </a:extLst>
            </p:cNvPr>
            <p:cNvCxnSpPr>
              <a:cxnSpLocks/>
            </p:cNvCxnSpPr>
            <p:nvPr/>
          </p:nvCxnSpPr>
          <p:spPr>
            <a:xfrm flipH="1">
              <a:off x="6691765" y="4210731"/>
              <a:ext cx="1967198" cy="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4DF0F8A-E545-4CC3-3DB0-BE913C9DBEBE}"/>
                </a:ext>
              </a:extLst>
            </p:cNvPr>
            <p:cNvCxnSpPr>
              <a:cxnSpLocks/>
              <a:endCxn id="14" idx="0"/>
            </p:cNvCxnSpPr>
            <p:nvPr/>
          </p:nvCxnSpPr>
          <p:spPr>
            <a:xfrm>
              <a:off x="8657264" y="4210731"/>
              <a:ext cx="1699" cy="467940"/>
            </a:xfrm>
            <a:prstGeom prst="line">
              <a:avLst/>
            </a:prstGeom>
            <a:ln w="38100" cap="rnd">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7" name="Shape 1548">
            <a:extLst>
              <a:ext uri="{FF2B5EF4-FFF2-40B4-BE49-F238E27FC236}">
                <a16:creationId xmlns:a16="http://schemas.microsoft.com/office/drawing/2014/main" id="{715E5585-9016-AE0E-DFAB-1610BB28E4D7}"/>
              </a:ext>
            </a:extLst>
          </p:cNvPr>
          <p:cNvSpPr/>
          <p:nvPr/>
        </p:nvSpPr>
        <p:spPr>
          <a:xfrm>
            <a:off x="3099979" y="2539519"/>
            <a:ext cx="954979" cy="954978"/>
          </a:xfrm>
          <a:prstGeom prst="rect">
            <a:avLst/>
          </a:prstGeom>
          <a:solidFill>
            <a:srgbClr val="7F65BB"/>
          </a:solidFill>
          <a:ln w="63500" cap="flat">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1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1549">
            <a:extLst>
              <a:ext uri="{FF2B5EF4-FFF2-40B4-BE49-F238E27FC236}">
                <a16:creationId xmlns:a16="http://schemas.microsoft.com/office/drawing/2014/main" id="{5D34C36A-A67A-61FD-9B9A-AAF7F870E5DA}"/>
              </a:ext>
            </a:extLst>
          </p:cNvPr>
          <p:cNvSpPr/>
          <p:nvPr/>
        </p:nvSpPr>
        <p:spPr>
          <a:xfrm>
            <a:off x="5736786" y="3733242"/>
            <a:ext cx="954979" cy="954978"/>
          </a:xfrm>
          <a:prstGeom prst="rect">
            <a:avLst/>
          </a:prstGeom>
          <a:solidFill>
            <a:srgbClr val="7F65BB"/>
          </a:solidFill>
          <a:ln w="63500" cap="flat">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1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1550">
            <a:extLst>
              <a:ext uri="{FF2B5EF4-FFF2-40B4-BE49-F238E27FC236}">
                <a16:creationId xmlns:a16="http://schemas.microsoft.com/office/drawing/2014/main" id="{443AC8AF-9EDE-0205-E361-62CEA396B38D}"/>
              </a:ext>
            </a:extLst>
          </p:cNvPr>
          <p:cNvSpPr/>
          <p:nvPr/>
        </p:nvSpPr>
        <p:spPr>
          <a:xfrm>
            <a:off x="10435705" y="3733242"/>
            <a:ext cx="954979" cy="954978"/>
          </a:xfrm>
          <a:prstGeom prst="rect">
            <a:avLst/>
          </a:prstGeom>
          <a:solidFill>
            <a:srgbClr val="7F65BB"/>
          </a:solidFill>
          <a:ln w="63500" cap="flat">
            <a:solidFill>
              <a:schemeClr val="bg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1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1552">
            <a:extLst>
              <a:ext uri="{FF2B5EF4-FFF2-40B4-BE49-F238E27FC236}">
                <a16:creationId xmlns:a16="http://schemas.microsoft.com/office/drawing/2014/main" id="{D89CB264-5F9A-813F-B5DF-4856F0545139}"/>
              </a:ext>
            </a:extLst>
          </p:cNvPr>
          <p:cNvSpPr/>
          <p:nvPr/>
        </p:nvSpPr>
        <p:spPr>
          <a:xfrm>
            <a:off x="997122" y="1374445"/>
            <a:ext cx="954979" cy="954978"/>
          </a:xfrm>
          <a:prstGeom prst="ellipse">
            <a:avLst/>
          </a:prstGeom>
          <a:noFill/>
          <a:ln w="79375" cap="flat">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2800" dirty="0">
              <a:latin typeface="Lato Light" panose="020F0502020204030203" pitchFamily="34" charset="0"/>
            </a:endParaRPr>
          </a:p>
        </p:txBody>
      </p:sp>
      <p:sp>
        <p:nvSpPr>
          <p:cNvPr id="11" name="Shape 1553">
            <a:extLst>
              <a:ext uri="{FF2B5EF4-FFF2-40B4-BE49-F238E27FC236}">
                <a16:creationId xmlns:a16="http://schemas.microsoft.com/office/drawing/2014/main" id="{A5F246D2-1A0B-66D7-69B6-E9B24BA9918F}"/>
              </a:ext>
            </a:extLst>
          </p:cNvPr>
          <p:cNvSpPr/>
          <p:nvPr/>
        </p:nvSpPr>
        <p:spPr>
          <a:xfrm>
            <a:off x="5736786" y="1374445"/>
            <a:ext cx="954979" cy="954978"/>
          </a:xfrm>
          <a:prstGeom prst="ellipse">
            <a:avLst/>
          </a:prstGeom>
          <a:noFill/>
          <a:ln w="79375" cap="flat">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2800" dirty="0">
              <a:latin typeface="Lato Light" panose="020F0502020204030203" pitchFamily="34" charset="0"/>
            </a:endParaRPr>
          </a:p>
        </p:txBody>
      </p:sp>
      <p:sp>
        <p:nvSpPr>
          <p:cNvPr id="12" name="Shape 1554">
            <a:extLst>
              <a:ext uri="{FF2B5EF4-FFF2-40B4-BE49-F238E27FC236}">
                <a16:creationId xmlns:a16="http://schemas.microsoft.com/office/drawing/2014/main" id="{2F4C892B-C321-99BA-4D35-8A10262DD2D3}"/>
              </a:ext>
            </a:extLst>
          </p:cNvPr>
          <p:cNvSpPr/>
          <p:nvPr/>
        </p:nvSpPr>
        <p:spPr>
          <a:xfrm>
            <a:off x="8181473" y="2539519"/>
            <a:ext cx="954979" cy="954978"/>
          </a:xfrm>
          <a:prstGeom prst="ellipse">
            <a:avLst/>
          </a:prstGeom>
          <a:noFill/>
          <a:ln w="79375" cap="flat">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2800" dirty="0">
              <a:latin typeface="Lato Light" panose="020F0502020204030203" pitchFamily="34" charset="0"/>
            </a:endParaRPr>
          </a:p>
        </p:txBody>
      </p:sp>
      <p:sp>
        <p:nvSpPr>
          <p:cNvPr id="13" name="Shape 1555">
            <a:extLst>
              <a:ext uri="{FF2B5EF4-FFF2-40B4-BE49-F238E27FC236}">
                <a16:creationId xmlns:a16="http://schemas.microsoft.com/office/drawing/2014/main" id="{63AE24CE-FE77-CA17-412D-E564BBFE9382}"/>
              </a:ext>
            </a:extLst>
          </p:cNvPr>
          <p:cNvSpPr/>
          <p:nvPr/>
        </p:nvSpPr>
        <p:spPr>
          <a:xfrm>
            <a:off x="10435705" y="5595450"/>
            <a:ext cx="954979" cy="954978"/>
          </a:xfrm>
          <a:prstGeom prst="ellipse">
            <a:avLst/>
          </a:prstGeom>
          <a:noFill/>
          <a:ln w="79375" cap="flat">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2800" dirty="0">
              <a:latin typeface="Lato Light" panose="020F0502020204030203" pitchFamily="34" charset="0"/>
            </a:endParaRPr>
          </a:p>
        </p:txBody>
      </p:sp>
      <p:sp>
        <p:nvSpPr>
          <p:cNvPr id="14" name="Shape 1556">
            <a:extLst>
              <a:ext uri="{FF2B5EF4-FFF2-40B4-BE49-F238E27FC236}">
                <a16:creationId xmlns:a16="http://schemas.microsoft.com/office/drawing/2014/main" id="{0D0C2BB5-8F80-F530-718E-AD8D1D5D06C7}"/>
              </a:ext>
            </a:extLst>
          </p:cNvPr>
          <p:cNvSpPr/>
          <p:nvPr/>
        </p:nvSpPr>
        <p:spPr>
          <a:xfrm>
            <a:off x="8181473" y="4678671"/>
            <a:ext cx="954979" cy="954978"/>
          </a:xfrm>
          <a:prstGeom prst="ellipse">
            <a:avLst/>
          </a:prstGeom>
          <a:noFill/>
          <a:ln w="79375" cap="flat">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2800" dirty="0">
              <a:latin typeface="Lato Light" panose="020F0502020204030203" pitchFamily="34" charset="0"/>
            </a:endParaRPr>
          </a:p>
        </p:txBody>
      </p:sp>
      <p:sp>
        <p:nvSpPr>
          <p:cNvPr id="30" name="TextBox 29">
            <a:extLst>
              <a:ext uri="{FF2B5EF4-FFF2-40B4-BE49-F238E27FC236}">
                <a16:creationId xmlns:a16="http://schemas.microsoft.com/office/drawing/2014/main" id="{D1661F12-AFB5-4E58-302E-1A039CC11767}"/>
              </a:ext>
            </a:extLst>
          </p:cNvPr>
          <p:cNvSpPr txBox="1"/>
          <p:nvPr/>
        </p:nvSpPr>
        <p:spPr>
          <a:xfrm>
            <a:off x="582473" y="5191167"/>
            <a:ext cx="2446504" cy="584775"/>
          </a:xfrm>
          <a:prstGeom prst="rect">
            <a:avLst/>
          </a:prstGeom>
          <a:noFill/>
        </p:spPr>
        <p:txBody>
          <a:bodyPr wrap="none" rtlCol="0" anchor="ctr" anchorCtr="0">
            <a:spAutoFit/>
          </a:bodyPr>
          <a:lstStyle/>
          <a:p>
            <a:r>
              <a:rPr lang="en-US" sz="3200" b="1" dirty="0">
                <a:solidFill>
                  <a:srgbClr val="4782BD"/>
                </a:solidFill>
                <a:latin typeface="Poppins" pitchFamily="2" charset="77"/>
                <a:ea typeface="League Spartan" charset="0"/>
                <a:cs typeface="Poppins" pitchFamily="2" charset="77"/>
              </a:rPr>
              <a:t>MILESTONE</a:t>
            </a:r>
          </a:p>
        </p:txBody>
      </p:sp>
      <p:sp>
        <p:nvSpPr>
          <p:cNvPr id="31" name="Subtitle 2">
            <a:extLst>
              <a:ext uri="{FF2B5EF4-FFF2-40B4-BE49-F238E27FC236}">
                <a16:creationId xmlns:a16="http://schemas.microsoft.com/office/drawing/2014/main" id="{38E8961B-9D9D-DE7C-10EE-4754F565F37B}"/>
              </a:ext>
            </a:extLst>
          </p:cNvPr>
          <p:cNvSpPr txBox="1">
            <a:spLocks/>
          </p:cNvSpPr>
          <p:nvPr/>
        </p:nvSpPr>
        <p:spPr>
          <a:xfrm>
            <a:off x="410916" y="5795340"/>
            <a:ext cx="5236121" cy="727445"/>
          </a:xfrm>
          <a:prstGeom prst="rect">
            <a:avLst/>
          </a:prstGeom>
        </p:spPr>
        <p:txBody>
          <a:bodyPr vert="horz" wrap="square" lIns="217490" tIns="108745" rIns="217490" bIns="108745"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1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32" name="TextBox 31">
            <a:extLst>
              <a:ext uri="{FF2B5EF4-FFF2-40B4-BE49-F238E27FC236}">
                <a16:creationId xmlns:a16="http://schemas.microsoft.com/office/drawing/2014/main" id="{F63962AF-BA10-10E9-ACE5-A8412EB9A6CF}"/>
              </a:ext>
            </a:extLst>
          </p:cNvPr>
          <p:cNvSpPr txBox="1"/>
          <p:nvPr/>
        </p:nvSpPr>
        <p:spPr>
          <a:xfrm>
            <a:off x="1171483" y="1578505"/>
            <a:ext cx="606256" cy="584775"/>
          </a:xfrm>
          <a:prstGeom prst="rect">
            <a:avLst/>
          </a:prstGeom>
          <a:noFill/>
        </p:spPr>
        <p:txBody>
          <a:bodyPr wrap="none" rtlCol="0" anchor="ctr" anchorCtr="0">
            <a:spAutoFit/>
          </a:bodyPr>
          <a:lstStyle/>
          <a:p>
            <a:pPr algn="ctr"/>
            <a:r>
              <a:rPr lang="en-US" sz="3200" b="1" dirty="0">
                <a:solidFill>
                  <a:sysClr val="windowText" lastClr="000000"/>
                </a:solidFill>
                <a:latin typeface="Poppins" pitchFamily="2" charset="77"/>
                <a:ea typeface="League Spartan" charset="0"/>
                <a:cs typeface="Poppins" pitchFamily="2" charset="77"/>
              </a:rPr>
              <a:t>01</a:t>
            </a:r>
          </a:p>
        </p:txBody>
      </p:sp>
      <p:sp>
        <p:nvSpPr>
          <p:cNvPr id="33" name="TextBox 32">
            <a:extLst>
              <a:ext uri="{FF2B5EF4-FFF2-40B4-BE49-F238E27FC236}">
                <a16:creationId xmlns:a16="http://schemas.microsoft.com/office/drawing/2014/main" id="{5D77573B-FC13-F796-28F2-E5E9802057BC}"/>
              </a:ext>
            </a:extLst>
          </p:cNvPr>
          <p:cNvSpPr txBox="1"/>
          <p:nvPr/>
        </p:nvSpPr>
        <p:spPr>
          <a:xfrm>
            <a:off x="5864805" y="1559546"/>
            <a:ext cx="686405" cy="584775"/>
          </a:xfrm>
          <a:prstGeom prst="rect">
            <a:avLst/>
          </a:prstGeom>
          <a:noFill/>
        </p:spPr>
        <p:txBody>
          <a:bodyPr wrap="none" rtlCol="0" anchor="ctr" anchorCtr="0">
            <a:spAutoFit/>
          </a:bodyPr>
          <a:lstStyle/>
          <a:p>
            <a:pPr algn="ctr"/>
            <a:r>
              <a:rPr lang="en-US" sz="3200" b="1" dirty="0">
                <a:solidFill>
                  <a:sysClr val="windowText" lastClr="000000"/>
                </a:solidFill>
                <a:latin typeface="Poppins" pitchFamily="2" charset="77"/>
                <a:ea typeface="League Spartan" charset="0"/>
                <a:cs typeface="Poppins" pitchFamily="2" charset="77"/>
              </a:rPr>
              <a:t>02</a:t>
            </a:r>
          </a:p>
        </p:txBody>
      </p:sp>
      <p:sp>
        <p:nvSpPr>
          <p:cNvPr id="34" name="TextBox 33">
            <a:extLst>
              <a:ext uri="{FF2B5EF4-FFF2-40B4-BE49-F238E27FC236}">
                <a16:creationId xmlns:a16="http://schemas.microsoft.com/office/drawing/2014/main" id="{CA40C7E2-7B5A-BEA6-EFDD-D57675E38C49}"/>
              </a:ext>
            </a:extLst>
          </p:cNvPr>
          <p:cNvSpPr txBox="1"/>
          <p:nvPr/>
        </p:nvSpPr>
        <p:spPr>
          <a:xfrm>
            <a:off x="8306849" y="2725720"/>
            <a:ext cx="700833" cy="584775"/>
          </a:xfrm>
          <a:prstGeom prst="rect">
            <a:avLst/>
          </a:prstGeom>
          <a:noFill/>
        </p:spPr>
        <p:txBody>
          <a:bodyPr wrap="none" rtlCol="0" anchor="ctr" anchorCtr="0">
            <a:spAutoFit/>
          </a:bodyPr>
          <a:lstStyle/>
          <a:p>
            <a:pPr algn="ctr"/>
            <a:r>
              <a:rPr lang="en-US" sz="3200" b="1" dirty="0">
                <a:solidFill>
                  <a:sysClr val="windowText" lastClr="000000"/>
                </a:solidFill>
                <a:latin typeface="Poppins" pitchFamily="2" charset="77"/>
                <a:ea typeface="League Spartan" charset="0"/>
                <a:cs typeface="Poppins" pitchFamily="2" charset="77"/>
              </a:rPr>
              <a:t>03</a:t>
            </a:r>
          </a:p>
        </p:txBody>
      </p:sp>
      <p:sp>
        <p:nvSpPr>
          <p:cNvPr id="35" name="TextBox 34">
            <a:extLst>
              <a:ext uri="{FF2B5EF4-FFF2-40B4-BE49-F238E27FC236}">
                <a16:creationId xmlns:a16="http://schemas.microsoft.com/office/drawing/2014/main" id="{404C4678-6E73-9DE9-C9D4-6490219FF30A}"/>
              </a:ext>
            </a:extLst>
          </p:cNvPr>
          <p:cNvSpPr txBox="1"/>
          <p:nvPr/>
        </p:nvSpPr>
        <p:spPr>
          <a:xfrm>
            <a:off x="8292421" y="4863772"/>
            <a:ext cx="729687" cy="584775"/>
          </a:xfrm>
          <a:prstGeom prst="rect">
            <a:avLst/>
          </a:prstGeom>
          <a:noFill/>
        </p:spPr>
        <p:txBody>
          <a:bodyPr wrap="none" rtlCol="0" anchor="ctr" anchorCtr="0">
            <a:spAutoFit/>
          </a:bodyPr>
          <a:lstStyle/>
          <a:p>
            <a:pPr algn="ctr"/>
            <a:r>
              <a:rPr lang="en-US" sz="3200" b="1" dirty="0">
                <a:solidFill>
                  <a:sysClr val="windowText" lastClr="000000"/>
                </a:solidFill>
                <a:latin typeface="Poppins" pitchFamily="2" charset="77"/>
                <a:ea typeface="League Spartan" charset="0"/>
                <a:cs typeface="Poppins" pitchFamily="2" charset="77"/>
              </a:rPr>
              <a:t>04</a:t>
            </a:r>
          </a:p>
        </p:txBody>
      </p:sp>
      <p:sp>
        <p:nvSpPr>
          <p:cNvPr id="36" name="TextBox 35">
            <a:extLst>
              <a:ext uri="{FF2B5EF4-FFF2-40B4-BE49-F238E27FC236}">
                <a16:creationId xmlns:a16="http://schemas.microsoft.com/office/drawing/2014/main" id="{38ECFC18-5AF1-D448-267F-40065DDE157C}"/>
              </a:ext>
            </a:extLst>
          </p:cNvPr>
          <p:cNvSpPr txBox="1"/>
          <p:nvPr/>
        </p:nvSpPr>
        <p:spPr>
          <a:xfrm>
            <a:off x="10552263" y="5780550"/>
            <a:ext cx="718465" cy="584775"/>
          </a:xfrm>
          <a:prstGeom prst="rect">
            <a:avLst/>
          </a:prstGeom>
          <a:noFill/>
        </p:spPr>
        <p:txBody>
          <a:bodyPr wrap="none" rtlCol="0" anchor="ctr" anchorCtr="0">
            <a:spAutoFit/>
          </a:bodyPr>
          <a:lstStyle/>
          <a:p>
            <a:pPr algn="ctr"/>
            <a:r>
              <a:rPr lang="en-US" sz="3200" b="1" dirty="0">
                <a:solidFill>
                  <a:sysClr val="windowText" lastClr="000000"/>
                </a:solidFill>
                <a:latin typeface="Poppins" pitchFamily="2" charset="77"/>
                <a:ea typeface="League Spartan" charset="0"/>
                <a:cs typeface="Poppins" pitchFamily="2" charset="77"/>
              </a:rPr>
              <a:t>05</a:t>
            </a:r>
          </a:p>
        </p:txBody>
      </p:sp>
      <p:sp>
        <p:nvSpPr>
          <p:cNvPr id="37" name="TextBox 36">
            <a:extLst>
              <a:ext uri="{FF2B5EF4-FFF2-40B4-BE49-F238E27FC236}">
                <a16:creationId xmlns:a16="http://schemas.microsoft.com/office/drawing/2014/main" id="{E2CFFE42-A029-286B-BDEA-32A0796E67CC}"/>
              </a:ext>
            </a:extLst>
          </p:cNvPr>
          <p:cNvSpPr txBox="1"/>
          <p:nvPr/>
        </p:nvSpPr>
        <p:spPr>
          <a:xfrm>
            <a:off x="3162979" y="2751174"/>
            <a:ext cx="826659" cy="523220"/>
          </a:xfrm>
          <a:prstGeom prst="rect">
            <a:avLst/>
          </a:prstGeom>
          <a:noFill/>
        </p:spPr>
        <p:txBody>
          <a:bodyPr wrap="squar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38A17A38-BE48-8726-9E9B-E97CBB4898F2}"/>
              </a:ext>
            </a:extLst>
          </p:cNvPr>
          <p:cNvSpPr txBox="1"/>
          <p:nvPr/>
        </p:nvSpPr>
        <p:spPr>
          <a:xfrm>
            <a:off x="5800946" y="3949119"/>
            <a:ext cx="826659" cy="523220"/>
          </a:xfrm>
          <a:prstGeom prst="rect">
            <a:avLst/>
          </a:prstGeom>
          <a:noFill/>
        </p:spPr>
        <p:txBody>
          <a:bodyPr wrap="squar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YOUR TITLE</a:t>
            </a:r>
          </a:p>
        </p:txBody>
      </p:sp>
      <p:sp>
        <p:nvSpPr>
          <p:cNvPr id="39" name="TextBox 38">
            <a:extLst>
              <a:ext uri="{FF2B5EF4-FFF2-40B4-BE49-F238E27FC236}">
                <a16:creationId xmlns:a16="http://schemas.microsoft.com/office/drawing/2014/main" id="{CC8A8895-4DED-DCC8-87FE-DB4982BABD8B}"/>
              </a:ext>
            </a:extLst>
          </p:cNvPr>
          <p:cNvSpPr txBox="1"/>
          <p:nvPr/>
        </p:nvSpPr>
        <p:spPr>
          <a:xfrm>
            <a:off x="10498166" y="3949119"/>
            <a:ext cx="826659" cy="523220"/>
          </a:xfrm>
          <a:prstGeom prst="rect">
            <a:avLst/>
          </a:prstGeom>
          <a:noFill/>
        </p:spPr>
        <p:txBody>
          <a:bodyPr wrap="squar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YOUR TITLE</a:t>
            </a:r>
          </a:p>
        </p:txBody>
      </p:sp>
    </p:spTree>
    <p:extLst>
      <p:ext uri="{BB962C8B-B14F-4D97-AF65-F5344CB8AC3E}">
        <p14:creationId xmlns:p14="http://schemas.microsoft.com/office/powerpoint/2010/main" val="1606340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ardrop 28">
            <a:extLst>
              <a:ext uri="{FF2B5EF4-FFF2-40B4-BE49-F238E27FC236}">
                <a16:creationId xmlns:a16="http://schemas.microsoft.com/office/drawing/2014/main" id="{3F5DC5A1-9649-BEC3-DFB3-3E05ECA22D1E}"/>
              </a:ext>
            </a:extLst>
          </p:cNvPr>
          <p:cNvSpPr/>
          <p:nvPr/>
        </p:nvSpPr>
        <p:spPr>
          <a:xfrm rot="8100000">
            <a:off x="705291" y="1760957"/>
            <a:ext cx="1434457" cy="1434457"/>
          </a:xfrm>
          <a:prstGeom prst="teardrop">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ardrop 29">
            <a:extLst>
              <a:ext uri="{FF2B5EF4-FFF2-40B4-BE49-F238E27FC236}">
                <a16:creationId xmlns:a16="http://schemas.microsoft.com/office/drawing/2014/main" id="{5DDE713B-1312-02E7-519C-4868CCBF8BE7}"/>
              </a:ext>
            </a:extLst>
          </p:cNvPr>
          <p:cNvSpPr/>
          <p:nvPr/>
        </p:nvSpPr>
        <p:spPr>
          <a:xfrm rot="8100000">
            <a:off x="3067491" y="1760957"/>
            <a:ext cx="1434457" cy="1434457"/>
          </a:xfrm>
          <a:prstGeom prst="teardrop">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ardrop 30">
            <a:extLst>
              <a:ext uri="{FF2B5EF4-FFF2-40B4-BE49-F238E27FC236}">
                <a16:creationId xmlns:a16="http://schemas.microsoft.com/office/drawing/2014/main" id="{6DB6F815-12EE-9D00-1FF7-2150C5ACE226}"/>
              </a:ext>
            </a:extLst>
          </p:cNvPr>
          <p:cNvSpPr/>
          <p:nvPr/>
        </p:nvSpPr>
        <p:spPr>
          <a:xfrm rot="8100000">
            <a:off x="5391591" y="1760957"/>
            <a:ext cx="1434457" cy="1434457"/>
          </a:xfrm>
          <a:prstGeom prst="teardrop">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ardrop 31">
            <a:extLst>
              <a:ext uri="{FF2B5EF4-FFF2-40B4-BE49-F238E27FC236}">
                <a16:creationId xmlns:a16="http://schemas.microsoft.com/office/drawing/2014/main" id="{0770DAA8-7065-9E37-9BBF-8B1C4B433C1D}"/>
              </a:ext>
            </a:extLst>
          </p:cNvPr>
          <p:cNvSpPr/>
          <p:nvPr/>
        </p:nvSpPr>
        <p:spPr>
          <a:xfrm rot="8100000">
            <a:off x="7702991" y="1760957"/>
            <a:ext cx="1434457" cy="1434457"/>
          </a:xfrm>
          <a:prstGeom prst="teardrop">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ardrop 32">
            <a:extLst>
              <a:ext uri="{FF2B5EF4-FFF2-40B4-BE49-F238E27FC236}">
                <a16:creationId xmlns:a16="http://schemas.microsoft.com/office/drawing/2014/main" id="{35671679-40B5-6AB4-2331-407DAF1FBC16}"/>
              </a:ext>
            </a:extLst>
          </p:cNvPr>
          <p:cNvSpPr/>
          <p:nvPr/>
        </p:nvSpPr>
        <p:spPr>
          <a:xfrm rot="8100000">
            <a:off x="9988992" y="1760957"/>
            <a:ext cx="1434457" cy="1434457"/>
          </a:xfrm>
          <a:prstGeom prst="teardrop">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4" name="TextBox 13">
            <a:extLst>
              <a:ext uri="{FF2B5EF4-FFF2-40B4-BE49-F238E27FC236}">
                <a16:creationId xmlns:a16="http://schemas.microsoft.com/office/drawing/2014/main" id="{8E1BA7AD-DD66-A244-30A4-7124EC80C52E}"/>
              </a:ext>
            </a:extLst>
          </p:cNvPr>
          <p:cNvSpPr txBox="1"/>
          <p:nvPr/>
        </p:nvSpPr>
        <p:spPr>
          <a:xfrm>
            <a:off x="674101" y="3686042"/>
            <a:ext cx="1571264" cy="338554"/>
          </a:xfrm>
          <a:prstGeom prst="rect">
            <a:avLst/>
          </a:prstGeom>
          <a:noFill/>
        </p:spPr>
        <p:txBody>
          <a:bodyPr wrap="none" rtlCol="0" anchor="ctr" anchorCtr="0">
            <a:spAutoFit/>
          </a:bodyPr>
          <a:lstStyle/>
          <a:p>
            <a:pPr algn="ctr"/>
            <a:r>
              <a:rPr lang="en-US" sz="1600" b="1" dirty="0">
                <a:solidFill>
                  <a:srgbClr val="7F65BB"/>
                </a:solidFill>
                <a:latin typeface="Poppins" pitchFamily="2" charset="77"/>
                <a:ea typeface="League Spartan" charset="0"/>
                <a:cs typeface="Poppins" pitchFamily="2" charset="77"/>
              </a:rPr>
              <a:t>MILESTONE 01</a:t>
            </a:r>
          </a:p>
        </p:txBody>
      </p:sp>
      <p:sp>
        <p:nvSpPr>
          <p:cNvPr id="15" name="TextBox 14">
            <a:extLst>
              <a:ext uri="{FF2B5EF4-FFF2-40B4-BE49-F238E27FC236}">
                <a16:creationId xmlns:a16="http://schemas.microsoft.com/office/drawing/2014/main" id="{89316615-DB44-CE1A-4BC3-6C37B70DB898}"/>
              </a:ext>
            </a:extLst>
          </p:cNvPr>
          <p:cNvSpPr txBox="1"/>
          <p:nvPr/>
        </p:nvSpPr>
        <p:spPr>
          <a:xfrm>
            <a:off x="2940063" y="3686042"/>
            <a:ext cx="1611340" cy="338554"/>
          </a:xfrm>
          <a:prstGeom prst="rect">
            <a:avLst/>
          </a:prstGeom>
          <a:noFill/>
        </p:spPr>
        <p:txBody>
          <a:bodyPr wrap="none" rtlCol="0" anchor="ctr" anchorCtr="0">
            <a:spAutoFit/>
          </a:bodyPr>
          <a:lstStyle/>
          <a:p>
            <a:pPr algn="ctr"/>
            <a:r>
              <a:rPr lang="en-US" sz="1600" b="1" dirty="0">
                <a:solidFill>
                  <a:srgbClr val="4782BD"/>
                </a:solidFill>
                <a:latin typeface="Poppins" pitchFamily="2" charset="77"/>
                <a:ea typeface="League Spartan" charset="0"/>
                <a:cs typeface="Poppins" pitchFamily="2" charset="77"/>
              </a:rPr>
              <a:t>MILESTONE 02</a:t>
            </a:r>
          </a:p>
        </p:txBody>
      </p:sp>
      <p:sp>
        <p:nvSpPr>
          <p:cNvPr id="16" name="TextBox 15">
            <a:extLst>
              <a:ext uri="{FF2B5EF4-FFF2-40B4-BE49-F238E27FC236}">
                <a16:creationId xmlns:a16="http://schemas.microsoft.com/office/drawing/2014/main" id="{66FF4320-180C-1EB8-009C-D5452A8F1ADD}"/>
              </a:ext>
            </a:extLst>
          </p:cNvPr>
          <p:cNvSpPr txBox="1"/>
          <p:nvPr/>
        </p:nvSpPr>
        <p:spPr>
          <a:xfrm>
            <a:off x="5227376" y="3686042"/>
            <a:ext cx="1617752" cy="338554"/>
          </a:xfrm>
          <a:prstGeom prst="rect">
            <a:avLst/>
          </a:prstGeom>
          <a:noFill/>
        </p:spPr>
        <p:txBody>
          <a:bodyPr wrap="none" rtlCol="0" anchor="ctr" anchorCtr="0">
            <a:spAutoFit/>
          </a:bodyPr>
          <a:lstStyle/>
          <a:p>
            <a:pPr algn="ctr"/>
            <a:r>
              <a:rPr lang="en-US" sz="1600" b="1" dirty="0">
                <a:solidFill>
                  <a:srgbClr val="00BAB5"/>
                </a:solidFill>
                <a:latin typeface="Poppins" pitchFamily="2" charset="77"/>
                <a:ea typeface="League Spartan" charset="0"/>
                <a:cs typeface="Poppins" pitchFamily="2" charset="77"/>
              </a:rPr>
              <a:t>MILESTONE 03</a:t>
            </a:r>
          </a:p>
        </p:txBody>
      </p:sp>
      <p:sp>
        <p:nvSpPr>
          <p:cNvPr id="17" name="TextBox 16">
            <a:extLst>
              <a:ext uri="{FF2B5EF4-FFF2-40B4-BE49-F238E27FC236}">
                <a16:creationId xmlns:a16="http://schemas.microsoft.com/office/drawing/2014/main" id="{F9989E5F-F1A4-A9D9-05B6-AB96A91FE511}"/>
              </a:ext>
            </a:extLst>
          </p:cNvPr>
          <p:cNvSpPr txBox="1"/>
          <p:nvPr/>
        </p:nvSpPr>
        <p:spPr>
          <a:xfrm>
            <a:off x="7589743" y="3686042"/>
            <a:ext cx="1633781" cy="338554"/>
          </a:xfrm>
          <a:prstGeom prst="rect">
            <a:avLst/>
          </a:prstGeom>
          <a:noFill/>
        </p:spPr>
        <p:txBody>
          <a:bodyPr wrap="none" rtlCol="0" anchor="ctr" anchorCtr="0">
            <a:spAutoFit/>
          </a:bodyPr>
          <a:lstStyle/>
          <a:p>
            <a:pPr algn="ctr"/>
            <a:r>
              <a:rPr lang="en-US" sz="1600" b="1" dirty="0">
                <a:solidFill>
                  <a:srgbClr val="24A5C1"/>
                </a:solidFill>
                <a:latin typeface="Poppins" pitchFamily="2" charset="77"/>
                <a:ea typeface="League Spartan" charset="0"/>
                <a:cs typeface="Poppins" pitchFamily="2" charset="77"/>
              </a:rPr>
              <a:t>MILESTONE 04</a:t>
            </a:r>
          </a:p>
        </p:txBody>
      </p:sp>
      <p:sp>
        <p:nvSpPr>
          <p:cNvPr id="18" name="TextBox 17">
            <a:extLst>
              <a:ext uri="{FF2B5EF4-FFF2-40B4-BE49-F238E27FC236}">
                <a16:creationId xmlns:a16="http://schemas.microsoft.com/office/drawing/2014/main" id="{A59A9DE8-AB46-9BBC-F635-D32F9DA25EB7}"/>
              </a:ext>
            </a:extLst>
          </p:cNvPr>
          <p:cNvSpPr txBox="1"/>
          <p:nvPr/>
        </p:nvSpPr>
        <p:spPr>
          <a:xfrm>
            <a:off x="9871151" y="3686042"/>
            <a:ext cx="1627369" cy="338554"/>
          </a:xfrm>
          <a:prstGeom prst="rect">
            <a:avLst/>
          </a:prstGeom>
          <a:noFill/>
        </p:spPr>
        <p:txBody>
          <a:bodyPr wrap="none" rtlCol="0" anchor="ctr" anchorCtr="0">
            <a:spAutoFit/>
          </a:bodyPr>
          <a:lstStyle/>
          <a:p>
            <a:pPr algn="ctr"/>
            <a:r>
              <a:rPr lang="en-US" sz="1600" b="1" dirty="0">
                <a:solidFill>
                  <a:srgbClr val="002060"/>
                </a:solidFill>
                <a:latin typeface="Poppins" pitchFamily="2" charset="77"/>
                <a:ea typeface="League Spartan" charset="0"/>
                <a:cs typeface="Poppins" pitchFamily="2" charset="77"/>
              </a:rPr>
              <a:t>MILESTONE 05</a:t>
            </a:r>
          </a:p>
        </p:txBody>
      </p:sp>
      <p:sp>
        <p:nvSpPr>
          <p:cNvPr id="19" name="TextBox 18">
            <a:extLst>
              <a:ext uri="{FF2B5EF4-FFF2-40B4-BE49-F238E27FC236}">
                <a16:creationId xmlns:a16="http://schemas.microsoft.com/office/drawing/2014/main" id="{1C6F0C7B-8768-0BF8-695D-77B39ED961C3}"/>
              </a:ext>
            </a:extLst>
          </p:cNvPr>
          <p:cNvSpPr txBox="1"/>
          <p:nvPr/>
        </p:nvSpPr>
        <p:spPr>
          <a:xfrm>
            <a:off x="931755" y="2263773"/>
            <a:ext cx="979755"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2019</a:t>
            </a:r>
          </a:p>
        </p:txBody>
      </p:sp>
      <p:sp>
        <p:nvSpPr>
          <p:cNvPr id="20" name="TextBox 19">
            <a:extLst>
              <a:ext uri="{FF2B5EF4-FFF2-40B4-BE49-F238E27FC236}">
                <a16:creationId xmlns:a16="http://schemas.microsoft.com/office/drawing/2014/main" id="{B31A7F09-3344-FEAC-35C4-05D445C7CB43}"/>
              </a:ext>
            </a:extLst>
          </p:cNvPr>
          <p:cNvSpPr txBox="1"/>
          <p:nvPr/>
        </p:nvSpPr>
        <p:spPr>
          <a:xfrm>
            <a:off x="3205152" y="2263773"/>
            <a:ext cx="1063112"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2020</a:t>
            </a:r>
          </a:p>
        </p:txBody>
      </p:sp>
      <p:sp>
        <p:nvSpPr>
          <p:cNvPr id="21" name="TextBox 20">
            <a:extLst>
              <a:ext uri="{FF2B5EF4-FFF2-40B4-BE49-F238E27FC236}">
                <a16:creationId xmlns:a16="http://schemas.microsoft.com/office/drawing/2014/main" id="{7D5BC2CD-F87D-482D-68BE-89B54CD6C233}"/>
              </a:ext>
            </a:extLst>
          </p:cNvPr>
          <p:cNvSpPr txBox="1"/>
          <p:nvPr/>
        </p:nvSpPr>
        <p:spPr>
          <a:xfrm>
            <a:off x="5576036" y="2263773"/>
            <a:ext cx="963725"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2021</a:t>
            </a:r>
          </a:p>
        </p:txBody>
      </p:sp>
      <p:sp>
        <p:nvSpPr>
          <p:cNvPr id="22" name="TextBox 21">
            <a:extLst>
              <a:ext uri="{FF2B5EF4-FFF2-40B4-BE49-F238E27FC236}">
                <a16:creationId xmlns:a16="http://schemas.microsoft.com/office/drawing/2014/main" id="{3FBC0CAE-04C6-5B64-6D85-1943FBFA27E2}"/>
              </a:ext>
            </a:extLst>
          </p:cNvPr>
          <p:cNvSpPr txBox="1"/>
          <p:nvPr/>
        </p:nvSpPr>
        <p:spPr>
          <a:xfrm>
            <a:off x="7858902" y="2263773"/>
            <a:ext cx="1034257"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2022</a:t>
            </a:r>
          </a:p>
        </p:txBody>
      </p:sp>
      <p:sp>
        <p:nvSpPr>
          <p:cNvPr id="23" name="TextBox 22">
            <a:extLst>
              <a:ext uri="{FF2B5EF4-FFF2-40B4-BE49-F238E27FC236}">
                <a16:creationId xmlns:a16="http://schemas.microsoft.com/office/drawing/2014/main" id="{B52C1B3D-5F18-300B-28D2-DE0222A9F274}"/>
              </a:ext>
            </a:extLst>
          </p:cNvPr>
          <p:cNvSpPr txBox="1"/>
          <p:nvPr/>
        </p:nvSpPr>
        <p:spPr>
          <a:xfrm>
            <a:off x="10170624" y="2263773"/>
            <a:ext cx="1047082"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2023</a:t>
            </a:r>
          </a:p>
        </p:txBody>
      </p:sp>
      <p:sp>
        <p:nvSpPr>
          <p:cNvPr id="24" name="Subtitle 2">
            <a:extLst>
              <a:ext uri="{FF2B5EF4-FFF2-40B4-BE49-F238E27FC236}">
                <a16:creationId xmlns:a16="http://schemas.microsoft.com/office/drawing/2014/main" id="{EC684100-E31F-F695-D2C4-A78CAF24A3F1}"/>
              </a:ext>
            </a:extLst>
          </p:cNvPr>
          <p:cNvSpPr txBox="1">
            <a:spLocks/>
          </p:cNvSpPr>
          <p:nvPr/>
        </p:nvSpPr>
        <p:spPr>
          <a:xfrm>
            <a:off x="567688" y="4024596"/>
            <a:ext cx="1784090" cy="20313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5" name="Subtitle 2">
            <a:extLst>
              <a:ext uri="{FF2B5EF4-FFF2-40B4-BE49-F238E27FC236}">
                <a16:creationId xmlns:a16="http://schemas.microsoft.com/office/drawing/2014/main" id="{468FFDB6-A1F8-A115-8820-8D51623B9EE8}"/>
              </a:ext>
            </a:extLst>
          </p:cNvPr>
          <p:cNvSpPr txBox="1">
            <a:spLocks/>
          </p:cNvSpPr>
          <p:nvPr/>
        </p:nvSpPr>
        <p:spPr>
          <a:xfrm>
            <a:off x="2853688" y="4024596"/>
            <a:ext cx="1784090" cy="20313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6" name="Subtitle 2">
            <a:extLst>
              <a:ext uri="{FF2B5EF4-FFF2-40B4-BE49-F238E27FC236}">
                <a16:creationId xmlns:a16="http://schemas.microsoft.com/office/drawing/2014/main" id="{1AC94BFD-578F-F83B-F2D2-31A5B22EF4E4}"/>
              </a:ext>
            </a:extLst>
          </p:cNvPr>
          <p:cNvSpPr txBox="1">
            <a:spLocks/>
          </p:cNvSpPr>
          <p:nvPr/>
        </p:nvSpPr>
        <p:spPr>
          <a:xfrm>
            <a:off x="5144207" y="4024596"/>
            <a:ext cx="1784090" cy="20313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7" name="Subtitle 2">
            <a:extLst>
              <a:ext uri="{FF2B5EF4-FFF2-40B4-BE49-F238E27FC236}">
                <a16:creationId xmlns:a16="http://schemas.microsoft.com/office/drawing/2014/main" id="{4D0F9B3E-B13A-F5AB-6312-302FC57FDF1C}"/>
              </a:ext>
            </a:extLst>
          </p:cNvPr>
          <p:cNvSpPr txBox="1">
            <a:spLocks/>
          </p:cNvSpPr>
          <p:nvPr/>
        </p:nvSpPr>
        <p:spPr>
          <a:xfrm>
            <a:off x="7514588" y="4024596"/>
            <a:ext cx="1784090" cy="20313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8" name="Subtitle 2">
            <a:extLst>
              <a:ext uri="{FF2B5EF4-FFF2-40B4-BE49-F238E27FC236}">
                <a16:creationId xmlns:a16="http://schemas.microsoft.com/office/drawing/2014/main" id="{1C342017-452F-B8F7-726A-BE2F19095784}"/>
              </a:ext>
            </a:extLst>
          </p:cNvPr>
          <p:cNvSpPr txBox="1">
            <a:spLocks/>
          </p:cNvSpPr>
          <p:nvPr/>
        </p:nvSpPr>
        <p:spPr>
          <a:xfrm>
            <a:off x="9792790" y="4024596"/>
            <a:ext cx="1784090" cy="203132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34" name="Chevron 33">
            <a:extLst>
              <a:ext uri="{FF2B5EF4-FFF2-40B4-BE49-F238E27FC236}">
                <a16:creationId xmlns:a16="http://schemas.microsoft.com/office/drawing/2014/main" id="{A0C78B22-0A68-E5EE-B6DF-1BC3C740AE56}"/>
              </a:ext>
            </a:extLst>
          </p:cNvPr>
          <p:cNvSpPr/>
          <p:nvPr/>
        </p:nvSpPr>
        <p:spPr>
          <a:xfrm>
            <a:off x="2351778" y="2374900"/>
            <a:ext cx="495300" cy="495300"/>
          </a:xfrm>
          <a:prstGeom prst="chevron">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Chevron 34">
            <a:extLst>
              <a:ext uri="{FF2B5EF4-FFF2-40B4-BE49-F238E27FC236}">
                <a16:creationId xmlns:a16="http://schemas.microsoft.com/office/drawing/2014/main" id="{7A7453CE-7C3F-9AE3-2C67-6934A425149C}"/>
              </a:ext>
            </a:extLst>
          </p:cNvPr>
          <p:cNvSpPr/>
          <p:nvPr/>
        </p:nvSpPr>
        <p:spPr>
          <a:xfrm>
            <a:off x="4713941" y="2336800"/>
            <a:ext cx="495300" cy="495300"/>
          </a:xfrm>
          <a:prstGeom prst="chevron">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Chevron 35">
            <a:extLst>
              <a:ext uri="{FF2B5EF4-FFF2-40B4-BE49-F238E27FC236}">
                <a16:creationId xmlns:a16="http://schemas.microsoft.com/office/drawing/2014/main" id="{E46E08A8-10D2-E36F-32B6-666464AC1A3F}"/>
              </a:ext>
            </a:extLst>
          </p:cNvPr>
          <p:cNvSpPr/>
          <p:nvPr/>
        </p:nvSpPr>
        <p:spPr>
          <a:xfrm>
            <a:off x="6999978" y="2324100"/>
            <a:ext cx="495300" cy="495300"/>
          </a:xfrm>
          <a:prstGeom prst="chevron">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Chevron 36">
            <a:extLst>
              <a:ext uri="{FF2B5EF4-FFF2-40B4-BE49-F238E27FC236}">
                <a16:creationId xmlns:a16="http://schemas.microsoft.com/office/drawing/2014/main" id="{BC2FC61A-B93F-5CE8-53D4-210746764B31}"/>
              </a:ext>
            </a:extLst>
          </p:cNvPr>
          <p:cNvSpPr/>
          <p:nvPr/>
        </p:nvSpPr>
        <p:spPr>
          <a:xfrm>
            <a:off x="9273278" y="2311400"/>
            <a:ext cx="495300" cy="495300"/>
          </a:xfrm>
          <a:prstGeom prst="chevron">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ounded Rectangle 37">
            <a:extLst>
              <a:ext uri="{FF2B5EF4-FFF2-40B4-BE49-F238E27FC236}">
                <a16:creationId xmlns:a16="http://schemas.microsoft.com/office/drawing/2014/main" id="{69D7E617-40E2-86AF-7164-071DA5E5B5F9}"/>
              </a:ext>
            </a:extLst>
          </p:cNvPr>
          <p:cNvSpPr/>
          <p:nvPr/>
        </p:nvSpPr>
        <p:spPr>
          <a:xfrm>
            <a:off x="525160" y="3492500"/>
            <a:ext cx="1869146" cy="2908300"/>
          </a:xfrm>
          <a:prstGeom prst="round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ounded Rectangle 38">
            <a:extLst>
              <a:ext uri="{FF2B5EF4-FFF2-40B4-BE49-F238E27FC236}">
                <a16:creationId xmlns:a16="http://schemas.microsoft.com/office/drawing/2014/main" id="{A8A0E373-68E3-FFFE-7EC8-5E3D8022F626}"/>
              </a:ext>
            </a:extLst>
          </p:cNvPr>
          <p:cNvSpPr/>
          <p:nvPr/>
        </p:nvSpPr>
        <p:spPr>
          <a:xfrm>
            <a:off x="2811160" y="3492500"/>
            <a:ext cx="1869146" cy="2908300"/>
          </a:xfrm>
          <a:prstGeom prst="round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2081EF67-4C0D-4A50-5308-D9E9A786645F}"/>
              </a:ext>
            </a:extLst>
          </p:cNvPr>
          <p:cNvSpPr/>
          <p:nvPr/>
        </p:nvSpPr>
        <p:spPr>
          <a:xfrm>
            <a:off x="5101679" y="3492500"/>
            <a:ext cx="1869146" cy="2908300"/>
          </a:xfrm>
          <a:prstGeom prst="round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a:extLst>
              <a:ext uri="{FF2B5EF4-FFF2-40B4-BE49-F238E27FC236}">
                <a16:creationId xmlns:a16="http://schemas.microsoft.com/office/drawing/2014/main" id="{BA92D1B3-068D-1E55-D848-FA30374BE943}"/>
              </a:ext>
            </a:extLst>
          </p:cNvPr>
          <p:cNvSpPr/>
          <p:nvPr/>
        </p:nvSpPr>
        <p:spPr>
          <a:xfrm>
            <a:off x="7472060" y="3492500"/>
            <a:ext cx="1869146" cy="2908300"/>
          </a:xfrm>
          <a:prstGeom prst="round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a:extLst>
              <a:ext uri="{FF2B5EF4-FFF2-40B4-BE49-F238E27FC236}">
                <a16:creationId xmlns:a16="http://schemas.microsoft.com/office/drawing/2014/main" id="{1E079D06-D2D1-D407-CAE8-F70A041ECE5F}"/>
              </a:ext>
            </a:extLst>
          </p:cNvPr>
          <p:cNvSpPr/>
          <p:nvPr/>
        </p:nvSpPr>
        <p:spPr>
          <a:xfrm>
            <a:off x="9750262" y="3492500"/>
            <a:ext cx="1869146" cy="2908300"/>
          </a:xfrm>
          <a:prstGeom prst="roundRect">
            <a:avLst/>
          </a:prstGeom>
          <a:noFill/>
          <a:ln w="25400">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194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9BEDE68-AD18-83FF-4D98-3847B423619F}"/>
              </a:ext>
            </a:extLst>
          </p:cNvPr>
          <p:cNvSpPr/>
          <p:nvPr/>
        </p:nvSpPr>
        <p:spPr>
          <a:xfrm>
            <a:off x="0" y="3422985"/>
            <a:ext cx="3803211" cy="2697491"/>
          </a:xfrm>
          <a:prstGeom prst="rect">
            <a:avLst/>
          </a:prstGeom>
          <a:solidFill>
            <a:srgbClr val="24A5C1">
              <a:alpha val="1961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E646E8D-0C51-9E9A-4FCC-3328A74BF3FF}"/>
              </a:ext>
            </a:extLst>
          </p:cNvPr>
          <p:cNvSpPr/>
          <p:nvPr/>
        </p:nvSpPr>
        <p:spPr>
          <a:xfrm>
            <a:off x="3872979" y="3422985"/>
            <a:ext cx="4124626" cy="2697491"/>
          </a:xfrm>
          <a:prstGeom prst="rect">
            <a:avLst/>
          </a:prstGeom>
          <a:solidFill>
            <a:srgbClr val="00BAB5">
              <a:alpha val="1961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6F99FF29-AAC4-5050-D124-9EE699D0F602}"/>
              </a:ext>
            </a:extLst>
          </p:cNvPr>
          <p:cNvSpPr/>
          <p:nvPr/>
        </p:nvSpPr>
        <p:spPr>
          <a:xfrm>
            <a:off x="8067373" y="3422985"/>
            <a:ext cx="4124626" cy="2697491"/>
          </a:xfrm>
          <a:prstGeom prst="rect">
            <a:avLst/>
          </a:prstGeom>
          <a:solidFill>
            <a:srgbClr val="7F65BB">
              <a:alpha val="1961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5" name="Shape 3472">
            <a:extLst>
              <a:ext uri="{FF2B5EF4-FFF2-40B4-BE49-F238E27FC236}">
                <a16:creationId xmlns:a16="http://schemas.microsoft.com/office/drawing/2014/main" id="{EE72619E-BB3F-1187-B830-A65C0B6FDF7B}"/>
              </a:ext>
            </a:extLst>
          </p:cNvPr>
          <p:cNvSpPr/>
          <p:nvPr/>
        </p:nvSpPr>
        <p:spPr>
          <a:xfrm>
            <a:off x="3998801" y="2122582"/>
            <a:ext cx="4194395" cy="81181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noFill/>
          <a:ln w="47625" cap="flat" cmpd="dbl">
            <a:solidFill>
              <a:srgbClr val="00BAB5"/>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Shape 3473">
            <a:extLst>
              <a:ext uri="{FF2B5EF4-FFF2-40B4-BE49-F238E27FC236}">
                <a16:creationId xmlns:a16="http://schemas.microsoft.com/office/drawing/2014/main" id="{6D524E1B-A674-2C96-CBD6-199030679BEB}"/>
              </a:ext>
            </a:extLst>
          </p:cNvPr>
          <p:cNvSpPr/>
          <p:nvPr/>
        </p:nvSpPr>
        <p:spPr>
          <a:xfrm>
            <a:off x="0" y="2122582"/>
            <a:ext cx="4194394" cy="811818"/>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noFill/>
          <a:ln w="47625" cap="flat" cmpd="dbl">
            <a:solidFill>
              <a:srgbClr val="24A5C1"/>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7" name="Shape 3474">
            <a:extLst>
              <a:ext uri="{FF2B5EF4-FFF2-40B4-BE49-F238E27FC236}">
                <a16:creationId xmlns:a16="http://schemas.microsoft.com/office/drawing/2014/main" id="{16D84C86-69FC-4437-4546-06E7108C6B68}"/>
              </a:ext>
            </a:extLst>
          </p:cNvPr>
          <p:cNvSpPr/>
          <p:nvPr/>
        </p:nvSpPr>
        <p:spPr>
          <a:xfrm>
            <a:off x="7997605" y="2122582"/>
            <a:ext cx="4194395" cy="81181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noFill/>
          <a:ln w="47625" cap="flat" cmpd="dbl">
            <a:solidFill>
              <a:srgbClr val="7F65BB"/>
            </a:solid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TextBox 5">
            <a:extLst>
              <a:ext uri="{FF2B5EF4-FFF2-40B4-BE49-F238E27FC236}">
                <a16:creationId xmlns:a16="http://schemas.microsoft.com/office/drawing/2014/main" id="{53CA8688-E2DA-88F7-8D0D-CAFA77A558A4}"/>
              </a:ext>
            </a:extLst>
          </p:cNvPr>
          <p:cNvSpPr txBox="1"/>
          <p:nvPr/>
        </p:nvSpPr>
        <p:spPr>
          <a:xfrm>
            <a:off x="726339" y="3625350"/>
            <a:ext cx="1744388" cy="369332"/>
          </a:xfrm>
          <a:prstGeom prst="rect">
            <a:avLst/>
          </a:prstGeom>
          <a:noFill/>
        </p:spPr>
        <p:txBody>
          <a:bodyPr wrap="none" rtlCol="0" anchor="ctr" anchorCtr="0">
            <a:spAutoFit/>
          </a:bodyPr>
          <a:lstStyle/>
          <a:p>
            <a:pPr algn="ctr"/>
            <a:r>
              <a:rPr lang="en-US" b="1" dirty="0">
                <a:solidFill>
                  <a:srgbClr val="24A5C1"/>
                </a:solidFill>
                <a:latin typeface="Poppins" pitchFamily="2" charset="77"/>
                <a:ea typeface="League Spartan" charset="0"/>
                <a:cs typeface="Poppins" pitchFamily="2" charset="77"/>
              </a:rPr>
              <a:t>MILESTONE 01</a:t>
            </a:r>
          </a:p>
        </p:txBody>
      </p:sp>
      <p:sp>
        <p:nvSpPr>
          <p:cNvPr id="7" name="Subtitle 2">
            <a:extLst>
              <a:ext uri="{FF2B5EF4-FFF2-40B4-BE49-F238E27FC236}">
                <a16:creationId xmlns:a16="http://schemas.microsoft.com/office/drawing/2014/main" id="{C4ACBA49-797D-1120-6E18-16791D82F867}"/>
              </a:ext>
            </a:extLst>
          </p:cNvPr>
          <p:cNvSpPr txBox="1">
            <a:spLocks/>
          </p:cNvSpPr>
          <p:nvPr/>
        </p:nvSpPr>
        <p:spPr>
          <a:xfrm>
            <a:off x="726339" y="3994682"/>
            <a:ext cx="2630587" cy="21318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8" name="TextBox 7">
            <a:extLst>
              <a:ext uri="{FF2B5EF4-FFF2-40B4-BE49-F238E27FC236}">
                <a16:creationId xmlns:a16="http://schemas.microsoft.com/office/drawing/2014/main" id="{4099E421-8789-58B3-6141-51EDAB243B1E}"/>
              </a:ext>
            </a:extLst>
          </p:cNvPr>
          <p:cNvSpPr txBox="1"/>
          <p:nvPr/>
        </p:nvSpPr>
        <p:spPr>
          <a:xfrm>
            <a:off x="4781440" y="3625350"/>
            <a:ext cx="1789271" cy="369332"/>
          </a:xfrm>
          <a:prstGeom prst="rect">
            <a:avLst/>
          </a:prstGeom>
          <a:noFill/>
        </p:spPr>
        <p:txBody>
          <a:bodyPr wrap="none" rtlCol="0" anchor="ctr" anchorCtr="0">
            <a:spAutoFit/>
          </a:bodyPr>
          <a:lstStyle/>
          <a:p>
            <a:pPr algn="ctr"/>
            <a:r>
              <a:rPr lang="en-US" b="1" dirty="0">
                <a:solidFill>
                  <a:srgbClr val="00BAB5"/>
                </a:solidFill>
                <a:latin typeface="Poppins" pitchFamily="2" charset="77"/>
                <a:ea typeface="League Spartan" charset="0"/>
                <a:cs typeface="Poppins" pitchFamily="2" charset="77"/>
              </a:rPr>
              <a:t>MILESTONE 02</a:t>
            </a:r>
          </a:p>
        </p:txBody>
      </p:sp>
      <p:sp>
        <p:nvSpPr>
          <p:cNvPr id="9" name="Subtitle 2">
            <a:extLst>
              <a:ext uri="{FF2B5EF4-FFF2-40B4-BE49-F238E27FC236}">
                <a16:creationId xmlns:a16="http://schemas.microsoft.com/office/drawing/2014/main" id="{5DFE89F4-ECFF-F646-1A51-B750C19DA9E5}"/>
              </a:ext>
            </a:extLst>
          </p:cNvPr>
          <p:cNvSpPr txBox="1">
            <a:spLocks/>
          </p:cNvSpPr>
          <p:nvPr/>
        </p:nvSpPr>
        <p:spPr>
          <a:xfrm>
            <a:off x="4780329" y="3994682"/>
            <a:ext cx="2630587" cy="21318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0" name="TextBox 9">
            <a:extLst>
              <a:ext uri="{FF2B5EF4-FFF2-40B4-BE49-F238E27FC236}">
                <a16:creationId xmlns:a16="http://schemas.microsoft.com/office/drawing/2014/main" id="{C11502FB-403A-1B25-7B4A-75085720CE57}"/>
              </a:ext>
            </a:extLst>
          </p:cNvPr>
          <p:cNvSpPr txBox="1"/>
          <p:nvPr/>
        </p:nvSpPr>
        <p:spPr>
          <a:xfrm>
            <a:off x="8835628" y="3625350"/>
            <a:ext cx="1797287" cy="369332"/>
          </a:xfrm>
          <a:prstGeom prst="rect">
            <a:avLst/>
          </a:prstGeom>
          <a:noFill/>
        </p:spPr>
        <p:txBody>
          <a:bodyPr wrap="none" rtlCol="0" anchor="ctr" anchorCtr="0">
            <a:spAutoFit/>
          </a:bodyPr>
          <a:lstStyle/>
          <a:p>
            <a:pPr algn="ctr"/>
            <a:r>
              <a:rPr lang="en-US" b="1" dirty="0">
                <a:solidFill>
                  <a:srgbClr val="7F65BB"/>
                </a:solidFill>
                <a:latin typeface="Poppins" pitchFamily="2" charset="77"/>
                <a:ea typeface="League Spartan" charset="0"/>
                <a:cs typeface="Poppins" pitchFamily="2" charset="77"/>
              </a:rPr>
              <a:t>MILESTONE 03</a:t>
            </a:r>
          </a:p>
        </p:txBody>
      </p:sp>
      <p:sp>
        <p:nvSpPr>
          <p:cNvPr id="11" name="Subtitle 2">
            <a:extLst>
              <a:ext uri="{FF2B5EF4-FFF2-40B4-BE49-F238E27FC236}">
                <a16:creationId xmlns:a16="http://schemas.microsoft.com/office/drawing/2014/main" id="{270CCFBE-3EDB-8748-F5FA-C45CE82D5F10}"/>
              </a:ext>
            </a:extLst>
          </p:cNvPr>
          <p:cNvSpPr txBox="1">
            <a:spLocks/>
          </p:cNvSpPr>
          <p:nvPr/>
        </p:nvSpPr>
        <p:spPr>
          <a:xfrm>
            <a:off x="8834319" y="3994682"/>
            <a:ext cx="2630587" cy="213180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2" name="TextBox 11">
            <a:extLst>
              <a:ext uri="{FF2B5EF4-FFF2-40B4-BE49-F238E27FC236}">
                <a16:creationId xmlns:a16="http://schemas.microsoft.com/office/drawing/2014/main" id="{B49F6441-8AAC-FC26-BA10-49D3105A246A}"/>
              </a:ext>
            </a:extLst>
          </p:cNvPr>
          <p:cNvSpPr txBox="1"/>
          <p:nvPr/>
        </p:nvSpPr>
        <p:spPr>
          <a:xfrm>
            <a:off x="201055" y="2176489"/>
            <a:ext cx="1321196" cy="707886"/>
          </a:xfrm>
          <a:prstGeom prst="rect">
            <a:avLst/>
          </a:prstGeom>
          <a:noFill/>
        </p:spPr>
        <p:txBody>
          <a:bodyPr wrap="none" rtlCol="0" anchor="ctr" anchorCtr="0">
            <a:spAutoFit/>
          </a:bodyPr>
          <a:lstStyle/>
          <a:p>
            <a:pPr algn="ctr"/>
            <a:r>
              <a:rPr lang="en-US" sz="4000" b="1" dirty="0">
                <a:solidFill>
                  <a:srgbClr val="24A5C1"/>
                </a:solidFill>
                <a:latin typeface="Poppins" pitchFamily="2" charset="77"/>
                <a:ea typeface="League Spartan" charset="0"/>
                <a:cs typeface="Poppins" pitchFamily="2" charset="77"/>
              </a:rPr>
              <a:t>2019</a:t>
            </a:r>
          </a:p>
        </p:txBody>
      </p:sp>
      <p:sp>
        <p:nvSpPr>
          <p:cNvPr id="13" name="TextBox 12">
            <a:extLst>
              <a:ext uri="{FF2B5EF4-FFF2-40B4-BE49-F238E27FC236}">
                <a16:creationId xmlns:a16="http://schemas.microsoft.com/office/drawing/2014/main" id="{7A37C9A4-6F0C-8933-3BCC-0E42C7896678}"/>
              </a:ext>
            </a:extLst>
          </p:cNvPr>
          <p:cNvSpPr txBox="1"/>
          <p:nvPr/>
        </p:nvSpPr>
        <p:spPr>
          <a:xfrm>
            <a:off x="4395449" y="2176489"/>
            <a:ext cx="1441420" cy="707886"/>
          </a:xfrm>
          <a:prstGeom prst="rect">
            <a:avLst/>
          </a:prstGeom>
          <a:noFill/>
        </p:spPr>
        <p:txBody>
          <a:bodyPr wrap="none" rtlCol="0" anchor="ctr" anchorCtr="0">
            <a:spAutoFit/>
          </a:bodyPr>
          <a:lstStyle/>
          <a:p>
            <a:pPr algn="ctr"/>
            <a:r>
              <a:rPr lang="en-US" sz="4000" b="1" dirty="0">
                <a:solidFill>
                  <a:srgbClr val="00BAB5"/>
                </a:solidFill>
                <a:latin typeface="Poppins" pitchFamily="2" charset="77"/>
                <a:ea typeface="League Spartan" charset="0"/>
                <a:cs typeface="Poppins" pitchFamily="2" charset="77"/>
              </a:rPr>
              <a:t>2020</a:t>
            </a:r>
          </a:p>
        </p:txBody>
      </p:sp>
      <p:sp>
        <p:nvSpPr>
          <p:cNvPr id="14" name="TextBox 13">
            <a:extLst>
              <a:ext uri="{FF2B5EF4-FFF2-40B4-BE49-F238E27FC236}">
                <a16:creationId xmlns:a16="http://schemas.microsoft.com/office/drawing/2014/main" id="{5A356A0B-C925-35C6-14B6-B696084D14F0}"/>
              </a:ext>
            </a:extLst>
          </p:cNvPr>
          <p:cNvSpPr txBox="1"/>
          <p:nvPr/>
        </p:nvSpPr>
        <p:spPr>
          <a:xfrm>
            <a:off x="8405474" y="2176490"/>
            <a:ext cx="1298753" cy="707886"/>
          </a:xfrm>
          <a:prstGeom prst="rect">
            <a:avLst/>
          </a:prstGeom>
          <a:noFill/>
        </p:spPr>
        <p:txBody>
          <a:bodyPr wrap="none" rtlCol="0" anchor="ctr" anchorCtr="0">
            <a:spAutoFit/>
          </a:bodyPr>
          <a:lstStyle/>
          <a:p>
            <a:pPr algn="ctr"/>
            <a:r>
              <a:rPr lang="en-US" sz="4000" b="1" dirty="0">
                <a:solidFill>
                  <a:srgbClr val="7F65BB"/>
                </a:solidFill>
                <a:latin typeface="Poppins" pitchFamily="2" charset="77"/>
                <a:ea typeface="League Spartan" charset="0"/>
                <a:cs typeface="Poppins" pitchFamily="2" charset="77"/>
              </a:rPr>
              <a:t>2021</a:t>
            </a:r>
          </a:p>
        </p:txBody>
      </p:sp>
    </p:spTree>
    <p:extLst>
      <p:ext uri="{BB962C8B-B14F-4D97-AF65-F5344CB8AC3E}">
        <p14:creationId xmlns:p14="http://schemas.microsoft.com/office/powerpoint/2010/main" val="427770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B1A6A45C-5104-2D88-AF5E-0ADCB3C4DEC9}"/>
              </a:ext>
            </a:extLst>
          </p:cNvPr>
          <p:cNvSpPr/>
          <p:nvPr/>
        </p:nvSpPr>
        <p:spPr>
          <a:xfrm>
            <a:off x="7353125" y="0"/>
            <a:ext cx="4838875"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8037117" y="2387327"/>
            <a:ext cx="3642344" cy="1446550"/>
          </a:xfrm>
          <a:prstGeom prst="rect">
            <a:avLst/>
          </a:prstGeom>
          <a:noFill/>
        </p:spPr>
        <p:txBody>
          <a:bodyPr wrap="none" rtlCol="0">
            <a:spAutoFit/>
          </a:bodyPr>
          <a:lstStyle/>
          <a:p>
            <a:r>
              <a:rPr lang="en-US" sz="4400" b="1" dirty="0">
                <a:solidFill>
                  <a:schemeClr val="tx2"/>
                </a:solidFill>
                <a:latin typeface="Poppins" pitchFamily="2" charset="77"/>
                <a:cs typeface="Poppins" pitchFamily="2" charset="77"/>
              </a:rPr>
              <a:t>MILESTONES</a:t>
            </a:r>
          </a:p>
          <a:p>
            <a:r>
              <a:rPr lang="en-US" sz="4400" b="1" dirty="0">
                <a:solidFill>
                  <a:schemeClr val="tx2"/>
                </a:solidFill>
                <a:latin typeface="Poppins" pitchFamily="2" charset="77"/>
                <a:cs typeface="Poppins" pitchFamily="2" charset="77"/>
              </a:rPr>
              <a:t>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8006661" y="3922446"/>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655">
            <a:extLst>
              <a:ext uri="{FF2B5EF4-FFF2-40B4-BE49-F238E27FC236}">
                <a16:creationId xmlns:a16="http://schemas.microsoft.com/office/drawing/2014/main" id="{F5295D67-AB13-908C-0DAF-D07A0207C6A7}"/>
              </a:ext>
            </a:extLst>
          </p:cNvPr>
          <p:cNvSpPr/>
          <p:nvPr/>
        </p:nvSpPr>
        <p:spPr>
          <a:xfrm flipV="1">
            <a:off x="3637575" y="0"/>
            <a:ext cx="0" cy="6858000"/>
          </a:xfrm>
          <a:prstGeom prst="line">
            <a:avLst/>
          </a:prstGeom>
          <a:noFill/>
          <a:ln w="635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3656">
            <a:extLst>
              <a:ext uri="{FF2B5EF4-FFF2-40B4-BE49-F238E27FC236}">
                <a16:creationId xmlns:a16="http://schemas.microsoft.com/office/drawing/2014/main" id="{08A62F3F-F359-0AE9-3A9E-C5442D007A37}"/>
              </a:ext>
            </a:extLst>
          </p:cNvPr>
          <p:cNvSpPr/>
          <p:nvPr/>
        </p:nvSpPr>
        <p:spPr>
          <a:xfrm>
            <a:off x="3502415" y="2837373"/>
            <a:ext cx="270321" cy="270321"/>
          </a:xfrm>
          <a:prstGeom prst="ellipse">
            <a:avLst/>
          </a:prstGeom>
          <a:solidFill>
            <a:schemeClr val="accent6">
              <a:lumMod val="7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7" name="Shape 3657">
            <a:extLst>
              <a:ext uri="{FF2B5EF4-FFF2-40B4-BE49-F238E27FC236}">
                <a16:creationId xmlns:a16="http://schemas.microsoft.com/office/drawing/2014/main" id="{0A8333F5-7FC3-48E9-5881-FE8BF76EB57E}"/>
              </a:ext>
            </a:extLst>
          </p:cNvPr>
          <p:cNvSpPr/>
          <p:nvPr/>
        </p:nvSpPr>
        <p:spPr>
          <a:xfrm>
            <a:off x="3502415" y="3956563"/>
            <a:ext cx="270321" cy="270321"/>
          </a:xfrm>
          <a:prstGeom prst="ellipse">
            <a:avLst/>
          </a:prstGeom>
          <a:solidFill>
            <a:srgbClr val="00206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8" name="Shape 3658">
            <a:extLst>
              <a:ext uri="{FF2B5EF4-FFF2-40B4-BE49-F238E27FC236}">
                <a16:creationId xmlns:a16="http://schemas.microsoft.com/office/drawing/2014/main" id="{C191E2A3-B96A-891A-0ED8-65681355FC6F}"/>
              </a:ext>
            </a:extLst>
          </p:cNvPr>
          <p:cNvSpPr/>
          <p:nvPr/>
        </p:nvSpPr>
        <p:spPr>
          <a:xfrm>
            <a:off x="3502415" y="1718184"/>
            <a:ext cx="270321" cy="270319"/>
          </a:xfrm>
          <a:prstGeom prst="ellipse">
            <a:avLst/>
          </a:prstGeom>
          <a:solidFill>
            <a:srgbClr val="24A5C1"/>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9" name="Shape 3659">
            <a:extLst>
              <a:ext uri="{FF2B5EF4-FFF2-40B4-BE49-F238E27FC236}">
                <a16:creationId xmlns:a16="http://schemas.microsoft.com/office/drawing/2014/main" id="{617E56F7-3D53-8617-4684-227EF94D05CC}"/>
              </a:ext>
            </a:extLst>
          </p:cNvPr>
          <p:cNvSpPr/>
          <p:nvPr/>
        </p:nvSpPr>
        <p:spPr>
          <a:xfrm>
            <a:off x="3502415" y="5075753"/>
            <a:ext cx="270321" cy="270319"/>
          </a:xfrm>
          <a:prstGeom prst="ellipse">
            <a:avLst/>
          </a:prstGeom>
          <a:solidFill>
            <a:srgbClr val="C000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0" name="Shape 3661">
            <a:extLst>
              <a:ext uri="{FF2B5EF4-FFF2-40B4-BE49-F238E27FC236}">
                <a16:creationId xmlns:a16="http://schemas.microsoft.com/office/drawing/2014/main" id="{056B63F5-7561-BC3E-CFC5-3CB15B125AE9}"/>
              </a:ext>
            </a:extLst>
          </p:cNvPr>
          <p:cNvSpPr/>
          <p:nvPr/>
        </p:nvSpPr>
        <p:spPr>
          <a:xfrm>
            <a:off x="2071307" y="1312763"/>
            <a:ext cx="959305" cy="959305"/>
          </a:xfrm>
          <a:prstGeom prst="wedgeEllipseCallout">
            <a:avLst>
              <a:gd name="adj1" fmla="val 59570"/>
              <a:gd name="adj2" fmla="val 1289"/>
            </a:avLst>
          </a:prstGeom>
          <a:solidFill>
            <a:srgbClr val="24A5C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1" name="Shape 3663">
            <a:extLst>
              <a:ext uri="{FF2B5EF4-FFF2-40B4-BE49-F238E27FC236}">
                <a16:creationId xmlns:a16="http://schemas.microsoft.com/office/drawing/2014/main" id="{0A02EA3C-2EA0-D20D-5B01-C9091F8F0348}"/>
              </a:ext>
            </a:extLst>
          </p:cNvPr>
          <p:cNvSpPr/>
          <p:nvPr/>
        </p:nvSpPr>
        <p:spPr>
          <a:xfrm>
            <a:off x="279538" y="1312763"/>
            <a:ext cx="959305" cy="959305"/>
          </a:xfrm>
          <a:prstGeom prst="wedgeEllipseCallout">
            <a:avLst>
              <a:gd name="adj1" fmla="val 59570"/>
              <a:gd name="adj2" fmla="val 1289"/>
            </a:avLst>
          </a:prstGeom>
          <a:noFill/>
          <a:ln w="25400" cap="flat">
            <a:solidFill>
              <a:srgbClr val="00BAB5"/>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2" name="Shape 3665">
            <a:extLst>
              <a:ext uri="{FF2B5EF4-FFF2-40B4-BE49-F238E27FC236}">
                <a16:creationId xmlns:a16="http://schemas.microsoft.com/office/drawing/2014/main" id="{6A3B867D-A401-EBFF-8AC1-BBD4B799530D}"/>
              </a:ext>
            </a:extLst>
          </p:cNvPr>
          <p:cNvSpPr/>
          <p:nvPr/>
        </p:nvSpPr>
        <p:spPr>
          <a:xfrm>
            <a:off x="2071307" y="3562464"/>
            <a:ext cx="959305" cy="959305"/>
          </a:xfrm>
          <a:prstGeom prst="wedgeEllipseCallout">
            <a:avLst>
              <a:gd name="adj1" fmla="val 59570"/>
              <a:gd name="adj2" fmla="val 1289"/>
            </a:avLst>
          </a:prstGeom>
          <a:solidFill>
            <a:srgbClr val="0070C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3" name="Shape 3667">
            <a:extLst>
              <a:ext uri="{FF2B5EF4-FFF2-40B4-BE49-F238E27FC236}">
                <a16:creationId xmlns:a16="http://schemas.microsoft.com/office/drawing/2014/main" id="{B0E17BA8-2CAF-5993-A571-849596291B28}"/>
              </a:ext>
            </a:extLst>
          </p:cNvPr>
          <p:cNvSpPr/>
          <p:nvPr/>
        </p:nvSpPr>
        <p:spPr>
          <a:xfrm>
            <a:off x="279538" y="3562464"/>
            <a:ext cx="959305" cy="959305"/>
          </a:xfrm>
          <a:prstGeom prst="wedgeEllipseCallout">
            <a:avLst>
              <a:gd name="adj1" fmla="val 59570"/>
              <a:gd name="adj2" fmla="val 1289"/>
            </a:avLst>
          </a:prstGeom>
          <a:noFill/>
          <a:ln w="25400" cap="flat">
            <a:solidFill>
              <a:srgbClr val="4782BD"/>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4" name="Shape 3669">
            <a:extLst>
              <a:ext uri="{FF2B5EF4-FFF2-40B4-BE49-F238E27FC236}">
                <a16:creationId xmlns:a16="http://schemas.microsoft.com/office/drawing/2014/main" id="{D8C98444-FE3D-85EF-7456-BFC586D30DE9}"/>
              </a:ext>
            </a:extLst>
          </p:cNvPr>
          <p:cNvSpPr/>
          <p:nvPr/>
        </p:nvSpPr>
        <p:spPr>
          <a:xfrm>
            <a:off x="4242539" y="2422586"/>
            <a:ext cx="959307" cy="959307"/>
          </a:xfrm>
          <a:prstGeom prst="wedgeEllipseCallout">
            <a:avLst>
              <a:gd name="adj1" fmla="val -59270"/>
              <a:gd name="adj2" fmla="val 1324"/>
            </a:avLst>
          </a:prstGeom>
          <a:solidFill>
            <a:schemeClr val="accent6">
              <a:lumMod val="60000"/>
              <a:lumOff val="40000"/>
            </a:schemeClr>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5" name="Shape 3670">
            <a:extLst>
              <a:ext uri="{FF2B5EF4-FFF2-40B4-BE49-F238E27FC236}">
                <a16:creationId xmlns:a16="http://schemas.microsoft.com/office/drawing/2014/main" id="{E02E5BFE-E150-D8DB-6AFD-13D8C1B2FE4D}"/>
              </a:ext>
            </a:extLst>
          </p:cNvPr>
          <p:cNvSpPr/>
          <p:nvPr/>
        </p:nvSpPr>
        <p:spPr>
          <a:xfrm>
            <a:off x="6034308" y="2422586"/>
            <a:ext cx="959307" cy="959307"/>
          </a:xfrm>
          <a:prstGeom prst="wedgeEllipseCallout">
            <a:avLst>
              <a:gd name="adj1" fmla="val -59270"/>
              <a:gd name="adj2" fmla="val 1324"/>
            </a:avLst>
          </a:prstGeom>
          <a:noFill/>
          <a:ln w="25400" cap="flat">
            <a:solidFill>
              <a:schemeClr val="accent6">
                <a:lumMod val="75000"/>
              </a:schemeClr>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6" name="Shape 3673">
            <a:extLst>
              <a:ext uri="{FF2B5EF4-FFF2-40B4-BE49-F238E27FC236}">
                <a16:creationId xmlns:a16="http://schemas.microsoft.com/office/drawing/2014/main" id="{DCC95FC6-56D5-DBCF-F0C6-62E5F964C91E}"/>
              </a:ext>
            </a:extLst>
          </p:cNvPr>
          <p:cNvSpPr/>
          <p:nvPr/>
        </p:nvSpPr>
        <p:spPr>
          <a:xfrm>
            <a:off x="4242539" y="4683117"/>
            <a:ext cx="959307" cy="959307"/>
          </a:xfrm>
          <a:prstGeom prst="wedgeEllipseCallout">
            <a:avLst>
              <a:gd name="adj1" fmla="val -59270"/>
              <a:gd name="adj2" fmla="val 1324"/>
            </a:avLst>
          </a:prstGeom>
          <a:solidFill>
            <a:srgbClr val="EC6968"/>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7" name="Shape 3674">
            <a:extLst>
              <a:ext uri="{FF2B5EF4-FFF2-40B4-BE49-F238E27FC236}">
                <a16:creationId xmlns:a16="http://schemas.microsoft.com/office/drawing/2014/main" id="{17E7674A-14C0-8877-0B4E-FC3CD8428317}"/>
              </a:ext>
            </a:extLst>
          </p:cNvPr>
          <p:cNvSpPr/>
          <p:nvPr/>
        </p:nvSpPr>
        <p:spPr>
          <a:xfrm>
            <a:off x="6034308" y="4683117"/>
            <a:ext cx="959307" cy="959307"/>
          </a:xfrm>
          <a:prstGeom prst="wedgeEllipseCallout">
            <a:avLst>
              <a:gd name="adj1" fmla="val -59270"/>
              <a:gd name="adj2" fmla="val 1324"/>
            </a:avLst>
          </a:prstGeom>
          <a:noFill/>
          <a:ln w="25400" cap="flat">
            <a:solidFill>
              <a:srgbClr val="C00000"/>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3500" cap="all">
                <a:solidFill>
                  <a:srgbClr val="FFFFFF"/>
                </a:solidFill>
              </a:defRPr>
            </a:lvl1pPr>
          </a:lstStyle>
          <a:p>
            <a:endParaRPr sz="3600" dirty="0">
              <a:latin typeface="Lato Light" panose="020F0502020204030203" pitchFamily="34" charset="0"/>
            </a:endParaRPr>
          </a:p>
        </p:txBody>
      </p:sp>
      <p:sp>
        <p:nvSpPr>
          <p:cNvPr id="18" name="Subtitle 2">
            <a:extLst>
              <a:ext uri="{FF2B5EF4-FFF2-40B4-BE49-F238E27FC236}">
                <a16:creationId xmlns:a16="http://schemas.microsoft.com/office/drawing/2014/main" id="{0A03AA3D-A675-D281-6EC2-014C6762FCF2}"/>
              </a:ext>
            </a:extLst>
          </p:cNvPr>
          <p:cNvSpPr txBox="1">
            <a:spLocks/>
          </p:cNvSpPr>
          <p:nvPr/>
        </p:nvSpPr>
        <p:spPr>
          <a:xfrm>
            <a:off x="3907896" y="1389303"/>
            <a:ext cx="2823021" cy="7386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19" name="Subtitle 2">
            <a:extLst>
              <a:ext uri="{FF2B5EF4-FFF2-40B4-BE49-F238E27FC236}">
                <a16:creationId xmlns:a16="http://schemas.microsoft.com/office/drawing/2014/main" id="{9C389C58-C2D8-43E9-9166-288FD5B25187}"/>
              </a:ext>
            </a:extLst>
          </p:cNvPr>
          <p:cNvSpPr txBox="1">
            <a:spLocks/>
          </p:cNvSpPr>
          <p:nvPr/>
        </p:nvSpPr>
        <p:spPr>
          <a:xfrm>
            <a:off x="3907896" y="3819174"/>
            <a:ext cx="2823021" cy="7386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0" name="Subtitle 2">
            <a:extLst>
              <a:ext uri="{FF2B5EF4-FFF2-40B4-BE49-F238E27FC236}">
                <a16:creationId xmlns:a16="http://schemas.microsoft.com/office/drawing/2014/main" id="{FC3F0348-ABAC-5E6F-BE10-C7895FE3077A}"/>
              </a:ext>
            </a:extLst>
          </p:cNvPr>
          <p:cNvSpPr txBox="1">
            <a:spLocks/>
          </p:cNvSpPr>
          <p:nvPr/>
        </p:nvSpPr>
        <p:spPr>
          <a:xfrm>
            <a:off x="628564" y="2538169"/>
            <a:ext cx="2823021" cy="7386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1" name="Subtitle 2">
            <a:extLst>
              <a:ext uri="{FF2B5EF4-FFF2-40B4-BE49-F238E27FC236}">
                <a16:creationId xmlns:a16="http://schemas.microsoft.com/office/drawing/2014/main" id="{B393A7CF-2B13-2B6F-8261-B9C6616868DE}"/>
              </a:ext>
            </a:extLst>
          </p:cNvPr>
          <p:cNvSpPr txBox="1">
            <a:spLocks/>
          </p:cNvSpPr>
          <p:nvPr/>
        </p:nvSpPr>
        <p:spPr>
          <a:xfrm>
            <a:off x="628564" y="4869498"/>
            <a:ext cx="2823021" cy="7386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2" name="TextBox 21">
            <a:extLst>
              <a:ext uri="{FF2B5EF4-FFF2-40B4-BE49-F238E27FC236}">
                <a16:creationId xmlns:a16="http://schemas.microsoft.com/office/drawing/2014/main" id="{6A0FD29B-C5D8-818B-2FC6-E8AE7E51FAEF}"/>
              </a:ext>
            </a:extLst>
          </p:cNvPr>
          <p:cNvSpPr txBox="1"/>
          <p:nvPr/>
        </p:nvSpPr>
        <p:spPr>
          <a:xfrm>
            <a:off x="375110" y="1607748"/>
            <a:ext cx="768159" cy="369332"/>
          </a:xfrm>
          <a:prstGeom prst="rect">
            <a:avLst/>
          </a:prstGeom>
          <a:noFill/>
        </p:spPr>
        <p:txBody>
          <a:bodyPr wrap="none" rtlCol="0" anchor="ctr" anchorCtr="0">
            <a:spAutoFit/>
          </a:bodyPr>
          <a:lstStyle/>
          <a:p>
            <a:pPr algn="ctr"/>
            <a:r>
              <a:rPr lang="en-US" b="1" dirty="0">
                <a:solidFill>
                  <a:srgbClr val="00BAB5"/>
                </a:solidFill>
                <a:latin typeface="Poppins" pitchFamily="2" charset="77"/>
                <a:ea typeface="League Spartan" charset="0"/>
                <a:cs typeface="Poppins" pitchFamily="2" charset="77"/>
              </a:rPr>
              <a:t>2000</a:t>
            </a:r>
          </a:p>
        </p:txBody>
      </p:sp>
      <p:sp>
        <p:nvSpPr>
          <p:cNvPr id="23" name="TextBox 22">
            <a:extLst>
              <a:ext uri="{FF2B5EF4-FFF2-40B4-BE49-F238E27FC236}">
                <a16:creationId xmlns:a16="http://schemas.microsoft.com/office/drawing/2014/main" id="{11210A14-DF22-9130-0FEE-49BE65444E58}"/>
              </a:ext>
            </a:extLst>
          </p:cNvPr>
          <p:cNvSpPr txBox="1"/>
          <p:nvPr/>
        </p:nvSpPr>
        <p:spPr>
          <a:xfrm>
            <a:off x="2164474" y="1607748"/>
            <a:ext cx="772969"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2004</a:t>
            </a:r>
          </a:p>
        </p:txBody>
      </p:sp>
      <p:sp>
        <p:nvSpPr>
          <p:cNvPr id="24" name="TextBox 23">
            <a:extLst>
              <a:ext uri="{FF2B5EF4-FFF2-40B4-BE49-F238E27FC236}">
                <a16:creationId xmlns:a16="http://schemas.microsoft.com/office/drawing/2014/main" id="{E251B6DC-2F24-C765-2997-BBA8264057ED}"/>
              </a:ext>
            </a:extLst>
          </p:cNvPr>
          <p:cNvSpPr txBox="1"/>
          <p:nvPr/>
        </p:nvSpPr>
        <p:spPr>
          <a:xfrm>
            <a:off x="4336937" y="2717682"/>
            <a:ext cx="768159"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2005</a:t>
            </a:r>
          </a:p>
        </p:txBody>
      </p:sp>
      <p:sp>
        <p:nvSpPr>
          <p:cNvPr id="25" name="TextBox 24">
            <a:extLst>
              <a:ext uri="{FF2B5EF4-FFF2-40B4-BE49-F238E27FC236}">
                <a16:creationId xmlns:a16="http://schemas.microsoft.com/office/drawing/2014/main" id="{6C6166E1-3590-4DED-4770-445505EB3664}"/>
              </a:ext>
            </a:extLst>
          </p:cNvPr>
          <p:cNvSpPr txBox="1"/>
          <p:nvPr/>
        </p:nvSpPr>
        <p:spPr>
          <a:xfrm>
            <a:off x="6132711" y="2717682"/>
            <a:ext cx="760143" cy="369332"/>
          </a:xfrm>
          <a:prstGeom prst="rect">
            <a:avLst/>
          </a:prstGeom>
          <a:noFill/>
        </p:spPr>
        <p:txBody>
          <a:bodyPr wrap="none" rtlCol="0" anchor="ctr" anchorCtr="0">
            <a:spAutoFit/>
          </a:bodyPr>
          <a:lstStyle/>
          <a:p>
            <a:pPr algn="ctr"/>
            <a:r>
              <a:rPr lang="en-US" b="1" dirty="0">
                <a:solidFill>
                  <a:schemeClr val="accent6">
                    <a:lumMod val="75000"/>
                  </a:schemeClr>
                </a:solidFill>
                <a:latin typeface="Poppins" pitchFamily="2" charset="77"/>
                <a:ea typeface="League Spartan" charset="0"/>
                <a:cs typeface="Poppins" pitchFamily="2" charset="77"/>
              </a:rPr>
              <a:t>2009</a:t>
            </a:r>
          </a:p>
        </p:txBody>
      </p:sp>
      <p:sp>
        <p:nvSpPr>
          <p:cNvPr id="26" name="TextBox 25">
            <a:extLst>
              <a:ext uri="{FF2B5EF4-FFF2-40B4-BE49-F238E27FC236}">
                <a16:creationId xmlns:a16="http://schemas.microsoft.com/office/drawing/2014/main" id="{60475586-EE9B-1B94-37CA-CD03ABEDA7F7}"/>
              </a:ext>
            </a:extLst>
          </p:cNvPr>
          <p:cNvSpPr txBox="1"/>
          <p:nvPr/>
        </p:nvSpPr>
        <p:spPr>
          <a:xfrm>
            <a:off x="407171" y="3866806"/>
            <a:ext cx="704039" cy="369332"/>
          </a:xfrm>
          <a:prstGeom prst="rect">
            <a:avLst/>
          </a:prstGeom>
          <a:noFill/>
        </p:spPr>
        <p:txBody>
          <a:bodyPr wrap="none" rtlCol="0" anchor="ctr" anchorCtr="0">
            <a:spAutoFit/>
          </a:bodyPr>
          <a:lstStyle/>
          <a:p>
            <a:pPr algn="ctr"/>
            <a:r>
              <a:rPr lang="en-US" b="1" dirty="0">
                <a:solidFill>
                  <a:srgbClr val="4782BD"/>
                </a:solidFill>
                <a:latin typeface="Poppins" pitchFamily="2" charset="77"/>
                <a:ea typeface="League Spartan" charset="0"/>
                <a:cs typeface="Poppins" pitchFamily="2" charset="77"/>
              </a:rPr>
              <a:t>2010</a:t>
            </a:r>
          </a:p>
        </p:txBody>
      </p:sp>
      <p:sp>
        <p:nvSpPr>
          <p:cNvPr id="27" name="TextBox 26">
            <a:extLst>
              <a:ext uri="{FF2B5EF4-FFF2-40B4-BE49-F238E27FC236}">
                <a16:creationId xmlns:a16="http://schemas.microsoft.com/office/drawing/2014/main" id="{13F0E1A8-1D98-2F6F-E218-33803366F1CB}"/>
              </a:ext>
            </a:extLst>
          </p:cNvPr>
          <p:cNvSpPr txBox="1"/>
          <p:nvPr/>
        </p:nvSpPr>
        <p:spPr>
          <a:xfrm>
            <a:off x="2196534" y="3866806"/>
            <a:ext cx="708848"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2014</a:t>
            </a:r>
          </a:p>
        </p:txBody>
      </p:sp>
      <p:sp>
        <p:nvSpPr>
          <p:cNvPr id="28" name="TextBox 27">
            <a:extLst>
              <a:ext uri="{FF2B5EF4-FFF2-40B4-BE49-F238E27FC236}">
                <a16:creationId xmlns:a16="http://schemas.microsoft.com/office/drawing/2014/main" id="{B26A3D2A-A91C-929A-FEB3-FB7C8E03C46A}"/>
              </a:ext>
            </a:extLst>
          </p:cNvPr>
          <p:cNvSpPr txBox="1"/>
          <p:nvPr/>
        </p:nvSpPr>
        <p:spPr>
          <a:xfrm>
            <a:off x="4368998" y="4976740"/>
            <a:ext cx="704039" cy="369332"/>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2015</a:t>
            </a:r>
          </a:p>
        </p:txBody>
      </p:sp>
      <p:sp>
        <p:nvSpPr>
          <p:cNvPr id="29" name="TextBox 28">
            <a:extLst>
              <a:ext uri="{FF2B5EF4-FFF2-40B4-BE49-F238E27FC236}">
                <a16:creationId xmlns:a16="http://schemas.microsoft.com/office/drawing/2014/main" id="{CA130646-5DC5-D1C6-68D5-E36BA18F2E1E}"/>
              </a:ext>
            </a:extLst>
          </p:cNvPr>
          <p:cNvSpPr txBox="1"/>
          <p:nvPr/>
        </p:nvSpPr>
        <p:spPr>
          <a:xfrm>
            <a:off x="6164772" y="4976740"/>
            <a:ext cx="696023" cy="369332"/>
          </a:xfrm>
          <a:prstGeom prst="rect">
            <a:avLst/>
          </a:prstGeom>
          <a:noFill/>
        </p:spPr>
        <p:txBody>
          <a:bodyPr wrap="none" rtlCol="0" anchor="ctr" anchorCtr="0">
            <a:spAutoFit/>
          </a:bodyPr>
          <a:lstStyle/>
          <a:p>
            <a:pPr algn="ctr"/>
            <a:r>
              <a:rPr lang="en-US" b="1" dirty="0">
                <a:solidFill>
                  <a:srgbClr val="C00000"/>
                </a:solidFill>
                <a:latin typeface="Poppins" pitchFamily="2" charset="77"/>
                <a:ea typeface="League Spartan" charset="0"/>
                <a:cs typeface="Poppins" pitchFamily="2" charset="77"/>
              </a:rPr>
              <a:t>2019</a:t>
            </a:r>
          </a:p>
        </p:txBody>
      </p:sp>
    </p:spTree>
    <p:extLst>
      <p:ext uri="{BB962C8B-B14F-4D97-AF65-F5344CB8AC3E}">
        <p14:creationId xmlns:p14="http://schemas.microsoft.com/office/powerpoint/2010/main" val="662207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a:extLst>
              <a:ext uri="{FF2B5EF4-FFF2-40B4-BE49-F238E27FC236}">
                <a16:creationId xmlns:a16="http://schemas.microsoft.com/office/drawing/2014/main" id="{65B0BA39-D961-BCEA-C0D9-5A093A696A4A}"/>
              </a:ext>
            </a:extLst>
          </p:cNvPr>
          <p:cNvSpPr/>
          <p:nvPr/>
        </p:nvSpPr>
        <p:spPr>
          <a:xfrm>
            <a:off x="1142548" y="1281004"/>
            <a:ext cx="1643429" cy="1875295"/>
          </a:xfrm>
          <a:prstGeom prst="roundRect">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ounded Rectangle 48">
            <a:extLst>
              <a:ext uri="{FF2B5EF4-FFF2-40B4-BE49-F238E27FC236}">
                <a16:creationId xmlns:a16="http://schemas.microsoft.com/office/drawing/2014/main" id="{52C92CF8-8D31-408D-B7F9-594FB67A343F}"/>
              </a:ext>
            </a:extLst>
          </p:cNvPr>
          <p:cNvSpPr/>
          <p:nvPr/>
        </p:nvSpPr>
        <p:spPr>
          <a:xfrm>
            <a:off x="2506399" y="4675133"/>
            <a:ext cx="1643429" cy="1875295"/>
          </a:xfrm>
          <a:prstGeom prst="roundRect">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ounded Rectangle 49">
            <a:extLst>
              <a:ext uri="{FF2B5EF4-FFF2-40B4-BE49-F238E27FC236}">
                <a16:creationId xmlns:a16="http://schemas.microsoft.com/office/drawing/2014/main" id="{0A0913F7-B7C2-BFB8-2ECA-3BA98DE00333}"/>
              </a:ext>
            </a:extLst>
          </p:cNvPr>
          <p:cNvSpPr/>
          <p:nvPr/>
        </p:nvSpPr>
        <p:spPr>
          <a:xfrm>
            <a:off x="3854751" y="1281004"/>
            <a:ext cx="1643429" cy="1875295"/>
          </a:xfrm>
          <a:prstGeom prst="roundRect">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ounded Rectangle 50">
            <a:extLst>
              <a:ext uri="{FF2B5EF4-FFF2-40B4-BE49-F238E27FC236}">
                <a16:creationId xmlns:a16="http://schemas.microsoft.com/office/drawing/2014/main" id="{17D719C6-E2ED-128E-3FA3-9C6D7CA4428B}"/>
              </a:ext>
            </a:extLst>
          </p:cNvPr>
          <p:cNvSpPr/>
          <p:nvPr/>
        </p:nvSpPr>
        <p:spPr>
          <a:xfrm>
            <a:off x="6535958" y="1281004"/>
            <a:ext cx="1643429" cy="1875295"/>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ounded Rectangle 51">
            <a:extLst>
              <a:ext uri="{FF2B5EF4-FFF2-40B4-BE49-F238E27FC236}">
                <a16:creationId xmlns:a16="http://schemas.microsoft.com/office/drawing/2014/main" id="{F6620C32-0D45-5841-5B9F-D58AB0F0A3EA}"/>
              </a:ext>
            </a:extLst>
          </p:cNvPr>
          <p:cNvSpPr/>
          <p:nvPr/>
        </p:nvSpPr>
        <p:spPr>
          <a:xfrm>
            <a:off x="9224915" y="1281004"/>
            <a:ext cx="1643429" cy="1875295"/>
          </a:xfrm>
          <a:prstGeom prst="round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ounded Rectangle 52">
            <a:extLst>
              <a:ext uri="{FF2B5EF4-FFF2-40B4-BE49-F238E27FC236}">
                <a16:creationId xmlns:a16="http://schemas.microsoft.com/office/drawing/2014/main" id="{DE65A42F-2057-2F4B-B1F8-F83C75454411}"/>
              </a:ext>
            </a:extLst>
          </p:cNvPr>
          <p:cNvSpPr/>
          <p:nvPr/>
        </p:nvSpPr>
        <p:spPr>
          <a:xfrm>
            <a:off x="7946304" y="4675133"/>
            <a:ext cx="1643429" cy="1875295"/>
          </a:xfrm>
          <a:prstGeom prst="roundRect">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a:extLst>
              <a:ext uri="{FF2B5EF4-FFF2-40B4-BE49-F238E27FC236}">
                <a16:creationId xmlns:a16="http://schemas.microsoft.com/office/drawing/2014/main" id="{E50BCBC7-164B-F736-5D36-1CDCDBE483B2}"/>
              </a:ext>
            </a:extLst>
          </p:cNvPr>
          <p:cNvSpPr/>
          <p:nvPr/>
        </p:nvSpPr>
        <p:spPr>
          <a:xfrm>
            <a:off x="5156609" y="4675133"/>
            <a:ext cx="1643429" cy="1875295"/>
          </a:xfrm>
          <a:prstGeom prst="roundRect">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12" name="Shape 6564">
            <a:extLst>
              <a:ext uri="{FF2B5EF4-FFF2-40B4-BE49-F238E27FC236}">
                <a16:creationId xmlns:a16="http://schemas.microsoft.com/office/drawing/2014/main" id="{A524B7B0-213D-A20B-0B4C-0168AAC36ED8}"/>
              </a:ext>
            </a:extLst>
          </p:cNvPr>
          <p:cNvSpPr/>
          <p:nvPr/>
        </p:nvSpPr>
        <p:spPr>
          <a:xfrm>
            <a:off x="743919" y="3837539"/>
            <a:ext cx="10709328" cy="0"/>
          </a:xfrm>
          <a:prstGeom prst="line">
            <a:avLst/>
          </a:prstGeom>
          <a:noFill/>
          <a:ln w="63500" cap="flat">
            <a:solidFill>
              <a:schemeClr val="bg1">
                <a:lumMod val="85000"/>
              </a:schemeClr>
            </a:solidFill>
            <a:prstDash val="solid"/>
            <a:miter lim="400000"/>
            <a:headEnd type="oval"/>
            <a:tailEnd type="oval"/>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27" name="TextBox 26">
            <a:extLst>
              <a:ext uri="{FF2B5EF4-FFF2-40B4-BE49-F238E27FC236}">
                <a16:creationId xmlns:a16="http://schemas.microsoft.com/office/drawing/2014/main" id="{B4A6531F-C226-7845-A895-33368533FA22}"/>
              </a:ext>
            </a:extLst>
          </p:cNvPr>
          <p:cNvSpPr txBox="1"/>
          <p:nvPr/>
        </p:nvSpPr>
        <p:spPr>
          <a:xfrm>
            <a:off x="1311389" y="1517036"/>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28" name="Subtitle 2">
            <a:extLst>
              <a:ext uri="{FF2B5EF4-FFF2-40B4-BE49-F238E27FC236}">
                <a16:creationId xmlns:a16="http://schemas.microsoft.com/office/drawing/2014/main" id="{B5DC4903-BB03-8B03-869F-EDD4F6BAB0B7}"/>
              </a:ext>
            </a:extLst>
          </p:cNvPr>
          <p:cNvSpPr txBox="1">
            <a:spLocks/>
          </p:cNvSpPr>
          <p:nvPr/>
        </p:nvSpPr>
        <p:spPr>
          <a:xfrm>
            <a:off x="1273855" y="1857247"/>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29" name="TextBox 28">
            <a:extLst>
              <a:ext uri="{FF2B5EF4-FFF2-40B4-BE49-F238E27FC236}">
                <a16:creationId xmlns:a16="http://schemas.microsoft.com/office/drawing/2014/main" id="{CCEBF056-1C72-608C-71A7-829196867D6A}"/>
              </a:ext>
            </a:extLst>
          </p:cNvPr>
          <p:cNvSpPr txBox="1"/>
          <p:nvPr/>
        </p:nvSpPr>
        <p:spPr>
          <a:xfrm>
            <a:off x="4080637" y="1517036"/>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30" name="Subtitle 2">
            <a:extLst>
              <a:ext uri="{FF2B5EF4-FFF2-40B4-BE49-F238E27FC236}">
                <a16:creationId xmlns:a16="http://schemas.microsoft.com/office/drawing/2014/main" id="{DA4A71D1-A369-9CDC-230F-758BF5F0EF47}"/>
              </a:ext>
            </a:extLst>
          </p:cNvPr>
          <p:cNvSpPr txBox="1">
            <a:spLocks/>
          </p:cNvSpPr>
          <p:nvPr/>
        </p:nvSpPr>
        <p:spPr>
          <a:xfrm>
            <a:off x="4039040" y="1857247"/>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1" name="TextBox 30">
            <a:extLst>
              <a:ext uri="{FF2B5EF4-FFF2-40B4-BE49-F238E27FC236}">
                <a16:creationId xmlns:a16="http://schemas.microsoft.com/office/drawing/2014/main" id="{9163A9FD-383F-3694-04C5-C6F681ADAB1C}"/>
              </a:ext>
            </a:extLst>
          </p:cNvPr>
          <p:cNvSpPr txBox="1"/>
          <p:nvPr/>
        </p:nvSpPr>
        <p:spPr>
          <a:xfrm>
            <a:off x="6704799" y="1517036"/>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32" name="Subtitle 2">
            <a:extLst>
              <a:ext uri="{FF2B5EF4-FFF2-40B4-BE49-F238E27FC236}">
                <a16:creationId xmlns:a16="http://schemas.microsoft.com/office/drawing/2014/main" id="{B1C19804-BF6B-7F71-7CCE-3976B8AB2E9D}"/>
              </a:ext>
            </a:extLst>
          </p:cNvPr>
          <p:cNvSpPr txBox="1">
            <a:spLocks/>
          </p:cNvSpPr>
          <p:nvPr/>
        </p:nvSpPr>
        <p:spPr>
          <a:xfrm>
            <a:off x="6667265" y="1857247"/>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3" name="TextBox 32">
            <a:extLst>
              <a:ext uri="{FF2B5EF4-FFF2-40B4-BE49-F238E27FC236}">
                <a16:creationId xmlns:a16="http://schemas.microsoft.com/office/drawing/2014/main" id="{54AE18E5-7527-34CA-14F4-DBFB11BAF2DA}"/>
              </a:ext>
            </a:extLst>
          </p:cNvPr>
          <p:cNvSpPr txBox="1"/>
          <p:nvPr/>
        </p:nvSpPr>
        <p:spPr>
          <a:xfrm>
            <a:off x="9393756" y="1517036"/>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34" name="Subtitle 2">
            <a:extLst>
              <a:ext uri="{FF2B5EF4-FFF2-40B4-BE49-F238E27FC236}">
                <a16:creationId xmlns:a16="http://schemas.microsoft.com/office/drawing/2014/main" id="{361958B1-545C-8294-CF6C-446B424DB043}"/>
              </a:ext>
            </a:extLst>
          </p:cNvPr>
          <p:cNvSpPr txBox="1">
            <a:spLocks/>
          </p:cNvSpPr>
          <p:nvPr/>
        </p:nvSpPr>
        <p:spPr>
          <a:xfrm>
            <a:off x="9356222" y="1857247"/>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5" name="TextBox 34">
            <a:extLst>
              <a:ext uri="{FF2B5EF4-FFF2-40B4-BE49-F238E27FC236}">
                <a16:creationId xmlns:a16="http://schemas.microsoft.com/office/drawing/2014/main" id="{889C9382-7AA9-685B-3CE1-BC3866F8BA5B}"/>
              </a:ext>
            </a:extLst>
          </p:cNvPr>
          <p:cNvSpPr txBox="1"/>
          <p:nvPr/>
        </p:nvSpPr>
        <p:spPr>
          <a:xfrm>
            <a:off x="2675240" y="4895589"/>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36" name="Subtitle 2">
            <a:extLst>
              <a:ext uri="{FF2B5EF4-FFF2-40B4-BE49-F238E27FC236}">
                <a16:creationId xmlns:a16="http://schemas.microsoft.com/office/drawing/2014/main" id="{272459D6-2D3F-7D87-9DFE-9273C4CBEC03}"/>
              </a:ext>
            </a:extLst>
          </p:cNvPr>
          <p:cNvSpPr txBox="1">
            <a:spLocks/>
          </p:cNvSpPr>
          <p:nvPr/>
        </p:nvSpPr>
        <p:spPr>
          <a:xfrm>
            <a:off x="2637706" y="5235800"/>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7" name="TextBox 36">
            <a:extLst>
              <a:ext uri="{FF2B5EF4-FFF2-40B4-BE49-F238E27FC236}">
                <a16:creationId xmlns:a16="http://schemas.microsoft.com/office/drawing/2014/main" id="{9F5E16BD-FB23-E871-8CEB-EFD3ED4A82B7}"/>
              </a:ext>
            </a:extLst>
          </p:cNvPr>
          <p:cNvSpPr txBox="1"/>
          <p:nvPr/>
        </p:nvSpPr>
        <p:spPr>
          <a:xfrm>
            <a:off x="5325450" y="4895589"/>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38" name="Subtitle 2">
            <a:extLst>
              <a:ext uri="{FF2B5EF4-FFF2-40B4-BE49-F238E27FC236}">
                <a16:creationId xmlns:a16="http://schemas.microsoft.com/office/drawing/2014/main" id="{EABEEB89-8AAF-26E7-1A1A-F51C9342AEED}"/>
              </a:ext>
            </a:extLst>
          </p:cNvPr>
          <p:cNvSpPr txBox="1">
            <a:spLocks/>
          </p:cNvSpPr>
          <p:nvPr/>
        </p:nvSpPr>
        <p:spPr>
          <a:xfrm>
            <a:off x="5287916" y="5235800"/>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39" name="TextBox 38">
            <a:extLst>
              <a:ext uri="{FF2B5EF4-FFF2-40B4-BE49-F238E27FC236}">
                <a16:creationId xmlns:a16="http://schemas.microsoft.com/office/drawing/2014/main" id="{872DDE36-BDA9-8B25-3A69-FA1A93A67855}"/>
              </a:ext>
            </a:extLst>
          </p:cNvPr>
          <p:cNvSpPr txBox="1"/>
          <p:nvPr/>
        </p:nvSpPr>
        <p:spPr>
          <a:xfrm>
            <a:off x="8115145" y="4895589"/>
            <a:ext cx="1305747" cy="335409"/>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MILESTONE</a:t>
            </a:r>
          </a:p>
        </p:txBody>
      </p:sp>
      <p:sp>
        <p:nvSpPr>
          <p:cNvPr id="40" name="Subtitle 2">
            <a:extLst>
              <a:ext uri="{FF2B5EF4-FFF2-40B4-BE49-F238E27FC236}">
                <a16:creationId xmlns:a16="http://schemas.microsoft.com/office/drawing/2014/main" id="{44EE4963-3564-DA2F-1CA9-80E2466C4C73}"/>
              </a:ext>
            </a:extLst>
          </p:cNvPr>
          <p:cNvSpPr txBox="1">
            <a:spLocks/>
          </p:cNvSpPr>
          <p:nvPr/>
        </p:nvSpPr>
        <p:spPr>
          <a:xfrm>
            <a:off x="8077611" y="5235800"/>
            <a:ext cx="1380814" cy="10062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a:t>
            </a:r>
          </a:p>
        </p:txBody>
      </p:sp>
      <p:sp>
        <p:nvSpPr>
          <p:cNvPr id="41" name="Triangle 40">
            <a:extLst>
              <a:ext uri="{FF2B5EF4-FFF2-40B4-BE49-F238E27FC236}">
                <a16:creationId xmlns:a16="http://schemas.microsoft.com/office/drawing/2014/main" id="{B2B229F8-5AD2-38B0-EAB9-81716E625F19}"/>
              </a:ext>
            </a:extLst>
          </p:cNvPr>
          <p:cNvSpPr/>
          <p:nvPr/>
        </p:nvSpPr>
        <p:spPr>
          <a:xfrm>
            <a:off x="1739537" y="3633102"/>
            <a:ext cx="449450" cy="387457"/>
          </a:xfrm>
          <a:prstGeom prst="triangle">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riangle 41">
            <a:extLst>
              <a:ext uri="{FF2B5EF4-FFF2-40B4-BE49-F238E27FC236}">
                <a16:creationId xmlns:a16="http://schemas.microsoft.com/office/drawing/2014/main" id="{138B4524-4F56-4974-B805-76BFB07EE07F}"/>
              </a:ext>
            </a:extLst>
          </p:cNvPr>
          <p:cNvSpPr/>
          <p:nvPr/>
        </p:nvSpPr>
        <p:spPr>
          <a:xfrm>
            <a:off x="4541004" y="3633102"/>
            <a:ext cx="449450" cy="387457"/>
          </a:xfrm>
          <a:prstGeom prst="triangle">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62612619-8B25-9176-AE3F-D284FD3CF107}"/>
              </a:ext>
            </a:extLst>
          </p:cNvPr>
          <p:cNvSpPr/>
          <p:nvPr/>
        </p:nvSpPr>
        <p:spPr>
          <a:xfrm>
            <a:off x="7132947" y="3633102"/>
            <a:ext cx="449450" cy="387457"/>
          </a:xfrm>
          <a:prstGeom prst="triangl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riangle 43">
            <a:extLst>
              <a:ext uri="{FF2B5EF4-FFF2-40B4-BE49-F238E27FC236}">
                <a16:creationId xmlns:a16="http://schemas.microsoft.com/office/drawing/2014/main" id="{76D91EBE-9C34-84C0-E5A3-85F4A03F5B8D}"/>
              </a:ext>
            </a:extLst>
          </p:cNvPr>
          <p:cNvSpPr/>
          <p:nvPr/>
        </p:nvSpPr>
        <p:spPr>
          <a:xfrm>
            <a:off x="9821904" y="3633102"/>
            <a:ext cx="449450" cy="387457"/>
          </a:xfrm>
          <a:prstGeom prst="triangl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riangle 44">
            <a:extLst>
              <a:ext uri="{FF2B5EF4-FFF2-40B4-BE49-F238E27FC236}">
                <a16:creationId xmlns:a16="http://schemas.microsoft.com/office/drawing/2014/main" id="{8A83ACAA-48F2-395D-57DE-03691613BE45}"/>
              </a:ext>
            </a:extLst>
          </p:cNvPr>
          <p:cNvSpPr/>
          <p:nvPr/>
        </p:nvSpPr>
        <p:spPr>
          <a:xfrm rot="10800000">
            <a:off x="3103389" y="3633102"/>
            <a:ext cx="449450" cy="387457"/>
          </a:xfrm>
          <a:prstGeom prst="triangle">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riangle 45">
            <a:extLst>
              <a:ext uri="{FF2B5EF4-FFF2-40B4-BE49-F238E27FC236}">
                <a16:creationId xmlns:a16="http://schemas.microsoft.com/office/drawing/2014/main" id="{C669D5A0-71AA-93B9-1C17-C5309493421B}"/>
              </a:ext>
            </a:extLst>
          </p:cNvPr>
          <p:cNvSpPr/>
          <p:nvPr/>
        </p:nvSpPr>
        <p:spPr>
          <a:xfrm rot="10800000">
            <a:off x="5753599" y="3633103"/>
            <a:ext cx="449450" cy="387457"/>
          </a:xfrm>
          <a:prstGeom prst="triangle">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riangle 46">
            <a:extLst>
              <a:ext uri="{FF2B5EF4-FFF2-40B4-BE49-F238E27FC236}">
                <a16:creationId xmlns:a16="http://schemas.microsoft.com/office/drawing/2014/main" id="{8B958F33-AB2B-0A91-6CFA-BEF41FDDFF8C}"/>
              </a:ext>
            </a:extLst>
          </p:cNvPr>
          <p:cNvSpPr/>
          <p:nvPr/>
        </p:nvSpPr>
        <p:spPr>
          <a:xfrm rot="10800000">
            <a:off x="8543293" y="3633102"/>
            <a:ext cx="449450" cy="387457"/>
          </a:xfrm>
          <a:prstGeom prst="triangle">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91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251EB8CF-4432-7882-E4E9-9CFE76A1FE35}"/>
              </a:ext>
            </a:extLst>
          </p:cNvPr>
          <p:cNvSpPr/>
          <p:nvPr/>
        </p:nvSpPr>
        <p:spPr>
          <a:xfrm>
            <a:off x="0" y="3181896"/>
            <a:ext cx="12192000" cy="1495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525">
            <a:extLst>
              <a:ext uri="{FF2B5EF4-FFF2-40B4-BE49-F238E27FC236}">
                <a16:creationId xmlns:a16="http://schemas.microsoft.com/office/drawing/2014/main" id="{A51D5B18-3A2D-80AF-9EF5-1E1D4B4325F0}"/>
              </a:ext>
            </a:extLst>
          </p:cNvPr>
          <p:cNvSpPr/>
          <p:nvPr/>
        </p:nvSpPr>
        <p:spPr>
          <a:xfrm flipV="1">
            <a:off x="1515843" y="1173672"/>
            <a:ext cx="0" cy="2370902"/>
          </a:xfrm>
          <a:prstGeom prst="line">
            <a:avLst/>
          </a:prstGeom>
          <a:noFill/>
          <a:ln w="63500" cap="flat">
            <a:solidFill>
              <a:srgbClr val="4782BD"/>
            </a:solidFill>
            <a:prstDash val="dash"/>
            <a:miter lim="400000"/>
            <a:headEnd type="none"/>
            <a:tail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3526">
            <a:extLst>
              <a:ext uri="{FF2B5EF4-FFF2-40B4-BE49-F238E27FC236}">
                <a16:creationId xmlns:a16="http://schemas.microsoft.com/office/drawing/2014/main" id="{C016ABB8-A84F-4DA5-6E39-FE118D83691D}"/>
              </a:ext>
            </a:extLst>
          </p:cNvPr>
          <p:cNvSpPr/>
          <p:nvPr/>
        </p:nvSpPr>
        <p:spPr>
          <a:xfrm flipV="1">
            <a:off x="2689427" y="4118254"/>
            <a:ext cx="0" cy="849040"/>
          </a:xfrm>
          <a:prstGeom prst="line">
            <a:avLst/>
          </a:prstGeom>
          <a:noFill/>
          <a:ln w="63500" cap="flat">
            <a:solidFill>
              <a:srgbClr val="00BAB5"/>
            </a:solidFill>
            <a:prstDash val="dash"/>
            <a:miter lim="400000"/>
            <a:head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3527">
            <a:extLst>
              <a:ext uri="{FF2B5EF4-FFF2-40B4-BE49-F238E27FC236}">
                <a16:creationId xmlns:a16="http://schemas.microsoft.com/office/drawing/2014/main" id="{AF48D74A-4493-971E-B2C1-9708F0420F1A}"/>
              </a:ext>
            </a:extLst>
          </p:cNvPr>
          <p:cNvSpPr/>
          <p:nvPr/>
        </p:nvSpPr>
        <p:spPr>
          <a:xfrm flipV="1">
            <a:off x="8497296" y="1181905"/>
            <a:ext cx="0" cy="2452349"/>
          </a:xfrm>
          <a:prstGeom prst="line">
            <a:avLst/>
          </a:prstGeom>
          <a:noFill/>
          <a:ln w="63500" cap="flat">
            <a:solidFill>
              <a:srgbClr val="002060"/>
            </a:solidFill>
            <a:prstDash val="dash"/>
            <a:miter lim="400000"/>
            <a:headEnd type="oval"/>
            <a:tail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3528">
            <a:extLst>
              <a:ext uri="{FF2B5EF4-FFF2-40B4-BE49-F238E27FC236}">
                <a16:creationId xmlns:a16="http://schemas.microsoft.com/office/drawing/2014/main" id="{860CAAAD-3A98-2D34-E76D-FC1F0F91A756}"/>
              </a:ext>
            </a:extLst>
          </p:cNvPr>
          <p:cNvSpPr/>
          <p:nvPr/>
        </p:nvSpPr>
        <p:spPr>
          <a:xfrm>
            <a:off x="6394679" y="3860800"/>
            <a:ext cx="0" cy="1137416"/>
          </a:xfrm>
          <a:prstGeom prst="line">
            <a:avLst/>
          </a:prstGeom>
          <a:noFill/>
          <a:ln w="63500" cap="flat">
            <a:solidFill>
              <a:srgbClr val="7F65BB"/>
            </a:solidFill>
            <a:prstDash val="dash"/>
            <a:miter lim="400000"/>
            <a:headEnd type="none"/>
            <a:tail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9" name="Shape 3529">
            <a:extLst>
              <a:ext uri="{FF2B5EF4-FFF2-40B4-BE49-F238E27FC236}">
                <a16:creationId xmlns:a16="http://schemas.microsoft.com/office/drawing/2014/main" id="{8768A408-D881-293C-0825-3A5C610C12D7}"/>
              </a:ext>
            </a:extLst>
          </p:cNvPr>
          <p:cNvSpPr/>
          <p:nvPr/>
        </p:nvSpPr>
        <p:spPr>
          <a:xfrm>
            <a:off x="10427292" y="4272860"/>
            <a:ext cx="0" cy="725356"/>
          </a:xfrm>
          <a:prstGeom prst="line">
            <a:avLst/>
          </a:prstGeom>
          <a:noFill/>
          <a:ln w="63500" cap="flat">
            <a:solidFill>
              <a:srgbClr val="7030A0"/>
            </a:solidFill>
            <a:prstDash val="dash"/>
            <a:miter lim="400000"/>
            <a:headEnd type="none"/>
            <a:tail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0" name="Shape 3531">
            <a:extLst>
              <a:ext uri="{FF2B5EF4-FFF2-40B4-BE49-F238E27FC236}">
                <a16:creationId xmlns:a16="http://schemas.microsoft.com/office/drawing/2014/main" id="{5AEC1C8F-EEE9-5E2C-EC73-C05A8E455853}"/>
              </a:ext>
            </a:extLst>
          </p:cNvPr>
          <p:cNvSpPr/>
          <p:nvPr/>
        </p:nvSpPr>
        <p:spPr>
          <a:xfrm>
            <a:off x="2389829" y="3544575"/>
            <a:ext cx="1658781" cy="620223"/>
          </a:xfrm>
          <a:prstGeom prst="rect">
            <a:avLst/>
          </a:prstGeom>
          <a:solidFill>
            <a:srgbClr val="00BAB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532">
            <a:extLst>
              <a:ext uri="{FF2B5EF4-FFF2-40B4-BE49-F238E27FC236}">
                <a16:creationId xmlns:a16="http://schemas.microsoft.com/office/drawing/2014/main" id="{284C845A-B897-2842-3539-24D7F5FA11DC}"/>
              </a:ext>
            </a:extLst>
          </p:cNvPr>
          <p:cNvSpPr/>
          <p:nvPr/>
        </p:nvSpPr>
        <p:spPr>
          <a:xfrm>
            <a:off x="4314949" y="3544575"/>
            <a:ext cx="1658781" cy="620223"/>
          </a:xfrm>
          <a:prstGeom prst="rect">
            <a:avLst/>
          </a:prstGeom>
          <a:solidFill>
            <a:srgbClr val="24A5C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3533">
            <a:extLst>
              <a:ext uri="{FF2B5EF4-FFF2-40B4-BE49-F238E27FC236}">
                <a16:creationId xmlns:a16="http://schemas.microsoft.com/office/drawing/2014/main" id="{9E37DDE5-47B4-8E61-FAD7-29DB505E634C}"/>
              </a:ext>
            </a:extLst>
          </p:cNvPr>
          <p:cNvSpPr/>
          <p:nvPr/>
        </p:nvSpPr>
        <p:spPr>
          <a:xfrm>
            <a:off x="6240070" y="3544575"/>
            <a:ext cx="1658781" cy="620223"/>
          </a:xfrm>
          <a:prstGeom prst="rect">
            <a:avLst/>
          </a:prstGeom>
          <a:solidFill>
            <a:srgbClr val="7F65BB"/>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534">
            <a:extLst>
              <a:ext uri="{FF2B5EF4-FFF2-40B4-BE49-F238E27FC236}">
                <a16:creationId xmlns:a16="http://schemas.microsoft.com/office/drawing/2014/main" id="{967AAB10-F4F2-54B7-D01C-32BFF3BF76DC}"/>
              </a:ext>
            </a:extLst>
          </p:cNvPr>
          <p:cNvSpPr/>
          <p:nvPr/>
        </p:nvSpPr>
        <p:spPr>
          <a:xfrm>
            <a:off x="8143390" y="3544575"/>
            <a:ext cx="1658781" cy="620223"/>
          </a:xfrm>
          <a:prstGeom prst="rect">
            <a:avLst/>
          </a:prstGeom>
          <a:solidFill>
            <a:srgbClr val="00206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3535">
            <a:extLst>
              <a:ext uri="{FF2B5EF4-FFF2-40B4-BE49-F238E27FC236}">
                <a16:creationId xmlns:a16="http://schemas.microsoft.com/office/drawing/2014/main" id="{6C924D6A-3E18-E724-3221-FC44B7173173}"/>
              </a:ext>
            </a:extLst>
          </p:cNvPr>
          <p:cNvSpPr/>
          <p:nvPr/>
        </p:nvSpPr>
        <p:spPr>
          <a:xfrm>
            <a:off x="10046709" y="3544575"/>
            <a:ext cx="1658780" cy="620223"/>
          </a:xfrm>
          <a:prstGeom prst="rect">
            <a:avLst/>
          </a:prstGeom>
          <a:solidFill>
            <a:srgbClr val="7030A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Shape 3536">
            <a:extLst>
              <a:ext uri="{FF2B5EF4-FFF2-40B4-BE49-F238E27FC236}">
                <a16:creationId xmlns:a16="http://schemas.microsoft.com/office/drawing/2014/main" id="{45F39D3F-6A9C-3881-CA7F-1CC66802C432}"/>
              </a:ext>
            </a:extLst>
          </p:cNvPr>
          <p:cNvSpPr/>
          <p:nvPr/>
        </p:nvSpPr>
        <p:spPr>
          <a:xfrm>
            <a:off x="486510" y="3544575"/>
            <a:ext cx="1658780" cy="620223"/>
          </a:xfrm>
          <a:prstGeom prst="rect">
            <a:avLst/>
          </a:prstGeom>
          <a:solidFill>
            <a:srgbClr val="4782BD"/>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6" name="TextBox 15">
            <a:extLst>
              <a:ext uri="{FF2B5EF4-FFF2-40B4-BE49-F238E27FC236}">
                <a16:creationId xmlns:a16="http://schemas.microsoft.com/office/drawing/2014/main" id="{FB084947-A77F-70BD-588F-C13E7E829784}"/>
              </a:ext>
            </a:extLst>
          </p:cNvPr>
          <p:cNvSpPr txBox="1"/>
          <p:nvPr/>
        </p:nvSpPr>
        <p:spPr>
          <a:xfrm>
            <a:off x="593363" y="3649468"/>
            <a:ext cx="1445075"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JANUARY</a:t>
            </a:r>
          </a:p>
        </p:txBody>
      </p:sp>
      <p:sp>
        <p:nvSpPr>
          <p:cNvPr id="17" name="TextBox 16">
            <a:extLst>
              <a:ext uri="{FF2B5EF4-FFF2-40B4-BE49-F238E27FC236}">
                <a16:creationId xmlns:a16="http://schemas.microsoft.com/office/drawing/2014/main" id="{F917E8A3-7BEF-B377-1A20-3D6A2C23E19A}"/>
              </a:ext>
            </a:extLst>
          </p:cNvPr>
          <p:cNvSpPr txBox="1"/>
          <p:nvPr/>
        </p:nvSpPr>
        <p:spPr>
          <a:xfrm>
            <a:off x="2453038" y="3649468"/>
            <a:ext cx="1532363"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FEBRUARY</a:t>
            </a:r>
          </a:p>
        </p:txBody>
      </p:sp>
      <p:sp>
        <p:nvSpPr>
          <p:cNvPr id="18" name="TextBox 17">
            <a:extLst>
              <a:ext uri="{FF2B5EF4-FFF2-40B4-BE49-F238E27FC236}">
                <a16:creationId xmlns:a16="http://schemas.microsoft.com/office/drawing/2014/main" id="{9D5EF226-3D05-DE5C-B7E0-D4DB4F3850CE}"/>
              </a:ext>
            </a:extLst>
          </p:cNvPr>
          <p:cNvSpPr txBox="1"/>
          <p:nvPr/>
        </p:nvSpPr>
        <p:spPr>
          <a:xfrm>
            <a:off x="4554517" y="3649468"/>
            <a:ext cx="1179646"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MARCH</a:t>
            </a:r>
          </a:p>
        </p:txBody>
      </p:sp>
      <p:sp>
        <p:nvSpPr>
          <p:cNvPr id="19" name="TextBox 18">
            <a:extLst>
              <a:ext uri="{FF2B5EF4-FFF2-40B4-BE49-F238E27FC236}">
                <a16:creationId xmlns:a16="http://schemas.microsoft.com/office/drawing/2014/main" id="{05517293-DE99-EDB7-A5B7-39601EE2A67C}"/>
              </a:ext>
            </a:extLst>
          </p:cNvPr>
          <p:cNvSpPr txBox="1"/>
          <p:nvPr/>
        </p:nvSpPr>
        <p:spPr>
          <a:xfrm>
            <a:off x="6609680" y="3649468"/>
            <a:ext cx="919561"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APRIL</a:t>
            </a:r>
          </a:p>
        </p:txBody>
      </p:sp>
      <p:sp>
        <p:nvSpPr>
          <p:cNvPr id="20" name="TextBox 19">
            <a:extLst>
              <a:ext uri="{FF2B5EF4-FFF2-40B4-BE49-F238E27FC236}">
                <a16:creationId xmlns:a16="http://schemas.microsoft.com/office/drawing/2014/main" id="{72E43609-3144-03A6-2E9C-77DF36C3061C}"/>
              </a:ext>
            </a:extLst>
          </p:cNvPr>
          <p:cNvSpPr txBox="1"/>
          <p:nvPr/>
        </p:nvSpPr>
        <p:spPr>
          <a:xfrm>
            <a:off x="8571786" y="3649468"/>
            <a:ext cx="801988"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MAY</a:t>
            </a:r>
          </a:p>
        </p:txBody>
      </p:sp>
      <p:sp>
        <p:nvSpPr>
          <p:cNvPr id="21" name="TextBox 20">
            <a:extLst>
              <a:ext uri="{FF2B5EF4-FFF2-40B4-BE49-F238E27FC236}">
                <a16:creationId xmlns:a16="http://schemas.microsoft.com/office/drawing/2014/main" id="{782DFE63-CCDA-7955-81B1-E0900D02E07F}"/>
              </a:ext>
            </a:extLst>
          </p:cNvPr>
          <p:cNvSpPr txBox="1"/>
          <p:nvPr/>
        </p:nvSpPr>
        <p:spPr>
          <a:xfrm>
            <a:off x="10443039" y="3649468"/>
            <a:ext cx="866118" cy="410436"/>
          </a:xfrm>
          <a:prstGeom prst="rect">
            <a:avLst/>
          </a:prstGeom>
          <a:noFill/>
        </p:spPr>
        <p:txBody>
          <a:bodyPr wrap="none" rtlCol="0" anchor="ctr" anchorCtr="0">
            <a:spAutoFit/>
          </a:bodyPr>
          <a:lstStyle/>
          <a:p>
            <a:pPr algn="ctr"/>
            <a:r>
              <a:rPr lang="en-US" b="1" dirty="0">
                <a:solidFill>
                  <a:schemeClr val="bg1"/>
                </a:solidFill>
                <a:latin typeface="Poppins" pitchFamily="2" charset="77"/>
                <a:ea typeface="League Spartan" charset="0"/>
                <a:cs typeface="Poppins" pitchFamily="2" charset="77"/>
              </a:rPr>
              <a:t>JUNE</a:t>
            </a:r>
          </a:p>
        </p:txBody>
      </p:sp>
      <p:sp>
        <p:nvSpPr>
          <p:cNvPr id="22" name="TextBox 21">
            <a:extLst>
              <a:ext uri="{FF2B5EF4-FFF2-40B4-BE49-F238E27FC236}">
                <a16:creationId xmlns:a16="http://schemas.microsoft.com/office/drawing/2014/main" id="{45150FCA-23D7-6404-B2E2-E4745EF47EED}"/>
              </a:ext>
            </a:extLst>
          </p:cNvPr>
          <p:cNvSpPr txBox="1"/>
          <p:nvPr/>
        </p:nvSpPr>
        <p:spPr>
          <a:xfrm>
            <a:off x="1684019" y="997240"/>
            <a:ext cx="466794" cy="369332"/>
          </a:xfrm>
          <a:prstGeom prst="rect">
            <a:avLst/>
          </a:prstGeom>
          <a:noFill/>
        </p:spPr>
        <p:txBody>
          <a:bodyPr wrap="none" rtlCol="0" anchor="ctr" anchorCtr="0">
            <a:spAutoFit/>
          </a:bodyPr>
          <a:lstStyle/>
          <a:p>
            <a:pPr algn="ctr"/>
            <a:r>
              <a:rPr lang="en-US" b="1" dirty="0">
                <a:solidFill>
                  <a:srgbClr val="4782BD"/>
                </a:solidFill>
                <a:latin typeface="Poppins" pitchFamily="2" charset="77"/>
                <a:ea typeface="League Spartan" charset="0"/>
                <a:cs typeface="Poppins" pitchFamily="2" charset="77"/>
              </a:rPr>
              <a:t>20</a:t>
            </a:r>
          </a:p>
        </p:txBody>
      </p:sp>
      <p:sp>
        <p:nvSpPr>
          <p:cNvPr id="23" name="TextBox 22">
            <a:extLst>
              <a:ext uri="{FF2B5EF4-FFF2-40B4-BE49-F238E27FC236}">
                <a16:creationId xmlns:a16="http://schemas.microsoft.com/office/drawing/2014/main" id="{95BF008D-7B4C-467C-7569-A28260CC2908}"/>
              </a:ext>
            </a:extLst>
          </p:cNvPr>
          <p:cNvSpPr txBox="1"/>
          <p:nvPr/>
        </p:nvSpPr>
        <p:spPr>
          <a:xfrm>
            <a:off x="2805937" y="4757255"/>
            <a:ext cx="308097" cy="369332"/>
          </a:xfrm>
          <a:prstGeom prst="rect">
            <a:avLst/>
          </a:prstGeom>
          <a:noFill/>
        </p:spPr>
        <p:txBody>
          <a:bodyPr wrap="none" rtlCol="0" anchor="ctr" anchorCtr="0">
            <a:spAutoFit/>
          </a:bodyPr>
          <a:lstStyle/>
          <a:p>
            <a:pPr algn="ctr"/>
            <a:r>
              <a:rPr lang="en-US" b="1" dirty="0">
                <a:solidFill>
                  <a:srgbClr val="00BAB5"/>
                </a:solidFill>
                <a:latin typeface="Poppins" pitchFamily="2" charset="77"/>
                <a:ea typeface="League Spartan" charset="0"/>
                <a:cs typeface="Poppins" pitchFamily="2" charset="77"/>
              </a:rPr>
              <a:t>7</a:t>
            </a:r>
          </a:p>
        </p:txBody>
      </p:sp>
      <p:sp>
        <p:nvSpPr>
          <p:cNvPr id="24" name="TextBox 23">
            <a:extLst>
              <a:ext uri="{FF2B5EF4-FFF2-40B4-BE49-F238E27FC236}">
                <a16:creationId xmlns:a16="http://schemas.microsoft.com/office/drawing/2014/main" id="{72B14D4B-840F-DC9B-356A-950A9C3388D2}"/>
              </a:ext>
            </a:extLst>
          </p:cNvPr>
          <p:cNvSpPr txBox="1"/>
          <p:nvPr/>
        </p:nvSpPr>
        <p:spPr>
          <a:xfrm>
            <a:off x="6511188" y="4738494"/>
            <a:ext cx="426720" cy="369332"/>
          </a:xfrm>
          <a:prstGeom prst="rect">
            <a:avLst/>
          </a:prstGeom>
          <a:noFill/>
        </p:spPr>
        <p:txBody>
          <a:bodyPr wrap="none" rtlCol="0" anchor="ctr" anchorCtr="0">
            <a:spAutoFit/>
          </a:bodyPr>
          <a:lstStyle/>
          <a:p>
            <a:pPr algn="ctr"/>
            <a:r>
              <a:rPr lang="en-US" b="1" dirty="0">
                <a:solidFill>
                  <a:srgbClr val="7F65BB"/>
                </a:solidFill>
                <a:latin typeface="Poppins" pitchFamily="2" charset="77"/>
                <a:ea typeface="League Spartan" charset="0"/>
                <a:cs typeface="Poppins" pitchFamily="2" charset="77"/>
              </a:rPr>
              <a:t>14</a:t>
            </a:r>
          </a:p>
        </p:txBody>
      </p:sp>
      <p:sp>
        <p:nvSpPr>
          <p:cNvPr id="25" name="TextBox 24">
            <a:extLst>
              <a:ext uri="{FF2B5EF4-FFF2-40B4-BE49-F238E27FC236}">
                <a16:creationId xmlns:a16="http://schemas.microsoft.com/office/drawing/2014/main" id="{D79AD015-0592-0A7C-646A-72C0D6674518}"/>
              </a:ext>
            </a:extLst>
          </p:cNvPr>
          <p:cNvSpPr txBox="1"/>
          <p:nvPr/>
        </p:nvSpPr>
        <p:spPr>
          <a:xfrm>
            <a:off x="10543800" y="4765835"/>
            <a:ext cx="455573" cy="369332"/>
          </a:xfrm>
          <a:prstGeom prst="rect">
            <a:avLst/>
          </a:prstGeom>
          <a:noFill/>
        </p:spPr>
        <p:txBody>
          <a:bodyPr wrap="square" rtlCol="0" anchor="ctr" anchorCtr="0">
            <a:spAutoFit/>
          </a:bodyPr>
          <a:lstStyle/>
          <a:p>
            <a:pPr algn="ctr"/>
            <a:r>
              <a:rPr lang="en-US" b="1" dirty="0">
                <a:solidFill>
                  <a:srgbClr val="7030A0"/>
                </a:solidFill>
                <a:latin typeface="Poppins" pitchFamily="2" charset="77"/>
                <a:ea typeface="League Spartan" charset="0"/>
                <a:cs typeface="Poppins" pitchFamily="2" charset="77"/>
              </a:rPr>
              <a:t>23</a:t>
            </a:r>
          </a:p>
        </p:txBody>
      </p:sp>
      <p:sp>
        <p:nvSpPr>
          <p:cNvPr id="26" name="TextBox 25">
            <a:extLst>
              <a:ext uri="{FF2B5EF4-FFF2-40B4-BE49-F238E27FC236}">
                <a16:creationId xmlns:a16="http://schemas.microsoft.com/office/drawing/2014/main" id="{E2F17C50-6099-814B-49D7-67F9FB4F9451}"/>
              </a:ext>
            </a:extLst>
          </p:cNvPr>
          <p:cNvSpPr txBox="1"/>
          <p:nvPr/>
        </p:nvSpPr>
        <p:spPr>
          <a:xfrm>
            <a:off x="8640202" y="1032916"/>
            <a:ext cx="421910" cy="369332"/>
          </a:xfrm>
          <a:prstGeom prst="rect">
            <a:avLst/>
          </a:prstGeom>
          <a:noFill/>
        </p:spPr>
        <p:txBody>
          <a:bodyPr wrap="none" rtlCol="0" anchor="ctr" anchorCtr="0">
            <a:spAutoFit/>
          </a:bodyPr>
          <a:lstStyle/>
          <a:p>
            <a:pPr algn="ctr"/>
            <a:r>
              <a:rPr lang="en-US" b="1" dirty="0">
                <a:solidFill>
                  <a:srgbClr val="002060"/>
                </a:solidFill>
                <a:latin typeface="Poppins" pitchFamily="2" charset="77"/>
                <a:ea typeface="League Spartan" charset="0"/>
                <a:cs typeface="Poppins" pitchFamily="2" charset="77"/>
              </a:rPr>
              <a:t>15</a:t>
            </a:r>
          </a:p>
        </p:txBody>
      </p:sp>
      <p:sp>
        <p:nvSpPr>
          <p:cNvPr id="27" name="Shape 3529">
            <a:extLst>
              <a:ext uri="{FF2B5EF4-FFF2-40B4-BE49-F238E27FC236}">
                <a16:creationId xmlns:a16="http://schemas.microsoft.com/office/drawing/2014/main" id="{6109B453-E1E5-3860-1893-4A149D436199}"/>
              </a:ext>
            </a:extLst>
          </p:cNvPr>
          <p:cNvSpPr/>
          <p:nvPr/>
        </p:nvSpPr>
        <p:spPr>
          <a:xfrm>
            <a:off x="5793093" y="2011596"/>
            <a:ext cx="0" cy="1532978"/>
          </a:xfrm>
          <a:prstGeom prst="line">
            <a:avLst/>
          </a:prstGeom>
          <a:noFill/>
          <a:ln w="63500" cap="flat">
            <a:solidFill>
              <a:srgbClr val="24A5C1"/>
            </a:solidFill>
            <a:prstDash val="dash"/>
            <a:miter lim="400000"/>
            <a:headEnd type="oval"/>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9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TextBox 27">
            <a:extLst>
              <a:ext uri="{FF2B5EF4-FFF2-40B4-BE49-F238E27FC236}">
                <a16:creationId xmlns:a16="http://schemas.microsoft.com/office/drawing/2014/main" id="{D1579E9F-6208-1153-8963-16643C585284}"/>
              </a:ext>
            </a:extLst>
          </p:cNvPr>
          <p:cNvSpPr txBox="1"/>
          <p:nvPr/>
        </p:nvSpPr>
        <p:spPr>
          <a:xfrm>
            <a:off x="6058026" y="1826930"/>
            <a:ext cx="466794" cy="369332"/>
          </a:xfrm>
          <a:prstGeom prst="rect">
            <a:avLst/>
          </a:prstGeom>
          <a:noFill/>
        </p:spPr>
        <p:txBody>
          <a:bodyPr wrap="none" rtlCol="0" anchor="ctr" anchorCtr="0">
            <a:spAutoFit/>
          </a:bodyPr>
          <a:lstStyle/>
          <a:p>
            <a:pPr algn="ctr"/>
            <a:r>
              <a:rPr lang="en-US" b="1" dirty="0">
                <a:solidFill>
                  <a:srgbClr val="24A5C1"/>
                </a:solidFill>
                <a:latin typeface="Poppins" pitchFamily="2" charset="77"/>
                <a:ea typeface="League Spartan" charset="0"/>
                <a:cs typeface="Poppins" pitchFamily="2" charset="77"/>
              </a:rPr>
              <a:t>25</a:t>
            </a:r>
          </a:p>
        </p:txBody>
      </p:sp>
      <p:sp>
        <p:nvSpPr>
          <p:cNvPr id="29" name="Subtitle 2">
            <a:extLst>
              <a:ext uri="{FF2B5EF4-FFF2-40B4-BE49-F238E27FC236}">
                <a16:creationId xmlns:a16="http://schemas.microsoft.com/office/drawing/2014/main" id="{5C9796BF-80AF-0BE5-9D69-63CEBFE9D272}"/>
              </a:ext>
            </a:extLst>
          </p:cNvPr>
          <p:cNvSpPr txBox="1">
            <a:spLocks/>
          </p:cNvSpPr>
          <p:nvPr/>
        </p:nvSpPr>
        <p:spPr>
          <a:xfrm>
            <a:off x="1684019" y="1321078"/>
            <a:ext cx="2516391" cy="738664"/>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Subtitle 2">
            <a:extLst>
              <a:ext uri="{FF2B5EF4-FFF2-40B4-BE49-F238E27FC236}">
                <a16:creationId xmlns:a16="http://schemas.microsoft.com/office/drawing/2014/main" id="{0D45779A-63C6-3F39-06D6-4F2736173AF2}"/>
              </a:ext>
            </a:extLst>
          </p:cNvPr>
          <p:cNvSpPr txBox="1">
            <a:spLocks/>
          </p:cNvSpPr>
          <p:nvPr/>
        </p:nvSpPr>
        <p:spPr>
          <a:xfrm>
            <a:off x="2805937" y="5075124"/>
            <a:ext cx="2128618" cy="106029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1" name="Subtitle 2">
            <a:extLst>
              <a:ext uri="{FF2B5EF4-FFF2-40B4-BE49-F238E27FC236}">
                <a16:creationId xmlns:a16="http://schemas.microsoft.com/office/drawing/2014/main" id="{D0A9F2D1-3DD5-EE2D-4878-439374814580}"/>
              </a:ext>
            </a:extLst>
          </p:cNvPr>
          <p:cNvSpPr txBox="1">
            <a:spLocks/>
          </p:cNvSpPr>
          <p:nvPr/>
        </p:nvSpPr>
        <p:spPr>
          <a:xfrm>
            <a:off x="6054767" y="2169708"/>
            <a:ext cx="2128618" cy="106029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2" name="Subtitle 2">
            <a:extLst>
              <a:ext uri="{FF2B5EF4-FFF2-40B4-BE49-F238E27FC236}">
                <a16:creationId xmlns:a16="http://schemas.microsoft.com/office/drawing/2014/main" id="{494AC85C-7169-EF98-A210-24D962959E36}"/>
              </a:ext>
            </a:extLst>
          </p:cNvPr>
          <p:cNvSpPr txBox="1">
            <a:spLocks/>
          </p:cNvSpPr>
          <p:nvPr/>
        </p:nvSpPr>
        <p:spPr>
          <a:xfrm>
            <a:off x="8639806" y="1321078"/>
            <a:ext cx="2128618" cy="106029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3" name="Subtitle 2">
            <a:extLst>
              <a:ext uri="{FF2B5EF4-FFF2-40B4-BE49-F238E27FC236}">
                <a16:creationId xmlns:a16="http://schemas.microsoft.com/office/drawing/2014/main" id="{C51F625F-5CDE-DD8D-C357-DCCA2C0E3230}"/>
              </a:ext>
            </a:extLst>
          </p:cNvPr>
          <p:cNvSpPr txBox="1">
            <a:spLocks/>
          </p:cNvSpPr>
          <p:nvPr/>
        </p:nvSpPr>
        <p:spPr>
          <a:xfrm>
            <a:off x="10543800" y="5075124"/>
            <a:ext cx="1493160" cy="1384995"/>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4" name="Subtitle 2">
            <a:extLst>
              <a:ext uri="{FF2B5EF4-FFF2-40B4-BE49-F238E27FC236}">
                <a16:creationId xmlns:a16="http://schemas.microsoft.com/office/drawing/2014/main" id="{D59AF0F5-6DC9-0491-D12A-4A2241FA7028}"/>
              </a:ext>
            </a:extLst>
          </p:cNvPr>
          <p:cNvSpPr txBox="1">
            <a:spLocks/>
          </p:cNvSpPr>
          <p:nvPr/>
        </p:nvSpPr>
        <p:spPr>
          <a:xfrm>
            <a:off x="6511188" y="5014024"/>
            <a:ext cx="2128618" cy="1060291"/>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Tree>
    <p:extLst>
      <p:ext uri="{BB962C8B-B14F-4D97-AF65-F5344CB8AC3E}">
        <p14:creationId xmlns:p14="http://schemas.microsoft.com/office/powerpoint/2010/main" val="2781203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10557">
            <a:extLst>
              <a:ext uri="{FF2B5EF4-FFF2-40B4-BE49-F238E27FC236}">
                <a16:creationId xmlns:a16="http://schemas.microsoft.com/office/drawing/2014/main" id="{52619524-A5E4-EBB9-34E6-E14028BB94B0}"/>
              </a:ext>
            </a:extLst>
          </p:cNvPr>
          <p:cNvSpPr/>
          <p:nvPr/>
        </p:nvSpPr>
        <p:spPr>
          <a:xfrm flipH="1">
            <a:off x="4022654" y="3330727"/>
            <a:ext cx="1167586" cy="14946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pPr defTabSz="821560">
              <a:spcBef>
                <a:spcPts val="4219"/>
              </a:spcBef>
              <a:defRPr sz="2000">
                <a:solidFill>
                  <a:srgbClr val="4C4C4C"/>
                </a:solidFill>
                <a:latin typeface="Helvetica Neue Light"/>
                <a:ea typeface="Helvetica Neue Light"/>
                <a:cs typeface="Helvetica Neue Light"/>
                <a:sym typeface="Helvetica Neue Light"/>
              </a:defRPr>
            </a:pPr>
            <a:endParaRPr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10558">
            <a:extLst>
              <a:ext uri="{FF2B5EF4-FFF2-40B4-BE49-F238E27FC236}">
                <a16:creationId xmlns:a16="http://schemas.microsoft.com/office/drawing/2014/main" id="{4ED8488D-ED47-8741-CA48-16DE8C856076}"/>
              </a:ext>
            </a:extLst>
          </p:cNvPr>
          <p:cNvSpPr/>
          <p:nvPr/>
        </p:nvSpPr>
        <p:spPr>
          <a:xfrm flipH="1">
            <a:off x="4231859" y="3535209"/>
            <a:ext cx="776564" cy="1102329"/>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7" name="Shape 10560">
            <a:extLst>
              <a:ext uri="{FF2B5EF4-FFF2-40B4-BE49-F238E27FC236}">
                <a16:creationId xmlns:a16="http://schemas.microsoft.com/office/drawing/2014/main" id="{DE89B953-6300-4AC2-4DF7-5CE2BF7DE965}"/>
              </a:ext>
            </a:extLst>
          </p:cNvPr>
          <p:cNvSpPr/>
          <p:nvPr/>
        </p:nvSpPr>
        <p:spPr>
          <a:xfrm flipH="1">
            <a:off x="6963057" y="2333445"/>
            <a:ext cx="1167586" cy="14946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8" name="Shape 10561">
            <a:extLst>
              <a:ext uri="{FF2B5EF4-FFF2-40B4-BE49-F238E27FC236}">
                <a16:creationId xmlns:a16="http://schemas.microsoft.com/office/drawing/2014/main" id="{2072F45F-ABFF-E185-3BC9-F3C9ADB20BE0}"/>
              </a:ext>
            </a:extLst>
          </p:cNvPr>
          <p:cNvSpPr/>
          <p:nvPr/>
        </p:nvSpPr>
        <p:spPr>
          <a:xfrm flipH="1">
            <a:off x="7031723" y="2537929"/>
            <a:ext cx="894375" cy="1102329"/>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9" name="Shape 10563">
            <a:extLst>
              <a:ext uri="{FF2B5EF4-FFF2-40B4-BE49-F238E27FC236}">
                <a16:creationId xmlns:a16="http://schemas.microsoft.com/office/drawing/2014/main" id="{BF1F9FB4-EF57-CBF7-A7B1-42AD28AAB702}"/>
              </a:ext>
            </a:extLst>
          </p:cNvPr>
          <p:cNvSpPr/>
          <p:nvPr/>
        </p:nvSpPr>
        <p:spPr>
          <a:xfrm flipH="1">
            <a:off x="5184203" y="3330727"/>
            <a:ext cx="1835361" cy="49821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0" name="Shape 10564">
            <a:extLst>
              <a:ext uri="{FF2B5EF4-FFF2-40B4-BE49-F238E27FC236}">
                <a16:creationId xmlns:a16="http://schemas.microsoft.com/office/drawing/2014/main" id="{A59CAAC8-9674-2486-A92C-40FCB1886FC3}"/>
              </a:ext>
            </a:extLst>
          </p:cNvPr>
          <p:cNvSpPr/>
          <p:nvPr/>
        </p:nvSpPr>
        <p:spPr>
          <a:xfrm flipH="1">
            <a:off x="5181761" y="3546570"/>
            <a:ext cx="1681344" cy="93423"/>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1" name="Shape 10566">
            <a:extLst>
              <a:ext uri="{FF2B5EF4-FFF2-40B4-BE49-F238E27FC236}">
                <a16:creationId xmlns:a16="http://schemas.microsoft.com/office/drawing/2014/main" id="{FA3E103B-BB0E-263F-2F5D-8666662FFF6F}"/>
              </a:ext>
            </a:extLst>
          </p:cNvPr>
          <p:cNvSpPr/>
          <p:nvPr/>
        </p:nvSpPr>
        <p:spPr>
          <a:xfrm flipH="1">
            <a:off x="5180997" y="2332047"/>
            <a:ext cx="1796420" cy="49821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2" name="Shape 10567">
            <a:extLst>
              <a:ext uri="{FF2B5EF4-FFF2-40B4-BE49-F238E27FC236}">
                <a16:creationId xmlns:a16="http://schemas.microsoft.com/office/drawing/2014/main" id="{187BFBE1-CC52-3A9E-98F2-4633ABFDE237}"/>
              </a:ext>
            </a:extLst>
          </p:cNvPr>
          <p:cNvSpPr/>
          <p:nvPr/>
        </p:nvSpPr>
        <p:spPr>
          <a:xfrm flipH="1">
            <a:off x="5182659" y="2544646"/>
            <a:ext cx="1681344" cy="934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3" name="Shape 10569">
            <a:extLst>
              <a:ext uri="{FF2B5EF4-FFF2-40B4-BE49-F238E27FC236}">
                <a16:creationId xmlns:a16="http://schemas.microsoft.com/office/drawing/2014/main" id="{BEA685F2-DC5D-0EE2-34BB-BF4D668BE0EA}"/>
              </a:ext>
            </a:extLst>
          </p:cNvPr>
          <p:cNvSpPr/>
          <p:nvPr/>
        </p:nvSpPr>
        <p:spPr>
          <a:xfrm flipH="1">
            <a:off x="5184113" y="4329460"/>
            <a:ext cx="2232462" cy="499181"/>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4" name="Shape 10570">
            <a:extLst>
              <a:ext uri="{FF2B5EF4-FFF2-40B4-BE49-F238E27FC236}">
                <a16:creationId xmlns:a16="http://schemas.microsoft.com/office/drawing/2014/main" id="{1828D8EB-45AB-A839-850B-0CE177352043}"/>
              </a:ext>
            </a:extLst>
          </p:cNvPr>
          <p:cNvSpPr/>
          <p:nvPr/>
        </p:nvSpPr>
        <p:spPr>
          <a:xfrm flipH="1">
            <a:off x="5185855" y="4546268"/>
            <a:ext cx="2802243" cy="93423"/>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5" name="Shape 10572">
            <a:extLst>
              <a:ext uri="{FF2B5EF4-FFF2-40B4-BE49-F238E27FC236}">
                <a16:creationId xmlns:a16="http://schemas.microsoft.com/office/drawing/2014/main" id="{8000647F-BF98-6943-ACA3-E2EC23E4E325}"/>
              </a:ext>
            </a:extLst>
          </p:cNvPr>
          <p:cNvSpPr/>
          <p:nvPr/>
        </p:nvSpPr>
        <p:spPr>
          <a:xfrm flipH="1">
            <a:off x="4022654" y="1336273"/>
            <a:ext cx="1167586" cy="1494677"/>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6" name="Shape 10573">
            <a:extLst>
              <a:ext uri="{FF2B5EF4-FFF2-40B4-BE49-F238E27FC236}">
                <a16:creationId xmlns:a16="http://schemas.microsoft.com/office/drawing/2014/main" id="{24CA5F87-CAFC-19FB-2E8D-DD0D5DD60654}"/>
              </a:ext>
            </a:extLst>
          </p:cNvPr>
          <p:cNvSpPr/>
          <p:nvPr/>
        </p:nvSpPr>
        <p:spPr>
          <a:xfrm flipH="1">
            <a:off x="4231859" y="1540756"/>
            <a:ext cx="776564" cy="1102329"/>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7" name="Shape 10575">
            <a:extLst>
              <a:ext uri="{FF2B5EF4-FFF2-40B4-BE49-F238E27FC236}">
                <a16:creationId xmlns:a16="http://schemas.microsoft.com/office/drawing/2014/main" id="{F0F9A7A5-F368-E692-E4A3-2965E4AEF6E2}"/>
              </a:ext>
            </a:extLst>
          </p:cNvPr>
          <p:cNvSpPr/>
          <p:nvPr/>
        </p:nvSpPr>
        <p:spPr>
          <a:xfrm flipH="1">
            <a:off x="5184113" y="1332924"/>
            <a:ext cx="2930249" cy="499566"/>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8" name="Shape 10576">
            <a:extLst>
              <a:ext uri="{FF2B5EF4-FFF2-40B4-BE49-F238E27FC236}">
                <a16:creationId xmlns:a16="http://schemas.microsoft.com/office/drawing/2014/main" id="{E060C379-5F7D-6035-4A5A-06E089993347}"/>
              </a:ext>
            </a:extLst>
          </p:cNvPr>
          <p:cNvSpPr/>
          <p:nvPr/>
        </p:nvSpPr>
        <p:spPr>
          <a:xfrm flipH="1">
            <a:off x="5185855" y="1550116"/>
            <a:ext cx="2802244" cy="9342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9" name="Shape 10578">
            <a:extLst>
              <a:ext uri="{FF2B5EF4-FFF2-40B4-BE49-F238E27FC236}">
                <a16:creationId xmlns:a16="http://schemas.microsoft.com/office/drawing/2014/main" id="{A840E3E7-D100-A71D-7F00-8D2E65B4A20A}"/>
              </a:ext>
            </a:extLst>
          </p:cNvPr>
          <p:cNvSpPr/>
          <p:nvPr/>
        </p:nvSpPr>
        <p:spPr>
          <a:xfrm flipH="1">
            <a:off x="6963057" y="4327899"/>
            <a:ext cx="1167586" cy="1494677"/>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0" name="Shape 10579">
            <a:extLst>
              <a:ext uri="{FF2B5EF4-FFF2-40B4-BE49-F238E27FC236}">
                <a16:creationId xmlns:a16="http://schemas.microsoft.com/office/drawing/2014/main" id="{6BDA8BA4-A056-7483-503D-FBD7E319E940}"/>
              </a:ext>
            </a:extLst>
          </p:cNvPr>
          <p:cNvSpPr/>
          <p:nvPr/>
        </p:nvSpPr>
        <p:spPr>
          <a:xfrm flipH="1">
            <a:off x="7071901" y="4524072"/>
            <a:ext cx="836401" cy="1102330"/>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21" name="Shape 10581">
            <a:extLst>
              <a:ext uri="{FF2B5EF4-FFF2-40B4-BE49-F238E27FC236}">
                <a16:creationId xmlns:a16="http://schemas.microsoft.com/office/drawing/2014/main" id="{9AC85990-23EC-2A11-0ABD-64B9F73C1138}"/>
              </a:ext>
            </a:extLst>
          </p:cNvPr>
          <p:cNvSpPr/>
          <p:nvPr/>
        </p:nvSpPr>
        <p:spPr>
          <a:xfrm>
            <a:off x="-15996" y="5321957"/>
            <a:ext cx="7023409" cy="49945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48"/>
                </a:lnTo>
                <a:lnTo>
                  <a:pt x="0" y="21600"/>
                </a:lnTo>
                <a:lnTo>
                  <a:pt x="21600" y="21540"/>
                </a:lnTo>
                <a:lnTo>
                  <a:pt x="21600" y="0"/>
                </a:ln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2" name="Shape 10582">
            <a:extLst>
              <a:ext uri="{FF2B5EF4-FFF2-40B4-BE49-F238E27FC236}">
                <a16:creationId xmlns:a16="http://schemas.microsoft.com/office/drawing/2014/main" id="{45EAE38A-58D1-59F9-8B3E-F619B40F8691}"/>
              </a:ext>
            </a:extLst>
          </p:cNvPr>
          <p:cNvSpPr/>
          <p:nvPr/>
        </p:nvSpPr>
        <p:spPr>
          <a:xfrm flipH="1">
            <a:off x="4121551" y="5524903"/>
            <a:ext cx="2802243" cy="93423"/>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23" name="Shape 10583">
            <a:extLst>
              <a:ext uri="{FF2B5EF4-FFF2-40B4-BE49-F238E27FC236}">
                <a16:creationId xmlns:a16="http://schemas.microsoft.com/office/drawing/2014/main" id="{DA2D65B4-66A8-0C90-9501-A85E4E92FBBB}"/>
              </a:ext>
            </a:extLst>
          </p:cNvPr>
          <p:cNvSpPr/>
          <p:nvPr/>
        </p:nvSpPr>
        <p:spPr>
          <a:xfrm flipH="1">
            <a:off x="1172681" y="5524903"/>
            <a:ext cx="2802243" cy="93423"/>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28" name="Shape 10575">
            <a:extLst>
              <a:ext uri="{FF2B5EF4-FFF2-40B4-BE49-F238E27FC236}">
                <a16:creationId xmlns:a16="http://schemas.microsoft.com/office/drawing/2014/main" id="{97E4297E-7A26-C303-F202-DCAC217BA131}"/>
              </a:ext>
            </a:extLst>
          </p:cNvPr>
          <p:cNvSpPr/>
          <p:nvPr/>
        </p:nvSpPr>
        <p:spPr>
          <a:xfrm flipH="1">
            <a:off x="8113688" y="1332924"/>
            <a:ext cx="2930249" cy="499566"/>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9" name="Shape 10576">
            <a:extLst>
              <a:ext uri="{FF2B5EF4-FFF2-40B4-BE49-F238E27FC236}">
                <a16:creationId xmlns:a16="http://schemas.microsoft.com/office/drawing/2014/main" id="{6208E3B7-E389-C4A0-88F6-19099C8E1124}"/>
              </a:ext>
            </a:extLst>
          </p:cNvPr>
          <p:cNvSpPr/>
          <p:nvPr/>
        </p:nvSpPr>
        <p:spPr>
          <a:xfrm flipH="1">
            <a:off x="8115430" y="1550116"/>
            <a:ext cx="2802244" cy="9342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30" name="Freeform 730">
            <a:extLst>
              <a:ext uri="{FF2B5EF4-FFF2-40B4-BE49-F238E27FC236}">
                <a16:creationId xmlns:a16="http://schemas.microsoft.com/office/drawing/2014/main" id="{70C38ADB-4250-D93F-505E-4CC28846A94B}"/>
              </a:ext>
            </a:extLst>
          </p:cNvPr>
          <p:cNvSpPr>
            <a:spLocks noChangeArrowheads="1"/>
          </p:cNvSpPr>
          <p:nvPr/>
        </p:nvSpPr>
        <p:spPr bwMode="auto">
          <a:xfrm>
            <a:off x="2898891" y="3639465"/>
            <a:ext cx="566924" cy="566924"/>
          </a:xfrm>
          <a:custGeom>
            <a:avLst/>
            <a:gdLst>
              <a:gd name="T0" fmla="*/ 287569 w 297289"/>
              <a:gd name="T1" fmla="*/ 197405 h 295930"/>
              <a:gd name="T2" fmla="*/ 67601 w 297289"/>
              <a:gd name="T3" fmla="*/ 175111 h 295930"/>
              <a:gd name="T4" fmla="*/ 89922 w 297289"/>
              <a:gd name="T5" fmla="*/ 197405 h 295930"/>
              <a:gd name="T6" fmla="*/ 67601 w 297289"/>
              <a:gd name="T7" fmla="*/ 165762 h 295930"/>
              <a:gd name="T8" fmla="*/ 118723 w 297289"/>
              <a:gd name="T9" fmla="*/ 165043 h 295930"/>
              <a:gd name="T10" fmla="*/ 233662 w 297289"/>
              <a:gd name="T11" fmla="*/ 139739 h 295930"/>
              <a:gd name="T12" fmla="*/ 242699 w 297289"/>
              <a:gd name="T13" fmla="*/ 130702 h 295930"/>
              <a:gd name="T14" fmla="*/ 242699 w 297289"/>
              <a:gd name="T15" fmla="*/ 157815 h 295930"/>
              <a:gd name="T16" fmla="*/ 34192 w 297289"/>
              <a:gd name="T17" fmla="*/ 97003 h 295930"/>
              <a:gd name="T18" fmla="*/ 89100 w 297289"/>
              <a:gd name="T19" fmla="*/ 122882 h 295930"/>
              <a:gd name="T20" fmla="*/ 28843 w 297289"/>
              <a:gd name="T21" fmla="*/ 100330 h 295930"/>
              <a:gd name="T22" fmla="*/ 288289 w 297289"/>
              <a:gd name="T23" fmla="*/ 106791 h 295930"/>
              <a:gd name="T24" fmla="*/ 266328 w 297289"/>
              <a:gd name="T25" fmla="*/ 84497 h 295930"/>
              <a:gd name="T26" fmla="*/ 210886 w 297289"/>
              <a:gd name="T27" fmla="*/ 116859 h 295930"/>
              <a:gd name="T28" fmla="*/ 173805 w 297289"/>
              <a:gd name="T29" fmla="*/ 180865 h 295930"/>
              <a:gd name="T30" fmla="*/ 257328 w 297289"/>
              <a:gd name="T31" fmla="*/ 197405 h 295930"/>
              <a:gd name="T32" fmla="*/ 257328 w 297289"/>
              <a:gd name="T33" fmla="*/ 84497 h 295930"/>
              <a:gd name="T34" fmla="*/ 9279 w 297289"/>
              <a:gd name="T35" fmla="*/ 115061 h 295930"/>
              <a:gd name="T36" fmla="*/ 117643 w 297289"/>
              <a:gd name="T37" fmla="*/ 155335 h 295930"/>
              <a:gd name="T38" fmla="*/ 142484 w 297289"/>
              <a:gd name="T39" fmla="*/ 126928 h 295930"/>
              <a:gd name="T40" fmla="*/ 166964 w 297289"/>
              <a:gd name="T41" fmla="*/ 169358 h 295930"/>
              <a:gd name="T42" fmla="*/ 200806 w 297289"/>
              <a:gd name="T43" fmla="*/ 118657 h 295930"/>
              <a:gd name="T44" fmla="*/ 28360 w 297289"/>
              <a:gd name="T45" fmla="*/ 49258 h 295930"/>
              <a:gd name="T46" fmla="*/ 210526 w 297289"/>
              <a:gd name="T47" fmla="*/ 85576 h 295930"/>
              <a:gd name="T48" fmla="*/ 38080 w 297289"/>
              <a:gd name="T49" fmla="*/ 15458 h 295930"/>
              <a:gd name="T50" fmla="*/ 215926 w 297289"/>
              <a:gd name="T51" fmla="*/ 66518 h 295930"/>
              <a:gd name="T52" fmla="*/ 49240 w 297289"/>
              <a:gd name="T53" fmla="*/ 9345 h 295930"/>
              <a:gd name="T54" fmla="*/ 211966 w 297289"/>
              <a:gd name="T55" fmla="*/ 46741 h 295930"/>
              <a:gd name="T56" fmla="*/ 222766 w 297289"/>
              <a:gd name="T57" fmla="*/ 75508 h 295930"/>
              <a:gd name="T58" fmla="*/ 297289 w 297289"/>
              <a:gd name="T59" fmla="*/ 85216 h 295930"/>
              <a:gd name="T60" fmla="*/ 297289 w 297289"/>
              <a:gd name="T61" fmla="*/ 196686 h 295930"/>
              <a:gd name="T62" fmla="*/ 235007 w 297289"/>
              <a:gd name="T63" fmla="*/ 206395 h 295930"/>
              <a:gd name="T64" fmla="*/ 201526 w 297289"/>
              <a:gd name="T65" fmla="*/ 295210 h 295930"/>
              <a:gd name="T66" fmla="*/ 168764 w 297289"/>
              <a:gd name="T67" fmla="*/ 206395 h 295930"/>
              <a:gd name="T68" fmla="*/ 177405 w 297289"/>
              <a:gd name="T69" fmla="*/ 244870 h 295930"/>
              <a:gd name="T70" fmla="*/ 142484 w 297289"/>
              <a:gd name="T71" fmla="*/ 135917 h 295930"/>
              <a:gd name="T72" fmla="*/ 127363 w 297289"/>
              <a:gd name="T73" fmla="*/ 161807 h 295930"/>
              <a:gd name="T74" fmla="*/ 103602 w 297289"/>
              <a:gd name="T75" fmla="*/ 295570 h 295930"/>
              <a:gd name="T76" fmla="*/ 109002 w 297289"/>
              <a:gd name="T77" fmla="*/ 231565 h 295930"/>
              <a:gd name="T78" fmla="*/ 58601 w 297289"/>
              <a:gd name="T79" fmla="*/ 196686 h 295930"/>
              <a:gd name="T80" fmla="*/ 13239 w 297289"/>
              <a:gd name="T81" fmla="*/ 134839 h 295930"/>
              <a:gd name="T82" fmla="*/ 15399 w 297289"/>
              <a:gd name="T83" fmla="*/ 61125 h 295930"/>
              <a:gd name="T84" fmla="*/ 51761 w 297289"/>
              <a:gd name="T85" fmla="*/ 715 h 295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97289" h="295930">
                <a:moveTo>
                  <a:pt x="288289" y="175111"/>
                </a:moveTo>
                <a:cubicBezTo>
                  <a:pt x="277129" y="177269"/>
                  <a:pt x="268488" y="186258"/>
                  <a:pt x="266328" y="197405"/>
                </a:cubicBezTo>
                <a:lnTo>
                  <a:pt x="287569" y="197405"/>
                </a:lnTo>
                <a:cubicBezTo>
                  <a:pt x="287929" y="197405"/>
                  <a:pt x="288289" y="197046"/>
                  <a:pt x="288289" y="196686"/>
                </a:cubicBezTo>
                <a:lnTo>
                  <a:pt x="288289" y="175111"/>
                </a:lnTo>
                <a:close/>
                <a:moveTo>
                  <a:pt x="67601" y="175111"/>
                </a:moveTo>
                <a:lnTo>
                  <a:pt x="67601" y="196686"/>
                </a:lnTo>
                <a:cubicBezTo>
                  <a:pt x="67601" y="197046"/>
                  <a:pt x="67961" y="197405"/>
                  <a:pt x="68681" y="197405"/>
                </a:cubicBezTo>
                <a:lnTo>
                  <a:pt x="89922" y="197405"/>
                </a:lnTo>
                <a:cubicBezTo>
                  <a:pt x="88122" y="185899"/>
                  <a:pt x="79121" y="177269"/>
                  <a:pt x="67601" y="175111"/>
                </a:cubicBezTo>
                <a:close/>
                <a:moveTo>
                  <a:pt x="67601" y="150660"/>
                </a:moveTo>
                <a:lnTo>
                  <a:pt x="67601" y="165762"/>
                </a:lnTo>
                <a:cubicBezTo>
                  <a:pt x="84162" y="167920"/>
                  <a:pt x="97122" y="181224"/>
                  <a:pt x="99282" y="197405"/>
                </a:cubicBezTo>
                <a:lnTo>
                  <a:pt x="119803" y="197405"/>
                </a:lnTo>
                <a:cubicBezTo>
                  <a:pt x="120523" y="186258"/>
                  <a:pt x="119443" y="174752"/>
                  <a:pt x="118723" y="165043"/>
                </a:cubicBezTo>
                <a:lnTo>
                  <a:pt x="67601" y="150660"/>
                </a:lnTo>
                <a:close/>
                <a:moveTo>
                  <a:pt x="242699" y="130702"/>
                </a:moveTo>
                <a:cubicBezTo>
                  <a:pt x="237638" y="130702"/>
                  <a:pt x="233662" y="134678"/>
                  <a:pt x="233662" y="139739"/>
                </a:cubicBezTo>
                <a:cubicBezTo>
                  <a:pt x="233662" y="144801"/>
                  <a:pt x="237638" y="148777"/>
                  <a:pt x="242699" y="148777"/>
                </a:cubicBezTo>
                <a:cubicBezTo>
                  <a:pt x="247761" y="148777"/>
                  <a:pt x="251737" y="144801"/>
                  <a:pt x="251737" y="139739"/>
                </a:cubicBezTo>
                <a:cubicBezTo>
                  <a:pt x="251737" y="134678"/>
                  <a:pt x="247761" y="130702"/>
                  <a:pt x="242699" y="130702"/>
                </a:cubicBezTo>
                <a:close/>
                <a:moveTo>
                  <a:pt x="242699" y="121664"/>
                </a:moveTo>
                <a:cubicBezTo>
                  <a:pt x="252822" y="121664"/>
                  <a:pt x="260775" y="129979"/>
                  <a:pt x="260775" y="139739"/>
                </a:cubicBezTo>
                <a:cubicBezTo>
                  <a:pt x="260775" y="149862"/>
                  <a:pt x="252822" y="157815"/>
                  <a:pt x="242699" y="157815"/>
                </a:cubicBezTo>
                <a:cubicBezTo>
                  <a:pt x="232939" y="157815"/>
                  <a:pt x="224624" y="149862"/>
                  <a:pt x="224624" y="139739"/>
                </a:cubicBezTo>
                <a:cubicBezTo>
                  <a:pt x="224624" y="129979"/>
                  <a:pt x="232939" y="121664"/>
                  <a:pt x="242699" y="121664"/>
                </a:cubicBezTo>
                <a:close/>
                <a:moveTo>
                  <a:pt x="34192" y="97003"/>
                </a:moveTo>
                <a:lnTo>
                  <a:pt x="90170" y="113639"/>
                </a:lnTo>
                <a:cubicBezTo>
                  <a:pt x="92666" y="114378"/>
                  <a:pt x="94092" y="116966"/>
                  <a:pt x="93023" y="119554"/>
                </a:cubicBezTo>
                <a:cubicBezTo>
                  <a:pt x="92666" y="121402"/>
                  <a:pt x="90883" y="122882"/>
                  <a:pt x="89100" y="122882"/>
                </a:cubicBezTo>
                <a:cubicBezTo>
                  <a:pt x="88387" y="122882"/>
                  <a:pt x="88031" y="122512"/>
                  <a:pt x="87674" y="122512"/>
                </a:cubicBezTo>
                <a:lnTo>
                  <a:pt x="31696" y="105876"/>
                </a:lnTo>
                <a:cubicBezTo>
                  <a:pt x="29200" y="105136"/>
                  <a:pt x="27774" y="102548"/>
                  <a:pt x="28843" y="100330"/>
                </a:cubicBezTo>
                <a:cubicBezTo>
                  <a:pt x="29200" y="97742"/>
                  <a:pt x="31696" y="96264"/>
                  <a:pt x="34192" y="97003"/>
                </a:cubicBezTo>
                <a:close/>
                <a:moveTo>
                  <a:pt x="266328" y="84497"/>
                </a:moveTo>
                <a:cubicBezTo>
                  <a:pt x="268488" y="96004"/>
                  <a:pt x="277129" y="104634"/>
                  <a:pt x="288289" y="106791"/>
                </a:cubicBezTo>
                <a:lnTo>
                  <a:pt x="288289" y="85216"/>
                </a:lnTo>
                <a:cubicBezTo>
                  <a:pt x="288289" y="84857"/>
                  <a:pt x="287929" y="84497"/>
                  <a:pt x="287569" y="84497"/>
                </a:cubicBezTo>
                <a:lnTo>
                  <a:pt x="266328" y="84497"/>
                </a:lnTo>
                <a:close/>
                <a:moveTo>
                  <a:pt x="220246" y="84497"/>
                </a:moveTo>
                <a:lnTo>
                  <a:pt x="213046" y="109308"/>
                </a:lnTo>
                <a:lnTo>
                  <a:pt x="210886" y="116859"/>
                </a:lnTo>
                <a:lnTo>
                  <a:pt x="196125" y="168639"/>
                </a:lnTo>
                <a:cubicBezTo>
                  <a:pt x="193605" y="176550"/>
                  <a:pt x="186405" y="181584"/>
                  <a:pt x="178845" y="181584"/>
                </a:cubicBezTo>
                <a:cubicBezTo>
                  <a:pt x="177045" y="181584"/>
                  <a:pt x="175605" y="181224"/>
                  <a:pt x="173805" y="180865"/>
                </a:cubicBezTo>
                <a:lnTo>
                  <a:pt x="166604" y="178707"/>
                </a:lnTo>
                <a:cubicBezTo>
                  <a:pt x="166604" y="185899"/>
                  <a:pt x="166964" y="192012"/>
                  <a:pt x="167324" y="197405"/>
                </a:cubicBezTo>
                <a:lnTo>
                  <a:pt x="257328" y="197405"/>
                </a:lnTo>
                <a:cubicBezTo>
                  <a:pt x="259488" y="181224"/>
                  <a:pt x="272448" y="168279"/>
                  <a:pt x="288289" y="166122"/>
                </a:cubicBezTo>
                <a:lnTo>
                  <a:pt x="288289" y="115780"/>
                </a:lnTo>
                <a:cubicBezTo>
                  <a:pt x="272448" y="113623"/>
                  <a:pt x="259488" y="100678"/>
                  <a:pt x="257328" y="84497"/>
                </a:cubicBezTo>
                <a:lnTo>
                  <a:pt x="220246" y="84497"/>
                </a:lnTo>
                <a:close/>
                <a:moveTo>
                  <a:pt x="22960" y="67957"/>
                </a:moveTo>
                <a:lnTo>
                  <a:pt x="9279" y="115061"/>
                </a:lnTo>
                <a:cubicBezTo>
                  <a:pt x="8919" y="117219"/>
                  <a:pt x="9279" y="120095"/>
                  <a:pt x="9999" y="121894"/>
                </a:cubicBezTo>
                <a:cubicBezTo>
                  <a:pt x="11439" y="124051"/>
                  <a:pt x="13239" y="125490"/>
                  <a:pt x="15759" y="126209"/>
                </a:cubicBezTo>
                <a:lnTo>
                  <a:pt x="117643" y="155335"/>
                </a:lnTo>
                <a:cubicBezTo>
                  <a:pt x="117643" y="154615"/>
                  <a:pt x="117283" y="153537"/>
                  <a:pt x="117283" y="152458"/>
                </a:cubicBezTo>
                <a:cubicBezTo>
                  <a:pt x="116923" y="145986"/>
                  <a:pt x="119083" y="139873"/>
                  <a:pt x="123763" y="135198"/>
                </a:cubicBezTo>
                <a:cubicBezTo>
                  <a:pt x="128443" y="130164"/>
                  <a:pt x="135283" y="126928"/>
                  <a:pt x="142484" y="126928"/>
                </a:cubicBezTo>
                <a:cubicBezTo>
                  <a:pt x="150044" y="126928"/>
                  <a:pt x="156524" y="130164"/>
                  <a:pt x="161924" y="135198"/>
                </a:cubicBezTo>
                <a:cubicBezTo>
                  <a:pt x="166244" y="140232"/>
                  <a:pt x="168404" y="146345"/>
                  <a:pt x="167684" y="152458"/>
                </a:cubicBezTo>
                <a:cubicBezTo>
                  <a:pt x="167324" y="158571"/>
                  <a:pt x="166964" y="164324"/>
                  <a:pt x="166964" y="169358"/>
                </a:cubicBezTo>
                <a:lnTo>
                  <a:pt x="176325" y="172235"/>
                </a:lnTo>
                <a:cubicBezTo>
                  <a:pt x="181005" y="173673"/>
                  <a:pt x="186045" y="170796"/>
                  <a:pt x="187485" y="166122"/>
                </a:cubicBezTo>
                <a:lnTo>
                  <a:pt x="200806" y="118657"/>
                </a:lnTo>
                <a:lnTo>
                  <a:pt x="22960" y="67957"/>
                </a:lnTo>
                <a:close/>
                <a:moveTo>
                  <a:pt x="32680" y="34875"/>
                </a:moveTo>
                <a:lnTo>
                  <a:pt x="28360" y="49258"/>
                </a:lnTo>
                <a:lnTo>
                  <a:pt x="25480" y="59327"/>
                </a:lnTo>
                <a:lnTo>
                  <a:pt x="203326" y="110027"/>
                </a:lnTo>
                <a:lnTo>
                  <a:pt x="210526" y="85576"/>
                </a:lnTo>
                <a:lnTo>
                  <a:pt x="32680" y="34875"/>
                </a:lnTo>
                <a:close/>
                <a:moveTo>
                  <a:pt x="46360" y="9345"/>
                </a:moveTo>
                <a:cubicBezTo>
                  <a:pt x="42760" y="9345"/>
                  <a:pt x="39160" y="11862"/>
                  <a:pt x="38080" y="15458"/>
                </a:cubicBezTo>
                <a:lnTo>
                  <a:pt x="34840" y="26245"/>
                </a:lnTo>
                <a:lnTo>
                  <a:pt x="213046" y="76946"/>
                </a:lnTo>
                <a:lnTo>
                  <a:pt x="215926" y="66518"/>
                </a:lnTo>
                <a:cubicBezTo>
                  <a:pt x="216646" y="64001"/>
                  <a:pt x="216286" y="61844"/>
                  <a:pt x="215206" y="59686"/>
                </a:cubicBezTo>
                <a:cubicBezTo>
                  <a:pt x="214126" y="57529"/>
                  <a:pt x="211966" y="56090"/>
                  <a:pt x="209806" y="55371"/>
                </a:cubicBezTo>
                <a:lnTo>
                  <a:pt x="49240" y="9345"/>
                </a:lnTo>
                <a:cubicBezTo>
                  <a:pt x="48160" y="9345"/>
                  <a:pt x="47440" y="9345"/>
                  <a:pt x="46360" y="9345"/>
                </a:cubicBezTo>
                <a:close/>
                <a:moveTo>
                  <a:pt x="51761" y="715"/>
                </a:moveTo>
                <a:lnTo>
                  <a:pt x="211966" y="46741"/>
                </a:lnTo>
                <a:cubicBezTo>
                  <a:pt x="216646" y="48180"/>
                  <a:pt x="220606" y="51056"/>
                  <a:pt x="222766" y="55371"/>
                </a:cubicBezTo>
                <a:cubicBezTo>
                  <a:pt x="225287" y="59327"/>
                  <a:pt x="225647" y="64361"/>
                  <a:pt x="224566" y="69035"/>
                </a:cubicBezTo>
                <a:lnTo>
                  <a:pt x="222766" y="75508"/>
                </a:lnTo>
                <a:lnTo>
                  <a:pt x="261648" y="75508"/>
                </a:lnTo>
                <a:lnTo>
                  <a:pt x="287569" y="75508"/>
                </a:lnTo>
                <a:cubicBezTo>
                  <a:pt x="292969" y="75508"/>
                  <a:pt x="297289" y="80182"/>
                  <a:pt x="297289" y="85216"/>
                </a:cubicBezTo>
                <a:lnTo>
                  <a:pt x="297289" y="111825"/>
                </a:lnTo>
                <a:lnTo>
                  <a:pt x="297289" y="170077"/>
                </a:lnTo>
                <a:lnTo>
                  <a:pt x="297289" y="196686"/>
                </a:lnTo>
                <a:cubicBezTo>
                  <a:pt x="297289" y="202080"/>
                  <a:pt x="292969" y="206395"/>
                  <a:pt x="287569" y="206395"/>
                </a:cubicBezTo>
                <a:lnTo>
                  <a:pt x="261648" y="206395"/>
                </a:lnTo>
                <a:lnTo>
                  <a:pt x="235007" y="206395"/>
                </a:lnTo>
                <a:cubicBezTo>
                  <a:pt x="237527" y="230846"/>
                  <a:pt x="228527" y="259972"/>
                  <a:pt x="207646" y="293413"/>
                </a:cubicBezTo>
                <a:cubicBezTo>
                  <a:pt x="206926" y="294851"/>
                  <a:pt x="205486" y="295570"/>
                  <a:pt x="203686" y="295570"/>
                </a:cubicBezTo>
                <a:cubicBezTo>
                  <a:pt x="202966" y="295570"/>
                  <a:pt x="202246" y="295570"/>
                  <a:pt x="201526" y="295210"/>
                </a:cubicBezTo>
                <a:cubicBezTo>
                  <a:pt x="199365" y="293772"/>
                  <a:pt x="198645" y="290896"/>
                  <a:pt x="200085" y="288738"/>
                </a:cubicBezTo>
                <a:cubicBezTo>
                  <a:pt x="215566" y="263568"/>
                  <a:pt x="228887" y="233003"/>
                  <a:pt x="226367" y="206395"/>
                </a:cubicBezTo>
                <a:lnTo>
                  <a:pt x="168764" y="206395"/>
                </a:lnTo>
                <a:cubicBezTo>
                  <a:pt x="172725" y="231206"/>
                  <a:pt x="181365" y="236959"/>
                  <a:pt x="181365" y="236959"/>
                </a:cubicBezTo>
                <a:cubicBezTo>
                  <a:pt x="183525" y="238038"/>
                  <a:pt x="184245" y="240914"/>
                  <a:pt x="183525" y="242712"/>
                </a:cubicBezTo>
                <a:cubicBezTo>
                  <a:pt x="182085" y="245229"/>
                  <a:pt x="179565" y="245948"/>
                  <a:pt x="177405" y="244870"/>
                </a:cubicBezTo>
                <a:cubicBezTo>
                  <a:pt x="174885" y="243791"/>
                  <a:pt x="152204" y="230486"/>
                  <a:pt x="158684" y="151739"/>
                </a:cubicBezTo>
                <a:cubicBezTo>
                  <a:pt x="159044" y="148143"/>
                  <a:pt x="157964" y="144547"/>
                  <a:pt x="155084" y="141311"/>
                </a:cubicBezTo>
                <a:cubicBezTo>
                  <a:pt x="151844" y="138075"/>
                  <a:pt x="147164" y="135917"/>
                  <a:pt x="142484" y="135917"/>
                </a:cubicBezTo>
                <a:cubicBezTo>
                  <a:pt x="137803" y="135917"/>
                  <a:pt x="133483" y="137715"/>
                  <a:pt x="130243" y="141311"/>
                </a:cubicBezTo>
                <a:cubicBezTo>
                  <a:pt x="127363" y="144188"/>
                  <a:pt x="125923" y="148143"/>
                  <a:pt x="126283" y="151739"/>
                </a:cubicBezTo>
                <a:cubicBezTo>
                  <a:pt x="126643" y="154615"/>
                  <a:pt x="127003" y="158211"/>
                  <a:pt x="127363" y="161807"/>
                </a:cubicBezTo>
                <a:cubicBezTo>
                  <a:pt x="129523" y="183741"/>
                  <a:pt x="132763" y="217542"/>
                  <a:pt x="116203" y="237318"/>
                </a:cubicBezTo>
                <a:cubicBezTo>
                  <a:pt x="97842" y="258534"/>
                  <a:pt x="106482" y="289817"/>
                  <a:pt x="106482" y="290176"/>
                </a:cubicBezTo>
                <a:cubicBezTo>
                  <a:pt x="107202" y="292334"/>
                  <a:pt x="105762" y="295210"/>
                  <a:pt x="103602" y="295570"/>
                </a:cubicBezTo>
                <a:cubicBezTo>
                  <a:pt x="102882" y="295930"/>
                  <a:pt x="102522" y="295930"/>
                  <a:pt x="102162" y="295930"/>
                </a:cubicBezTo>
                <a:cubicBezTo>
                  <a:pt x="100362" y="295930"/>
                  <a:pt x="98202" y="294491"/>
                  <a:pt x="97842" y="292693"/>
                </a:cubicBezTo>
                <a:cubicBezTo>
                  <a:pt x="97482" y="291255"/>
                  <a:pt x="88122" y="256376"/>
                  <a:pt x="109002" y="231565"/>
                </a:cubicBezTo>
                <a:cubicBezTo>
                  <a:pt x="114763" y="224733"/>
                  <a:pt x="118003" y="216103"/>
                  <a:pt x="119083" y="206395"/>
                </a:cubicBezTo>
                <a:lnTo>
                  <a:pt x="68681" y="206395"/>
                </a:lnTo>
                <a:cubicBezTo>
                  <a:pt x="62921" y="206395"/>
                  <a:pt x="58601" y="202080"/>
                  <a:pt x="58601" y="196686"/>
                </a:cubicBezTo>
                <a:lnTo>
                  <a:pt x="58601" y="170077"/>
                </a:lnTo>
                <a:lnTo>
                  <a:pt x="58601" y="148143"/>
                </a:lnTo>
                <a:lnTo>
                  <a:pt x="13239" y="134839"/>
                </a:lnTo>
                <a:cubicBezTo>
                  <a:pt x="8559" y="133760"/>
                  <a:pt x="4599" y="130524"/>
                  <a:pt x="2439" y="126568"/>
                </a:cubicBezTo>
                <a:cubicBezTo>
                  <a:pt x="-81" y="122253"/>
                  <a:pt x="-801" y="117219"/>
                  <a:pt x="999" y="112904"/>
                </a:cubicBezTo>
                <a:lnTo>
                  <a:pt x="15399" y="61125"/>
                </a:lnTo>
                <a:lnTo>
                  <a:pt x="18279" y="51056"/>
                </a:lnTo>
                <a:lnTo>
                  <a:pt x="29080" y="13301"/>
                </a:lnTo>
                <a:cubicBezTo>
                  <a:pt x="31960" y="3952"/>
                  <a:pt x="42040" y="-2161"/>
                  <a:pt x="51761" y="715"/>
                </a:cubicBezTo>
                <a:close/>
              </a:path>
            </a:pathLst>
          </a:custGeom>
          <a:solidFill>
            <a:srgbClr val="4782BD"/>
          </a:solidFill>
          <a:ln>
            <a:noFill/>
          </a:ln>
          <a:effectLst/>
        </p:spPr>
        <p:txBody>
          <a:bodyPr anchor="ctr"/>
          <a:lstStyle/>
          <a:p>
            <a:endParaRPr lang="en-US" sz="1100" dirty="0">
              <a:solidFill>
                <a:srgbClr val="4782BD"/>
              </a:solidFill>
              <a:latin typeface="Lato Light" panose="020F0502020204030203" pitchFamily="34" charset="0"/>
            </a:endParaRPr>
          </a:p>
        </p:txBody>
      </p:sp>
      <p:sp>
        <p:nvSpPr>
          <p:cNvPr id="31" name="Freeform 729">
            <a:extLst>
              <a:ext uri="{FF2B5EF4-FFF2-40B4-BE49-F238E27FC236}">
                <a16:creationId xmlns:a16="http://schemas.microsoft.com/office/drawing/2014/main" id="{C94E78DB-E224-2033-BE9F-B374D7B3A8AA}"/>
              </a:ext>
            </a:extLst>
          </p:cNvPr>
          <p:cNvSpPr>
            <a:spLocks noChangeArrowheads="1"/>
          </p:cNvSpPr>
          <p:nvPr/>
        </p:nvSpPr>
        <p:spPr bwMode="auto">
          <a:xfrm>
            <a:off x="2897377" y="1582179"/>
            <a:ext cx="569953" cy="566925"/>
          </a:xfrm>
          <a:custGeom>
            <a:avLst/>
            <a:gdLst>
              <a:gd name="T0" fmla="*/ 264750 w 298089"/>
              <a:gd name="T1" fmla="*/ 207963 h 296504"/>
              <a:gd name="T2" fmla="*/ 239713 w 298089"/>
              <a:gd name="T3" fmla="*/ 207963 h 296504"/>
              <a:gd name="T4" fmla="*/ 163606 w 298089"/>
              <a:gd name="T5" fmla="*/ 254139 h 296504"/>
              <a:gd name="T6" fmla="*/ 209720 w 298089"/>
              <a:gd name="T7" fmla="*/ 207579 h 296504"/>
              <a:gd name="T8" fmla="*/ 260015 w 298089"/>
              <a:gd name="T9" fmla="*/ 171450 h 296504"/>
              <a:gd name="T10" fmla="*/ 207934 w 298089"/>
              <a:gd name="T11" fmla="*/ 180608 h 296504"/>
              <a:gd name="T12" fmla="*/ 207934 w 298089"/>
              <a:gd name="T13" fmla="*/ 139700 h 296504"/>
              <a:gd name="T14" fmla="*/ 260015 w 298089"/>
              <a:gd name="T15" fmla="*/ 148858 h 296504"/>
              <a:gd name="T16" fmla="*/ 207934 w 298089"/>
              <a:gd name="T17" fmla="*/ 139700 h 296504"/>
              <a:gd name="T18" fmla="*/ 104412 w 298089"/>
              <a:gd name="T19" fmla="*/ 155213 h 296504"/>
              <a:gd name="T20" fmla="*/ 110943 w 298089"/>
              <a:gd name="T21" fmla="*/ 149070 h 296504"/>
              <a:gd name="T22" fmla="*/ 80100 w 298089"/>
              <a:gd name="T23" fmla="*/ 111125 h 296504"/>
              <a:gd name="T24" fmla="*/ 155212 w 298089"/>
              <a:gd name="T25" fmla="*/ 163164 h 296504"/>
              <a:gd name="T26" fmla="*/ 146140 w 298089"/>
              <a:gd name="T27" fmla="*/ 126664 h 296504"/>
              <a:gd name="T28" fmla="*/ 122192 w 298089"/>
              <a:gd name="T29" fmla="*/ 166778 h 296504"/>
              <a:gd name="T30" fmla="*/ 110943 w 298089"/>
              <a:gd name="T31" fmla="*/ 161718 h 296504"/>
              <a:gd name="T32" fmla="*/ 123280 w 298089"/>
              <a:gd name="T33" fmla="*/ 194965 h 296504"/>
              <a:gd name="T34" fmla="*/ 66675 w 298089"/>
              <a:gd name="T35" fmla="*/ 185931 h 296504"/>
              <a:gd name="T36" fmla="*/ 244068 w 298089"/>
              <a:gd name="T37" fmla="*/ 107950 h 296504"/>
              <a:gd name="T38" fmla="*/ 260033 w 298089"/>
              <a:gd name="T39" fmla="*/ 117094 h 296504"/>
              <a:gd name="T40" fmla="*/ 244068 w 298089"/>
              <a:gd name="T41" fmla="*/ 107950 h 296504"/>
              <a:gd name="T42" fmla="*/ 228232 w 298089"/>
              <a:gd name="T43" fmla="*/ 112522 h 296504"/>
              <a:gd name="T44" fmla="*/ 198438 w 298089"/>
              <a:gd name="T45" fmla="*/ 112522 h 296504"/>
              <a:gd name="T46" fmla="*/ 40756 w 298089"/>
              <a:gd name="T47" fmla="*/ 155243 h 296504"/>
              <a:gd name="T48" fmla="*/ 127580 w 298089"/>
              <a:gd name="T49" fmla="*/ 177621 h 296504"/>
              <a:gd name="T50" fmla="*/ 173333 w 298089"/>
              <a:gd name="T51" fmla="*/ 185561 h 296504"/>
              <a:gd name="T52" fmla="*/ 226893 w 298089"/>
              <a:gd name="T53" fmla="*/ 76200 h 296504"/>
              <a:gd name="T54" fmla="*/ 260113 w 298089"/>
              <a:gd name="T55" fmla="*/ 85358 h 296504"/>
              <a:gd name="T56" fmla="*/ 226893 w 298089"/>
              <a:gd name="T57" fmla="*/ 76200 h 296504"/>
              <a:gd name="T58" fmla="*/ 209195 w 298089"/>
              <a:gd name="T59" fmla="*/ 80596 h 296504"/>
              <a:gd name="T60" fmla="*/ 176213 w 298089"/>
              <a:gd name="T61" fmla="*/ 80596 h 296504"/>
              <a:gd name="T62" fmla="*/ 189545 w 298089"/>
              <a:gd name="T63" fmla="*/ 155243 h 296504"/>
              <a:gd name="T64" fmla="*/ 226652 w 298089"/>
              <a:gd name="T65" fmla="*/ 206857 h 296504"/>
              <a:gd name="T66" fmla="*/ 167209 w 298089"/>
              <a:gd name="T67" fmla="*/ 268215 h 296504"/>
              <a:gd name="T68" fmla="*/ 144512 w 298089"/>
              <a:gd name="T69" fmla="*/ 226347 h 296504"/>
              <a:gd name="T70" fmla="*/ 110648 w 298089"/>
              <a:gd name="T71" fmla="*/ 76200 h 296504"/>
              <a:gd name="T72" fmla="*/ 289067 w 298089"/>
              <a:gd name="T73" fmla="*/ 287519 h 296504"/>
              <a:gd name="T74" fmla="*/ 266579 w 298089"/>
              <a:gd name="T75" fmla="*/ 23636 h 296504"/>
              <a:gd name="T76" fmla="*/ 272807 w 298089"/>
              <a:gd name="T77" fmla="*/ 30339 h 296504"/>
              <a:gd name="T78" fmla="*/ 265113 w 298089"/>
              <a:gd name="T79" fmla="*/ 27164 h 296504"/>
              <a:gd name="T80" fmla="*/ 222372 w 298089"/>
              <a:gd name="T81" fmla="*/ 23636 h 296504"/>
              <a:gd name="T82" fmla="*/ 219075 w 298089"/>
              <a:gd name="T83" fmla="*/ 31397 h 296504"/>
              <a:gd name="T84" fmla="*/ 215778 w 298089"/>
              <a:gd name="T85" fmla="*/ 23636 h 296504"/>
              <a:gd name="T86" fmla="*/ 244476 w 298089"/>
              <a:gd name="T87" fmla="*/ 31383 h 296504"/>
              <a:gd name="T88" fmla="*/ 9022 w 298089"/>
              <a:gd name="T89" fmla="*/ 8625 h 296504"/>
              <a:gd name="T90" fmla="*/ 289067 w 298089"/>
              <a:gd name="T91" fmla="*/ 8625 h 296504"/>
              <a:gd name="T92" fmla="*/ 293398 w 298089"/>
              <a:gd name="T93" fmla="*/ 0 h 296504"/>
              <a:gd name="T94" fmla="*/ 298089 w 298089"/>
              <a:gd name="T95" fmla="*/ 292191 h 296504"/>
              <a:gd name="T96" fmla="*/ 0 w 298089"/>
              <a:gd name="T97" fmla="*/ 292191 h 296504"/>
              <a:gd name="T98" fmla="*/ 4330 w 298089"/>
              <a:gd name="T99" fmla="*/ 0 h 2965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8089" h="296504">
                <a:moveTo>
                  <a:pt x="244068" y="203200"/>
                </a:moveTo>
                <a:lnTo>
                  <a:pt x="260033" y="203200"/>
                </a:lnTo>
                <a:cubicBezTo>
                  <a:pt x="262573" y="203200"/>
                  <a:pt x="264750" y="205398"/>
                  <a:pt x="264750" y="207963"/>
                </a:cubicBezTo>
                <a:cubicBezTo>
                  <a:pt x="264750" y="210527"/>
                  <a:pt x="262573" y="212359"/>
                  <a:pt x="260033" y="212359"/>
                </a:cubicBezTo>
                <a:lnTo>
                  <a:pt x="244068" y="212359"/>
                </a:lnTo>
                <a:cubicBezTo>
                  <a:pt x="241890" y="212359"/>
                  <a:pt x="239713" y="210527"/>
                  <a:pt x="239713" y="207963"/>
                </a:cubicBezTo>
                <a:cubicBezTo>
                  <a:pt x="239713" y="205398"/>
                  <a:pt x="241890" y="203200"/>
                  <a:pt x="244068" y="203200"/>
                </a:cubicBezTo>
                <a:close/>
                <a:moveTo>
                  <a:pt x="139469" y="183396"/>
                </a:moveTo>
                <a:lnTo>
                  <a:pt x="163606" y="254139"/>
                </a:lnTo>
                <a:lnTo>
                  <a:pt x="176936" y="223460"/>
                </a:lnTo>
                <a:cubicBezTo>
                  <a:pt x="177296" y="222377"/>
                  <a:pt x="178377" y="221655"/>
                  <a:pt x="179458" y="221294"/>
                </a:cubicBezTo>
                <a:lnTo>
                  <a:pt x="209720" y="207579"/>
                </a:lnTo>
                <a:lnTo>
                  <a:pt x="139469" y="183396"/>
                </a:lnTo>
                <a:close/>
                <a:moveTo>
                  <a:pt x="207934" y="171450"/>
                </a:moveTo>
                <a:lnTo>
                  <a:pt x="260015" y="171450"/>
                </a:lnTo>
                <a:cubicBezTo>
                  <a:pt x="262564" y="171450"/>
                  <a:pt x="264749" y="173648"/>
                  <a:pt x="264749" y="175846"/>
                </a:cubicBezTo>
                <a:cubicBezTo>
                  <a:pt x="264749" y="178410"/>
                  <a:pt x="262564" y="180608"/>
                  <a:pt x="260015" y="180608"/>
                </a:cubicBezTo>
                <a:lnTo>
                  <a:pt x="207934" y="180608"/>
                </a:lnTo>
                <a:cubicBezTo>
                  <a:pt x="205385" y="180608"/>
                  <a:pt x="203200" y="178410"/>
                  <a:pt x="203200" y="175846"/>
                </a:cubicBezTo>
                <a:cubicBezTo>
                  <a:pt x="203200" y="173648"/>
                  <a:pt x="205385" y="171450"/>
                  <a:pt x="207934" y="171450"/>
                </a:cubicBezTo>
                <a:close/>
                <a:moveTo>
                  <a:pt x="207934" y="139700"/>
                </a:moveTo>
                <a:lnTo>
                  <a:pt x="260015" y="139700"/>
                </a:lnTo>
                <a:cubicBezTo>
                  <a:pt x="262564" y="139700"/>
                  <a:pt x="264749" y="141531"/>
                  <a:pt x="264749" y="144096"/>
                </a:cubicBezTo>
                <a:cubicBezTo>
                  <a:pt x="264749" y="146660"/>
                  <a:pt x="262564" y="148858"/>
                  <a:pt x="260015" y="148858"/>
                </a:cubicBezTo>
                <a:lnTo>
                  <a:pt x="207934" y="148858"/>
                </a:lnTo>
                <a:cubicBezTo>
                  <a:pt x="205385" y="148858"/>
                  <a:pt x="203200" y="146660"/>
                  <a:pt x="203200" y="144096"/>
                </a:cubicBezTo>
                <a:cubicBezTo>
                  <a:pt x="203200" y="141531"/>
                  <a:pt x="205385" y="139700"/>
                  <a:pt x="207934" y="139700"/>
                </a:cubicBezTo>
                <a:close/>
                <a:moveTo>
                  <a:pt x="75746" y="126664"/>
                </a:moveTo>
                <a:lnTo>
                  <a:pt x="75746" y="184124"/>
                </a:lnTo>
                <a:lnTo>
                  <a:pt x="104412" y="155213"/>
                </a:lnTo>
                <a:lnTo>
                  <a:pt x="75746" y="126664"/>
                </a:lnTo>
                <a:close/>
                <a:moveTo>
                  <a:pt x="81915" y="120159"/>
                </a:moveTo>
                <a:lnTo>
                  <a:pt x="110943" y="149070"/>
                </a:lnTo>
                <a:lnTo>
                  <a:pt x="139609" y="120159"/>
                </a:lnTo>
                <a:lnTo>
                  <a:pt x="81915" y="120159"/>
                </a:lnTo>
                <a:close/>
                <a:moveTo>
                  <a:pt x="80100" y="111125"/>
                </a:moveTo>
                <a:lnTo>
                  <a:pt x="141423" y="111125"/>
                </a:lnTo>
                <a:cubicBezTo>
                  <a:pt x="149043" y="111125"/>
                  <a:pt x="155212" y="117268"/>
                  <a:pt x="155212" y="124857"/>
                </a:cubicBezTo>
                <a:lnTo>
                  <a:pt x="155212" y="163164"/>
                </a:lnTo>
                <a:cubicBezTo>
                  <a:pt x="155212" y="165693"/>
                  <a:pt x="153035" y="167862"/>
                  <a:pt x="150858" y="167862"/>
                </a:cubicBezTo>
                <a:cubicBezTo>
                  <a:pt x="148318" y="167862"/>
                  <a:pt x="146140" y="165693"/>
                  <a:pt x="146140" y="163164"/>
                </a:cubicBezTo>
                <a:lnTo>
                  <a:pt x="146140" y="126664"/>
                </a:lnTo>
                <a:lnTo>
                  <a:pt x="117475" y="155213"/>
                </a:lnTo>
                <a:lnTo>
                  <a:pt x="122192" y="160273"/>
                </a:lnTo>
                <a:cubicBezTo>
                  <a:pt x="124006" y="162080"/>
                  <a:pt x="124006" y="164971"/>
                  <a:pt x="122192" y="166778"/>
                </a:cubicBezTo>
                <a:cubicBezTo>
                  <a:pt x="121466" y="167500"/>
                  <a:pt x="120378" y="168223"/>
                  <a:pt x="118926" y="168223"/>
                </a:cubicBezTo>
                <a:cubicBezTo>
                  <a:pt x="117838" y="168223"/>
                  <a:pt x="116749" y="167500"/>
                  <a:pt x="115660" y="166778"/>
                </a:cubicBezTo>
                <a:lnTo>
                  <a:pt x="110943" y="161718"/>
                </a:lnTo>
                <a:lnTo>
                  <a:pt x="81915" y="190267"/>
                </a:lnTo>
                <a:lnTo>
                  <a:pt x="118926" y="190267"/>
                </a:lnTo>
                <a:cubicBezTo>
                  <a:pt x="121466" y="190267"/>
                  <a:pt x="123280" y="192436"/>
                  <a:pt x="123280" y="194965"/>
                </a:cubicBezTo>
                <a:cubicBezTo>
                  <a:pt x="123280" y="197495"/>
                  <a:pt x="121466" y="199663"/>
                  <a:pt x="118926" y="199663"/>
                </a:cubicBezTo>
                <a:lnTo>
                  <a:pt x="80100" y="199663"/>
                </a:lnTo>
                <a:cubicBezTo>
                  <a:pt x="72843" y="199663"/>
                  <a:pt x="66675" y="193520"/>
                  <a:pt x="66675" y="185931"/>
                </a:cubicBezTo>
                <a:lnTo>
                  <a:pt x="66675" y="124857"/>
                </a:lnTo>
                <a:cubicBezTo>
                  <a:pt x="66675" y="117268"/>
                  <a:pt x="72843" y="111125"/>
                  <a:pt x="80100" y="111125"/>
                </a:cubicBezTo>
                <a:close/>
                <a:moveTo>
                  <a:pt x="244068" y="107950"/>
                </a:moveTo>
                <a:lnTo>
                  <a:pt x="260033" y="107950"/>
                </a:lnTo>
                <a:cubicBezTo>
                  <a:pt x="262573" y="107950"/>
                  <a:pt x="264750" y="109855"/>
                  <a:pt x="264750" y="112522"/>
                </a:cubicBezTo>
                <a:cubicBezTo>
                  <a:pt x="264750" y="115189"/>
                  <a:pt x="262573" y="117094"/>
                  <a:pt x="260033" y="117094"/>
                </a:cubicBezTo>
                <a:lnTo>
                  <a:pt x="244068" y="117094"/>
                </a:lnTo>
                <a:cubicBezTo>
                  <a:pt x="241890" y="117094"/>
                  <a:pt x="239713" y="115189"/>
                  <a:pt x="239713" y="112522"/>
                </a:cubicBezTo>
                <a:cubicBezTo>
                  <a:pt x="239713" y="109855"/>
                  <a:pt x="241890" y="107950"/>
                  <a:pt x="244068" y="107950"/>
                </a:cubicBezTo>
                <a:close/>
                <a:moveTo>
                  <a:pt x="203220" y="107950"/>
                </a:moveTo>
                <a:lnTo>
                  <a:pt x="223818" y="107950"/>
                </a:lnTo>
                <a:cubicBezTo>
                  <a:pt x="226393" y="107950"/>
                  <a:pt x="228232" y="109855"/>
                  <a:pt x="228232" y="112522"/>
                </a:cubicBezTo>
                <a:cubicBezTo>
                  <a:pt x="228232" y="115189"/>
                  <a:pt x="226393" y="117094"/>
                  <a:pt x="223818" y="117094"/>
                </a:cubicBezTo>
                <a:lnTo>
                  <a:pt x="203220" y="117094"/>
                </a:lnTo>
                <a:cubicBezTo>
                  <a:pt x="200645" y="117094"/>
                  <a:pt x="198438" y="115189"/>
                  <a:pt x="198438" y="112522"/>
                </a:cubicBezTo>
                <a:cubicBezTo>
                  <a:pt x="198438" y="109855"/>
                  <a:pt x="200645" y="107950"/>
                  <a:pt x="203220" y="107950"/>
                </a:cubicBezTo>
                <a:close/>
                <a:moveTo>
                  <a:pt x="110648" y="85223"/>
                </a:moveTo>
                <a:cubicBezTo>
                  <a:pt x="72099" y="85223"/>
                  <a:pt x="40756" y="116624"/>
                  <a:pt x="40756" y="155243"/>
                </a:cubicBezTo>
                <a:cubicBezTo>
                  <a:pt x="40756" y="193502"/>
                  <a:pt x="72099" y="225264"/>
                  <a:pt x="110648" y="225264"/>
                </a:cubicBezTo>
                <a:cubicBezTo>
                  <a:pt x="121816" y="225264"/>
                  <a:pt x="132263" y="222377"/>
                  <a:pt x="141630" y="217685"/>
                </a:cubicBezTo>
                <a:lnTo>
                  <a:pt x="127580" y="177621"/>
                </a:lnTo>
                <a:cubicBezTo>
                  <a:pt x="127220" y="176177"/>
                  <a:pt x="127580" y="174012"/>
                  <a:pt x="128661" y="172929"/>
                </a:cubicBezTo>
                <a:cubicBezTo>
                  <a:pt x="130102" y="171846"/>
                  <a:pt x="131903" y="171485"/>
                  <a:pt x="133344" y="171846"/>
                </a:cubicBezTo>
                <a:lnTo>
                  <a:pt x="173333" y="185561"/>
                </a:lnTo>
                <a:cubicBezTo>
                  <a:pt x="178017" y="176538"/>
                  <a:pt x="180539" y="166071"/>
                  <a:pt x="180539" y="155243"/>
                </a:cubicBezTo>
                <a:cubicBezTo>
                  <a:pt x="180539" y="116624"/>
                  <a:pt x="149196" y="85223"/>
                  <a:pt x="110648" y="85223"/>
                </a:cubicBezTo>
                <a:close/>
                <a:moveTo>
                  <a:pt x="226893" y="76200"/>
                </a:moveTo>
                <a:lnTo>
                  <a:pt x="260113" y="76200"/>
                </a:lnTo>
                <a:cubicBezTo>
                  <a:pt x="262613" y="76200"/>
                  <a:pt x="264756" y="78031"/>
                  <a:pt x="264756" y="80596"/>
                </a:cubicBezTo>
                <a:cubicBezTo>
                  <a:pt x="264756" y="83160"/>
                  <a:pt x="262613" y="85358"/>
                  <a:pt x="260113" y="85358"/>
                </a:cubicBezTo>
                <a:lnTo>
                  <a:pt x="226893" y="85358"/>
                </a:lnTo>
                <a:cubicBezTo>
                  <a:pt x="224036" y="85358"/>
                  <a:pt x="222250" y="83160"/>
                  <a:pt x="222250" y="80596"/>
                </a:cubicBezTo>
                <a:cubicBezTo>
                  <a:pt x="222250" y="78031"/>
                  <a:pt x="224036" y="76200"/>
                  <a:pt x="226893" y="76200"/>
                </a:cubicBezTo>
                <a:close/>
                <a:moveTo>
                  <a:pt x="180469" y="76200"/>
                </a:moveTo>
                <a:lnTo>
                  <a:pt x="204939" y="76200"/>
                </a:lnTo>
                <a:cubicBezTo>
                  <a:pt x="207422" y="76200"/>
                  <a:pt x="209195" y="78031"/>
                  <a:pt x="209195" y="80596"/>
                </a:cubicBezTo>
                <a:cubicBezTo>
                  <a:pt x="209195" y="83160"/>
                  <a:pt x="207422" y="85358"/>
                  <a:pt x="204939" y="85358"/>
                </a:cubicBezTo>
                <a:lnTo>
                  <a:pt x="180469" y="85358"/>
                </a:lnTo>
                <a:cubicBezTo>
                  <a:pt x="177986" y="85358"/>
                  <a:pt x="176213" y="83160"/>
                  <a:pt x="176213" y="80596"/>
                </a:cubicBezTo>
                <a:cubicBezTo>
                  <a:pt x="176213" y="78031"/>
                  <a:pt x="177986" y="76200"/>
                  <a:pt x="180469" y="76200"/>
                </a:cubicBezTo>
                <a:close/>
                <a:moveTo>
                  <a:pt x="110648" y="76200"/>
                </a:moveTo>
                <a:cubicBezTo>
                  <a:pt x="154239" y="76200"/>
                  <a:pt x="189545" y="111571"/>
                  <a:pt x="189545" y="155243"/>
                </a:cubicBezTo>
                <a:cubicBezTo>
                  <a:pt x="189545" y="167154"/>
                  <a:pt x="186663" y="178343"/>
                  <a:pt x="181980" y="188449"/>
                </a:cubicBezTo>
                <a:lnTo>
                  <a:pt x="223410" y="202886"/>
                </a:lnTo>
                <a:cubicBezTo>
                  <a:pt x="225572" y="203608"/>
                  <a:pt x="226652" y="205052"/>
                  <a:pt x="226652" y="206857"/>
                </a:cubicBezTo>
                <a:cubicBezTo>
                  <a:pt x="226652" y="208661"/>
                  <a:pt x="225572" y="210466"/>
                  <a:pt x="224131" y="211188"/>
                </a:cubicBezTo>
                <a:lnTo>
                  <a:pt x="184502" y="228874"/>
                </a:lnTo>
                <a:lnTo>
                  <a:pt x="167209" y="268215"/>
                </a:lnTo>
                <a:cubicBezTo>
                  <a:pt x="166488" y="270020"/>
                  <a:pt x="164687" y="271102"/>
                  <a:pt x="162886" y="271102"/>
                </a:cubicBezTo>
                <a:cubicBezTo>
                  <a:pt x="161084" y="270741"/>
                  <a:pt x="159283" y="269659"/>
                  <a:pt x="158563" y="267854"/>
                </a:cubicBezTo>
                <a:lnTo>
                  <a:pt x="144512" y="226347"/>
                </a:lnTo>
                <a:cubicBezTo>
                  <a:pt x="134425" y="231400"/>
                  <a:pt x="122897" y="233927"/>
                  <a:pt x="110648" y="233927"/>
                </a:cubicBezTo>
                <a:cubicBezTo>
                  <a:pt x="67056" y="233927"/>
                  <a:pt x="31750" y="198916"/>
                  <a:pt x="31750" y="155243"/>
                </a:cubicBezTo>
                <a:cubicBezTo>
                  <a:pt x="31750" y="111571"/>
                  <a:pt x="67056" y="76200"/>
                  <a:pt x="110648" y="76200"/>
                </a:cubicBezTo>
                <a:close/>
                <a:moveTo>
                  <a:pt x="9022" y="53909"/>
                </a:moveTo>
                <a:lnTo>
                  <a:pt x="9022" y="287519"/>
                </a:lnTo>
                <a:lnTo>
                  <a:pt x="289067" y="287519"/>
                </a:lnTo>
                <a:lnTo>
                  <a:pt x="289067" y="53909"/>
                </a:lnTo>
                <a:lnTo>
                  <a:pt x="9022" y="53909"/>
                </a:lnTo>
                <a:close/>
                <a:moveTo>
                  <a:pt x="266579" y="23636"/>
                </a:moveTo>
                <a:cubicBezTo>
                  <a:pt x="268044" y="22225"/>
                  <a:pt x="271341" y="22225"/>
                  <a:pt x="272807" y="23636"/>
                </a:cubicBezTo>
                <a:cubicBezTo>
                  <a:pt x="273906" y="24694"/>
                  <a:pt x="274272" y="25753"/>
                  <a:pt x="274272" y="27164"/>
                </a:cubicBezTo>
                <a:cubicBezTo>
                  <a:pt x="274272" y="28222"/>
                  <a:pt x="273906" y="29280"/>
                  <a:pt x="272807" y="30339"/>
                </a:cubicBezTo>
                <a:cubicBezTo>
                  <a:pt x="272074" y="30691"/>
                  <a:pt x="270975" y="31397"/>
                  <a:pt x="269509" y="31397"/>
                </a:cubicBezTo>
                <a:cubicBezTo>
                  <a:pt x="268410" y="31397"/>
                  <a:pt x="267311" y="30691"/>
                  <a:pt x="266579" y="30339"/>
                </a:cubicBezTo>
                <a:cubicBezTo>
                  <a:pt x="265480" y="29280"/>
                  <a:pt x="265113" y="28222"/>
                  <a:pt x="265113" y="27164"/>
                </a:cubicBezTo>
                <a:cubicBezTo>
                  <a:pt x="265113" y="25753"/>
                  <a:pt x="265480" y="24694"/>
                  <a:pt x="266579" y="23636"/>
                </a:cubicBezTo>
                <a:close/>
                <a:moveTo>
                  <a:pt x="215778" y="23636"/>
                </a:moveTo>
                <a:cubicBezTo>
                  <a:pt x="217610" y="22225"/>
                  <a:pt x="220541" y="22225"/>
                  <a:pt x="222372" y="23636"/>
                </a:cubicBezTo>
                <a:cubicBezTo>
                  <a:pt x="223105" y="24694"/>
                  <a:pt x="223471" y="25753"/>
                  <a:pt x="223471" y="27164"/>
                </a:cubicBezTo>
                <a:cubicBezTo>
                  <a:pt x="223471" y="28222"/>
                  <a:pt x="223105" y="29280"/>
                  <a:pt x="222372" y="30339"/>
                </a:cubicBezTo>
                <a:cubicBezTo>
                  <a:pt x="221273" y="30691"/>
                  <a:pt x="220174" y="31397"/>
                  <a:pt x="219075" y="31397"/>
                </a:cubicBezTo>
                <a:cubicBezTo>
                  <a:pt x="217610" y="31397"/>
                  <a:pt x="216877" y="30691"/>
                  <a:pt x="215778" y="30339"/>
                </a:cubicBezTo>
                <a:cubicBezTo>
                  <a:pt x="214679" y="29280"/>
                  <a:pt x="214313" y="28222"/>
                  <a:pt x="214313" y="27164"/>
                </a:cubicBezTo>
                <a:cubicBezTo>
                  <a:pt x="214313" y="25753"/>
                  <a:pt x="214679" y="24694"/>
                  <a:pt x="215778" y="23636"/>
                </a:cubicBezTo>
                <a:close/>
                <a:moveTo>
                  <a:pt x="244476" y="22225"/>
                </a:moveTo>
                <a:cubicBezTo>
                  <a:pt x="247040" y="22225"/>
                  <a:pt x="248872" y="24423"/>
                  <a:pt x="248872" y="26987"/>
                </a:cubicBezTo>
                <a:cubicBezTo>
                  <a:pt x="248872" y="29185"/>
                  <a:pt x="247040" y="31383"/>
                  <a:pt x="244476" y="31383"/>
                </a:cubicBezTo>
                <a:cubicBezTo>
                  <a:pt x="241911" y="31383"/>
                  <a:pt x="239713" y="29185"/>
                  <a:pt x="239713" y="26987"/>
                </a:cubicBezTo>
                <a:cubicBezTo>
                  <a:pt x="239713" y="24423"/>
                  <a:pt x="241911" y="22225"/>
                  <a:pt x="244476" y="22225"/>
                </a:cubicBezTo>
                <a:close/>
                <a:moveTo>
                  <a:pt x="9022" y="8625"/>
                </a:moveTo>
                <a:lnTo>
                  <a:pt x="9022" y="44925"/>
                </a:lnTo>
                <a:lnTo>
                  <a:pt x="289067" y="44925"/>
                </a:lnTo>
                <a:lnTo>
                  <a:pt x="289067" y="8625"/>
                </a:lnTo>
                <a:lnTo>
                  <a:pt x="9022" y="8625"/>
                </a:lnTo>
                <a:close/>
                <a:moveTo>
                  <a:pt x="4330" y="0"/>
                </a:moveTo>
                <a:lnTo>
                  <a:pt x="293398" y="0"/>
                </a:lnTo>
                <a:cubicBezTo>
                  <a:pt x="295924" y="0"/>
                  <a:pt x="298089" y="1797"/>
                  <a:pt x="298089" y="4313"/>
                </a:cubicBezTo>
                <a:lnTo>
                  <a:pt x="298089" y="49237"/>
                </a:lnTo>
                <a:lnTo>
                  <a:pt x="298089" y="292191"/>
                </a:lnTo>
                <a:cubicBezTo>
                  <a:pt x="298089" y="294707"/>
                  <a:pt x="295924" y="296504"/>
                  <a:pt x="293398" y="296504"/>
                </a:cubicBezTo>
                <a:lnTo>
                  <a:pt x="4330" y="296504"/>
                </a:lnTo>
                <a:cubicBezTo>
                  <a:pt x="2165" y="296504"/>
                  <a:pt x="0" y="294707"/>
                  <a:pt x="0" y="292191"/>
                </a:cubicBezTo>
                <a:lnTo>
                  <a:pt x="0" y="49237"/>
                </a:lnTo>
                <a:lnTo>
                  <a:pt x="0" y="4313"/>
                </a:lnTo>
                <a:cubicBezTo>
                  <a:pt x="0" y="1797"/>
                  <a:pt x="2165" y="0"/>
                  <a:pt x="4330" y="0"/>
                </a:cubicBezTo>
                <a:close/>
              </a:path>
            </a:pathLst>
          </a:custGeom>
          <a:solidFill>
            <a:srgbClr val="00BAB5"/>
          </a:solidFill>
          <a:ln>
            <a:noFill/>
          </a:ln>
          <a:effectLst/>
        </p:spPr>
        <p:txBody>
          <a:bodyPr anchor="ctr"/>
          <a:lstStyle/>
          <a:p>
            <a:endParaRPr lang="en-US" sz="1100" dirty="0">
              <a:solidFill>
                <a:srgbClr val="4782BD"/>
              </a:solidFill>
              <a:latin typeface="Lato Light" panose="020F0502020204030203" pitchFamily="34" charset="0"/>
            </a:endParaRPr>
          </a:p>
        </p:txBody>
      </p:sp>
      <p:sp>
        <p:nvSpPr>
          <p:cNvPr id="32" name="Freeform 741">
            <a:extLst>
              <a:ext uri="{FF2B5EF4-FFF2-40B4-BE49-F238E27FC236}">
                <a16:creationId xmlns:a16="http://schemas.microsoft.com/office/drawing/2014/main" id="{DC5AC574-9846-4EAC-0B99-D165F4F84D8E}"/>
              </a:ext>
            </a:extLst>
          </p:cNvPr>
          <p:cNvSpPr>
            <a:spLocks noChangeArrowheads="1"/>
          </p:cNvSpPr>
          <p:nvPr/>
        </p:nvSpPr>
        <p:spPr bwMode="auto">
          <a:xfrm>
            <a:off x="8928484" y="4537515"/>
            <a:ext cx="693887" cy="575778"/>
          </a:xfrm>
          <a:custGeom>
            <a:avLst/>
            <a:gdLst>
              <a:gd name="T0" fmla="*/ 126670 w 298089"/>
              <a:gd name="T1" fmla="*/ 228987 h 247291"/>
              <a:gd name="T2" fmla="*/ 134970 w 298089"/>
              <a:gd name="T3" fmla="*/ 238319 h 247291"/>
              <a:gd name="T4" fmla="*/ 171780 w 298089"/>
              <a:gd name="T5" fmla="*/ 229705 h 247291"/>
              <a:gd name="T6" fmla="*/ 163119 w 298089"/>
              <a:gd name="T7" fmla="*/ 220373 h 247291"/>
              <a:gd name="T8" fmla="*/ 119293 w 298089"/>
              <a:gd name="T9" fmla="*/ 89097 h 247291"/>
              <a:gd name="T10" fmla="*/ 149837 w 298089"/>
              <a:gd name="T11" fmla="*/ 112642 h 247291"/>
              <a:gd name="T12" fmla="*/ 180381 w 298089"/>
              <a:gd name="T13" fmla="*/ 89097 h 247291"/>
              <a:gd name="T14" fmla="*/ 156382 w 298089"/>
              <a:gd name="T15" fmla="*/ 119063 h 247291"/>
              <a:gd name="T16" fmla="*/ 180381 w 298089"/>
              <a:gd name="T17" fmla="*/ 149030 h 247291"/>
              <a:gd name="T18" fmla="*/ 174199 w 298089"/>
              <a:gd name="T19" fmla="*/ 149030 h 247291"/>
              <a:gd name="T20" fmla="*/ 125838 w 298089"/>
              <a:gd name="T21" fmla="*/ 149030 h 247291"/>
              <a:gd name="T22" fmla="*/ 119293 w 298089"/>
              <a:gd name="T23" fmla="*/ 149030 h 247291"/>
              <a:gd name="T24" fmla="*/ 143655 w 298089"/>
              <a:gd name="T25" fmla="*/ 119063 h 247291"/>
              <a:gd name="T26" fmla="*/ 119293 w 298089"/>
              <a:gd name="T27" fmla="*/ 89097 h 247291"/>
              <a:gd name="T28" fmla="*/ 266332 w 298089"/>
              <a:gd name="T29" fmla="*/ 117006 h 247291"/>
              <a:gd name="T30" fmla="*/ 289067 w 298089"/>
              <a:gd name="T31" fmla="*/ 117724 h 247291"/>
              <a:gd name="T32" fmla="*/ 262723 w 298089"/>
              <a:gd name="T33" fmla="*/ 87575 h 247291"/>
              <a:gd name="T34" fmla="*/ 239987 w 298089"/>
              <a:gd name="T35" fmla="*/ 90446 h 247291"/>
              <a:gd name="T36" fmla="*/ 239265 w 298089"/>
              <a:gd name="T37" fmla="*/ 117006 h 247291"/>
              <a:gd name="T38" fmla="*/ 238905 w 298089"/>
              <a:gd name="T39" fmla="*/ 146796 h 247291"/>
              <a:gd name="T40" fmla="*/ 252257 w 298089"/>
              <a:gd name="T41" fmla="*/ 150385 h 247291"/>
              <a:gd name="T42" fmla="*/ 253340 w 298089"/>
              <a:gd name="T43" fmla="*/ 87575 h 247291"/>
              <a:gd name="T44" fmla="*/ 45110 w 298089"/>
              <a:gd name="T45" fmla="*/ 87575 h 247291"/>
              <a:gd name="T46" fmla="*/ 46193 w 298089"/>
              <a:gd name="T47" fmla="*/ 150385 h 247291"/>
              <a:gd name="T48" fmla="*/ 59185 w 298089"/>
              <a:gd name="T49" fmla="*/ 146796 h 247291"/>
              <a:gd name="T50" fmla="*/ 58824 w 298089"/>
              <a:gd name="T51" fmla="*/ 117006 h 247291"/>
              <a:gd name="T52" fmla="*/ 58463 w 298089"/>
              <a:gd name="T53" fmla="*/ 90446 h 247291"/>
              <a:gd name="T54" fmla="*/ 45110 w 298089"/>
              <a:gd name="T55" fmla="*/ 87575 h 247291"/>
              <a:gd name="T56" fmla="*/ 9383 w 298089"/>
              <a:gd name="T57" fmla="*/ 116647 h 247291"/>
              <a:gd name="T58" fmla="*/ 36449 w 298089"/>
              <a:gd name="T59" fmla="*/ 149667 h 247291"/>
              <a:gd name="T60" fmla="*/ 35366 w 298089"/>
              <a:gd name="T61" fmla="*/ 87575 h 247291"/>
              <a:gd name="T62" fmla="*/ 191799 w 298089"/>
              <a:gd name="T63" fmla="*/ 73025 h 247291"/>
              <a:gd name="T64" fmla="*/ 196489 w 298089"/>
              <a:gd name="T65" fmla="*/ 163277 h 247291"/>
              <a:gd name="T66" fmla="*/ 179171 w 298089"/>
              <a:gd name="T67" fmla="*/ 167970 h 247291"/>
              <a:gd name="T68" fmla="*/ 148864 w 298089"/>
              <a:gd name="T69" fmla="*/ 196489 h 247291"/>
              <a:gd name="T70" fmla="*/ 134433 w 298089"/>
              <a:gd name="T71" fmla="*/ 183132 h 247291"/>
              <a:gd name="T72" fmla="*/ 140566 w 298089"/>
              <a:gd name="T73" fmla="*/ 176995 h 247291"/>
              <a:gd name="T74" fmla="*/ 174120 w 298089"/>
              <a:gd name="T75" fmla="*/ 160028 h 247291"/>
              <a:gd name="T76" fmla="*/ 177367 w 298089"/>
              <a:gd name="T77" fmla="*/ 158584 h 247291"/>
              <a:gd name="T78" fmla="*/ 187470 w 298089"/>
              <a:gd name="T79" fmla="*/ 82050 h 247291"/>
              <a:gd name="T80" fmla="*/ 110620 w 298089"/>
              <a:gd name="T81" fmla="*/ 158584 h 247291"/>
              <a:gd name="T82" fmla="*/ 157524 w 298089"/>
              <a:gd name="T83" fmla="*/ 163277 h 247291"/>
              <a:gd name="T84" fmla="*/ 106290 w 298089"/>
              <a:gd name="T85" fmla="*/ 167970 h 247291"/>
              <a:gd name="T86" fmla="*/ 101600 w 298089"/>
              <a:gd name="T87" fmla="*/ 77357 h 247291"/>
              <a:gd name="T88" fmla="*/ 149045 w 298089"/>
              <a:gd name="T89" fmla="*/ 0 h 247291"/>
              <a:gd name="T90" fmla="*/ 298089 w 298089"/>
              <a:gd name="T91" fmla="*/ 116647 h 247291"/>
              <a:gd name="T92" fmla="*/ 258753 w 298089"/>
              <a:gd name="T93" fmla="*/ 158999 h 247291"/>
              <a:gd name="T94" fmla="*/ 180802 w 298089"/>
              <a:gd name="T95" fmla="*/ 229705 h 247291"/>
              <a:gd name="T96" fmla="*/ 134970 w 298089"/>
              <a:gd name="T97" fmla="*/ 247291 h 247291"/>
              <a:gd name="T98" fmla="*/ 117648 w 298089"/>
              <a:gd name="T99" fmla="*/ 228987 h 247291"/>
              <a:gd name="T100" fmla="*/ 163119 w 298089"/>
              <a:gd name="T101" fmla="*/ 211041 h 247291"/>
              <a:gd name="T102" fmla="*/ 248648 w 298089"/>
              <a:gd name="T103" fmla="*/ 159358 h 247291"/>
              <a:gd name="T104" fmla="*/ 232048 w 298089"/>
              <a:gd name="T105" fmla="*/ 152538 h 247291"/>
              <a:gd name="T106" fmla="*/ 230604 w 298089"/>
              <a:gd name="T107" fmla="*/ 117006 h 247291"/>
              <a:gd name="T108" fmla="*/ 233130 w 298089"/>
              <a:gd name="T109" fmla="*/ 84703 h 247291"/>
              <a:gd name="T110" fmla="*/ 250453 w 298089"/>
              <a:gd name="T111" fmla="*/ 78243 h 247291"/>
              <a:gd name="T112" fmla="*/ 47997 w 298089"/>
              <a:gd name="T113" fmla="*/ 78243 h 247291"/>
              <a:gd name="T114" fmla="*/ 65320 w 298089"/>
              <a:gd name="T115" fmla="*/ 84703 h 247291"/>
              <a:gd name="T116" fmla="*/ 67846 w 298089"/>
              <a:gd name="T117" fmla="*/ 117006 h 247291"/>
              <a:gd name="T118" fmla="*/ 66402 w 298089"/>
              <a:gd name="T119" fmla="*/ 152538 h 247291"/>
              <a:gd name="T120" fmla="*/ 42945 w 298089"/>
              <a:gd name="T121" fmla="*/ 159358 h 247291"/>
              <a:gd name="T122" fmla="*/ 0 w 298089"/>
              <a:gd name="T123" fmla="*/ 117006 h 247291"/>
              <a:gd name="T124" fmla="*/ 149045 w 298089"/>
              <a:gd name="T125" fmla="*/ 0 h 247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98089" h="247291">
                <a:moveTo>
                  <a:pt x="134970" y="220373"/>
                </a:moveTo>
                <a:cubicBezTo>
                  <a:pt x="130279" y="220373"/>
                  <a:pt x="126670" y="223962"/>
                  <a:pt x="126670" y="228987"/>
                </a:cubicBezTo>
                <a:lnTo>
                  <a:pt x="126670" y="229705"/>
                </a:lnTo>
                <a:cubicBezTo>
                  <a:pt x="126670" y="234370"/>
                  <a:pt x="130279" y="238319"/>
                  <a:pt x="134970" y="238319"/>
                </a:cubicBezTo>
                <a:lnTo>
                  <a:pt x="163119" y="238319"/>
                </a:lnTo>
                <a:cubicBezTo>
                  <a:pt x="167811" y="238319"/>
                  <a:pt x="171780" y="234370"/>
                  <a:pt x="171780" y="229705"/>
                </a:cubicBezTo>
                <a:lnTo>
                  <a:pt x="171780" y="228987"/>
                </a:lnTo>
                <a:cubicBezTo>
                  <a:pt x="171780" y="223962"/>
                  <a:pt x="167811" y="220373"/>
                  <a:pt x="163119" y="220373"/>
                </a:cubicBezTo>
                <a:lnTo>
                  <a:pt x="134970" y="220373"/>
                </a:lnTo>
                <a:close/>
                <a:moveTo>
                  <a:pt x="119293" y="89097"/>
                </a:moveTo>
                <a:cubicBezTo>
                  <a:pt x="121111" y="87313"/>
                  <a:pt x="124020" y="87313"/>
                  <a:pt x="125838" y="89097"/>
                </a:cubicBezTo>
                <a:lnTo>
                  <a:pt x="149837" y="112642"/>
                </a:lnTo>
                <a:lnTo>
                  <a:pt x="174199" y="89097"/>
                </a:lnTo>
                <a:cubicBezTo>
                  <a:pt x="175654" y="87313"/>
                  <a:pt x="178562" y="87313"/>
                  <a:pt x="180381" y="89097"/>
                </a:cubicBezTo>
                <a:cubicBezTo>
                  <a:pt x="182199" y="90881"/>
                  <a:pt x="182199" y="93735"/>
                  <a:pt x="180381" y="95518"/>
                </a:cubicBezTo>
                <a:lnTo>
                  <a:pt x="156382" y="119063"/>
                </a:lnTo>
                <a:lnTo>
                  <a:pt x="180381" y="142965"/>
                </a:lnTo>
                <a:cubicBezTo>
                  <a:pt x="182199" y="144392"/>
                  <a:pt x="182199" y="147603"/>
                  <a:pt x="180381" y="149030"/>
                </a:cubicBezTo>
                <a:cubicBezTo>
                  <a:pt x="179653" y="150100"/>
                  <a:pt x="178562" y="150457"/>
                  <a:pt x="177108" y="150457"/>
                </a:cubicBezTo>
                <a:cubicBezTo>
                  <a:pt x="176017" y="150457"/>
                  <a:pt x="174926" y="150100"/>
                  <a:pt x="174199" y="149030"/>
                </a:cubicBezTo>
                <a:lnTo>
                  <a:pt x="149837" y="125485"/>
                </a:lnTo>
                <a:lnTo>
                  <a:pt x="125838" y="149030"/>
                </a:lnTo>
                <a:cubicBezTo>
                  <a:pt x="124748" y="150100"/>
                  <a:pt x="123657" y="150457"/>
                  <a:pt x="122566" y="150457"/>
                </a:cubicBezTo>
                <a:cubicBezTo>
                  <a:pt x="121475" y="150457"/>
                  <a:pt x="120384" y="150100"/>
                  <a:pt x="119293" y="149030"/>
                </a:cubicBezTo>
                <a:cubicBezTo>
                  <a:pt x="117475" y="147603"/>
                  <a:pt x="117475" y="144392"/>
                  <a:pt x="119293" y="142965"/>
                </a:cubicBezTo>
                <a:lnTo>
                  <a:pt x="143655" y="119063"/>
                </a:lnTo>
                <a:lnTo>
                  <a:pt x="119293" y="95518"/>
                </a:lnTo>
                <a:cubicBezTo>
                  <a:pt x="117475" y="93735"/>
                  <a:pt x="117475" y="90881"/>
                  <a:pt x="119293" y="89097"/>
                </a:cubicBezTo>
                <a:close/>
                <a:moveTo>
                  <a:pt x="262723" y="87575"/>
                </a:moveTo>
                <a:cubicBezTo>
                  <a:pt x="265249" y="97266"/>
                  <a:pt x="266332" y="106956"/>
                  <a:pt x="266332" y="117006"/>
                </a:cubicBezTo>
                <a:cubicBezTo>
                  <a:pt x="266332" y="128132"/>
                  <a:pt x="264888" y="139259"/>
                  <a:pt x="262001" y="149667"/>
                </a:cubicBezTo>
                <a:cubicBezTo>
                  <a:pt x="277158" y="146796"/>
                  <a:pt x="289067" y="133516"/>
                  <a:pt x="289067" y="117724"/>
                </a:cubicBezTo>
                <a:lnTo>
                  <a:pt x="289067" y="117006"/>
                </a:lnTo>
                <a:cubicBezTo>
                  <a:pt x="289067" y="101573"/>
                  <a:pt x="277519" y="89370"/>
                  <a:pt x="262723" y="87575"/>
                </a:cubicBezTo>
                <a:close/>
                <a:moveTo>
                  <a:pt x="246844" y="87575"/>
                </a:moveTo>
                <a:cubicBezTo>
                  <a:pt x="243957" y="87575"/>
                  <a:pt x="241792" y="88652"/>
                  <a:pt x="239987" y="90446"/>
                </a:cubicBezTo>
                <a:cubicBezTo>
                  <a:pt x="238183" y="92600"/>
                  <a:pt x="237461" y="95112"/>
                  <a:pt x="237822" y="97984"/>
                </a:cubicBezTo>
                <a:cubicBezTo>
                  <a:pt x="238905" y="104444"/>
                  <a:pt x="239265" y="110545"/>
                  <a:pt x="239265" y="117006"/>
                </a:cubicBezTo>
                <a:cubicBezTo>
                  <a:pt x="239265" y="124902"/>
                  <a:pt x="238905" y="132439"/>
                  <a:pt x="237100" y="139976"/>
                </a:cubicBezTo>
                <a:cubicBezTo>
                  <a:pt x="236739" y="142489"/>
                  <a:pt x="237100" y="145001"/>
                  <a:pt x="238905" y="146796"/>
                </a:cubicBezTo>
                <a:cubicBezTo>
                  <a:pt x="240709" y="148949"/>
                  <a:pt x="243596" y="150385"/>
                  <a:pt x="246122" y="150385"/>
                </a:cubicBezTo>
                <a:lnTo>
                  <a:pt x="252257" y="150385"/>
                </a:lnTo>
                <a:cubicBezTo>
                  <a:pt x="255505" y="139617"/>
                  <a:pt x="257670" y="128491"/>
                  <a:pt x="257670" y="117006"/>
                </a:cubicBezTo>
                <a:cubicBezTo>
                  <a:pt x="257670" y="106956"/>
                  <a:pt x="256227" y="96907"/>
                  <a:pt x="253340" y="87575"/>
                </a:cubicBezTo>
                <a:lnTo>
                  <a:pt x="246844" y="87575"/>
                </a:lnTo>
                <a:close/>
                <a:moveTo>
                  <a:pt x="45110" y="87575"/>
                </a:moveTo>
                <a:cubicBezTo>
                  <a:pt x="42223" y="96907"/>
                  <a:pt x="40779" y="106956"/>
                  <a:pt x="40779" y="117006"/>
                </a:cubicBezTo>
                <a:cubicBezTo>
                  <a:pt x="40779" y="128491"/>
                  <a:pt x="42584" y="139617"/>
                  <a:pt x="46193" y="150385"/>
                </a:cubicBezTo>
                <a:lnTo>
                  <a:pt x="52328" y="150385"/>
                </a:lnTo>
                <a:cubicBezTo>
                  <a:pt x="54854" y="150385"/>
                  <a:pt x="57380" y="148949"/>
                  <a:pt x="59185" y="146796"/>
                </a:cubicBezTo>
                <a:cubicBezTo>
                  <a:pt x="60989" y="145001"/>
                  <a:pt x="61711" y="142489"/>
                  <a:pt x="60989" y="139976"/>
                </a:cubicBezTo>
                <a:cubicBezTo>
                  <a:pt x="59545" y="132439"/>
                  <a:pt x="58824" y="124902"/>
                  <a:pt x="58824" y="117006"/>
                </a:cubicBezTo>
                <a:cubicBezTo>
                  <a:pt x="58824" y="110545"/>
                  <a:pt x="59545" y="104444"/>
                  <a:pt x="60267" y="97984"/>
                </a:cubicBezTo>
                <a:cubicBezTo>
                  <a:pt x="60989" y="95112"/>
                  <a:pt x="60267" y="92600"/>
                  <a:pt x="58463" y="90446"/>
                </a:cubicBezTo>
                <a:cubicBezTo>
                  <a:pt x="56658" y="88652"/>
                  <a:pt x="54132" y="87575"/>
                  <a:pt x="51606" y="87575"/>
                </a:cubicBezTo>
                <a:lnTo>
                  <a:pt x="45110" y="87575"/>
                </a:lnTo>
                <a:close/>
                <a:moveTo>
                  <a:pt x="35366" y="87575"/>
                </a:moveTo>
                <a:cubicBezTo>
                  <a:pt x="20570" y="89370"/>
                  <a:pt x="9383" y="101573"/>
                  <a:pt x="9383" y="116647"/>
                </a:cubicBezTo>
                <a:lnTo>
                  <a:pt x="9383" y="117365"/>
                </a:lnTo>
                <a:cubicBezTo>
                  <a:pt x="9383" y="133516"/>
                  <a:pt x="20931" y="146796"/>
                  <a:pt x="36449" y="149667"/>
                </a:cubicBezTo>
                <a:cubicBezTo>
                  <a:pt x="33201" y="139259"/>
                  <a:pt x="31757" y="128132"/>
                  <a:pt x="31757" y="117006"/>
                </a:cubicBezTo>
                <a:cubicBezTo>
                  <a:pt x="31757" y="106956"/>
                  <a:pt x="32840" y="97266"/>
                  <a:pt x="35366" y="87575"/>
                </a:cubicBezTo>
                <a:close/>
                <a:moveTo>
                  <a:pt x="106290" y="73025"/>
                </a:moveTo>
                <a:lnTo>
                  <a:pt x="191799" y="73025"/>
                </a:lnTo>
                <a:cubicBezTo>
                  <a:pt x="194325" y="73025"/>
                  <a:pt x="196489" y="75191"/>
                  <a:pt x="196489" y="77357"/>
                </a:cubicBezTo>
                <a:lnTo>
                  <a:pt x="196489" y="163277"/>
                </a:lnTo>
                <a:cubicBezTo>
                  <a:pt x="196489" y="165804"/>
                  <a:pt x="194325" y="167970"/>
                  <a:pt x="191799" y="167970"/>
                </a:cubicBezTo>
                <a:lnTo>
                  <a:pt x="179171" y="167970"/>
                </a:lnTo>
                <a:lnTo>
                  <a:pt x="152112" y="194684"/>
                </a:lnTo>
                <a:cubicBezTo>
                  <a:pt x="151390" y="195767"/>
                  <a:pt x="150308" y="196489"/>
                  <a:pt x="148864" y="196489"/>
                </a:cubicBezTo>
                <a:cubicBezTo>
                  <a:pt x="147782" y="196489"/>
                  <a:pt x="146700" y="195767"/>
                  <a:pt x="145617" y="194684"/>
                </a:cubicBezTo>
                <a:lnTo>
                  <a:pt x="134433" y="183132"/>
                </a:lnTo>
                <a:cubicBezTo>
                  <a:pt x="132629" y="181688"/>
                  <a:pt x="132629" y="178800"/>
                  <a:pt x="134433" y="176995"/>
                </a:cubicBezTo>
                <a:cubicBezTo>
                  <a:pt x="135876" y="175190"/>
                  <a:pt x="139123" y="175190"/>
                  <a:pt x="140566" y="176995"/>
                </a:cubicBezTo>
                <a:lnTo>
                  <a:pt x="148864" y="185298"/>
                </a:lnTo>
                <a:lnTo>
                  <a:pt x="174120" y="160028"/>
                </a:lnTo>
                <a:cubicBezTo>
                  <a:pt x="174481" y="159667"/>
                  <a:pt x="175203" y="159306"/>
                  <a:pt x="175563" y="159306"/>
                </a:cubicBezTo>
                <a:cubicBezTo>
                  <a:pt x="176285" y="158945"/>
                  <a:pt x="176646" y="158584"/>
                  <a:pt x="177367" y="158584"/>
                </a:cubicBezTo>
                <a:lnTo>
                  <a:pt x="187470" y="158584"/>
                </a:lnTo>
                <a:lnTo>
                  <a:pt x="187470" y="82050"/>
                </a:lnTo>
                <a:lnTo>
                  <a:pt x="110620" y="82050"/>
                </a:lnTo>
                <a:lnTo>
                  <a:pt x="110620" y="158584"/>
                </a:lnTo>
                <a:lnTo>
                  <a:pt x="153194" y="158584"/>
                </a:lnTo>
                <a:cubicBezTo>
                  <a:pt x="155720" y="158584"/>
                  <a:pt x="157524" y="160750"/>
                  <a:pt x="157524" y="163277"/>
                </a:cubicBezTo>
                <a:cubicBezTo>
                  <a:pt x="157524" y="165804"/>
                  <a:pt x="155720" y="167970"/>
                  <a:pt x="153194" y="167970"/>
                </a:cubicBezTo>
                <a:lnTo>
                  <a:pt x="106290" y="167970"/>
                </a:lnTo>
                <a:cubicBezTo>
                  <a:pt x="103765" y="167970"/>
                  <a:pt x="101600" y="165804"/>
                  <a:pt x="101600" y="163277"/>
                </a:cubicBezTo>
                <a:lnTo>
                  <a:pt x="101600" y="77357"/>
                </a:lnTo>
                <a:cubicBezTo>
                  <a:pt x="101600" y="75191"/>
                  <a:pt x="103765" y="73025"/>
                  <a:pt x="106290" y="73025"/>
                </a:cubicBezTo>
                <a:close/>
                <a:moveTo>
                  <a:pt x="149045" y="0"/>
                </a:moveTo>
                <a:cubicBezTo>
                  <a:pt x="199207" y="0"/>
                  <a:pt x="243596" y="31584"/>
                  <a:pt x="259836" y="78243"/>
                </a:cubicBezTo>
                <a:cubicBezTo>
                  <a:pt x="281128" y="78961"/>
                  <a:pt x="298089" y="95830"/>
                  <a:pt x="298089" y="116647"/>
                </a:cubicBezTo>
                <a:lnTo>
                  <a:pt x="298089" y="117724"/>
                </a:lnTo>
                <a:cubicBezTo>
                  <a:pt x="298089" y="139617"/>
                  <a:pt x="280406" y="157563"/>
                  <a:pt x="258753" y="158999"/>
                </a:cubicBezTo>
                <a:cubicBezTo>
                  <a:pt x="245040" y="193813"/>
                  <a:pt x="215808" y="219296"/>
                  <a:pt x="180802" y="229346"/>
                </a:cubicBezTo>
                <a:lnTo>
                  <a:pt x="180802" y="229705"/>
                </a:lnTo>
                <a:cubicBezTo>
                  <a:pt x="180802" y="239395"/>
                  <a:pt x="172863" y="247291"/>
                  <a:pt x="163119" y="247291"/>
                </a:cubicBezTo>
                <a:lnTo>
                  <a:pt x="134970" y="247291"/>
                </a:lnTo>
                <a:cubicBezTo>
                  <a:pt x="125227" y="247291"/>
                  <a:pt x="117648" y="239395"/>
                  <a:pt x="117648" y="229705"/>
                </a:cubicBezTo>
                <a:lnTo>
                  <a:pt x="117648" y="228987"/>
                </a:lnTo>
                <a:cubicBezTo>
                  <a:pt x="117648" y="219296"/>
                  <a:pt x="125227" y="211041"/>
                  <a:pt x="134970" y="211041"/>
                </a:cubicBezTo>
                <a:lnTo>
                  <a:pt x="163119" y="211041"/>
                </a:lnTo>
                <a:cubicBezTo>
                  <a:pt x="169976" y="211041"/>
                  <a:pt x="175750" y="214989"/>
                  <a:pt x="178637" y="220373"/>
                </a:cubicBezTo>
                <a:cubicBezTo>
                  <a:pt x="209673" y="211759"/>
                  <a:pt x="235657" y="189506"/>
                  <a:pt x="248648" y="159358"/>
                </a:cubicBezTo>
                <a:lnTo>
                  <a:pt x="246122" y="159358"/>
                </a:lnTo>
                <a:cubicBezTo>
                  <a:pt x="240709" y="159358"/>
                  <a:pt x="235657" y="156845"/>
                  <a:pt x="232048" y="152538"/>
                </a:cubicBezTo>
                <a:cubicBezTo>
                  <a:pt x="228439" y="148590"/>
                  <a:pt x="227356" y="143207"/>
                  <a:pt x="228439" y="137823"/>
                </a:cubicBezTo>
                <a:cubicBezTo>
                  <a:pt x="229522" y="131004"/>
                  <a:pt x="230604" y="124184"/>
                  <a:pt x="230604" y="117006"/>
                </a:cubicBezTo>
                <a:cubicBezTo>
                  <a:pt x="230604" y="111263"/>
                  <a:pt x="229883" y="105162"/>
                  <a:pt x="229161" y="99419"/>
                </a:cubicBezTo>
                <a:cubicBezTo>
                  <a:pt x="228078" y="94035"/>
                  <a:pt x="229522" y="88652"/>
                  <a:pt x="233130" y="84703"/>
                </a:cubicBezTo>
                <a:cubicBezTo>
                  <a:pt x="236739" y="80755"/>
                  <a:pt x="241431" y="78243"/>
                  <a:pt x="246844" y="78243"/>
                </a:cubicBezTo>
                <a:lnTo>
                  <a:pt x="250453" y="78243"/>
                </a:lnTo>
                <a:cubicBezTo>
                  <a:pt x="234213" y="36968"/>
                  <a:pt x="194516" y="9331"/>
                  <a:pt x="149045" y="9331"/>
                </a:cubicBezTo>
                <a:cubicBezTo>
                  <a:pt x="103934" y="9331"/>
                  <a:pt x="64237" y="36968"/>
                  <a:pt x="47997" y="78243"/>
                </a:cubicBezTo>
                <a:lnTo>
                  <a:pt x="51606" y="78243"/>
                </a:lnTo>
                <a:cubicBezTo>
                  <a:pt x="57019" y="78243"/>
                  <a:pt x="61711" y="80755"/>
                  <a:pt x="65320" y="84703"/>
                </a:cubicBezTo>
                <a:cubicBezTo>
                  <a:pt x="68928" y="88652"/>
                  <a:pt x="70372" y="94035"/>
                  <a:pt x="69289" y="99419"/>
                </a:cubicBezTo>
                <a:cubicBezTo>
                  <a:pt x="68207" y="105162"/>
                  <a:pt x="67846" y="111263"/>
                  <a:pt x="67846" y="117006"/>
                </a:cubicBezTo>
                <a:cubicBezTo>
                  <a:pt x="67846" y="124184"/>
                  <a:pt x="68567" y="131004"/>
                  <a:pt x="70011" y="137823"/>
                </a:cubicBezTo>
                <a:cubicBezTo>
                  <a:pt x="71094" y="143207"/>
                  <a:pt x="69650" y="148590"/>
                  <a:pt x="66402" y="152538"/>
                </a:cubicBezTo>
                <a:cubicBezTo>
                  <a:pt x="62793" y="156845"/>
                  <a:pt x="57741" y="159358"/>
                  <a:pt x="52328" y="159358"/>
                </a:cubicBezTo>
                <a:lnTo>
                  <a:pt x="42945" y="159358"/>
                </a:lnTo>
                <a:cubicBezTo>
                  <a:pt x="19487" y="159358"/>
                  <a:pt x="361" y="140694"/>
                  <a:pt x="0" y="117724"/>
                </a:cubicBezTo>
                <a:lnTo>
                  <a:pt x="0" y="117006"/>
                </a:lnTo>
                <a:cubicBezTo>
                  <a:pt x="0" y="95830"/>
                  <a:pt x="17322" y="78961"/>
                  <a:pt x="38614" y="78243"/>
                </a:cubicBezTo>
                <a:cubicBezTo>
                  <a:pt x="54854" y="31584"/>
                  <a:pt x="98882" y="0"/>
                  <a:pt x="149045" y="0"/>
                </a:cubicBezTo>
                <a:close/>
              </a:path>
            </a:pathLst>
          </a:custGeom>
          <a:solidFill>
            <a:srgbClr val="7F65BB"/>
          </a:solidFill>
          <a:ln>
            <a:noFill/>
          </a:ln>
          <a:effectLst/>
        </p:spPr>
        <p:txBody>
          <a:bodyPr anchor="ctr"/>
          <a:lstStyle/>
          <a:p>
            <a:endParaRPr lang="en-US" sz="1100" dirty="0">
              <a:latin typeface="Lato Light" panose="020F0502020204030203" pitchFamily="34" charset="0"/>
            </a:endParaRPr>
          </a:p>
        </p:txBody>
      </p:sp>
      <p:sp>
        <p:nvSpPr>
          <p:cNvPr id="33" name="Freeform 742">
            <a:extLst>
              <a:ext uri="{FF2B5EF4-FFF2-40B4-BE49-F238E27FC236}">
                <a16:creationId xmlns:a16="http://schemas.microsoft.com/office/drawing/2014/main" id="{9A73323C-CB82-1C23-7640-4FDF626A3358}"/>
              </a:ext>
            </a:extLst>
          </p:cNvPr>
          <p:cNvSpPr>
            <a:spLocks noChangeArrowheads="1"/>
          </p:cNvSpPr>
          <p:nvPr/>
        </p:nvSpPr>
        <p:spPr bwMode="auto">
          <a:xfrm>
            <a:off x="8982000" y="2461783"/>
            <a:ext cx="586854" cy="693885"/>
          </a:xfrm>
          <a:custGeom>
            <a:avLst/>
            <a:gdLst>
              <a:gd name="T0" fmla="*/ 115695 w 252053"/>
              <a:gd name="T1" fmla="*/ 221615 h 298089"/>
              <a:gd name="T2" fmla="*/ 121797 w 252053"/>
              <a:gd name="T3" fmla="*/ 234831 h 298089"/>
              <a:gd name="T4" fmla="*/ 137230 w 252053"/>
              <a:gd name="T5" fmla="*/ 263763 h 298089"/>
              <a:gd name="T6" fmla="*/ 133641 w 252053"/>
              <a:gd name="T7" fmla="*/ 230545 h 298089"/>
              <a:gd name="T8" fmla="*/ 126821 w 252053"/>
              <a:gd name="T9" fmla="*/ 210542 h 298089"/>
              <a:gd name="T10" fmla="*/ 147279 w 252053"/>
              <a:gd name="T11" fmla="*/ 221615 h 298089"/>
              <a:gd name="T12" fmla="*/ 146920 w 252053"/>
              <a:gd name="T13" fmla="*/ 267692 h 298089"/>
              <a:gd name="T14" fmla="*/ 142613 w 252053"/>
              <a:gd name="T15" fmla="*/ 272693 h 298089"/>
              <a:gd name="T16" fmla="*/ 107799 w 252053"/>
              <a:gd name="T17" fmla="*/ 271264 h 298089"/>
              <a:gd name="T18" fmla="*/ 112465 w 252053"/>
              <a:gd name="T19" fmla="*/ 235545 h 298089"/>
              <a:gd name="T20" fmla="*/ 126821 w 252053"/>
              <a:gd name="T21" fmla="*/ 201612 h 298089"/>
              <a:gd name="T22" fmla="*/ 63013 w 252053"/>
              <a:gd name="T23" fmla="*/ 196681 h 298089"/>
              <a:gd name="T24" fmla="*/ 72015 w 252053"/>
              <a:gd name="T25" fmla="*/ 289067 h 298089"/>
              <a:gd name="T26" fmla="*/ 189040 w 252053"/>
              <a:gd name="T27" fmla="*/ 280045 h 298089"/>
              <a:gd name="T28" fmla="*/ 180398 w 252053"/>
              <a:gd name="T29" fmla="*/ 188020 h 298089"/>
              <a:gd name="T30" fmla="*/ 85698 w 252053"/>
              <a:gd name="T31" fmla="*/ 188020 h 298089"/>
              <a:gd name="T32" fmla="*/ 90019 w 252053"/>
              <a:gd name="T33" fmla="*/ 155901 h 298089"/>
              <a:gd name="T34" fmla="*/ 162034 w 252053"/>
              <a:gd name="T35" fmla="*/ 178998 h 298089"/>
              <a:gd name="T36" fmla="*/ 90019 w 252053"/>
              <a:gd name="T37" fmla="*/ 155901 h 298089"/>
              <a:gd name="T38" fmla="*/ 58535 w 252053"/>
              <a:gd name="T39" fmla="*/ 120650 h 298089"/>
              <a:gd name="T40" fmla="*/ 58535 w 252053"/>
              <a:gd name="T41" fmla="*/ 129822 h 298089"/>
              <a:gd name="T42" fmla="*/ 30163 w 252053"/>
              <a:gd name="T43" fmla="*/ 125236 h 298089"/>
              <a:gd name="T44" fmla="*/ 34783 w 252053"/>
              <a:gd name="T45" fmla="*/ 93662 h 298089"/>
              <a:gd name="T46" fmla="*/ 77432 w 252053"/>
              <a:gd name="T47" fmla="*/ 98248 h 298089"/>
              <a:gd name="T48" fmla="*/ 34783 w 252053"/>
              <a:gd name="T49" fmla="*/ 102834 h 298089"/>
              <a:gd name="T50" fmla="*/ 34783 w 252053"/>
              <a:gd name="T51" fmla="*/ 93662 h 298089"/>
              <a:gd name="T52" fmla="*/ 8642 w 252053"/>
              <a:gd name="T53" fmla="*/ 133165 h 298089"/>
              <a:gd name="T54" fmla="*/ 81017 w 252053"/>
              <a:gd name="T55" fmla="*/ 146879 h 298089"/>
              <a:gd name="T56" fmla="*/ 126027 w 252053"/>
              <a:gd name="T57" fmla="*/ 94551 h 298089"/>
              <a:gd name="T58" fmla="*/ 126027 w 252053"/>
              <a:gd name="T59" fmla="*/ 103934 h 298089"/>
              <a:gd name="T60" fmla="*/ 90019 w 252053"/>
              <a:gd name="T61" fmla="*/ 146879 h 298089"/>
              <a:gd name="T62" fmla="*/ 243051 w 252053"/>
              <a:gd name="T63" fmla="*/ 133165 h 298089"/>
              <a:gd name="T64" fmla="*/ 8642 w 252053"/>
              <a:gd name="T65" fmla="*/ 75785 h 298089"/>
              <a:gd name="T66" fmla="*/ 8642 w 252053"/>
              <a:gd name="T67" fmla="*/ 66763 h 298089"/>
              <a:gd name="T68" fmla="*/ 243051 w 252053"/>
              <a:gd name="T69" fmla="*/ 39697 h 298089"/>
              <a:gd name="T70" fmla="*/ 22685 w 252053"/>
              <a:gd name="T71" fmla="*/ 9022 h 298089"/>
              <a:gd name="T72" fmla="*/ 8642 w 252053"/>
              <a:gd name="T73" fmla="*/ 30675 h 298089"/>
              <a:gd name="T74" fmla="*/ 243051 w 252053"/>
              <a:gd name="T75" fmla="*/ 22735 h 298089"/>
              <a:gd name="T76" fmla="*/ 22685 w 252053"/>
              <a:gd name="T77" fmla="*/ 9022 h 298089"/>
              <a:gd name="T78" fmla="*/ 229368 w 252053"/>
              <a:gd name="T79" fmla="*/ 0 h 298089"/>
              <a:gd name="T80" fmla="*/ 252053 w 252053"/>
              <a:gd name="T81" fmla="*/ 35366 h 298089"/>
              <a:gd name="T82" fmla="*/ 252053 w 252053"/>
              <a:gd name="T83" fmla="*/ 133165 h 298089"/>
              <a:gd name="T84" fmla="*/ 171396 w 252053"/>
              <a:gd name="T85" fmla="*/ 155901 h 298089"/>
              <a:gd name="T86" fmla="*/ 180398 w 252053"/>
              <a:gd name="T87" fmla="*/ 178998 h 298089"/>
              <a:gd name="T88" fmla="*/ 198402 w 252053"/>
              <a:gd name="T89" fmla="*/ 280045 h 298089"/>
              <a:gd name="T90" fmla="*/ 72015 w 252053"/>
              <a:gd name="T91" fmla="*/ 298089 h 298089"/>
              <a:gd name="T92" fmla="*/ 54011 w 252053"/>
              <a:gd name="T93" fmla="*/ 196681 h 298089"/>
              <a:gd name="T94" fmla="*/ 81017 w 252053"/>
              <a:gd name="T95" fmla="*/ 178998 h 298089"/>
              <a:gd name="T96" fmla="*/ 22685 w 252053"/>
              <a:gd name="T97" fmla="*/ 155901 h 298089"/>
              <a:gd name="T98" fmla="*/ 0 w 252053"/>
              <a:gd name="T99" fmla="*/ 71455 h 298089"/>
              <a:gd name="T100" fmla="*/ 0 w 252053"/>
              <a:gd name="T101" fmla="*/ 22735 h 298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52053" h="298089">
                <a:moveTo>
                  <a:pt x="126821" y="210542"/>
                </a:moveTo>
                <a:cubicBezTo>
                  <a:pt x="120720" y="210542"/>
                  <a:pt x="115695" y="215543"/>
                  <a:pt x="115695" y="221615"/>
                </a:cubicBezTo>
                <a:cubicBezTo>
                  <a:pt x="115695" y="225187"/>
                  <a:pt x="117131" y="228401"/>
                  <a:pt x="120361" y="230545"/>
                </a:cubicBezTo>
                <a:cubicBezTo>
                  <a:pt x="121438" y="231616"/>
                  <a:pt x="122155" y="233402"/>
                  <a:pt x="121797" y="234831"/>
                </a:cubicBezTo>
                <a:lnTo>
                  <a:pt x="116772" y="263763"/>
                </a:lnTo>
                <a:lnTo>
                  <a:pt x="137230" y="263763"/>
                </a:lnTo>
                <a:lnTo>
                  <a:pt x="132205" y="234831"/>
                </a:lnTo>
                <a:cubicBezTo>
                  <a:pt x="131846" y="233402"/>
                  <a:pt x="132564" y="231616"/>
                  <a:pt x="133641" y="230545"/>
                </a:cubicBezTo>
                <a:cubicBezTo>
                  <a:pt x="136512" y="228401"/>
                  <a:pt x="137948" y="225187"/>
                  <a:pt x="137948" y="221615"/>
                </a:cubicBezTo>
                <a:cubicBezTo>
                  <a:pt x="137948" y="215543"/>
                  <a:pt x="132923" y="210542"/>
                  <a:pt x="126821" y="210542"/>
                </a:cubicBezTo>
                <a:close/>
                <a:moveTo>
                  <a:pt x="126821" y="201612"/>
                </a:moveTo>
                <a:cubicBezTo>
                  <a:pt x="137948" y="201612"/>
                  <a:pt x="147279" y="210899"/>
                  <a:pt x="147279" y="221615"/>
                </a:cubicBezTo>
                <a:cubicBezTo>
                  <a:pt x="147279" y="226973"/>
                  <a:pt x="145126" y="231973"/>
                  <a:pt x="141178" y="235545"/>
                </a:cubicBezTo>
                <a:lnTo>
                  <a:pt x="146920" y="267692"/>
                </a:lnTo>
                <a:cubicBezTo>
                  <a:pt x="147279" y="268764"/>
                  <a:pt x="146920" y="270193"/>
                  <a:pt x="146203" y="271264"/>
                </a:cubicBezTo>
                <a:cubicBezTo>
                  <a:pt x="145126" y="272336"/>
                  <a:pt x="144049" y="272693"/>
                  <a:pt x="142613" y="272693"/>
                </a:cubicBezTo>
                <a:lnTo>
                  <a:pt x="111029" y="272693"/>
                </a:lnTo>
                <a:cubicBezTo>
                  <a:pt x="109952" y="272693"/>
                  <a:pt x="108517" y="272336"/>
                  <a:pt x="107799" y="271264"/>
                </a:cubicBezTo>
                <a:cubicBezTo>
                  <a:pt x="107081" y="270193"/>
                  <a:pt x="106363" y="268764"/>
                  <a:pt x="106722" y="267692"/>
                </a:cubicBezTo>
                <a:lnTo>
                  <a:pt x="112465" y="235545"/>
                </a:lnTo>
                <a:cubicBezTo>
                  <a:pt x="108876" y="231973"/>
                  <a:pt x="106722" y="226973"/>
                  <a:pt x="106722" y="221615"/>
                </a:cubicBezTo>
                <a:cubicBezTo>
                  <a:pt x="106722" y="210899"/>
                  <a:pt x="115695" y="201612"/>
                  <a:pt x="126821" y="201612"/>
                </a:cubicBezTo>
                <a:close/>
                <a:moveTo>
                  <a:pt x="72015" y="188020"/>
                </a:moveTo>
                <a:cubicBezTo>
                  <a:pt x="66974" y="188020"/>
                  <a:pt x="63013" y="191989"/>
                  <a:pt x="63013" y="196681"/>
                </a:cubicBezTo>
                <a:lnTo>
                  <a:pt x="63013" y="280045"/>
                </a:lnTo>
                <a:cubicBezTo>
                  <a:pt x="63013" y="284737"/>
                  <a:pt x="66974" y="289067"/>
                  <a:pt x="72015" y="289067"/>
                </a:cubicBezTo>
                <a:lnTo>
                  <a:pt x="180398" y="289067"/>
                </a:lnTo>
                <a:cubicBezTo>
                  <a:pt x="185079" y="289067"/>
                  <a:pt x="189040" y="284737"/>
                  <a:pt x="189040" y="280045"/>
                </a:cubicBezTo>
                <a:lnTo>
                  <a:pt x="189040" y="196681"/>
                </a:lnTo>
                <a:cubicBezTo>
                  <a:pt x="189040" y="191989"/>
                  <a:pt x="185079" y="188020"/>
                  <a:pt x="180398" y="188020"/>
                </a:cubicBezTo>
                <a:lnTo>
                  <a:pt x="166715" y="188020"/>
                </a:lnTo>
                <a:lnTo>
                  <a:pt x="85698" y="188020"/>
                </a:lnTo>
                <a:lnTo>
                  <a:pt x="72015" y="188020"/>
                </a:lnTo>
                <a:close/>
                <a:moveTo>
                  <a:pt x="90019" y="155901"/>
                </a:moveTo>
                <a:lnTo>
                  <a:pt x="90019" y="178998"/>
                </a:lnTo>
                <a:lnTo>
                  <a:pt x="162034" y="178998"/>
                </a:lnTo>
                <a:lnTo>
                  <a:pt x="162034" y="155901"/>
                </a:lnTo>
                <a:lnTo>
                  <a:pt x="90019" y="155901"/>
                </a:lnTo>
                <a:close/>
                <a:moveTo>
                  <a:pt x="34773" y="120650"/>
                </a:moveTo>
                <a:lnTo>
                  <a:pt x="58535" y="120650"/>
                </a:lnTo>
                <a:cubicBezTo>
                  <a:pt x="61372" y="120650"/>
                  <a:pt x="63145" y="122766"/>
                  <a:pt x="63145" y="125236"/>
                </a:cubicBezTo>
                <a:cubicBezTo>
                  <a:pt x="63145" y="127705"/>
                  <a:pt x="61372" y="129822"/>
                  <a:pt x="58535" y="129822"/>
                </a:cubicBezTo>
                <a:lnTo>
                  <a:pt x="34773" y="129822"/>
                </a:lnTo>
                <a:cubicBezTo>
                  <a:pt x="32291" y="129822"/>
                  <a:pt x="30163" y="127705"/>
                  <a:pt x="30163" y="125236"/>
                </a:cubicBezTo>
                <a:cubicBezTo>
                  <a:pt x="30163" y="122766"/>
                  <a:pt x="32291" y="120650"/>
                  <a:pt x="34773" y="120650"/>
                </a:cubicBezTo>
                <a:close/>
                <a:moveTo>
                  <a:pt x="34783" y="93662"/>
                </a:moveTo>
                <a:lnTo>
                  <a:pt x="73167" y="93662"/>
                </a:lnTo>
                <a:cubicBezTo>
                  <a:pt x="75655" y="93662"/>
                  <a:pt x="77432" y="95778"/>
                  <a:pt x="77432" y="98248"/>
                </a:cubicBezTo>
                <a:cubicBezTo>
                  <a:pt x="77432" y="100717"/>
                  <a:pt x="75655" y="102834"/>
                  <a:pt x="73167" y="102834"/>
                </a:cubicBezTo>
                <a:lnTo>
                  <a:pt x="34783" y="102834"/>
                </a:lnTo>
                <a:cubicBezTo>
                  <a:pt x="32295" y="102834"/>
                  <a:pt x="30163" y="100717"/>
                  <a:pt x="30163" y="98248"/>
                </a:cubicBezTo>
                <a:cubicBezTo>
                  <a:pt x="30163" y="95778"/>
                  <a:pt x="32295" y="93662"/>
                  <a:pt x="34783" y="93662"/>
                </a:cubicBezTo>
                <a:close/>
                <a:moveTo>
                  <a:pt x="8642" y="75785"/>
                </a:moveTo>
                <a:lnTo>
                  <a:pt x="8642" y="133165"/>
                </a:lnTo>
                <a:cubicBezTo>
                  <a:pt x="8642" y="140744"/>
                  <a:pt x="15123" y="146879"/>
                  <a:pt x="22685" y="146879"/>
                </a:cubicBezTo>
                <a:lnTo>
                  <a:pt x="81017" y="146879"/>
                </a:lnTo>
                <a:lnTo>
                  <a:pt x="81017" y="139661"/>
                </a:lnTo>
                <a:cubicBezTo>
                  <a:pt x="81017" y="114760"/>
                  <a:pt x="101181" y="94551"/>
                  <a:pt x="126027" y="94551"/>
                </a:cubicBezTo>
                <a:cubicBezTo>
                  <a:pt x="128547" y="94551"/>
                  <a:pt x="130348" y="96716"/>
                  <a:pt x="130348" y="99242"/>
                </a:cubicBezTo>
                <a:cubicBezTo>
                  <a:pt x="130348" y="101769"/>
                  <a:pt x="128547" y="103934"/>
                  <a:pt x="126027" y="103934"/>
                </a:cubicBezTo>
                <a:cubicBezTo>
                  <a:pt x="106222" y="103934"/>
                  <a:pt x="90019" y="119813"/>
                  <a:pt x="90019" y="139661"/>
                </a:cubicBezTo>
                <a:lnTo>
                  <a:pt x="90019" y="146879"/>
                </a:lnTo>
                <a:lnTo>
                  <a:pt x="229368" y="146879"/>
                </a:lnTo>
                <a:cubicBezTo>
                  <a:pt x="236930" y="146879"/>
                  <a:pt x="243051" y="140744"/>
                  <a:pt x="243051" y="133165"/>
                </a:cubicBezTo>
                <a:lnTo>
                  <a:pt x="243051" y="75785"/>
                </a:lnTo>
                <a:lnTo>
                  <a:pt x="8642" y="75785"/>
                </a:lnTo>
                <a:close/>
                <a:moveTo>
                  <a:pt x="8642" y="39697"/>
                </a:moveTo>
                <a:lnTo>
                  <a:pt x="8642" y="66763"/>
                </a:lnTo>
                <a:lnTo>
                  <a:pt x="243051" y="66763"/>
                </a:lnTo>
                <a:lnTo>
                  <a:pt x="243051" y="39697"/>
                </a:lnTo>
                <a:lnTo>
                  <a:pt x="8642" y="39697"/>
                </a:lnTo>
                <a:close/>
                <a:moveTo>
                  <a:pt x="22685" y="9022"/>
                </a:moveTo>
                <a:cubicBezTo>
                  <a:pt x="15123" y="9022"/>
                  <a:pt x="8642" y="15157"/>
                  <a:pt x="8642" y="22735"/>
                </a:cubicBezTo>
                <a:lnTo>
                  <a:pt x="8642" y="30675"/>
                </a:lnTo>
                <a:lnTo>
                  <a:pt x="243051" y="30675"/>
                </a:lnTo>
                <a:lnTo>
                  <a:pt x="243051" y="22735"/>
                </a:lnTo>
                <a:cubicBezTo>
                  <a:pt x="243051" y="15157"/>
                  <a:pt x="236930" y="9022"/>
                  <a:pt x="229368" y="9022"/>
                </a:cubicBezTo>
                <a:lnTo>
                  <a:pt x="22685" y="9022"/>
                </a:lnTo>
                <a:close/>
                <a:moveTo>
                  <a:pt x="22685" y="0"/>
                </a:moveTo>
                <a:lnTo>
                  <a:pt x="229368" y="0"/>
                </a:lnTo>
                <a:cubicBezTo>
                  <a:pt x="241971" y="0"/>
                  <a:pt x="252053" y="10104"/>
                  <a:pt x="252053" y="22735"/>
                </a:cubicBezTo>
                <a:lnTo>
                  <a:pt x="252053" y="35366"/>
                </a:lnTo>
                <a:lnTo>
                  <a:pt x="252053" y="71455"/>
                </a:lnTo>
                <a:lnTo>
                  <a:pt x="252053" y="133165"/>
                </a:lnTo>
                <a:cubicBezTo>
                  <a:pt x="252053" y="145796"/>
                  <a:pt x="241971" y="155901"/>
                  <a:pt x="229368" y="155901"/>
                </a:cubicBezTo>
                <a:lnTo>
                  <a:pt x="171396" y="155901"/>
                </a:lnTo>
                <a:lnTo>
                  <a:pt x="171396" y="178998"/>
                </a:lnTo>
                <a:lnTo>
                  <a:pt x="180398" y="178998"/>
                </a:lnTo>
                <a:cubicBezTo>
                  <a:pt x="190120" y="178998"/>
                  <a:pt x="198402" y="186937"/>
                  <a:pt x="198402" y="196681"/>
                </a:cubicBezTo>
                <a:lnTo>
                  <a:pt x="198402" y="280045"/>
                </a:lnTo>
                <a:cubicBezTo>
                  <a:pt x="198402" y="289789"/>
                  <a:pt x="190120" y="298089"/>
                  <a:pt x="180398" y="298089"/>
                </a:cubicBezTo>
                <a:lnTo>
                  <a:pt x="72015" y="298089"/>
                </a:lnTo>
                <a:cubicBezTo>
                  <a:pt x="62293" y="298089"/>
                  <a:pt x="54011" y="289789"/>
                  <a:pt x="54011" y="280045"/>
                </a:cubicBezTo>
                <a:lnTo>
                  <a:pt x="54011" y="196681"/>
                </a:lnTo>
                <a:cubicBezTo>
                  <a:pt x="54011" y="186937"/>
                  <a:pt x="62293" y="178998"/>
                  <a:pt x="72015" y="178998"/>
                </a:cubicBezTo>
                <a:lnTo>
                  <a:pt x="81017" y="178998"/>
                </a:lnTo>
                <a:lnTo>
                  <a:pt x="81017" y="155901"/>
                </a:lnTo>
                <a:lnTo>
                  <a:pt x="22685" y="155901"/>
                </a:lnTo>
                <a:cubicBezTo>
                  <a:pt x="10082" y="155901"/>
                  <a:pt x="0" y="145796"/>
                  <a:pt x="0" y="133165"/>
                </a:cubicBezTo>
                <a:lnTo>
                  <a:pt x="0" y="71455"/>
                </a:lnTo>
                <a:lnTo>
                  <a:pt x="0" y="35366"/>
                </a:lnTo>
                <a:lnTo>
                  <a:pt x="0" y="22735"/>
                </a:lnTo>
                <a:cubicBezTo>
                  <a:pt x="0" y="10104"/>
                  <a:pt x="10082" y="0"/>
                  <a:pt x="22685" y="0"/>
                </a:cubicBezTo>
                <a:close/>
              </a:path>
            </a:pathLst>
          </a:custGeom>
          <a:solidFill>
            <a:srgbClr val="24A5C1"/>
          </a:solidFill>
          <a:ln>
            <a:noFill/>
          </a:ln>
          <a:effectLst/>
        </p:spPr>
        <p:txBody>
          <a:bodyPr anchor="ctr"/>
          <a:lstStyle/>
          <a:p>
            <a:endParaRPr lang="en-US" sz="1100" dirty="0">
              <a:latin typeface="Lato Light" panose="020F0502020204030203" pitchFamily="34" charset="0"/>
            </a:endParaRPr>
          </a:p>
        </p:txBody>
      </p:sp>
      <p:sp>
        <p:nvSpPr>
          <p:cNvPr id="34" name="TextBox 33">
            <a:extLst>
              <a:ext uri="{FF2B5EF4-FFF2-40B4-BE49-F238E27FC236}">
                <a16:creationId xmlns:a16="http://schemas.microsoft.com/office/drawing/2014/main" id="{94D1EB0C-987A-D8A6-41F9-73AC04CAAE73}"/>
              </a:ext>
            </a:extLst>
          </p:cNvPr>
          <p:cNvSpPr txBox="1"/>
          <p:nvPr/>
        </p:nvSpPr>
        <p:spPr>
          <a:xfrm>
            <a:off x="8747556" y="3207691"/>
            <a:ext cx="1055743" cy="366220"/>
          </a:xfrm>
          <a:prstGeom prst="rect">
            <a:avLst/>
          </a:prstGeom>
          <a:noFill/>
        </p:spPr>
        <p:txBody>
          <a:bodyPr wrap="none" rtlCol="0" anchor="ctr" anchorCtr="0">
            <a:spAutoFit/>
          </a:bodyPr>
          <a:lstStyle/>
          <a:p>
            <a:r>
              <a:rPr lang="en-US" b="1" dirty="0">
                <a:solidFill>
                  <a:srgbClr val="24A5C1"/>
                </a:solidFill>
                <a:latin typeface="Poppins" pitchFamily="2" charset="77"/>
                <a:ea typeface="League Spartan" charset="0"/>
                <a:cs typeface="Poppins" pitchFamily="2" charset="77"/>
              </a:rPr>
              <a:t>STEP 02</a:t>
            </a:r>
          </a:p>
        </p:txBody>
      </p:sp>
      <p:sp>
        <p:nvSpPr>
          <p:cNvPr id="35" name="TextBox 34">
            <a:extLst>
              <a:ext uri="{FF2B5EF4-FFF2-40B4-BE49-F238E27FC236}">
                <a16:creationId xmlns:a16="http://schemas.microsoft.com/office/drawing/2014/main" id="{D63B7AC7-B779-1D9D-1E33-6AD1F8B81582}"/>
              </a:ext>
            </a:extLst>
          </p:cNvPr>
          <p:cNvSpPr txBox="1"/>
          <p:nvPr/>
        </p:nvSpPr>
        <p:spPr>
          <a:xfrm>
            <a:off x="8735635" y="5208767"/>
            <a:ext cx="1079585" cy="366220"/>
          </a:xfrm>
          <a:prstGeom prst="rect">
            <a:avLst/>
          </a:prstGeom>
          <a:noFill/>
        </p:spPr>
        <p:txBody>
          <a:bodyPr wrap="none" rtlCol="0" anchor="ctr" anchorCtr="0">
            <a:spAutoFit/>
          </a:bodyPr>
          <a:lstStyle/>
          <a:p>
            <a:r>
              <a:rPr lang="en-US" b="1" dirty="0">
                <a:solidFill>
                  <a:srgbClr val="7F65BB"/>
                </a:solidFill>
                <a:latin typeface="Poppins" pitchFamily="2" charset="77"/>
                <a:ea typeface="League Spartan" charset="0"/>
                <a:cs typeface="Poppins" pitchFamily="2" charset="77"/>
              </a:rPr>
              <a:t>STEP 04</a:t>
            </a:r>
          </a:p>
        </p:txBody>
      </p:sp>
      <p:sp>
        <p:nvSpPr>
          <p:cNvPr id="36" name="TextBox 35">
            <a:extLst>
              <a:ext uri="{FF2B5EF4-FFF2-40B4-BE49-F238E27FC236}">
                <a16:creationId xmlns:a16="http://schemas.microsoft.com/office/drawing/2014/main" id="{CC92D4F9-7CDC-844A-0963-00F5EDD0CCF7}"/>
              </a:ext>
            </a:extLst>
          </p:cNvPr>
          <p:cNvSpPr txBox="1"/>
          <p:nvPr/>
        </p:nvSpPr>
        <p:spPr>
          <a:xfrm>
            <a:off x="2676735" y="2274849"/>
            <a:ext cx="1011237" cy="366220"/>
          </a:xfrm>
          <a:prstGeom prst="rect">
            <a:avLst/>
          </a:prstGeom>
          <a:noFill/>
        </p:spPr>
        <p:txBody>
          <a:bodyPr wrap="none" rtlCol="0" anchor="ctr" anchorCtr="0">
            <a:spAutoFit/>
          </a:bodyPr>
          <a:lstStyle/>
          <a:p>
            <a:pPr algn="r"/>
            <a:r>
              <a:rPr lang="en-US" b="1" dirty="0">
                <a:solidFill>
                  <a:srgbClr val="00BAB5"/>
                </a:solidFill>
                <a:latin typeface="Poppins" pitchFamily="2" charset="77"/>
                <a:ea typeface="League Spartan" charset="0"/>
                <a:cs typeface="Poppins" pitchFamily="2" charset="77"/>
              </a:rPr>
              <a:t>STEP 01</a:t>
            </a:r>
          </a:p>
        </p:txBody>
      </p:sp>
      <p:sp>
        <p:nvSpPr>
          <p:cNvPr id="37" name="TextBox 36">
            <a:extLst>
              <a:ext uri="{FF2B5EF4-FFF2-40B4-BE49-F238E27FC236}">
                <a16:creationId xmlns:a16="http://schemas.microsoft.com/office/drawing/2014/main" id="{FF4BF493-C805-F909-C078-7131591581E5}"/>
              </a:ext>
            </a:extLst>
          </p:cNvPr>
          <p:cNvSpPr txBox="1"/>
          <p:nvPr/>
        </p:nvSpPr>
        <p:spPr>
          <a:xfrm>
            <a:off x="2650508" y="4327899"/>
            <a:ext cx="1063690" cy="366220"/>
          </a:xfrm>
          <a:prstGeom prst="rect">
            <a:avLst/>
          </a:prstGeom>
          <a:noFill/>
        </p:spPr>
        <p:txBody>
          <a:bodyPr wrap="none" rtlCol="0" anchor="ctr" anchorCtr="0">
            <a:spAutoFit/>
          </a:bodyPr>
          <a:lstStyle/>
          <a:p>
            <a:pPr algn="r"/>
            <a:r>
              <a:rPr lang="en-US" b="1" dirty="0">
                <a:solidFill>
                  <a:srgbClr val="4782BD"/>
                </a:solidFill>
                <a:latin typeface="Poppins" pitchFamily="2" charset="77"/>
                <a:ea typeface="League Spartan" charset="0"/>
                <a:cs typeface="Poppins" pitchFamily="2" charset="77"/>
              </a:rPr>
              <a:t>STEP 03</a:t>
            </a:r>
          </a:p>
        </p:txBody>
      </p:sp>
      <p:sp>
        <p:nvSpPr>
          <p:cNvPr id="38" name="Subtitle 2">
            <a:extLst>
              <a:ext uri="{FF2B5EF4-FFF2-40B4-BE49-F238E27FC236}">
                <a16:creationId xmlns:a16="http://schemas.microsoft.com/office/drawing/2014/main" id="{56A5197C-3341-9896-4665-BF3E70AC5EC8}"/>
              </a:ext>
            </a:extLst>
          </p:cNvPr>
          <p:cNvSpPr txBox="1">
            <a:spLocks/>
          </p:cNvSpPr>
          <p:nvPr/>
        </p:nvSpPr>
        <p:spPr>
          <a:xfrm>
            <a:off x="9859053" y="4614257"/>
            <a:ext cx="1907123"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9" name="Subtitle 2">
            <a:extLst>
              <a:ext uri="{FF2B5EF4-FFF2-40B4-BE49-F238E27FC236}">
                <a16:creationId xmlns:a16="http://schemas.microsoft.com/office/drawing/2014/main" id="{1C8ADB72-13E4-5E89-1740-A49F00BD90AF}"/>
              </a:ext>
            </a:extLst>
          </p:cNvPr>
          <p:cNvSpPr txBox="1">
            <a:spLocks/>
          </p:cNvSpPr>
          <p:nvPr/>
        </p:nvSpPr>
        <p:spPr>
          <a:xfrm>
            <a:off x="9859053" y="2619804"/>
            <a:ext cx="1907123"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0" name="Subtitle 2">
            <a:extLst>
              <a:ext uri="{FF2B5EF4-FFF2-40B4-BE49-F238E27FC236}">
                <a16:creationId xmlns:a16="http://schemas.microsoft.com/office/drawing/2014/main" id="{DE97726E-3DA4-6409-0406-9F191B12CCFA}"/>
              </a:ext>
            </a:extLst>
          </p:cNvPr>
          <p:cNvSpPr txBox="1">
            <a:spLocks/>
          </p:cNvSpPr>
          <p:nvPr/>
        </p:nvSpPr>
        <p:spPr>
          <a:xfrm>
            <a:off x="565033" y="3639993"/>
            <a:ext cx="1907123"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1" name="Subtitle 2">
            <a:extLst>
              <a:ext uri="{FF2B5EF4-FFF2-40B4-BE49-F238E27FC236}">
                <a16:creationId xmlns:a16="http://schemas.microsoft.com/office/drawing/2014/main" id="{3105FFC1-72BD-4AEB-C9E2-C36B77B4A11A}"/>
              </a:ext>
            </a:extLst>
          </p:cNvPr>
          <p:cNvSpPr txBox="1">
            <a:spLocks/>
          </p:cNvSpPr>
          <p:nvPr/>
        </p:nvSpPr>
        <p:spPr>
          <a:xfrm>
            <a:off x="565033" y="1645539"/>
            <a:ext cx="1907123" cy="954107"/>
          </a:xfrm>
          <a:prstGeom prst="rect">
            <a:avLst/>
          </a:prstGeom>
        </p:spPr>
        <p:txBody>
          <a:bodyPr vert="horz" wrap="square" lIns="91440" tIns="45720" rIns="91440" bIns="45720"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42" name="Shape 10575">
            <a:extLst>
              <a:ext uri="{FF2B5EF4-FFF2-40B4-BE49-F238E27FC236}">
                <a16:creationId xmlns:a16="http://schemas.microsoft.com/office/drawing/2014/main" id="{D399A819-AF2C-C22C-B169-81631DC22376}"/>
              </a:ext>
            </a:extLst>
          </p:cNvPr>
          <p:cNvSpPr/>
          <p:nvPr/>
        </p:nvSpPr>
        <p:spPr>
          <a:xfrm flipH="1">
            <a:off x="11043936" y="1332924"/>
            <a:ext cx="1148064" cy="499566"/>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9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43" name="Shape 10576">
            <a:extLst>
              <a:ext uri="{FF2B5EF4-FFF2-40B4-BE49-F238E27FC236}">
                <a16:creationId xmlns:a16="http://schemas.microsoft.com/office/drawing/2014/main" id="{A3AB920F-8FE0-CC1E-97C0-A71CF84E6C06}"/>
              </a:ext>
            </a:extLst>
          </p:cNvPr>
          <p:cNvSpPr/>
          <p:nvPr/>
        </p:nvSpPr>
        <p:spPr>
          <a:xfrm flipH="1">
            <a:off x="11045679" y="1550116"/>
            <a:ext cx="0" cy="93422"/>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44" name="Freeform 43">
            <a:extLst>
              <a:ext uri="{FF2B5EF4-FFF2-40B4-BE49-F238E27FC236}">
                <a16:creationId xmlns:a16="http://schemas.microsoft.com/office/drawing/2014/main" id="{E86C49A0-5992-96DE-979B-FC7DD6E6389F}"/>
              </a:ext>
            </a:extLst>
          </p:cNvPr>
          <p:cNvSpPr/>
          <p:nvPr/>
        </p:nvSpPr>
        <p:spPr>
          <a:xfrm flipH="1">
            <a:off x="68385" y="5524903"/>
            <a:ext cx="934081" cy="93423"/>
          </a:xfrm>
          <a:custGeom>
            <a:avLst/>
            <a:gdLst>
              <a:gd name="connsiteX0" fmla="*/ 373046 w 1865228"/>
              <a:gd name="connsiteY0" fmla="*/ 0 h 186552"/>
              <a:gd name="connsiteX1" fmla="*/ 0 w 1865228"/>
              <a:gd name="connsiteY1" fmla="*/ 0 h 186552"/>
              <a:gd name="connsiteX2" fmla="*/ 0 w 1865228"/>
              <a:gd name="connsiteY2" fmla="*/ 186552 h 186552"/>
              <a:gd name="connsiteX3" fmla="*/ 373046 w 1865228"/>
              <a:gd name="connsiteY3" fmla="*/ 186552 h 186552"/>
              <a:gd name="connsiteX4" fmla="*/ 1119137 w 1865228"/>
              <a:gd name="connsiteY4" fmla="*/ 0 h 186552"/>
              <a:gd name="connsiteX5" fmla="*/ 746091 w 1865228"/>
              <a:gd name="connsiteY5" fmla="*/ 0 h 186552"/>
              <a:gd name="connsiteX6" fmla="*/ 746091 w 1865228"/>
              <a:gd name="connsiteY6" fmla="*/ 186552 h 186552"/>
              <a:gd name="connsiteX7" fmla="*/ 1119137 w 1865228"/>
              <a:gd name="connsiteY7" fmla="*/ 186552 h 186552"/>
              <a:gd name="connsiteX8" fmla="*/ 1865228 w 1865228"/>
              <a:gd name="connsiteY8" fmla="*/ 0 h 186552"/>
              <a:gd name="connsiteX9" fmla="*/ 1492182 w 1865228"/>
              <a:gd name="connsiteY9" fmla="*/ 0 h 186552"/>
              <a:gd name="connsiteX10" fmla="*/ 1492182 w 1865228"/>
              <a:gd name="connsiteY10" fmla="*/ 186552 h 186552"/>
              <a:gd name="connsiteX11" fmla="*/ 1865228 w 1865228"/>
              <a:gd name="connsiteY11" fmla="*/ 186552 h 18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65228" h="186552">
                <a:moveTo>
                  <a:pt x="373046" y="0"/>
                </a:moveTo>
                <a:lnTo>
                  <a:pt x="0" y="0"/>
                </a:lnTo>
                <a:lnTo>
                  <a:pt x="0" y="186552"/>
                </a:lnTo>
                <a:cubicBezTo>
                  <a:pt x="0" y="186552"/>
                  <a:pt x="373046" y="186552"/>
                  <a:pt x="373046" y="186552"/>
                </a:cubicBezTo>
                <a:close/>
                <a:moveTo>
                  <a:pt x="1119137" y="0"/>
                </a:moveTo>
                <a:lnTo>
                  <a:pt x="746091" y="0"/>
                </a:lnTo>
                <a:lnTo>
                  <a:pt x="746091" y="186552"/>
                </a:lnTo>
                <a:cubicBezTo>
                  <a:pt x="746091" y="186552"/>
                  <a:pt x="1119137" y="186552"/>
                  <a:pt x="1119137" y="186552"/>
                </a:cubicBezTo>
                <a:close/>
                <a:moveTo>
                  <a:pt x="1865228" y="0"/>
                </a:moveTo>
                <a:lnTo>
                  <a:pt x="1492182" y="0"/>
                </a:lnTo>
                <a:lnTo>
                  <a:pt x="1492182" y="186552"/>
                </a:lnTo>
                <a:cubicBezTo>
                  <a:pt x="1492182" y="186552"/>
                  <a:pt x="1865228" y="186552"/>
                  <a:pt x="1865228" y="186552"/>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45" name="Freeform 44">
            <a:extLst>
              <a:ext uri="{FF2B5EF4-FFF2-40B4-BE49-F238E27FC236}">
                <a16:creationId xmlns:a16="http://schemas.microsoft.com/office/drawing/2014/main" id="{D3A84B1A-8FFC-7DE0-7304-DAD37922C828}"/>
              </a:ext>
            </a:extLst>
          </p:cNvPr>
          <p:cNvSpPr/>
          <p:nvPr/>
        </p:nvSpPr>
        <p:spPr>
          <a:xfrm flipH="1">
            <a:off x="11043936" y="1550116"/>
            <a:ext cx="1148064" cy="93422"/>
          </a:xfrm>
          <a:custGeom>
            <a:avLst/>
            <a:gdLst>
              <a:gd name="connsiteX0" fmla="*/ 54248 w 2292522"/>
              <a:gd name="connsiteY0" fmla="*/ 0 h 186551"/>
              <a:gd name="connsiteX1" fmla="*/ 0 w 2292522"/>
              <a:gd name="connsiteY1" fmla="*/ 0 h 186551"/>
              <a:gd name="connsiteX2" fmla="*/ 0 w 2292522"/>
              <a:gd name="connsiteY2" fmla="*/ 186551 h 186551"/>
              <a:gd name="connsiteX3" fmla="*/ 54248 w 2292522"/>
              <a:gd name="connsiteY3" fmla="*/ 186551 h 186551"/>
              <a:gd name="connsiteX4" fmla="*/ 800338 w 2292522"/>
              <a:gd name="connsiteY4" fmla="*/ 0 h 186551"/>
              <a:gd name="connsiteX5" fmla="*/ 427294 w 2292522"/>
              <a:gd name="connsiteY5" fmla="*/ 0 h 186551"/>
              <a:gd name="connsiteX6" fmla="*/ 427294 w 2292522"/>
              <a:gd name="connsiteY6" fmla="*/ 186551 h 186551"/>
              <a:gd name="connsiteX7" fmla="*/ 800338 w 2292522"/>
              <a:gd name="connsiteY7" fmla="*/ 186551 h 186551"/>
              <a:gd name="connsiteX8" fmla="*/ 1546430 w 2292522"/>
              <a:gd name="connsiteY8" fmla="*/ 0 h 186551"/>
              <a:gd name="connsiteX9" fmla="*/ 1173386 w 2292522"/>
              <a:gd name="connsiteY9" fmla="*/ 0 h 186551"/>
              <a:gd name="connsiteX10" fmla="*/ 1173386 w 2292522"/>
              <a:gd name="connsiteY10" fmla="*/ 186551 h 186551"/>
              <a:gd name="connsiteX11" fmla="*/ 1546430 w 2292522"/>
              <a:gd name="connsiteY11" fmla="*/ 186551 h 186551"/>
              <a:gd name="connsiteX12" fmla="*/ 2292522 w 2292522"/>
              <a:gd name="connsiteY12" fmla="*/ 0 h 186551"/>
              <a:gd name="connsiteX13" fmla="*/ 1919476 w 2292522"/>
              <a:gd name="connsiteY13" fmla="*/ 0 h 186551"/>
              <a:gd name="connsiteX14" fmla="*/ 1919476 w 2292522"/>
              <a:gd name="connsiteY14" fmla="*/ 186551 h 186551"/>
              <a:gd name="connsiteX15" fmla="*/ 2292522 w 2292522"/>
              <a:gd name="connsiteY15" fmla="*/ 186551 h 18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92522" h="186551">
                <a:moveTo>
                  <a:pt x="54248" y="0"/>
                </a:moveTo>
                <a:lnTo>
                  <a:pt x="0" y="0"/>
                </a:lnTo>
                <a:lnTo>
                  <a:pt x="0" y="186551"/>
                </a:lnTo>
                <a:lnTo>
                  <a:pt x="54248" y="186551"/>
                </a:lnTo>
                <a:close/>
                <a:moveTo>
                  <a:pt x="800338" y="0"/>
                </a:moveTo>
                <a:lnTo>
                  <a:pt x="427294" y="0"/>
                </a:lnTo>
                <a:lnTo>
                  <a:pt x="427294" y="186551"/>
                </a:lnTo>
                <a:cubicBezTo>
                  <a:pt x="427294" y="186551"/>
                  <a:pt x="800338" y="186551"/>
                  <a:pt x="800338" y="186551"/>
                </a:cubicBezTo>
                <a:close/>
                <a:moveTo>
                  <a:pt x="1546430" y="0"/>
                </a:moveTo>
                <a:lnTo>
                  <a:pt x="1173386" y="0"/>
                </a:lnTo>
                <a:lnTo>
                  <a:pt x="1173386" y="186551"/>
                </a:lnTo>
                <a:cubicBezTo>
                  <a:pt x="1173386" y="186551"/>
                  <a:pt x="1546430" y="186551"/>
                  <a:pt x="1546430" y="186551"/>
                </a:cubicBezTo>
                <a:close/>
                <a:moveTo>
                  <a:pt x="2292522" y="0"/>
                </a:moveTo>
                <a:lnTo>
                  <a:pt x="1919476" y="0"/>
                </a:lnTo>
                <a:lnTo>
                  <a:pt x="1919476" y="186551"/>
                </a:lnTo>
                <a:cubicBezTo>
                  <a:pt x="1919476" y="186551"/>
                  <a:pt x="2292522" y="186551"/>
                  <a:pt x="2292522" y="186551"/>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50" name="Oval 49">
            <a:extLst>
              <a:ext uri="{FF2B5EF4-FFF2-40B4-BE49-F238E27FC236}">
                <a16:creationId xmlns:a16="http://schemas.microsoft.com/office/drawing/2014/main" id="{5FD5071C-531C-AEAA-8E6E-CB7E6927A0C5}"/>
              </a:ext>
            </a:extLst>
          </p:cNvPr>
          <p:cNvSpPr/>
          <p:nvPr/>
        </p:nvSpPr>
        <p:spPr>
          <a:xfrm>
            <a:off x="4139843" y="1886777"/>
            <a:ext cx="316614" cy="316614"/>
          </a:xfrm>
          <a:prstGeom prst="ellipse">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C97BE12-B4F0-644F-7F9E-AC27472CE13F}"/>
              </a:ext>
            </a:extLst>
          </p:cNvPr>
          <p:cNvSpPr/>
          <p:nvPr/>
        </p:nvSpPr>
        <p:spPr>
          <a:xfrm>
            <a:off x="7779950" y="2861753"/>
            <a:ext cx="316614" cy="316614"/>
          </a:xfrm>
          <a:prstGeom prst="ellipse">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29F84B3-B781-7A06-DC8F-F148CEEABCE6}"/>
              </a:ext>
            </a:extLst>
          </p:cNvPr>
          <p:cNvSpPr/>
          <p:nvPr/>
        </p:nvSpPr>
        <p:spPr>
          <a:xfrm>
            <a:off x="4125685" y="3958739"/>
            <a:ext cx="316614" cy="316614"/>
          </a:xfrm>
          <a:prstGeom prst="ellipse">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224AEC4-2C08-3C85-1F39-0BB43B392250}"/>
              </a:ext>
            </a:extLst>
          </p:cNvPr>
          <p:cNvSpPr/>
          <p:nvPr/>
        </p:nvSpPr>
        <p:spPr>
          <a:xfrm>
            <a:off x="7767791" y="4974739"/>
            <a:ext cx="316614" cy="316614"/>
          </a:xfrm>
          <a:prstGeom prst="ellipse">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166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791">
            <a:extLst>
              <a:ext uri="{FF2B5EF4-FFF2-40B4-BE49-F238E27FC236}">
                <a16:creationId xmlns:a16="http://schemas.microsoft.com/office/drawing/2014/main" id="{783E60AC-EE3D-868A-FDAF-72E224C85EEF}"/>
              </a:ext>
            </a:extLst>
          </p:cNvPr>
          <p:cNvSpPr/>
          <p:nvPr/>
        </p:nvSpPr>
        <p:spPr>
          <a:xfrm flipH="1">
            <a:off x="0" y="3390024"/>
            <a:ext cx="12192000" cy="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3792">
            <a:extLst>
              <a:ext uri="{FF2B5EF4-FFF2-40B4-BE49-F238E27FC236}">
                <a16:creationId xmlns:a16="http://schemas.microsoft.com/office/drawing/2014/main" id="{1465AD5B-BBA8-6DE7-AAA9-D62219A4FE41}"/>
              </a:ext>
            </a:extLst>
          </p:cNvPr>
          <p:cNvSpPr/>
          <p:nvPr/>
        </p:nvSpPr>
        <p:spPr>
          <a:xfrm>
            <a:off x="5973132" y="3241103"/>
            <a:ext cx="297843" cy="297843"/>
          </a:xfrm>
          <a:prstGeom prst="ellipse">
            <a:avLst/>
          </a:prstGeom>
          <a:solidFill>
            <a:srgbClr val="00BAB5"/>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Shape 3793">
            <a:extLst>
              <a:ext uri="{FF2B5EF4-FFF2-40B4-BE49-F238E27FC236}">
                <a16:creationId xmlns:a16="http://schemas.microsoft.com/office/drawing/2014/main" id="{6778FE49-195F-E31F-5DC0-F30D9F26D7F9}"/>
              </a:ext>
            </a:extLst>
          </p:cNvPr>
          <p:cNvSpPr/>
          <p:nvPr/>
        </p:nvSpPr>
        <p:spPr>
          <a:xfrm>
            <a:off x="3712104" y="3241103"/>
            <a:ext cx="297843" cy="297843"/>
          </a:xfrm>
          <a:prstGeom prst="ellipse">
            <a:avLst/>
          </a:prstGeom>
          <a:solidFill>
            <a:srgbClr val="7F65BB"/>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Shape 3794">
            <a:extLst>
              <a:ext uri="{FF2B5EF4-FFF2-40B4-BE49-F238E27FC236}">
                <a16:creationId xmlns:a16="http://schemas.microsoft.com/office/drawing/2014/main" id="{84EEDEA7-968E-AB9A-620E-D68FD829AFDE}"/>
              </a:ext>
            </a:extLst>
          </p:cNvPr>
          <p:cNvSpPr/>
          <p:nvPr/>
        </p:nvSpPr>
        <p:spPr>
          <a:xfrm>
            <a:off x="1486193" y="3241103"/>
            <a:ext cx="297843" cy="297843"/>
          </a:xfrm>
          <a:prstGeom prst="ellipse">
            <a:avLst/>
          </a:prstGeom>
          <a:solidFill>
            <a:srgbClr val="24A5C1"/>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0" name="Shape 3797">
            <a:extLst>
              <a:ext uri="{FF2B5EF4-FFF2-40B4-BE49-F238E27FC236}">
                <a16:creationId xmlns:a16="http://schemas.microsoft.com/office/drawing/2014/main" id="{C2D1ACC5-5BB3-09F4-D95F-AA9F67608C49}"/>
              </a:ext>
            </a:extLst>
          </p:cNvPr>
          <p:cNvSpPr/>
          <p:nvPr/>
        </p:nvSpPr>
        <p:spPr>
          <a:xfrm>
            <a:off x="990545" y="1718884"/>
            <a:ext cx="1289144" cy="1289145"/>
          </a:xfrm>
          <a:prstGeom prst="wedgeEllipseCallout">
            <a:avLst>
              <a:gd name="adj1" fmla="val 777"/>
              <a:gd name="adj2" fmla="val 60441"/>
            </a:avLst>
          </a:prstGeom>
          <a:noFill/>
          <a:ln w="41275" cap="flat">
            <a:solidFill>
              <a:srgbClr val="24A5C1"/>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3798">
            <a:extLst>
              <a:ext uri="{FF2B5EF4-FFF2-40B4-BE49-F238E27FC236}">
                <a16:creationId xmlns:a16="http://schemas.microsoft.com/office/drawing/2014/main" id="{85E4063E-DC26-5E24-9FCF-E19DD12B6224}"/>
              </a:ext>
            </a:extLst>
          </p:cNvPr>
          <p:cNvSpPr/>
          <p:nvPr/>
        </p:nvSpPr>
        <p:spPr>
          <a:xfrm>
            <a:off x="5453586" y="1718884"/>
            <a:ext cx="1289145" cy="1289144"/>
          </a:xfrm>
          <a:prstGeom prst="wedgeEllipseCallout">
            <a:avLst>
              <a:gd name="adj1" fmla="val 777"/>
              <a:gd name="adj2" fmla="val 60441"/>
            </a:avLst>
          </a:prstGeom>
          <a:noFill/>
          <a:ln w="41275" cap="flat">
            <a:solidFill>
              <a:srgbClr val="00BAB5"/>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11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3799">
            <a:extLst>
              <a:ext uri="{FF2B5EF4-FFF2-40B4-BE49-F238E27FC236}">
                <a16:creationId xmlns:a16="http://schemas.microsoft.com/office/drawing/2014/main" id="{C4CED121-E59E-E577-A7D8-2D5598DAF84F}"/>
              </a:ext>
            </a:extLst>
          </p:cNvPr>
          <p:cNvSpPr/>
          <p:nvPr/>
        </p:nvSpPr>
        <p:spPr>
          <a:xfrm>
            <a:off x="9916626" y="1718884"/>
            <a:ext cx="1289145" cy="1289144"/>
          </a:xfrm>
          <a:prstGeom prst="wedgeEllipseCallout">
            <a:avLst>
              <a:gd name="adj1" fmla="val 777"/>
              <a:gd name="adj2" fmla="val 60441"/>
            </a:avLst>
          </a:prstGeom>
          <a:noFill/>
          <a:ln w="41275" cap="flat">
            <a:solidFill>
              <a:srgbClr val="002060"/>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p>
            <a:pPr defTabSz="821560">
              <a:defRPr sz="1500" cap="all">
                <a:solidFill>
                  <a:srgbClr val="FFFFFF"/>
                </a:solidFill>
                <a:latin typeface="Helvetica Neue"/>
                <a:ea typeface="Helvetica Neue"/>
                <a:cs typeface="Helvetica Neue"/>
                <a:sym typeface="Helvetica Neue"/>
              </a:defRPr>
            </a:pPr>
            <a:endParaRPr sz="11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3" name="Shape 3800">
            <a:extLst>
              <a:ext uri="{FF2B5EF4-FFF2-40B4-BE49-F238E27FC236}">
                <a16:creationId xmlns:a16="http://schemas.microsoft.com/office/drawing/2014/main" id="{63A0CFCF-2572-1F88-8D70-5258536B3810}"/>
              </a:ext>
            </a:extLst>
          </p:cNvPr>
          <p:cNvSpPr/>
          <p:nvPr/>
        </p:nvSpPr>
        <p:spPr>
          <a:xfrm>
            <a:off x="3222065" y="3802758"/>
            <a:ext cx="1289145" cy="1289145"/>
          </a:xfrm>
          <a:prstGeom prst="wedgeEllipseCallout">
            <a:avLst>
              <a:gd name="adj1" fmla="val -445"/>
              <a:gd name="adj2" fmla="val -61328"/>
            </a:avLst>
          </a:prstGeom>
          <a:noFill/>
          <a:ln w="41275" cap="flat">
            <a:solidFill>
              <a:srgbClr val="7F65BB"/>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4" name="Shape 3801">
            <a:extLst>
              <a:ext uri="{FF2B5EF4-FFF2-40B4-BE49-F238E27FC236}">
                <a16:creationId xmlns:a16="http://schemas.microsoft.com/office/drawing/2014/main" id="{87895BB0-9199-8224-AF0E-A1BA8F0B85FF}"/>
              </a:ext>
            </a:extLst>
          </p:cNvPr>
          <p:cNvSpPr/>
          <p:nvPr/>
        </p:nvSpPr>
        <p:spPr>
          <a:xfrm>
            <a:off x="7685106" y="3802758"/>
            <a:ext cx="1289145" cy="1289145"/>
          </a:xfrm>
          <a:prstGeom prst="wedgeEllipseCallout">
            <a:avLst>
              <a:gd name="adj1" fmla="val -445"/>
              <a:gd name="adj2" fmla="val -61328"/>
            </a:avLst>
          </a:prstGeom>
          <a:noFill/>
          <a:ln w="41275" cap="flat">
            <a:solidFill>
              <a:srgbClr val="4782BD"/>
            </a:solidFill>
            <a:prstDash val="dash"/>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12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15" name="TextBox 14">
            <a:extLst>
              <a:ext uri="{FF2B5EF4-FFF2-40B4-BE49-F238E27FC236}">
                <a16:creationId xmlns:a16="http://schemas.microsoft.com/office/drawing/2014/main" id="{81E014AA-127D-BD9D-375F-8276B2132D3A}"/>
              </a:ext>
            </a:extLst>
          </p:cNvPr>
          <p:cNvSpPr txBox="1"/>
          <p:nvPr/>
        </p:nvSpPr>
        <p:spPr>
          <a:xfrm>
            <a:off x="1166729" y="3881466"/>
            <a:ext cx="885179" cy="338554"/>
          </a:xfrm>
          <a:prstGeom prst="rect">
            <a:avLst/>
          </a:prstGeom>
          <a:noFill/>
        </p:spPr>
        <p:txBody>
          <a:bodyPr wrap="none" rtlCol="0" anchor="ctr" anchorCtr="0">
            <a:spAutoFit/>
          </a:bodyPr>
          <a:lstStyle/>
          <a:p>
            <a:pPr algn="ctr"/>
            <a:r>
              <a:rPr lang="en-US" sz="1600" b="1" dirty="0">
                <a:solidFill>
                  <a:schemeClr val="accent1">
                    <a:lumMod val="75000"/>
                  </a:schemeClr>
                </a:solidFill>
                <a:latin typeface="Poppins" pitchFamily="2" charset="77"/>
                <a:ea typeface="League Spartan" charset="0"/>
                <a:cs typeface="Poppins" pitchFamily="2" charset="77"/>
              </a:rPr>
              <a:t>WEEK 1</a:t>
            </a:r>
          </a:p>
        </p:txBody>
      </p:sp>
      <p:sp>
        <p:nvSpPr>
          <p:cNvPr id="16" name="TextBox 15">
            <a:extLst>
              <a:ext uri="{FF2B5EF4-FFF2-40B4-BE49-F238E27FC236}">
                <a16:creationId xmlns:a16="http://schemas.microsoft.com/office/drawing/2014/main" id="{51CEF303-27EF-1562-57CD-E17D475E6665}"/>
              </a:ext>
            </a:extLst>
          </p:cNvPr>
          <p:cNvSpPr txBox="1"/>
          <p:nvPr/>
        </p:nvSpPr>
        <p:spPr>
          <a:xfrm>
            <a:off x="3398400" y="2417406"/>
            <a:ext cx="925253" cy="338554"/>
          </a:xfrm>
          <a:prstGeom prst="rect">
            <a:avLst/>
          </a:prstGeom>
          <a:noFill/>
        </p:spPr>
        <p:txBody>
          <a:bodyPr wrap="none" rtlCol="0" anchor="ctr" anchorCtr="0">
            <a:spAutoFit/>
          </a:bodyPr>
          <a:lstStyle/>
          <a:p>
            <a:pPr algn="ctr"/>
            <a:r>
              <a:rPr lang="en-US" sz="1600" b="1" dirty="0">
                <a:solidFill>
                  <a:schemeClr val="accent1">
                    <a:lumMod val="75000"/>
                  </a:schemeClr>
                </a:solidFill>
                <a:latin typeface="Poppins" pitchFamily="2" charset="77"/>
                <a:ea typeface="League Spartan" charset="0"/>
                <a:cs typeface="Poppins" pitchFamily="2" charset="77"/>
              </a:rPr>
              <a:t>WEEK 2</a:t>
            </a:r>
          </a:p>
        </p:txBody>
      </p:sp>
      <p:sp>
        <p:nvSpPr>
          <p:cNvPr id="17" name="TextBox 16">
            <a:extLst>
              <a:ext uri="{FF2B5EF4-FFF2-40B4-BE49-F238E27FC236}">
                <a16:creationId xmlns:a16="http://schemas.microsoft.com/office/drawing/2014/main" id="{EECE52E8-49E2-96D2-4197-F85F50FCEFB6}"/>
              </a:ext>
            </a:extLst>
          </p:cNvPr>
          <p:cNvSpPr txBox="1"/>
          <p:nvPr/>
        </p:nvSpPr>
        <p:spPr>
          <a:xfrm>
            <a:off x="5632323" y="3881466"/>
            <a:ext cx="931665" cy="338554"/>
          </a:xfrm>
          <a:prstGeom prst="rect">
            <a:avLst/>
          </a:prstGeom>
          <a:noFill/>
        </p:spPr>
        <p:txBody>
          <a:bodyPr wrap="none" rtlCol="0" anchor="ctr" anchorCtr="0">
            <a:spAutoFit/>
          </a:bodyPr>
          <a:lstStyle/>
          <a:p>
            <a:pPr algn="ctr"/>
            <a:r>
              <a:rPr lang="en-US" sz="1600" b="1" dirty="0">
                <a:solidFill>
                  <a:schemeClr val="accent1">
                    <a:lumMod val="75000"/>
                  </a:schemeClr>
                </a:solidFill>
                <a:latin typeface="Poppins" pitchFamily="2" charset="77"/>
                <a:ea typeface="League Spartan" charset="0"/>
                <a:cs typeface="Poppins" pitchFamily="2" charset="77"/>
              </a:rPr>
              <a:t>WEEK 3</a:t>
            </a:r>
          </a:p>
        </p:txBody>
      </p:sp>
      <p:sp>
        <p:nvSpPr>
          <p:cNvPr id="18" name="TextBox 17">
            <a:extLst>
              <a:ext uri="{FF2B5EF4-FFF2-40B4-BE49-F238E27FC236}">
                <a16:creationId xmlns:a16="http://schemas.microsoft.com/office/drawing/2014/main" id="{22B76088-0895-29D0-4604-3FC58AA00F9D}"/>
              </a:ext>
            </a:extLst>
          </p:cNvPr>
          <p:cNvSpPr txBox="1"/>
          <p:nvPr/>
        </p:nvSpPr>
        <p:spPr>
          <a:xfrm>
            <a:off x="7850219" y="2417406"/>
            <a:ext cx="947695" cy="338554"/>
          </a:xfrm>
          <a:prstGeom prst="rect">
            <a:avLst/>
          </a:prstGeom>
          <a:noFill/>
        </p:spPr>
        <p:txBody>
          <a:bodyPr wrap="none" rtlCol="0" anchor="ctr" anchorCtr="0">
            <a:spAutoFit/>
          </a:bodyPr>
          <a:lstStyle/>
          <a:p>
            <a:pPr algn="ctr"/>
            <a:r>
              <a:rPr lang="en-US" sz="1600" b="1" dirty="0">
                <a:solidFill>
                  <a:schemeClr val="accent1">
                    <a:lumMod val="75000"/>
                  </a:schemeClr>
                </a:solidFill>
                <a:latin typeface="Poppins" pitchFamily="2" charset="77"/>
                <a:ea typeface="League Spartan" charset="0"/>
                <a:cs typeface="Poppins" pitchFamily="2" charset="77"/>
              </a:rPr>
              <a:t>WEEK 4</a:t>
            </a:r>
          </a:p>
        </p:txBody>
      </p:sp>
      <p:sp>
        <p:nvSpPr>
          <p:cNvPr id="19" name="TextBox 18">
            <a:extLst>
              <a:ext uri="{FF2B5EF4-FFF2-40B4-BE49-F238E27FC236}">
                <a16:creationId xmlns:a16="http://schemas.microsoft.com/office/drawing/2014/main" id="{BE650429-392B-2F70-7DEC-3EF65E08B961}"/>
              </a:ext>
            </a:extLst>
          </p:cNvPr>
          <p:cNvSpPr txBox="1"/>
          <p:nvPr/>
        </p:nvSpPr>
        <p:spPr>
          <a:xfrm>
            <a:off x="10090555" y="3881466"/>
            <a:ext cx="941283" cy="338554"/>
          </a:xfrm>
          <a:prstGeom prst="rect">
            <a:avLst/>
          </a:prstGeom>
          <a:noFill/>
        </p:spPr>
        <p:txBody>
          <a:bodyPr wrap="none" rtlCol="0" anchor="ctr" anchorCtr="0">
            <a:spAutoFit/>
          </a:bodyPr>
          <a:lstStyle/>
          <a:p>
            <a:pPr algn="ctr"/>
            <a:r>
              <a:rPr lang="en-US" sz="1600" b="1" dirty="0">
                <a:solidFill>
                  <a:schemeClr val="accent1">
                    <a:lumMod val="75000"/>
                  </a:schemeClr>
                </a:solidFill>
                <a:latin typeface="Poppins" pitchFamily="2" charset="77"/>
                <a:ea typeface="League Spartan" charset="0"/>
                <a:cs typeface="Poppins" pitchFamily="2" charset="77"/>
              </a:rPr>
              <a:t>WEEK 5</a:t>
            </a:r>
          </a:p>
        </p:txBody>
      </p:sp>
      <p:sp>
        <p:nvSpPr>
          <p:cNvPr id="20" name="TextBox 19">
            <a:extLst>
              <a:ext uri="{FF2B5EF4-FFF2-40B4-BE49-F238E27FC236}">
                <a16:creationId xmlns:a16="http://schemas.microsoft.com/office/drawing/2014/main" id="{85852121-2C54-440A-7950-1D2C64544FC4}"/>
              </a:ext>
            </a:extLst>
          </p:cNvPr>
          <p:cNvSpPr txBox="1"/>
          <p:nvPr/>
        </p:nvSpPr>
        <p:spPr>
          <a:xfrm>
            <a:off x="1238387" y="2071066"/>
            <a:ext cx="793459" cy="584775"/>
          </a:xfrm>
          <a:prstGeom prst="rect">
            <a:avLst/>
          </a:prstGeom>
          <a:noFill/>
        </p:spPr>
        <p:txBody>
          <a:bodyPr wrap="square" rtlCol="0" anchor="ctr" anchorCtr="0">
            <a:spAutoFit/>
          </a:bodyPr>
          <a:lstStyle/>
          <a:p>
            <a:pPr algn="ctr"/>
            <a:r>
              <a:rPr lang="en-US" sz="1600" b="1" dirty="0">
                <a:solidFill>
                  <a:srgbClr val="24A5C1"/>
                </a:solidFill>
                <a:latin typeface="Poppins" pitchFamily="2" charset="77"/>
                <a:ea typeface="League Spartan" charset="0"/>
                <a:cs typeface="Poppins" pitchFamily="2" charset="77"/>
              </a:rPr>
              <a:t>YOUR TITLE</a:t>
            </a:r>
          </a:p>
        </p:txBody>
      </p:sp>
      <p:sp>
        <p:nvSpPr>
          <p:cNvPr id="21" name="TextBox 20">
            <a:extLst>
              <a:ext uri="{FF2B5EF4-FFF2-40B4-BE49-F238E27FC236}">
                <a16:creationId xmlns:a16="http://schemas.microsoft.com/office/drawing/2014/main" id="{E22BF4AC-4311-D626-9929-0814DEC407FC}"/>
              </a:ext>
            </a:extLst>
          </p:cNvPr>
          <p:cNvSpPr txBox="1"/>
          <p:nvPr/>
        </p:nvSpPr>
        <p:spPr>
          <a:xfrm>
            <a:off x="3469907" y="4154940"/>
            <a:ext cx="793459" cy="584775"/>
          </a:xfrm>
          <a:prstGeom prst="rect">
            <a:avLst/>
          </a:prstGeom>
          <a:noFill/>
        </p:spPr>
        <p:txBody>
          <a:bodyPr wrap="square" rtlCol="0" anchor="ctr" anchorCtr="0">
            <a:spAutoFit/>
          </a:bodyPr>
          <a:lstStyle/>
          <a:p>
            <a:pPr algn="ctr"/>
            <a:r>
              <a:rPr lang="en-US" sz="1600" b="1" dirty="0">
                <a:solidFill>
                  <a:srgbClr val="7F65BB"/>
                </a:solidFill>
                <a:latin typeface="Poppins" pitchFamily="2" charset="77"/>
                <a:ea typeface="League Spartan" charset="0"/>
                <a:cs typeface="Poppins" pitchFamily="2" charset="77"/>
              </a:rPr>
              <a:t>YOUR TITLE</a:t>
            </a:r>
          </a:p>
        </p:txBody>
      </p:sp>
      <p:sp>
        <p:nvSpPr>
          <p:cNvPr id="22" name="TextBox 21">
            <a:extLst>
              <a:ext uri="{FF2B5EF4-FFF2-40B4-BE49-F238E27FC236}">
                <a16:creationId xmlns:a16="http://schemas.microsoft.com/office/drawing/2014/main" id="{24076026-2968-55C0-0A7B-04C80BB60CF9}"/>
              </a:ext>
            </a:extLst>
          </p:cNvPr>
          <p:cNvSpPr txBox="1"/>
          <p:nvPr/>
        </p:nvSpPr>
        <p:spPr>
          <a:xfrm>
            <a:off x="5699270" y="2071066"/>
            <a:ext cx="793459" cy="584775"/>
          </a:xfrm>
          <a:prstGeom prst="rect">
            <a:avLst/>
          </a:prstGeom>
          <a:noFill/>
        </p:spPr>
        <p:txBody>
          <a:bodyPr wrap="square" rtlCol="0" anchor="ctr" anchorCtr="0">
            <a:spAutoFit/>
          </a:bodyPr>
          <a:lstStyle/>
          <a:p>
            <a:pPr algn="ctr"/>
            <a:r>
              <a:rPr lang="en-US" sz="1600" b="1" dirty="0">
                <a:solidFill>
                  <a:srgbClr val="00BAB5"/>
                </a:solidFill>
                <a:latin typeface="Poppins" pitchFamily="2" charset="77"/>
                <a:ea typeface="League Spartan" charset="0"/>
                <a:cs typeface="Poppins" pitchFamily="2" charset="77"/>
              </a:rPr>
              <a:t>YOUR TITLE</a:t>
            </a:r>
          </a:p>
        </p:txBody>
      </p:sp>
      <p:sp>
        <p:nvSpPr>
          <p:cNvPr id="23" name="TextBox 22">
            <a:extLst>
              <a:ext uri="{FF2B5EF4-FFF2-40B4-BE49-F238E27FC236}">
                <a16:creationId xmlns:a16="http://schemas.microsoft.com/office/drawing/2014/main" id="{B1D82821-BE02-D388-0BE1-EFF5BD3978C8}"/>
              </a:ext>
            </a:extLst>
          </p:cNvPr>
          <p:cNvSpPr txBox="1"/>
          <p:nvPr/>
        </p:nvSpPr>
        <p:spPr>
          <a:xfrm>
            <a:off x="10164468" y="2071066"/>
            <a:ext cx="793459" cy="584775"/>
          </a:xfrm>
          <a:prstGeom prst="rect">
            <a:avLst/>
          </a:prstGeom>
          <a:noFill/>
        </p:spPr>
        <p:txBody>
          <a:bodyPr wrap="square" rtlCol="0" anchor="ctr" anchorCtr="0">
            <a:spAutoFit/>
          </a:bodyPr>
          <a:lstStyle/>
          <a:p>
            <a:pPr algn="ctr"/>
            <a:r>
              <a:rPr lang="en-US" sz="1600" b="1" dirty="0">
                <a:solidFill>
                  <a:srgbClr val="002060"/>
                </a:solidFill>
                <a:latin typeface="Poppins" pitchFamily="2" charset="77"/>
                <a:ea typeface="League Spartan" charset="0"/>
                <a:cs typeface="Poppins" pitchFamily="2" charset="77"/>
              </a:rPr>
              <a:t>YOUR TITLE</a:t>
            </a:r>
          </a:p>
        </p:txBody>
      </p:sp>
      <p:sp>
        <p:nvSpPr>
          <p:cNvPr id="24" name="TextBox 23">
            <a:extLst>
              <a:ext uri="{FF2B5EF4-FFF2-40B4-BE49-F238E27FC236}">
                <a16:creationId xmlns:a16="http://schemas.microsoft.com/office/drawing/2014/main" id="{968CDDC5-B79C-719A-AC1B-5721DF6B8B54}"/>
              </a:ext>
            </a:extLst>
          </p:cNvPr>
          <p:cNvSpPr txBox="1"/>
          <p:nvPr/>
        </p:nvSpPr>
        <p:spPr>
          <a:xfrm>
            <a:off x="7932948" y="4154940"/>
            <a:ext cx="793459" cy="584775"/>
          </a:xfrm>
          <a:prstGeom prst="rect">
            <a:avLst/>
          </a:prstGeom>
          <a:noFill/>
        </p:spPr>
        <p:txBody>
          <a:bodyPr wrap="square" rtlCol="0" anchor="ctr" anchorCtr="0">
            <a:spAutoFit/>
          </a:bodyPr>
          <a:lstStyle/>
          <a:p>
            <a:pPr algn="ctr"/>
            <a:r>
              <a:rPr lang="en-US" sz="1600" b="1" dirty="0">
                <a:solidFill>
                  <a:srgbClr val="4782BD"/>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77F4E947-BBA4-B64B-F371-EB0220E8886F}"/>
              </a:ext>
            </a:extLst>
          </p:cNvPr>
          <p:cNvSpPr txBox="1">
            <a:spLocks/>
          </p:cNvSpPr>
          <p:nvPr/>
        </p:nvSpPr>
        <p:spPr>
          <a:xfrm>
            <a:off x="795666" y="5713457"/>
            <a:ext cx="10950617" cy="646331"/>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 a new target market. This is also sometimes known as sustainable marketing, environmental marketing or ecological marketing.</a:t>
            </a:r>
          </a:p>
        </p:txBody>
      </p:sp>
      <p:sp>
        <p:nvSpPr>
          <p:cNvPr id="26" name="Shape 3795">
            <a:extLst>
              <a:ext uri="{FF2B5EF4-FFF2-40B4-BE49-F238E27FC236}">
                <a16:creationId xmlns:a16="http://schemas.microsoft.com/office/drawing/2014/main" id="{39205B69-CF8D-0810-125A-C59775B3D8A8}"/>
              </a:ext>
            </a:extLst>
          </p:cNvPr>
          <p:cNvSpPr/>
          <p:nvPr/>
        </p:nvSpPr>
        <p:spPr>
          <a:xfrm>
            <a:off x="8187252" y="3241103"/>
            <a:ext cx="297843" cy="297843"/>
          </a:xfrm>
          <a:prstGeom prst="ellipse">
            <a:avLst/>
          </a:prstGeom>
          <a:solidFill>
            <a:srgbClr val="4782BD"/>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28" name="Shape 3795">
            <a:extLst>
              <a:ext uri="{FF2B5EF4-FFF2-40B4-BE49-F238E27FC236}">
                <a16:creationId xmlns:a16="http://schemas.microsoft.com/office/drawing/2014/main" id="{F1FE1A09-F46C-947C-C780-B1486E168EFC}"/>
              </a:ext>
            </a:extLst>
          </p:cNvPr>
          <p:cNvSpPr/>
          <p:nvPr/>
        </p:nvSpPr>
        <p:spPr>
          <a:xfrm>
            <a:off x="10419463" y="3241103"/>
            <a:ext cx="297843" cy="297843"/>
          </a:xfrm>
          <a:prstGeom prst="ellipse">
            <a:avLst/>
          </a:prstGeom>
          <a:solidFill>
            <a:srgbClr val="002060"/>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Tree>
    <p:extLst>
      <p:ext uri="{BB962C8B-B14F-4D97-AF65-F5344CB8AC3E}">
        <p14:creationId xmlns:p14="http://schemas.microsoft.com/office/powerpoint/2010/main" val="87336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5C361222-BEB8-539E-7D39-9E2098734FE9}"/>
              </a:ext>
            </a:extLst>
          </p:cNvPr>
          <p:cNvSpPr/>
          <p:nvPr/>
        </p:nvSpPr>
        <p:spPr>
          <a:xfrm>
            <a:off x="257740" y="2715901"/>
            <a:ext cx="2215600" cy="4142099"/>
          </a:xfrm>
          <a:prstGeom prst="rect">
            <a:avLst/>
          </a:prstGeom>
          <a:solidFill>
            <a:srgbClr val="00BAB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F972545-9659-97FE-9EAE-029DEA94EEE8}"/>
              </a:ext>
            </a:extLst>
          </p:cNvPr>
          <p:cNvSpPr/>
          <p:nvPr/>
        </p:nvSpPr>
        <p:spPr>
          <a:xfrm>
            <a:off x="2605155" y="2715901"/>
            <a:ext cx="2215600" cy="4142099"/>
          </a:xfrm>
          <a:prstGeom prst="rect">
            <a:avLst/>
          </a:prstGeom>
          <a:solidFill>
            <a:srgbClr val="24A5C1">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EDD57D-BD49-8EBC-5620-87529890402D}"/>
              </a:ext>
            </a:extLst>
          </p:cNvPr>
          <p:cNvSpPr/>
          <p:nvPr/>
        </p:nvSpPr>
        <p:spPr>
          <a:xfrm>
            <a:off x="4952570" y="2715901"/>
            <a:ext cx="2215600" cy="4142099"/>
          </a:xfrm>
          <a:prstGeom prst="rect">
            <a:avLst/>
          </a:prstGeom>
          <a:solidFill>
            <a:srgbClr val="4782BD">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81799E1-7680-32B3-7BCF-CC08B62DC3C7}"/>
              </a:ext>
            </a:extLst>
          </p:cNvPr>
          <p:cNvSpPr/>
          <p:nvPr/>
        </p:nvSpPr>
        <p:spPr>
          <a:xfrm>
            <a:off x="7354576" y="2715901"/>
            <a:ext cx="2215600" cy="4142099"/>
          </a:xfrm>
          <a:prstGeom prst="rect">
            <a:avLst/>
          </a:prstGeom>
          <a:solidFill>
            <a:srgbClr val="7F65B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3ED4917-7073-516F-AF0E-7B3BD56F1B63}"/>
              </a:ext>
            </a:extLst>
          </p:cNvPr>
          <p:cNvSpPr/>
          <p:nvPr/>
        </p:nvSpPr>
        <p:spPr>
          <a:xfrm>
            <a:off x="9742934" y="2715901"/>
            <a:ext cx="2215600" cy="4142099"/>
          </a:xfrm>
          <a:prstGeom prst="rect">
            <a:avLst/>
          </a:prstGeom>
          <a:solidFill>
            <a:srgbClr val="00206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12617">
            <a:extLst>
              <a:ext uri="{FF2B5EF4-FFF2-40B4-BE49-F238E27FC236}">
                <a16:creationId xmlns:a16="http://schemas.microsoft.com/office/drawing/2014/main" id="{C19C2EA3-B141-F854-6259-6E3546103DD3}"/>
              </a:ext>
            </a:extLst>
          </p:cNvPr>
          <p:cNvSpPr/>
          <p:nvPr/>
        </p:nvSpPr>
        <p:spPr>
          <a:xfrm rot="5400000">
            <a:off x="527154" y="1685695"/>
            <a:ext cx="1676772" cy="2077076"/>
          </a:xfrm>
          <a:prstGeom prst="rightArrow">
            <a:avLst>
              <a:gd name="adj1" fmla="val 72859"/>
              <a:gd name="adj2" fmla="val 53567"/>
            </a:avLst>
          </a:prstGeom>
          <a:solidFill>
            <a:srgbClr val="00BAB5"/>
          </a:solidFill>
          <a:ln w="123825" cap="flat">
            <a:solidFill>
              <a:schemeClr val="bg1"/>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6" name="Shape 12624">
            <a:extLst>
              <a:ext uri="{FF2B5EF4-FFF2-40B4-BE49-F238E27FC236}">
                <a16:creationId xmlns:a16="http://schemas.microsoft.com/office/drawing/2014/main" id="{21FBCDD4-983A-AB1C-ECE9-D88CFC6E4A10}"/>
              </a:ext>
            </a:extLst>
          </p:cNvPr>
          <p:cNvSpPr/>
          <p:nvPr/>
        </p:nvSpPr>
        <p:spPr>
          <a:xfrm rot="5400000">
            <a:off x="2874569" y="1685696"/>
            <a:ext cx="1676772" cy="2077074"/>
          </a:xfrm>
          <a:prstGeom prst="rightArrow">
            <a:avLst>
              <a:gd name="adj1" fmla="val 72859"/>
              <a:gd name="adj2" fmla="val 53567"/>
            </a:avLst>
          </a:prstGeom>
          <a:solidFill>
            <a:srgbClr val="24A5C1"/>
          </a:solidFill>
          <a:ln w="123825" cap="flat">
            <a:solidFill>
              <a:schemeClr val="bg1"/>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12631">
            <a:extLst>
              <a:ext uri="{FF2B5EF4-FFF2-40B4-BE49-F238E27FC236}">
                <a16:creationId xmlns:a16="http://schemas.microsoft.com/office/drawing/2014/main" id="{78984F15-6329-E6F1-F61E-4B055DE9EABE}"/>
              </a:ext>
            </a:extLst>
          </p:cNvPr>
          <p:cNvSpPr/>
          <p:nvPr/>
        </p:nvSpPr>
        <p:spPr>
          <a:xfrm rot="5400000">
            <a:off x="5221984" y="1685695"/>
            <a:ext cx="1676772" cy="2077074"/>
          </a:xfrm>
          <a:prstGeom prst="rightArrow">
            <a:avLst>
              <a:gd name="adj1" fmla="val 72859"/>
              <a:gd name="adj2" fmla="val 53567"/>
            </a:avLst>
          </a:prstGeom>
          <a:solidFill>
            <a:srgbClr val="4782BD"/>
          </a:solidFill>
          <a:ln w="123825" cap="flat">
            <a:solidFill>
              <a:schemeClr val="bg1"/>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12638">
            <a:extLst>
              <a:ext uri="{FF2B5EF4-FFF2-40B4-BE49-F238E27FC236}">
                <a16:creationId xmlns:a16="http://schemas.microsoft.com/office/drawing/2014/main" id="{A4A20629-9339-B9F8-9AF2-1EBBBD258DA3}"/>
              </a:ext>
            </a:extLst>
          </p:cNvPr>
          <p:cNvSpPr/>
          <p:nvPr/>
        </p:nvSpPr>
        <p:spPr>
          <a:xfrm rot="5400000">
            <a:off x="7623990" y="1685695"/>
            <a:ext cx="1676772" cy="2077075"/>
          </a:xfrm>
          <a:prstGeom prst="rightArrow">
            <a:avLst>
              <a:gd name="adj1" fmla="val 72859"/>
              <a:gd name="adj2" fmla="val 53567"/>
            </a:avLst>
          </a:prstGeom>
          <a:solidFill>
            <a:srgbClr val="7F65BB"/>
          </a:solidFill>
          <a:ln w="123825" cap="flat">
            <a:solidFill>
              <a:schemeClr val="bg1"/>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Shape 12645">
            <a:extLst>
              <a:ext uri="{FF2B5EF4-FFF2-40B4-BE49-F238E27FC236}">
                <a16:creationId xmlns:a16="http://schemas.microsoft.com/office/drawing/2014/main" id="{B9E286B5-B03D-99D3-A0F8-9FEBE7ACABFD}"/>
              </a:ext>
            </a:extLst>
          </p:cNvPr>
          <p:cNvSpPr/>
          <p:nvPr/>
        </p:nvSpPr>
        <p:spPr>
          <a:xfrm rot="5400000">
            <a:off x="10012348" y="1685696"/>
            <a:ext cx="1676772" cy="2077074"/>
          </a:xfrm>
          <a:prstGeom prst="rightArrow">
            <a:avLst>
              <a:gd name="adj1" fmla="val 72859"/>
              <a:gd name="adj2" fmla="val 53567"/>
            </a:avLst>
          </a:prstGeom>
          <a:solidFill>
            <a:srgbClr val="002060"/>
          </a:solidFill>
          <a:ln w="123825" cap="flat">
            <a:solidFill>
              <a:schemeClr val="bg1"/>
            </a:solid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Shape 12658">
            <a:extLst>
              <a:ext uri="{FF2B5EF4-FFF2-40B4-BE49-F238E27FC236}">
                <a16:creationId xmlns:a16="http://schemas.microsoft.com/office/drawing/2014/main" id="{2DCC2EEA-A01B-ADC6-9CA5-41B1E77F17B9}"/>
              </a:ext>
            </a:extLst>
          </p:cNvPr>
          <p:cNvSpPr/>
          <p:nvPr/>
        </p:nvSpPr>
        <p:spPr>
          <a:xfrm>
            <a:off x="3998447" y="1399679"/>
            <a:ext cx="1678468" cy="306787"/>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57150" cap="flat">
            <a:solidFill>
              <a:srgbClr val="24A5C1"/>
            </a:solidFill>
            <a:prstDash val="dash"/>
            <a:miter lim="400000"/>
            <a:tailEnd type="stealth" w="med" len="med"/>
          </a:ln>
          <a:effectLst/>
        </p:spPr>
        <p:txBody>
          <a:bodyPr/>
          <a:lstStyle/>
          <a:p>
            <a:endParaRPr sz="3600" dirty="0">
              <a:latin typeface="Lato Light" panose="020F0502020204030203" pitchFamily="34" charset="0"/>
            </a:endParaRPr>
          </a:p>
        </p:txBody>
      </p:sp>
      <p:sp>
        <p:nvSpPr>
          <p:cNvPr id="11" name="Shape 12659">
            <a:extLst>
              <a:ext uri="{FF2B5EF4-FFF2-40B4-BE49-F238E27FC236}">
                <a16:creationId xmlns:a16="http://schemas.microsoft.com/office/drawing/2014/main" id="{435AC607-33AD-79A0-9DD3-4FF2BE5D8BAF}"/>
              </a:ext>
            </a:extLst>
          </p:cNvPr>
          <p:cNvSpPr/>
          <p:nvPr/>
        </p:nvSpPr>
        <p:spPr>
          <a:xfrm>
            <a:off x="6305019" y="1399679"/>
            <a:ext cx="1678468" cy="306787"/>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57150" cap="flat">
            <a:solidFill>
              <a:srgbClr val="4782BD"/>
            </a:solidFill>
            <a:prstDash val="dash"/>
            <a:miter lim="400000"/>
            <a:tailEnd type="stealth" w="med" len="med"/>
          </a:ln>
          <a:effectLst/>
        </p:spPr>
        <p:txBody>
          <a:bodyPr/>
          <a:lstStyle/>
          <a:p>
            <a:endParaRPr sz="3600" dirty="0">
              <a:latin typeface="Lato Light" panose="020F0502020204030203" pitchFamily="34" charset="0"/>
            </a:endParaRPr>
          </a:p>
        </p:txBody>
      </p:sp>
      <p:sp>
        <p:nvSpPr>
          <p:cNvPr id="12" name="Shape 12660">
            <a:extLst>
              <a:ext uri="{FF2B5EF4-FFF2-40B4-BE49-F238E27FC236}">
                <a16:creationId xmlns:a16="http://schemas.microsoft.com/office/drawing/2014/main" id="{8B1B14BA-B647-8B63-46A7-52FE20941177}"/>
              </a:ext>
            </a:extLst>
          </p:cNvPr>
          <p:cNvSpPr/>
          <p:nvPr/>
        </p:nvSpPr>
        <p:spPr>
          <a:xfrm>
            <a:off x="8704881" y="1399679"/>
            <a:ext cx="1678468" cy="306787"/>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57150" cap="flat">
            <a:solidFill>
              <a:srgbClr val="7F65BB"/>
            </a:solidFill>
            <a:prstDash val="dash"/>
            <a:miter lim="400000"/>
            <a:tailEnd type="stealth" w="med" len="med"/>
          </a:ln>
          <a:effectLst/>
        </p:spPr>
        <p:txBody>
          <a:bodyPr/>
          <a:lstStyle/>
          <a:p>
            <a:endParaRPr sz="3600" dirty="0">
              <a:latin typeface="Lato Light" panose="020F0502020204030203" pitchFamily="34" charset="0"/>
            </a:endParaRPr>
          </a:p>
        </p:txBody>
      </p:sp>
      <p:sp>
        <p:nvSpPr>
          <p:cNvPr id="13" name="Shape 12661">
            <a:extLst>
              <a:ext uri="{FF2B5EF4-FFF2-40B4-BE49-F238E27FC236}">
                <a16:creationId xmlns:a16="http://schemas.microsoft.com/office/drawing/2014/main" id="{41CBF24F-85E8-7130-DC4F-E48C6099A735}"/>
              </a:ext>
            </a:extLst>
          </p:cNvPr>
          <p:cNvSpPr/>
          <p:nvPr/>
        </p:nvSpPr>
        <p:spPr>
          <a:xfrm>
            <a:off x="1595780" y="1399679"/>
            <a:ext cx="1678468" cy="306787"/>
          </a:xfrm>
          <a:custGeom>
            <a:avLst/>
            <a:gdLst/>
            <a:ahLst/>
            <a:cxnLst>
              <a:cxn ang="0">
                <a:pos x="wd2" y="hd2"/>
              </a:cxn>
              <a:cxn ang="5400000">
                <a:pos x="wd2" y="hd2"/>
              </a:cxn>
              <a:cxn ang="10800000">
                <a:pos x="wd2" y="hd2"/>
              </a:cxn>
              <a:cxn ang="16200000">
                <a:pos x="wd2" y="hd2"/>
              </a:cxn>
            </a:cxnLst>
            <a:rect l="0" t="0" r="r" b="b"/>
            <a:pathLst>
              <a:path w="21600" h="16204" extrusionOk="0">
                <a:moveTo>
                  <a:pt x="0" y="15205"/>
                </a:moveTo>
                <a:cubicBezTo>
                  <a:pt x="7544" y="-5396"/>
                  <a:pt x="14744" y="-5063"/>
                  <a:pt x="21600" y="16204"/>
                </a:cubicBezTo>
              </a:path>
            </a:pathLst>
          </a:custGeom>
          <a:noFill/>
          <a:ln w="57150" cap="flat">
            <a:solidFill>
              <a:srgbClr val="00BAB5"/>
            </a:solidFill>
            <a:prstDash val="dash"/>
            <a:miter lim="400000"/>
            <a:tailEnd type="stealth" w="med" len="med"/>
          </a:ln>
          <a:effectLst/>
        </p:spPr>
        <p:txBody>
          <a:bodyPr/>
          <a:lstStyle/>
          <a:p>
            <a:endParaRPr sz="3600" dirty="0">
              <a:latin typeface="Lato Light" panose="020F0502020204030203" pitchFamily="34" charset="0"/>
            </a:endParaRPr>
          </a:p>
        </p:txBody>
      </p:sp>
      <p:sp>
        <p:nvSpPr>
          <p:cNvPr id="14" name="Freeform 945">
            <a:extLst>
              <a:ext uri="{FF2B5EF4-FFF2-40B4-BE49-F238E27FC236}">
                <a16:creationId xmlns:a16="http://schemas.microsoft.com/office/drawing/2014/main" id="{407B3E77-E46E-B705-42BF-757555B086F6}"/>
              </a:ext>
            </a:extLst>
          </p:cNvPr>
          <p:cNvSpPr>
            <a:spLocks noChangeArrowheads="1"/>
          </p:cNvSpPr>
          <p:nvPr/>
        </p:nvSpPr>
        <p:spPr bwMode="auto">
          <a:xfrm>
            <a:off x="976228" y="2214556"/>
            <a:ext cx="640101" cy="730977"/>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5" name="Freeform 946">
            <a:extLst>
              <a:ext uri="{FF2B5EF4-FFF2-40B4-BE49-F238E27FC236}">
                <a16:creationId xmlns:a16="http://schemas.microsoft.com/office/drawing/2014/main" id="{68A0C439-D54C-AB67-241C-997FFB16A18D}"/>
              </a:ext>
            </a:extLst>
          </p:cNvPr>
          <p:cNvSpPr>
            <a:spLocks noChangeArrowheads="1"/>
          </p:cNvSpPr>
          <p:nvPr/>
        </p:nvSpPr>
        <p:spPr bwMode="auto">
          <a:xfrm>
            <a:off x="3327453" y="2214556"/>
            <a:ext cx="730979" cy="730979"/>
          </a:xfrm>
          <a:custGeom>
            <a:avLst/>
            <a:gdLst>
              <a:gd name="T0" fmla="*/ 137608 w 293328"/>
              <a:gd name="T1" fmla="*/ 201690 h 293329"/>
              <a:gd name="T2" fmla="*/ 156733 w 293328"/>
              <a:gd name="T3" fmla="*/ 201690 h 293329"/>
              <a:gd name="T4" fmla="*/ 75904 w 293328"/>
              <a:gd name="T5" fmla="*/ 192325 h 293329"/>
              <a:gd name="T6" fmla="*/ 75904 w 293328"/>
              <a:gd name="T7" fmla="*/ 211413 h 293329"/>
              <a:gd name="T8" fmla="*/ 75904 w 293328"/>
              <a:gd name="T9" fmla="*/ 192325 h 293329"/>
              <a:gd name="T10" fmla="*/ 220623 w 293328"/>
              <a:gd name="T11" fmla="*/ 278489 h 293329"/>
              <a:gd name="T12" fmla="*/ 239793 w 293328"/>
              <a:gd name="T13" fmla="*/ 237620 h 293329"/>
              <a:gd name="T14" fmla="*/ 190604 w 293328"/>
              <a:gd name="T15" fmla="*/ 190601 h 293329"/>
              <a:gd name="T16" fmla="*/ 93946 w 293328"/>
              <a:gd name="T17" fmla="*/ 197368 h 293329"/>
              <a:gd name="T18" fmla="*/ 147350 w 293328"/>
              <a:gd name="T19" fmla="*/ 183682 h 293329"/>
              <a:gd name="T20" fmla="*/ 147350 w 293328"/>
              <a:gd name="T21" fmla="*/ 220057 h 293329"/>
              <a:gd name="T22" fmla="*/ 93946 w 293328"/>
              <a:gd name="T23" fmla="*/ 206372 h 293329"/>
              <a:gd name="T24" fmla="*/ 57500 w 293328"/>
              <a:gd name="T25" fmla="*/ 201690 h 293329"/>
              <a:gd name="T26" fmla="*/ 147646 w 293328"/>
              <a:gd name="T27" fmla="*/ 118652 h 293329"/>
              <a:gd name="T28" fmla="*/ 157832 w 293328"/>
              <a:gd name="T29" fmla="*/ 163404 h 293329"/>
              <a:gd name="T30" fmla="*/ 180391 w 293328"/>
              <a:gd name="T31" fmla="*/ 122654 h 293329"/>
              <a:gd name="T32" fmla="*/ 103621 w 293328"/>
              <a:gd name="T33" fmla="*/ 113195 h 293329"/>
              <a:gd name="T34" fmla="*/ 129817 w 293328"/>
              <a:gd name="T35" fmla="*/ 163404 h 293329"/>
              <a:gd name="T36" fmla="*/ 103621 w 293328"/>
              <a:gd name="T37" fmla="*/ 113195 h 293329"/>
              <a:gd name="T38" fmla="*/ 60688 w 293328"/>
              <a:gd name="T39" fmla="*/ 153580 h 293329"/>
              <a:gd name="T40" fmla="*/ 89432 w 293328"/>
              <a:gd name="T41" fmla="*/ 163404 h 293329"/>
              <a:gd name="T42" fmla="*/ 60688 w 293328"/>
              <a:gd name="T43" fmla="*/ 107735 h 293329"/>
              <a:gd name="T44" fmla="*/ 60324 w 293328"/>
              <a:gd name="T45" fmla="*/ 98639 h 293329"/>
              <a:gd name="T46" fmla="*/ 190578 w 293328"/>
              <a:gd name="T47" fmla="*/ 116469 h 293329"/>
              <a:gd name="T48" fmla="*/ 175297 w 293328"/>
              <a:gd name="T49" fmla="*/ 160493 h 293329"/>
              <a:gd name="T50" fmla="*/ 70148 w 293328"/>
              <a:gd name="T51" fmla="*/ 172137 h 293329"/>
              <a:gd name="T52" fmla="*/ 51956 w 293328"/>
              <a:gd name="T53" fmla="*/ 102642 h 293329"/>
              <a:gd name="T54" fmla="*/ 31945 w 293328"/>
              <a:gd name="T55" fmla="*/ 82994 h 293329"/>
              <a:gd name="T56" fmla="*/ 129200 w 293328"/>
              <a:gd name="T57" fmla="*/ 38335 h 293329"/>
              <a:gd name="T58" fmla="*/ 211406 w 293328"/>
              <a:gd name="T59" fmla="*/ 167999 h 293329"/>
              <a:gd name="T60" fmla="*/ 205638 w 293328"/>
              <a:gd name="T61" fmla="*/ 170177 h 293329"/>
              <a:gd name="T62" fmla="*/ 211046 w 293328"/>
              <a:gd name="T63" fmla="*/ 129500 h 293329"/>
              <a:gd name="T64" fmla="*/ 68988 w 293328"/>
              <a:gd name="T65" fmla="*/ 73928 h 293329"/>
              <a:gd name="T66" fmla="*/ 62499 w 293328"/>
              <a:gd name="T67" fmla="*/ 67754 h 293329"/>
              <a:gd name="T68" fmla="*/ 129842 w 293328"/>
              <a:gd name="T69" fmla="*/ 9042 h 293329"/>
              <a:gd name="T70" fmla="*/ 129842 w 293328"/>
              <a:gd name="T71" fmla="*/ 250278 h 293329"/>
              <a:gd name="T72" fmla="*/ 179030 w 293328"/>
              <a:gd name="T73" fmla="*/ 184815 h 293329"/>
              <a:gd name="T74" fmla="*/ 184817 w 293328"/>
              <a:gd name="T75" fmla="*/ 179028 h 293329"/>
              <a:gd name="T76" fmla="*/ 250643 w 293328"/>
              <a:gd name="T77" fmla="*/ 129481 h 293329"/>
              <a:gd name="T78" fmla="*/ 129842 w 293328"/>
              <a:gd name="T79" fmla="*/ 0 h 293329"/>
              <a:gd name="T80" fmla="*/ 239793 w 293328"/>
              <a:gd name="T81" fmla="*/ 198197 h 293329"/>
              <a:gd name="T82" fmla="*/ 295129 w 293328"/>
              <a:gd name="T83" fmla="*/ 219898 h 293329"/>
              <a:gd name="T84" fmla="*/ 245218 w 293328"/>
              <a:gd name="T85" fmla="*/ 245216 h 293329"/>
              <a:gd name="T86" fmla="*/ 219900 w 293328"/>
              <a:gd name="T87" fmla="*/ 295126 h 293329"/>
              <a:gd name="T88" fmla="*/ 197838 w 293328"/>
              <a:gd name="T89" fmla="*/ 239790 h 293329"/>
              <a:gd name="T90" fmla="*/ 0 w 293328"/>
              <a:gd name="T91" fmla="*/ 129481 h 2933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93328" h="293329">
                <a:moveTo>
                  <a:pt x="146451" y="191154"/>
                </a:moveTo>
                <a:cubicBezTo>
                  <a:pt x="141071" y="191154"/>
                  <a:pt x="136768" y="195450"/>
                  <a:pt x="136768" y="200461"/>
                </a:cubicBezTo>
                <a:cubicBezTo>
                  <a:pt x="136768" y="205831"/>
                  <a:pt x="141071" y="210126"/>
                  <a:pt x="146451" y="210126"/>
                </a:cubicBezTo>
                <a:cubicBezTo>
                  <a:pt x="151472" y="210126"/>
                  <a:pt x="155776" y="205831"/>
                  <a:pt x="155776" y="200461"/>
                </a:cubicBezTo>
                <a:cubicBezTo>
                  <a:pt x="155776" y="195450"/>
                  <a:pt x="151472" y="191154"/>
                  <a:pt x="146451" y="191154"/>
                </a:cubicBezTo>
                <a:close/>
                <a:moveTo>
                  <a:pt x="75441" y="191154"/>
                </a:moveTo>
                <a:cubicBezTo>
                  <a:pt x="70420" y="191154"/>
                  <a:pt x="66116" y="195450"/>
                  <a:pt x="66116" y="200461"/>
                </a:cubicBezTo>
                <a:cubicBezTo>
                  <a:pt x="66116" y="205831"/>
                  <a:pt x="70420" y="210126"/>
                  <a:pt x="75441" y="210126"/>
                </a:cubicBezTo>
                <a:cubicBezTo>
                  <a:pt x="80462" y="210126"/>
                  <a:pt x="84765" y="205831"/>
                  <a:pt x="84765" y="200461"/>
                </a:cubicBezTo>
                <a:cubicBezTo>
                  <a:pt x="84765" y="195450"/>
                  <a:pt x="80462" y="191154"/>
                  <a:pt x="75441" y="191154"/>
                </a:cubicBezTo>
                <a:close/>
                <a:moveTo>
                  <a:pt x="189441" y="189441"/>
                </a:moveTo>
                <a:lnTo>
                  <a:pt x="219277" y="276793"/>
                </a:lnTo>
                <a:lnTo>
                  <a:pt x="236172" y="238330"/>
                </a:lnTo>
                <a:cubicBezTo>
                  <a:pt x="236531" y="237611"/>
                  <a:pt x="237610" y="236892"/>
                  <a:pt x="238329" y="236173"/>
                </a:cubicBezTo>
                <a:lnTo>
                  <a:pt x="276792" y="219278"/>
                </a:lnTo>
                <a:lnTo>
                  <a:pt x="189441" y="189441"/>
                </a:lnTo>
                <a:close/>
                <a:moveTo>
                  <a:pt x="75441" y="182563"/>
                </a:moveTo>
                <a:cubicBezTo>
                  <a:pt x="84048" y="182563"/>
                  <a:pt x="91221" y="188290"/>
                  <a:pt x="93373" y="196166"/>
                </a:cubicBezTo>
                <a:lnTo>
                  <a:pt x="128519" y="196166"/>
                </a:lnTo>
                <a:cubicBezTo>
                  <a:pt x="130671" y="188290"/>
                  <a:pt x="137844" y="182563"/>
                  <a:pt x="146451" y="182563"/>
                </a:cubicBezTo>
                <a:cubicBezTo>
                  <a:pt x="156493" y="182563"/>
                  <a:pt x="164741" y="190796"/>
                  <a:pt x="164741" y="200461"/>
                </a:cubicBezTo>
                <a:cubicBezTo>
                  <a:pt x="164741" y="210842"/>
                  <a:pt x="156493" y="218717"/>
                  <a:pt x="146451" y="218717"/>
                </a:cubicBezTo>
                <a:cubicBezTo>
                  <a:pt x="137844" y="218717"/>
                  <a:pt x="130671" y="212990"/>
                  <a:pt x="128519" y="205115"/>
                </a:cubicBezTo>
                <a:lnTo>
                  <a:pt x="93373" y="205115"/>
                </a:lnTo>
                <a:cubicBezTo>
                  <a:pt x="91221" y="212990"/>
                  <a:pt x="84048" y="218717"/>
                  <a:pt x="75441" y="218717"/>
                </a:cubicBezTo>
                <a:cubicBezTo>
                  <a:pt x="65399" y="218717"/>
                  <a:pt x="57150" y="210842"/>
                  <a:pt x="57150" y="200461"/>
                </a:cubicBezTo>
                <a:cubicBezTo>
                  <a:pt x="57150" y="190796"/>
                  <a:pt x="65399" y="182563"/>
                  <a:pt x="75441" y="182563"/>
                </a:cubicBezTo>
                <a:close/>
                <a:moveTo>
                  <a:pt x="146744" y="117929"/>
                </a:moveTo>
                <a:lnTo>
                  <a:pt x="138427" y="162409"/>
                </a:lnTo>
                <a:lnTo>
                  <a:pt x="156870" y="162409"/>
                </a:lnTo>
                <a:cubicBezTo>
                  <a:pt x="160848" y="162409"/>
                  <a:pt x="164102" y="159878"/>
                  <a:pt x="165549" y="156262"/>
                </a:cubicBezTo>
                <a:lnTo>
                  <a:pt x="179290" y="121907"/>
                </a:lnTo>
                <a:lnTo>
                  <a:pt x="146744" y="117929"/>
                </a:lnTo>
                <a:close/>
                <a:moveTo>
                  <a:pt x="102989" y="112505"/>
                </a:moveTo>
                <a:lnTo>
                  <a:pt x="97926" y="162409"/>
                </a:lnTo>
                <a:lnTo>
                  <a:pt x="129025" y="162409"/>
                </a:lnTo>
                <a:lnTo>
                  <a:pt x="137704" y="116482"/>
                </a:lnTo>
                <a:lnTo>
                  <a:pt x="102989" y="112505"/>
                </a:lnTo>
                <a:close/>
                <a:moveTo>
                  <a:pt x="60318" y="107080"/>
                </a:moveTo>
                <a:lnTo>
                  <a:pt x="60318" y="152645"/>
                </a:lnTo>
                <a:cubicBezTo>
                  <a:pt x="60318" y="158070"/>
                  <a:pt x="64657" y="162409"/>
                  <a:pt x="69720" y="162409"/>
                </a:cubicBezTo>
                <a:lnTo>
                  <a:pt x="88886" y="162409"/>
                </a:lnTo>
                <a:lnTo>
                  <a:pt x="94310" y="111420"/>
                </a:lnTo>
                <a:lnTo>
                  <a:pt x="60318" y="107080"/>
                </a:lnTo>
                <a:close/>
                <a:moveTo>
                  <a:pt x="36451" y="77788"/>
                </a:moveTo>
                <a:cubicBezTo>
                  <a:pt x="48385" y="77788"/>
                  <a:pt x="58148" y="86829"/>
                  <a:pt x="59956" y="98039"/>
                </a:cubicBezTo>
                <a:lnTo>
                  <a:pt x="186161" y="113589"/>
                </a:lnTo>
                <a:cubicBezTo>
                  <a:pt x="187246" y="113951"/>
                  <a:pt x="188692" y="114674"/>
                  <a:pt x="189415" y="115759"/>
                </a:cubicBezTo>
                <a:cubicBezTo>
                  <a:pt x="190139" y="116844"/>
                  <a:pt x="190139" y="118652"/>
                  <a:pt x="189777" y="119737"/>
                </a:cubicBezTo>
                <a:lnTo>
                  <a:pt x="174227" y="159516"/>
                </a:lnTo>
                <a:cubicBezTo>
                  <a:pt x="171334" y="166387"/>
                  <a:pt x="164464" y="171088"/>
                  <a:pt x="156870" y="171088"/>
                </a:cubicBezTo>
                <a:lnTo>
                  <a:pt x="69720" y="171088"/>
                </a:lnTo>
                <a:cubicBezTo>
                  <a:pt x="59595" y="171088"/>
                  <a:pt x="51639" y="162771"/>
                  <a:pt x="51639" y="152645"/>
                </a:cubicBezTo>
                <a:lnTo>
                  <a:pt x="51639" y="102017"/>
                </a:lnTo>
                <a:cubicBezTo>
                  <a:pt x="51639" y="93700"/>
                  <a:pt x="44768" y="86829"/>
                  <a:pt x="36451" y="86829"/>
                </a:cubicBezTo>
                <a:cubicBezTo>
                  <a:pt x="33920" y="86829"/>
                  <a:pt x="31750" y="84659"/>
                  <a:pt x="31750" y="82489"/>
                </a:cubicBezTo>
                <a:cubicBezTo>
                  <a:pt x="31750" y="79958"/>
                  <a:pt x="33920" y="77788"/>
                  <a:pt x="36451" y="77788"/>
                </a:cubicBezTo>
                <a:close/>
                <a:moveTo>
                  <a:pt x="128412" y="38100"/>
                </a:moveTo>
                <a:cubicBezTo>
                  <a:pt x="178223" y="38100"/>
                  <a:pt x="218717" y="78893"/>
                  <a:pt x="218717" y="128710"/>
                </a:cubicBezTo>
                <a:cubicBezTo>
                  <a:pt x="218717" y="142428"/>
                  <a:pt x="215492" y="155062"/>
                  <a:pt x="210116" y="166975"/>
                </a:cubicBezTo>
                <a:cubicBezTo>
                  <a:pt x="209400" y="168780"/>
                  <a:pt x="207966" y="169502"/>
                  <a:pt x="206174" y="169502"/>
                </a:cubicBezTo>
                <a:cubicBezTo>
                  <a:pt x="205458" y="169502"/>
                  <a:pt x="204741" y="169502"/>
                  <a:pt x="204383" y="169141"/>
                </a:cubicBezTo>
                <a:cubicBezTo>
                  <a:pt x="201874" y="168419"/>
                  <a:pt x="201158" y="165531"/>
                  <a:pt x="202233" y="163365"/>
                </a:cubicBezTo>
                <a:cubicBezTo>
                  <a:pt x="207250" y="152535"/>
                  <a:pt x="209758" y="140984"/>
                  <a:pt x="209758" y="128710"/>
                </a:cubicBezTo>
                <a:cubicBezTo>
                  <a:pt x="209758" y="83585"/>
                  <a:pt x="173206" y="47125"/>
                  <a:pt x="128412" y="47125"/>
                </a:cubicBezTo>
                <a:cubicBezTo>
                  <a:pt x="105836" y="47125"/>
                  <a:pt x="83976" y="56511"/>
                  <a:pt x="68567" y="73478"/>
                </a:cubicBezTo>
                <a:cubicBezTo>
                  <a:pt x="66775" y="75283"/>
                  <a:pt x="64267" y="75283"/>
                  <a:pt x="62117" y="73839"/>
                </a:cubicBezTo>
                <a:cubicBezTo>
                  <a:pt x="60683" y="72034"/>
                  <a:pt x="60325" y="69146"/>
                  <a:pt x="62117" y="67341"/>
                </a:cubicBezTo>
                <a:cubicBezTo>
                  <a:pt x="78959" y="48569"/>
                  <a:pt x="103327" y="38100"/>
                  <a:pt x="128412" y="38100"/>
                </a:cubicBezTo>
                <a:close/>
                <a:moveTo>
                  <a:pt x="129050" y="8987"/>
                </a:moveTo>
                <a:cubicBezTo>
                  <a:pt x="62907" y="8987"/>
                  <a:pt x="8987" y="62548"/>
                  <a:pt x="8987" y="128691"/>
                </a:cubicBezTo>
                <a:cubicBezTo>
                  <a:pt x="8987" y="194834"/>
                  <a:pt x="62907" y="248754"/>
                  <a:pt x="129050" y="248754"/>
                </a:cubicBezTo>
                <a:cubicBezTo>
                  <a:pt x="152775" y="248754"/>
                  <a:pt x="175062" y="241924"/>
                  <a:pt x="193754" y="229702"/>
                </a:cubicBezTo>
                <a:lnTo>
                  <a:pt x="177938" y="183690"/>
                </a:lnTo>
                <a:cubicBezTo>
                  <a:pt x="177219" y="182252"/>
                  <a:pt x="177578" y="180095"/>
                  <a:pt x="179016" y="179017"/>
                </a:cubicBezTo>
                <a:cubicBezTo>
                  <a:pt x="180095" y="177938"/>
                  <a:pt x="181892" y="177219"/>
                  <a:pt x="183689" y="177938"/>
                </a:cubicBezTo>
                <a:lnTo>
                  <a:pt x="230061" y="193755"/>
                </a:lnTo>
                <a:cubicBezTo>
                  <a:pt x="241923" y="175063"/>
                  <a:pt x="249113" y="152775"/>
                  <a:pt x="249113" y="128691"/>
                </a:cubicBezTo>
                <a:cubicBezTo>
                  <a:pt x="249113" y="62548"/>
                  <a:pt x="195192" y="8987"/>
                  <a:pt x="129050" y="8987"/>
                </a:cubicBezTo>
                <a:close/>
                <a:moveTo>
                  <a:pt x="129050" y="0"/>
                </a:moveTo>
                <a:cubicBezTo>
                  <a:pt x="200225" y="0"/>
                  <a:pt x="258100" y="57875"/>
                  <a:pt x="258100" y="128691"/>
                </a:cubicBezTo>
                <a:cubicBezTo>
                  <a:pt x="258100" y="153854"/>
                  <a:pt x="250910" y="176860"/>
                  <a:pt x="238329" y="196990"/>
                </a:cubicBezTo>
                <a:lnTo>
                  <a:pt x="290092" y="214604"/>
                </a:lnTo>
                <a:cubicBezTo>
                  <a:pt x="292249" y="215323"/>
                  <a:pt x="293328" y="216761"/>
                  <a:pt x="293328" y="218559"/>
                </a:cubicBezTo>
                <a:cubicBezTo>
                  <a:pt x="293328" y="220356"/>
                  <a:pt x="292249" y="222153"/>
                  <a:pt x="290811" y="222872"/>
                </a:cubicBezTo>
                <a:lnTo>
                  <a:pt x="243721" y="243722"/>
                </a:lnTo>
                <a:lnTo>
                  <a:pt x="222872" y="290453"/>
                </a:lnTo>
                <a:cubicBezTo>
                  <a:pt x="222153" y="292250"/>
                  <a:pt x="220715" y="293329"/>
                  <a:pt x="218558" y="293329"/>
                </a:cubicBezTo>
                <a:cubicBezTo>
                  <a:pt x="216761" y="292969"/>
                  <a:pt x="214963" y="292250"/>
                  <a:pt x="214604" y="290093"/>
                </a:cubicBezTo>
                <a:lnTo>
                  <a:pt x="196630" y="238330"/>
                </a:lnTo>
                <a:cubicBezTo>
                  <a:pt x="177219" y="250552"/>
                  <a:pt x="153853" y="257741"/>
                  <a:pt x="129050" y="257741"/>
                </a:cubicBezTo>
                <a:cubicBezTo>
                  <a:pt x="57875" y="257741"/>
                  <a:pt x="0" y="199866"/>
                  <a:pt x="0" y="128691"/>
                </a:cubicBezTo>
                <a:cubicBezTo>
                  <a:pt x="0" y="57875"/>
                  <a:pt x="57875" y="0"/>
                  <a:pt x="129050"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6" name="Freeform 947">
            <a:extLst>
              <a:ext uri="{FF2B5EF4-FFF2-40B4-BE49-F238E27FC236}">
                <a16:creationId xmlns:a16="http://schemas.microsoft.com/office/drawing/2014/main" id="{44161D73-B01B-D743-7D31-7BE043A678BC}"/>
              </a:ext>
            </a:extLst>
          </p:cNvPr>
          <p:cNvSpPr>
            <a:spLocks noChangeArrowheads="1"/>
          </p:cNvSpPr>
          <p:nvPr/>
        </p:nvSpPr>
        <p:spPr bwMode="auto">
          <a:xfrm>
            <a:off x="5733766" y="2214555"/>
            <a:ext cx="730979" cy="730979"/>
          </a:xfrm>
          <a:custGeom>
            <a:avLst/>
            <a:gdLst>
              <a:gd name="T0" fmla="*/ 281865 w 293081"/>
              <a:gd name="T1" fmla="*/ 286084 h 293329"/>
              <a:gd name="T2" fmla="*/ 150908 w 293081"/>
              <a:gd name="T3" fmla="*/ 264022 h 293329"/>
              <a:gd name="T4" fmla="*/ 125515 w 293081"/>
              <a:gd name="T5" fmla="*/ 247385 h 293329"/>
              <a:gd name="T6" fmla="*/ 225587 w 293081"/>
              <a:gd name="T7" fmla="*/ 134409 h 293329"/>
              <a:gd name="T8" fmla="*/ 186338 w 293081"/>
              <a:gd name="T9" fmla="*/ 178522 h 293329"/>
              <a:gd name="T10" fmla="*/ 219045 w 293081"/>
              <a:gd name="T11" fmla="*/ 134409 h 293329"/>
              <a:gd name="T12" fmla="*/ 169795 w 293081"/>
              <a:gd name="T13" fmla="*/ 140657 h 293329"/>
              <a:gd name="T14" fmla="*/ 126943 w 293081"/>
              <a:gd name="T15" fmla="*/ 177052 h 293329"/>
              <a:gd name="T16" fmla="*/ 105161 w 293081"/>
              <a:gd name="T17" fmla="*/ 134409 h 293329"/>
              <a:gd name="T18" fmla="*/ 75726 w 293081"/>
              <a:gd name="T19" fmla="*/ 177052 h 293329"/>
              <a:gd name="T20" fmla="*/ 69185 w 293081"/>
              <a:gd name="T21" fmla="*/ 170802 h 293329"/>
              <a:gd name="T22" fmla="*/ 52600 w 293081"/>
              <a:gd name="T23" fmla="*/ 110310 h 293329"/>
              <a:gd name="T24" fmla="*/ 76542 w 293081"/>
              <a:gd name="T25" fmla="*/ 194942 h 293329"/>
              <a:gd name="T26" fmla="*/ 216930 w 293081"/>
              <a:gd name="T27" fmla="*/ 196028 h 293329"/>
              <a:gd name="T28" fmla="*/ 251394 w 293081"/>
              <a:gd name="T29" fmla="*/ 110310 h 293329"/>
              <a:gd name="T30" fmla="*/ 195892 w 293081"/>
              <a:gd name="T31" fmla="*/ 110310 h 293329"/>
              <a:gd name="T32" fmla="*/ 124063 w 293081"/>
              <a:gd name="T33" fmla="*/ 110310 h 293329"/>
              <a:gd name="T34" fmla="*/ 224548 w 293081"/>
              <a:gd name="T35" fmla="*/ 80292 h 293329"/>
              <a:gd name="T36" fmla="*/ 267717 w 293081"/>
              <a:gd name="T37" fmla="*/ 101267 h 293329"/>
              <a:gd name="T38" fmla="*/ 224548 w 293081"/>
              <a:gd name="T39" fmla="*/ 80292 h 293329"/>
              <a:gd name="T40" fmla="*/ 171949 w 293081"/>
              <a:gd name="T41" fmla="*/ 101267 h 293329"/>
              <a:gd name="T42" fmla="*/ 215479 w 293081"/>
              <a:gd name="T43" fmla="*/ 80292 h 293329"/>
              <a:gd name="T44" fmla="*/ 80896 w 293081"/>
              <a:gd name="T45" fmla="*/ 81739 h 293329"/>
              <a:gd name="T46" fmla="*/ 143653 w 293081"/>
              <a:gd name="T47" fmla="*/ 81739 h 293329"/>
              <a:gd name="T48" fmla="*/ 9071 w 293081"/>
              <a:gd name="T49" fmla="*/ 80292 h 293329"/>
              <a:gd name="T50" fmla="*/ 52600 w 293081"/>
              <a:gd name="T51" fmla="*/ 101267 h 293329"/>
              <a:gd name="T52" fmla="*/ 9071 w 293081"/>
              <a:gd name="T53" fmla="*/ 80292 h 293329"/>
              <a:gd name="T54" fmla="*/ 280777 w 293081"/>
              <a:gd name="T55" fmla="*/ 71251 h 293329"/>
              <a:gd name="T56" fmla="*/ 152723 w 293081"/>
              <a:gd name="T57" fmla="*/ 44849 h 293329"/>
              <a:gd name="T58" fmla="*/ 199156 w 293081"/>
              <a:gd name="T59" fmla="*/ 44849 h 293329"/>
              <a:gd name="T60" fmla="*/ 83797 w 293081"/>
              <a:gd name="T61" fmla="*/ 71251 h 293329"/>
              <a:gd name="T62" fmla="*/ 96857 w 293081"/>
              <a:gd name="T63" fmla="*/ 44849 h 293329"/>
              <a:gd name="T64" fmla="*/ 73640 w 293081"/>
              <a:gd name="T65" fmla="*/ 71251 h 293329"/>
              <a:gd name="T66" fmla="*/ 44982 w 293081"/>
              <a:gd name="T67" fmla="*/ 9042 h 293329"/>
              <a:gd name="T68" fmla="*/ 251394 w 293081"/>
              <a:gd name="T69" fmla="*/ 9042 h 293329"/>
              <a:gd name="T70" fmla="*/ 255746 w 293081"/>
              <a:gd name="T71" fmla="*/ 0 h 293329"/>
              <a:gd name="T72" fmla="*/ 294562 w 293081"/>
              <a:gd name="T73" fmla="*/ 72698 h 293329"/>
              <a:gd name="T74" fmla="*/ 267717 w 293081"/>
              <a:gd name="T75" fmla="*/ 110310 h 293329"/>
              <a:gd name="T76" fmla="*/ 255746 w 293081"/>
              <a:gd name="T77" fmla="*/ 203984 h 293329"/>
              <a:gd name="T78" fmla="*/ 249943 w 293081"/>
              <a:gd name="T79" fmla="*/ 238344 h 293329"/>
              <a:gd name="T80" fmla="*/ 295650 w 293081"/>
              <a:gd name="T81" fmla="*/ 292232 h 293329"/>
              <a:gd name="T82" fmla="*/ 364 w 293081"/>
              <a:gd name="T83" fmla="*/ 292232 h 293329"/>
              <a:gd name="T84" fmla="*/ 46433 w 293081"/>
              <a:gd name="T85" fmla="*/ 238344 h 293329"/>
              <a:gd name="T86" fmla="*/ 40628 w 293081"/>
              <a:gd name="T87" fmla="*/ 203984 h 293329"/>
              <a:gd name="T88" fmla="*/ 28658 w 293081"/>
              <a:gd name="T89" fmla="*/ 110310 h 293329"/>
              <a:gd name="T90" fmla="*/ 1451 w 293081"/>
              <a:gd name="T91" fmla="*/ 72698 h 293329"/>
              <a:gd name="T92" fmla="*/ 40628 w 293081"/>
              <a:gd name="T93" fmla="*/ 0 h 293329"/>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293081" h="293329">
                <a:moveTo>
                  <a:pt x="48110" y="245878"/>
                </a:moveTo>
                <a:lnTo>
                  <a:pt x="14361" y="284342"/>
                </a:lnTo>
                <a:lnTo>
                  <a:pt x="278967" y="284342"/>
                </a:lnTo>
                <a:lnTo>
                  <a:pt x="245218" y="245878"/>
                </a:lnTo>
                <a:lnTo>
                  <a:pt x="169104" y="245878"/>
                </a:lnTo>
                <a:lnTo>
                  <a:pt x="149357" y="262414"/>
                </a:lnTo>
                <a:cubicBezTo>
                  <a:pt x="148639" y="263493"/>
                  <a:pt x="147921" y="263493"/>
                  <a:pt x="146485" y="263493"/>
                </a:cubicBezTo>
                <a:cubicBezTo>
                  <a:pt x="145767" y="263493"/>
                  <a:pt x="144689" y="263493"/>
                  <a:pt x="143612" y="262414"/>
                </a:cubicBezTo>
                <a:lnTo>
                  <a:pt x="124225" y="245878"/>
                </a:lnTo>
                <a:lnTo>
                  <a:pt x="48110" y="245878"/>
                </a:lnTo>
                <a:close/>
                <a:moveTo>
                  <a:pt x="216793" y="133590"/>
                </a:moveTo>
                <a:cubicBezTo>
                  <a:pt x="218591" y="131763"/>
                  <a:pt x="221469" y="131763"/>
                  <a:pt x="223267" y="133590"/>
                </a:cubicBezTo>
                <a:cubicBezTo>
                  <a:pt x="225065" y="135417"/>
                  <a:pt x="225065" y="137974"/>
                  <a:pt x="223267" y="139801"/>
                </a:cubicBezTo>
                <a:lnTo>
                  <a:pt x="187660" y="175973"/>
                </a:lnTo>
                <a:cubicBezTo>
                  <a:pt x="186581" y="176704"/>
                  <a:pt x="185502" y="177435"/>
                  <a:pt x="184423" y="177435"/>
                </a:cubicBezTo>
                <a:cubicBezTo>
                  <a:pt x="183344" y="177435"/>
                  <a:pt x="182265" y="176704"/>
                  <a:pt x="181545" y="175973"/>
                </a:cubicBezTo>
                <a:cubicBezTo>
                  <a:pt x="179387" y="174512"/>
                  <a:pt x="179387" y="171223"/>
                  <a:pt x="181545" y="169762"/>
                </a:cubicBezTo>
                <a:lnTo>
                  <a:pt x="216793" y="133590"/>
                </a:lnTo>
                <a:close/>
                <a:moveTo>
                  <a:pt x="161525" y="133590"/>
                </a:moveTo>
                <a:cubicBezTo>
                  <a:pt x="163337" y="131763"/>
                  <a:pt x="166237" y="131763"/>
                  <a:pt x="168050" y="133590"/>
                </a:cubicBezTo>
                <a:cubicBezTo>
                  <a:pt x="169500" y="135417"/>
                  <a:pt x="169500" y="137974"/>
                  <a:pt x="168050" y="139801"/>
                </a:cubicBezTo>
                <a:lnTo>
                  <a:pt x="131800" y="175973"/>
                </a:lnTo>
                <a:cubicBezTo>
                  <a:pt x="131075" y="176704"/>
                  <a:pt x="129988" y="177435"/>
                  <a:pt x="128900" y="177435"/>
                </a:cubicBezTo>
                <a:cubicBezTo>
                  <a:pt x="127813" y="177435"/>
                  <a:pt x="126725" y="176704"/>
                  <a:pt x="125638" y="175973"/>
                </a:cubicBezTo>
                <a:cubicBezTo>
                  <a:pt x="123825" y="174512"/>
                  <a:pt x="123825" y="171223"/>
                  <a:pt x="125638" y="169762"/>
                </a:cubicBezTo>
                <a:lnTo>
                  <a:pt x="161525" y="133590"/>
                </a:lnTo>
                <a:close/>
                <a:moveTo>
                  <a:pt x="104080" y="133590"/>
                </a:moveTo>
                <a:cubicBezTo>
                  <a:pt x="105878" y="131763"/>
                  <a:pt x="108756" y="131763"/>
                  <a:pt x="110194" y="133590"/>
                </a:cubicBezTo>
                <a:cubicBezTo>
                  <a:pt x="112352" y="135417"/>
                  <a:pt x="112352" y="137974"/>
                  <a:pt x="110194" y="139801"/>
                </a:cubicBezTo>
                <a:lnTo>
                  <a:pt x="74947" y="175973"/>
                </a:lnTo>
                <a:cubicBezTo>
                  <a:pt x="73868" y="176704"/>
                  <a:pt x="72789" y="177435"/>
                  <a:pt x="71710" y="177435"/>
                </a:cubicBezTo>
                <a:cubicBezTo>
                  <a:pt x="70631" y="177435"/>
                  <a:pt x="69193" y="176704"/>
                  <a:pt x="68473" y="175973"/>
                </a:cubicBezTo>
                <a:cubicBezTo>
                  <a:pt x="66675" y="174512"/>
                  <a:pt x="66675" y="171223"/>
                  <a:pt x="68473" y="169762"/>
                </a:cubicBezTo>
                <a:lnTo>
                  <a:pt x="104080" y="133590"/>
                </a:lnTo>
                <a:close/>
                <a:moveTo>
                  <a:pt x="75755" y="96698"/>
                </a:moveTo>
                <a:cubicBezTo>
                  <a:pt x="70370" y="104247"/>
                  <a:pt x="61753" y="109639"/>
                  <a:pt x="52059" y="109639"/>
                </a:cubicBezTo>
                <a:lnTo>
                  <a:pt x="44520" y="109639"/>
                </a:lnTo>
                <a:lnTo>
                  <a:pt x="44520" y="193755"/>
                </a:lnTo>
                <a:lnTo>
                  <a:pt x="75755" y="193755"/>
                </a:lnTo>
                <a:cubicBezTo>
                  <a:pt x="76473" y="193755"/>
                  <a:pt x="77550" y="194474"/>
                  <a:pt x="78628" y="194834"/>
                </a:cubicBezTo>
                <a:lnTo>
                  <a:pt x="146485" y="253427"/>
                </a:lnTo>
                <a:lnTo>
                  <a:pt x="214700" y="194834"/>
                </a:lnTo>
                <a:cubicBezTo>
                  <a:pt x="215418" y="194474"/>
                  <a:pt x="216855" y="193755"/>
                  <a:pt x="217573" y="193755"/>
                </a:cubicBezTo>
                <a:lnTo>
                  <a:pt x="248808" y="193755"/>
                </a:lnTo>
                <a:lnTo>
                  <a:pt x="248808" y="109639"/>
                </a:lnTo>
                <a:lnTo>
                  <a:pt x="241269" y="109639"/>
                </a:lnTo>
                <a:cubicBezTo>
                  <a:pt x="231575" y="109639"/>
                  <a:pt x="222599" y="104247"/>
                  <a:pt x="217573" y="96698"/>
                </a:cubicBezTo>
                <a:cubicBezTo>
                  <a:pt x="212546" y="104247"/>
                  <a:pt x="203929" y="109639"/>
                  <a:pt x="193877" y="109639"/>
                </a:cubicBezTo>
                <a:lnTo>
                  <a:pt x="170181" y="109639"/>
                </a:lnTo>
                <a:cubicBezTo>
                  <a:pt x="160487" y="109639"/>
                  <a:pt x="151511" y="104247"/>
                  <a:pt x="146485" y="96698"/>
                </a:cubicBezTo>
                <a:cubicBezTo>
                  <a:pt x="141458" y="104247"/>
                  <a:pt x="132841" y="109639"/>
                  <a:pt x="122788" y="109639"/>
                </a:cubicBezTo>
                <a:lnTo>
                  <a:pt x="99092" y="109639"/>
                </a:lnTo>
                <a:cubicBezTo>
                  <a:pt x="89398" y="109639"/>
                  <a:pt x="80782" y="104247"/>
                  <a:pt x="75755" y="96698"/>
                </a:cubicBezTo>
                <a:close/>
                <a:moveTo>
                  <a:pt x="222240" y="79802"/>
                </a:moveTo>
                <a:lnTo>
                  <a:pt x="222240" y="81240"/>
                </a:lnTo>
                <a:cubicBezTo>
                  <a:pt x="222240" y="92025"/>
                  <a:pt x="230498" y="100652"/>
                  <a:pt x="241269" y="100652"/>
                </a:cubicBezTo>
                <a:lnTo>
                  <a:pt x="264965" y="100652"/>
                </a:lnTo>
                <a:cubicBezTo>
                  <a:pt x="275377" y="100652"/>
                  <a:pt x="283993" y="92025"/>
                  <a:pt x="283993" y="81240"/>
                </a:cubicBezTo>
                <a:lnTo>
                  <a:pt x="283993" y="79802"/>
                </a:lnTo>
                <a:lnTo>
                  <a:pt x="222240" y="79802"/>
                </a:lnTo>
                <a:close/>
                <a:moveTo>
                  <a:pt x="151152" y="79802"/>
                </a:moveTo>
                <a:lnTo>
                  <a:pt x="151152" y="81240"/>
                </a:lnTo>
                <a:cubicBezTo>
                  <a:pt x="151152" y="92025"/>
                  <a:pt x="159769" y="100652"/>
                  <a:pt x="170181" y="100652"/>
                </a:cubicBezTo>
                <a:lnTo>
                  <a:pt x="193877" y="100652"/>
                </a:lnTo>
                <a:cubicBezTo>
                  <a:pt x="204648" y="100652"/>
                  <a:pt x="213264" y="92025"/>
                  <a:pt x="213264" y="81240"/>
                </a:cubicBezTo>
                <a:lnTo>
                  <a:pt x="213264" y="79802"/>
                </a:lnTo>
                <a:lnTo>
                  <a:pt x="151152" y="79802"/>
                </a:lnTo>
                <a:close/>
                <a:moveTo>
                  <a:pt x="80064" y="79802"/>
                </a:moveTo>
                <a:lnTo>
                  <a:pt x="80064" y="81240"/>
                </a:lnTo>
                <a:cubicBezTo>
                  <a:pt x="80064" y="92025"/>
                  <a:pt x="88680" y="100652"/>
                  <a:pt x="99092" y="100652"/>
                </a:cubicBezTo>
                <a:lnTo>
                  <a:pt x="122788" y="100652"/>
                </a:lnTo>
                <a:cubicBezTo>
                  <a:pt x="133560" y="100652"/>
                  <a:pt x="142176" y="92025"/>
                  <a:pt x="142176" y="81240"/>
                </a:cubicBezTo>
                <a:lnTo>
                  <a:pt x="142176" y="79802"/>
                </a:lnTo>
                <a:lnTo>
                  <a:pt x="80064" y="79802"/>
                </a:lnTo>
                <a:close/>
                <a:moveTo>
                  <a:pt x="8976" y="79802"/>
                </a:moveTo>
                <a:lnTo>
                  <a:pt x="8976" y="81240"/>
                </a:lnTo>
                <a:cubicBezTo>
                  <a:pt x="8976" y="92025"/>
                  <a:pt x="17592" y="100652"/>
                  <a:pt x="28363" y="100652"/>
                </a:cubicBezTo>
                <a:lnTo>
                  <a:pt x="52059" y="100652"/>
                </a:lnTo>
                <a:cubicBezTo>
                  <a:pt x="62471" y="100652"/>
                  <a:pt x="71088" y="92025"/>
                  <a:pt x="71088" y="81240"/>
                </a:cubicBezTo>
                <a:lnTo>
                  <a:pt x="71088" y="79802"/>
                </a:lnTo>
                <a:lnTo>
                  <a:pt x="8976" y="79802"/>
                </a:lnTo>
                <a:close/>
                <a:moveTo>
                  <a:pt x="207161" y="44574"/>
                </a:moveTo>
                <a:lnTo>
                  <a:pt x="220445" y="70816"/>
                </a:lnTo>
                <a:lnTo>
                  <a:pt x="277890" y="70816"/>
                </a:lnTo>
                <a:lnTo>
                  <a:pt x="251322" y="44574"/>
                </a:lnTo>
                <a:lnTo>
                  <a:pt x="207161" y="44574"/>
                </a:lnTo>
                <a:close/>
                <a:moveTo>
                  <a:pt x="151152" y="44574"/>
                </a:moveTo>
                <a:lnTo>
                  <a:pt x="151152" y="70816"/>
                </a:lnTo>
                <a:lnTo>
                  <a:pt x="210392" y="70816"/>
                </a:lnTo>
                <a:lnTo>
                  <a:pt x="197108" y="44574"/>
                </a:lnTo>
                <a:lnTo>
                  <a:pt x="151152" y="44574"/>
                </a:lnTo>
                <a:close/>
                <a:moveTo>
                  <a:pt x="95861" y="44574"/>
                </a:moveTo>
                <a:lnTo>
                  <a:pt x="82936" y="70816"/>
                </a:lnTo>
                <a:lnTo>
                  <a:pt x="142176" y="70816"/>
                </a:lnTo>
                <a:lnTo>
                  <a:pt x="142176" y="44574"/>
                </a:lnTo>
                <a:lnTo>
                  <a:pt x="95861" y="44574"/>
                </a:lnTo>
                <a:close/>
                <a:moveTo>
                  <a:pt x="42006" y="44574"/>
                </a:moveTo>
                <a:lnTo>
                  <a:pt x="15438" y="70816"/>
                </a:lnTo>
                <a:lnTo>
                  <a:pt x="72883" y="70816"/>
                </a:lnTo>
                <a:lnTo>
                  <a:pt x="86167" y="44574"/>
                </a:lnTo>
                <a:lnTo>
                  <a:pt x="42006" y="44574"/>
                </a:lnTo>
                <a:close/>
                <a:moveTo>
                  <a:pt x="44520" y="8987"/>
                </a:moveTo>
                <a:lnTo>
                  <a:pt x="44520" y="35588"/>
                </a:lnTo>
                <a:lnTo>
                  <a:pt x="248808" y="35588"/>
                </a:lnTo>
                <a:lnTo>
                  <a:pt x="248808" y="8987"/>
                </a:lnTo>
                <a:lnTo>
                  <a:pt x="44520" y="8987"/>
                </a:lnTo>
                <a:close/>
                <a:moveTo>
                  <a:pt x="40211" y="0"/>
                </a:moveTo>
                <a:lnTo>
                  <a:pt x="253117" y="0"/>
                </a:lnTo>
                <a:cubicBezTo>
                  <a:pt x="255630" y="0"/>
                  <a:pt x="257784" y="1797"/>
                  <a:pt x="257784" y="4314"/>
                </a:cubicBezTo>
                <a:lnTo>
                  <a:pt x="257784" y="38104"/>
                </a:lnTo>
                <a:lnTo>
                  <a:pt x="291533" y="72254"/>
                </a:lnTo>
                <a:cubicBezTo>
                  <a:pt x="292610" y="73332"/>
                  <a:pt x="292969" y="74410"/>
                  <a:pt x="292969" y="75489"/>
                </a:cubicBezTo>
                <a:lnTo>
                  <a:pt x="292969" y="81240"/>
                </a:lnTo>
                <a:cubicBezTo>
                  <a:pt x="292969" y="97057"/>
                  <a:pt x="280403" y="109639"/>
                  <a:pt x="264965" y="109639"/>
                </a:cubicBezTo>
                <a:lnTo>
                  <a:pt x="257784" y="109639"/>
                </a:lnTo>
                <a:lnTo>
                  <a:pt x="257784" y="198428"/>
                </a:lnTo>
                <a:cubicBezTo>
                  <a:pt x="257784" y="200585"/>
                  <a:pt x="255630" y="202742"/>
                  <a:pt x="253117" y="202742"/>
                </a:cubicBezTo>
                <a:lnTo>
                  <a:pt x="219009" y="202742"/>
                </a:lnTo>
                <a:lnTo>
                  <a:pt x="179156" y="236892"/>
                </a:lnTo>
                <a:lnTo>
                  <a:pt x="247372" y="236892"/>
                </a:lnTo>
                <a:cubicBezTo>
                  <a:pt x="248449" y="236892"/>
                  <a:pt x="249885" y="237611"/>
                  <a:pt x="250603" y="238330"/>
                </a:cubicBezTo>
                <a:lnTo>
                  <a:pt x="291892" y="285780"/>
                </a:lnTo>
                <a:cubicBezTo>
                  <a:pt x="293328" y="287218"/>
                  <a:pt x="293328" y="289015"/>
                  <a:pt x="292610" y="290453"/>
                </a:cubicBezTo>
                <a:cubicBezTo>
                  <a:pt x="291892" y="292250"/>
                  <a:pt x="290456" y="293329"/>
                  <a:pt x="288661" y="293329"/>
                </a:cubicBezTo>
                <a:lnTo>
                  <a:pt x="4667" y="293329"/>
                </a:lnTo>
                <a:cubicBezTo>
                  <a:pt x="2872" y="293329"/>
                  <a:pt x="1077" y="292250"/>
                  <a:pt x="359" y="290453"/>
                </a:cubicBezTo>
                <a:cubicBezTo>
                  <a:pt x="0" y="289015"/>
                  <a:pt x="0" y="287218"/>
                  <a:pt x="1077" y="285780"/>
                </a:cubicBezTo>
                <a:lnTo>
                  <a:pt x="42725" y="238330"/>
                </a:lnTo>
                <a:cubicBezTo>
                  <a:pt x="43443" y="237611"/>
                  <a:pt x="44879" y="236892"/>
                  <a:pt x="45956" y="236892"/>
                </a:cubicBezTo>
                <a:lnTo>
                  <a:pt x="113813" y="236892"/>
                </a:lnTo>
                <a:lnTo>
                  <a:pt x="73960" y="202742"/>
                </a:lnTo>
                <a:lnTo>
                  <a:pt x="40211" y="202742"/>
                </a:lnTo>
                <a:cubicBezTo>
                  <a:pt x="37698" y="202742"/>
                  <a:pt x="35903" y="200585"/>
                  <a:pt x="35903" y="198428"/>
                </a:cubicBezTo>
                <a:lnTo>
                  <a:pt x="35903" y="109639"/>
                </a:lnTo>
                <a:lnTo>
                  <a:pt x="28363" y="109639"/>
                </a:lnTo>
                <a:cubicBezTo>
                  <a:pt x="12925" y="109639"/>
                  <a:pt x="0" y="97057"/>
                  <a:pt x="0" y="81240"/>
                </a:cubicBezTo>
                <a:lnTo>
                  <a:pt x="0" y="75489"/>
                </a:lnTo>
                <a:cubicBezTo>
                  <a:pt x="0" y="74410"/>
                  <a:pt x="359" y="73332"/>
                  <a:pt x="1436" y="72254"/>
                </a:cubicBezTo>
                <a:lnTo>
                  <a:pt x="35903" y="38104"/>
                </a:lnTo>
                <a:lnTo>
                  <a:pt x="35903" y="4314"/>
                </a:lnTo>
                <a:cubicBezTo>
                  <a:pt x="35903" y="1797"/>
                  <a:pt x="37698" y="0"/>
                  <a:pt x="40211"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7" name="Freeform 948">
            <a:extLst>
              <a:ext uri="{FF2B5EF4-FFF2-40B4-BE49-F238E27FC236}">
                <a16:creationId xmlns:a16="http://schemas.microsoft.com/office/drawing/2014/main" id="{8489B21C-0681-A7BF-0963-2087F8B4D6BD}"/>
              </a:ext>
            </a:extLst>
          </p:cNvPr>
          <p:cNvSpPr>
            <a:spLocks noChangeArrowheads="1"/>
          </p:cNvSpPr>
          <p:nvPr/>
        </p:nvSpPr>
        <p:spPr bwMode="auto">
          <a:xfrm>
            <a:off x="8130372" y="2258018"/>
            <a:ext cx="730978" cy="644053"/>
          </a:xfrm>
          <a:custGeom>
            <a:avLst/>
            <a:gdLst>
              <a:gd name="T0" fmla="*/ 231233 w 293328"/>
              <a:gd name="T1" fmla="*/ 229835 h 258401"/>
              <a:gd name="T2" fmla="*/ 76670 w 293328"/>
              <a:gd name="T3" fmla="*/ 220611 h 258401"/>
              <a:gd name="T4" fmla="*/ 71878 w 293328"/>
              <a:gd name="T5" fmla="*/ 225408 h 258401"/>
              <a:gd name="T6" fmla="*/ 205686 w 293328"/>
              <a:gd name="T7" fmla="*/ 226051 h 258401"/>
              <a:gd name="T8" fmla="*/ 231035 w 293328"/>
              <a:gd name="T9" fmla="*/ 200611 h 258401"/>
              <a:gd name="T10" fmla="*/ 76046 w 293328"/>
              <a:gd name="T11" fmla="*/ 251491 h 258401"/>
              <a:gd name="T12" fmla="*/ 8693 w 293328"/>
              <a:gd name="T13" fmla="*/ 176625 h 258401"/>
              <a:gd name="T14" fmla="*/ 42005 w 293328"/>
              <a:gd name="T15" fmla="*/ 221326 h 258401"/>
              <a:gd name="T16" fmla="*/ 166939 w 293328"/>
              <a:gd name="T17" fmla="*/ 221326 h 258401"/>
              <a:gd name="T18" fmla="*/ 201130 w 293328"/>
              <a:gd name="T19" fmla="*/ 166258 h 258401"/>
              <a:gd name="T20" fmla="*/ 223383 w 293328"/>
              <a:gd name="T21" fmla="*/ 175480 h 258401"/>
              <a:gd name="T22" fmla="*/ 201130 w 293328"/>
              <a:gd name="T23" fmla="*/ 166258 h 258401"/>
              <a:gd name="T24" fmla="*/ 128193 w 293328"/>
              <a:gd name="T25" fmla="*/ 113752 h 258401"/>
              <a:gd name="T26" fmla="*/ 140141 w 293328"/>
              <a:gd name="T27" fmla="*/ 92674 h 258401"/>
              <a:gd name="T28" fmla="*/ 92342 w 293328"/>
              <a:gd name="T29" fmla="*/ 167539 h 258401"/>
              <a:gd name="T30" fmla="*/ 149194 w 293328"/>
              <a:gd name="T31" fmla="*/ 92674 h 258401"/>
              <a:gd name="T32" fmla="*/ 143039 w 293328"/>
              <a:gd name="T33" fmla="*/ 128288 h 258401"/>
              <a:gd name="T34" fmla="*/ 114792 w 293328"/>
              <a:gd name="T35" fmla="*/ 128653 h 258401"/>
              <a:gd name="T36" fmla="*/ 110085 w 293328"/>
              <a:gd name="T37" fmla="*/ 92674 h 258401"/>
              <a:gd name="T38" fmla="*/ 35486 w 293328"/>
              <a:gd name="T39" fmla="*/ 117386 h 258401"/>
              <a:gd name="T40" fmla="*/ 47798 w 293328"/>
              <a:gd name="T41" fmla="*/ 113752 h 258401"/>
              <a:gd name="T42" fmla="*/ 35486 w 293328"/>
              <a:gd name="T43" fmla="*/ 92674 h 258401"/>
              <a:gd name="T44" fmla="*/ 83290 w 293328"/>
              <a:gd name="T45" fmla="*/ 167539 h 258401"/>
              <a:gd name="T46" fmla="*/ 65544 w 293328"/>
              <a:gd name="T47" fmla="*/ 123927 h 258401"/>
              <a:gd name="T48" fmla="*/ 59389 w 293328"/>
              <a:gd name="T49" fmla="*/ 128288 h 258401"/>
              <a:gd name="T50" fmla="*/ 28608 w 293328"/>
              <a:gd name="T51" fmla="*/ 127561 h 258401"/>
              <a:gd name="T52" fmla="*/ 8693 w 293328"/>
              <a:gd name="T53" fmla="*/ 92674 h 258401"/>
              <a:gd name="T54" fmla="*/ 223793 w 293328"/>
              <a:gd name="T55" fmla="*/ 137375 h 258401"/>
              <a:gd name="T56" fmla="*/ 211481 w 293328"/>
              <a:gd name="T57" fmla="*/ 62509 h 258401"/>
              <a:gd name="T58" fmla="*/ 175992 w 293328"/>
              <a:gd name="T59" fmla="*/ 221326 h 258401"/>
              <a:gd name="T60" fmla="*/ 265075 w 293328"/>
              <a:gd name="T61" fmla="*/ 221326 h 258401"/>
              <a:gd name="T62" fmla="*/ 286439 w 293328"/>
              <a:gd name="T63" fmla="*/ 200611 h 258401"/>
              <a:gd name="T64" fmla="*/ 270868 w 293328"/>
              <a:gd name="T65" fmla="*/ 191526 h 258401"/>
              <a:gd name="T66" fmla="*/ 270868 w 293328"/>
              <a:gd name="T67" fmla="*/ 175536 h 258401"/>
              <a:gd name="T68" fmla="*/ 286439 w 293328"/>
              <a:gd name="T69" fmla="*/ 166450 h 258401"/>
              <a:gd name="T70" fmla="*/ 223793 w 293328"/>
              <a:gd name="T71" fmla="*/ 146461 h 258401"/>
              <a:gd name="T72" fmla="*/ 175992 w 293328"/>
              <a:gd name="T73" fmla="*/ 62509 h 258401"/>
              <a:gd name="T74" fmla="*/ 86184 w 293328"/>
              <a:gd name="T75" fmla="*/ 29800 h 258401"/>
              <a:gd name="T76" fmla="*/ 98136 w 293328"/>
              <a:gd name="T77" fmla="*/ 8721 h 258401"/>
              <a:gd name="T78" fmla="*/ 50698 w 293328"/>
              <a:gd name="T79" fmla="*/ 83588 h 258401"/>
              <a:gd name="T80" fmla="*/ 107189 w 293328"/>
              <a:gd name="T81" fmla="*/ 8721 h 258401"/>
              <a:gd name="T82" fmla="*/ 102844 w 293328"/>
              <a:gd name="T83" fmla="*/ 44701 h 258401"/>
              <a:gd name="T84" fmla="*/ 74597 w 293328"/>
              <a:gd name="T85" fmla="*/ 44339 h 258401"/>
              <a:gd name="T86" fmla="*/ 68442 w 293328"/>
              <a:gd name="T87" fmla="*/ 8721 h 258401"/>
              <a:gd name="T88" fmla="*/ 129639 w 293328"/>
              <a:gd name="T89" fmla="*/ 0 h 258401"/>
              <a:gd name="T90" fmla="*/ 166939 w 293328"/>
              <a:gd name="T91" fmla="*/ 83588 h 258401"/>
              <a:gd name="T92" fmla="*/ 211481 w 293328"/>
              <a:gd name="T93" fmla="*/ 53423 h 258401"/>
              <a:gd name="T94" fmla="*/ 295130 w 293328"/>
              <a:gd name="T95" fmla="*/ 166085 h 258401"/>
              <a:gd name="T96" fmla="*/ 265075 w 293328"/>
              <a:gd name="T97" fmla="*/ 230413 h 258401"/>
              <a:gd name="T98" fmla="*/ 110085 w 293328"/>
              <a:gd name="T99" fmla="*/ 230413 h 258401"/>
              <a:gd name="T100" fmla="*/ 16296 w 293328"/>
              <a:gd name="T101" fmla="*/ 230413 h 258401"/>
              <a:gd name="T102" fmla="*/ 0 w 293328"/>
              <a:gd name="T103" fmla="*/ 88313 h 258401"/>
              <a:gd name="T104" fmla="*/ 41645 w 293328"/>
              <a:gd name="T105" fmla="*/ 4361 h 258401"/>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58401">
                <a:moveTo>
                  <a:pt x="229821" y="219075"/>
                </a:moveTo>
                <a:cubicBezTo>
                  <a:pt x="232386" y="219075"/>
                  <a:pt x="234584" y="220907"/>
                  <a:pt x="234584" y="223838"/>
                </a:cubicBezTo>
                <a:cubicBezTo>
                  <a:pt x="234584" y="226402"/>
                  <a:pt x="232386" y="228234"/>
                  <a:pt x="229821" y="228234"/>
                </a:cubicBezTo>
                <a:cubicBezTo>
                  <a:pt x="227257" y="228234"/>
                  <a:pt x="225425" y="226402"/>
                  <a:pt x="225425" y="223838"/>
                </a:cubicBezTo>
                <a:cubicBezTo>
                  <a:pt x="225425" y="220907"/>
                  <a:pt x="227257" y="219075"/>
                  <a:pt x="229821" y="219075"/>
                </a:cubicBezTo>
                <a:close/>
                <a:moveTo>
                  <a:pt x="76200" y="219075"/>
                </a:moveTo>
                <a:cubicBezTo>
                  <a:pt x="78398" y="219075"/>
                  <a:pt x="80597" y="220907"/>
                  <a:pt x="80597" y="223838"/>
                </a:cubicBezTo>
                <a:cubicBezTo>
                  <a:pt x="80597" y="226402"/>
                  <a:pt x="78398" y="228234"/>
                  <a:pt x="76200" y="228234"/>
                </a:cubicBezTo>
                <a:cubicBezTo>
                  <a:pt x="73636" y="228234"/>
                  <a:pt x="71438" y="226402"/>
                  <a:pt x="71438" y="223838"/>
                </a:cubicBezTo>
                <a:cubicBezTo>
                  <a:pt x="71438" y="220907"/>
                  <a:pt x="73636" y="219075"/>
                  <a:pt x="76200" y="219075"/>
                </a:cubicBezTo>
                <a:close/>
                <a:moveTo>
                  <a:pt x="229624" y="199214"/>
                </a:moveTo>
                <a:cubicBezTo>
                  <a:pt x="215947" y="199214"/>
                  <a:pt x="204430" y="210402"/>
                  <a:pt x="204430" y="224477"/>
                </a:cubicBezTo>
                <a:cubicBezTo>
                  <a:pt x="204430" y="238191"/>
                  <a:pt x="215947" y="249740"/>
                  <a:pt x="229624" y="249740"/>
                </a:cubicBezTo>
                <a:cubicBezTo>
                  <a:pt x="243660" y="249740"/>
                  <a:pt x="254818" y="238191"/>
                  <a:pt x="254818" y="224477"/>
                </a:cubicBezTo>
                <a:cubicBezTo>
                  <a:pt x="254818" y="210402"/>
                  <a:pt x="243660" y="199214"/>
                  <a:pt x="229624" y="199214"/>
                </a:cubicBezTo>
                <a:close/>
                <a:moveTo>
                  <a:pt x="75581" y="199214"/>
                </a:moveTo>
                <a:cubicBezTo>
                  <a:pt x="61545" y="199214"/>
                  <a:pt x="50388" y="210402"/>
                  <a:pt x="50388" y="224477"/>
                </a:cubicBezTo>
                <a:cubicBezTo>
                  <a:pt x="50388" y="238191"/>
                  <a:pt x="61545" y="249740"/>
                  <a:pt x="75581" y="249740"/>
                </a:cubicBezTo>
                <a:cubicBezTo>
                  <a:pt x="89258" y="249740"/>
                  <a:pt x="100415" y="238191"/>
                  <a:pt x="100415" y="224477"/>
                </a:cubicBezTo>
                <a:cubicBezTo>
                  <a:pt x="100415" y="210402"/>
                  <a:pt x="89258" y="199214"/>
                  <a:pt x="75581" y="199214"/>
                </a:cubicBezTo>
                <a:close/>
                <a:moveTo>
                  <a:pt x="8638" y="175395"/>
                </a:moveTo>
                <a:lnTo>
                  <a:pt x="8638" y="212568"/>
                </a:lnTo>
                <a:cubicBezTo>
                  <a:pt x="8638" y="216537"/>
                  <a:pt x="11877" y="219785"/>
                  <a:pt x="16196" y="219785"/>
                </a:cubicBezTo>
                <a:lnTo>
                  <a:pt x="41750" y="219785"/>
                </a:lnTo>
                <a:cubicBezTo>
                  <a:pt x="43909" y="203184"/>
                  <a:pt x="58306" y="190192"/>
                  <a:pt x="75581" y="190192"/>
                </a:cubicBezTo>
                <a:cubicBezTo>
                  <a:pt x="92857" y="190192"/>
                  <a:pt x="106894" y="203184"/>
                  <a:pt x="109413" y="219785"/>
                </a:cubicBezTo>
                <a:lnTo>
                  <a:pt x="165919" y="219785"/>
                </a:lnTo>
                <a:lnTo>
                  <a:pt x="165919" y="175395"/>
                </a:lnTo>
                <a:lnTo>
                  <a:pt x="8638" y="175395"/>
                </a:lnTo>
                <a:close/>
                <a:moveTo>
                  <a:pt x="199901" y="165100"/>
                </a:moveTo>
                <a:lnTo>
                  <a:pt x="222019" y="165100"/>
                </a:lnTo>
                <a:cubicBezTo>
                  <a:pt x="224873" y="165100"/>
                  <a:pt x="226656" y="166932"/>
                  <a:pt x="226656" y="169863"/>
                </a:cubicBezTo>
                <a:cubicBezTo>
                  <a:pt x="226656" y="172061"/>
                  <a:pt x="224873" y="174259"/>
                  <a:pt x="222019" y="174259"/>
                </a:cubicBezTo>
                <a:lnTo>
                  <a:pt x="199901" y="174259"/>
                </a:lnTo>
                <a:cubicBezTo>
                  <a:pt x="197404" y="174259"/>
                  <a:pt x="195263" y="172061"/>
                  <a:pt x="195263" y="169863"/>
                </a:cubicBezTo>
                <a:cubicBezTo>
                  <a:pt x="195263" y="166932"/>
                  <a:pt x="197404" y="165100"/>
                  <a:pt x="199901" y="165100"/>
                </a:cubicBezTo>
                <a:close/>
                <a:moveTo>
                  <a:pt x="118411" y="92028"/>
                </a:moveTo>
                <a:lnTo>
                  <a:pt x="118411" y="116569"/>
                </a:lnTo>
                <a:lnTo>
                  <a:pt x="127409" y="112960"/>
                </a:lnTo>
                <a:cubicBezTo>
                  <a:pt x="128128" y="112599"/>
                  <a:pt x="129208" y="112599"/>
                  <a:pt x="130288" y="112960"/>
                </a:cubicBezTo>
                <a:lnTo>
                  <a:pt x="139286" y="116569"/>
                </a:lnTo>
                <a:lnTo>
                  <a:pt x="139286" y="92028"/>
                </a:lnTo>
                <a:lnTo>
                  <a:pt x="118411" y="92028"/>
                </a:lnTo>
                <a:close/>
                <a:moveTo>
                  <a:pt x="91777" y="92028"/>
                </a:moveTo>
                <a:lnTo>
                  <a:pt x="91777" y="166373"/>
                </a:lnTo>
                <a:lnTo>
                  <a:pt x="165919" y="166373"/>
                </a:lnTo>
                <a:lnTo>
                  <a:pt x="165919" y="92028"/>
                </a:lnTo>
                <a:lnTo>
                  <a:pt x="148284" y="92028"/>
                </a:lnTo>
                <a:lnTo>
                  <a:pt x="148284" y="123065"/>
                </a:lnTo>
                <a:cubicBezTo>
                  <a:pt x="148284" y="124870"/>
                  <a:pt x="147204" y="125952"/>
                  <a:pt x="146124" y="126674"/>
                </a:cubicBezTo>
                <a:cubicBezTo>
                  <a:pt x="145044" y="127757"/>
                  <a:pt x="143245" y="127757"/>
                  <a:pt x="142165" y="127396"/>
                </a:cubicBezTo>
                <a:lnTo>
                  <a:pt x="128848" y="121983"/>
                </a:lnTo>
                <a:lnTo>
                  <a:pt x="115532" y="127396"/>
                </a:lnTo>
                <a:cubicBezTo>
                  <a:pt x="115172" y="127757"/>
                  <a:pt x="114452" y="127757"/>
                  <a:pt x="114092" y="127757"/>
                </a:cubicBezTo>
                <a:cubicBezTo>
                  <a:pt x="113012" y="127757"/>
                  <a:pt x="112292" y="127396"/>
                  <a:pt x="111573" y="126674"/>
                </a:cubicBezTo>
                <a:cubicBezTo>
                  <a:pt x="110493" y="125952"/>
                  <a:pt x="109413" y="124870"/>
                  <a:pt x="109413" y="123065"/>
                </a:cubicBezTo>
                <a:lnTo>
                  <a:pt x="109413" y="92028"/>
                </a:lnTo>
                <a:lnTo>
                  <a:pt x="91777" y="92028"/>
                </a:lnTo>
                <a:close/>
                <a:moveTo>
                  <a:pt x="35271" y="92028"/>
                </a:moveTo>
                <a:lnTo>
                  <a:pt x="35271" y="116569"/>
                </a:lnTo>
                <a:lnTo>
                  <a:pt x="44269" y="112960"/>
                </a:lnTo>
                <a:cubicBezTo>
                  <a:pt x="44629" y="112960"/>
                  <a:pt x="45349" y="112960"/>
                  <a:pt x="45709" y="112960"/>
                </a:cubicBezTo>
                <a:cubicBezTo>
                  <a:pt x="46428" y="112960"/>
                  <a:pt x="46788" y="112960"/>
                  <a:pt x="47508" y="112960"/>
                </a:cubicBezTo>
                <a:lnTo>
                  <a:pt x="56146" y="116569"/>
                </a:lnTo>
                <a:lnTo>
                  <a:pt x="56146" y="92028"/>
                </a:lnTo>
                <a:lnTo>
                  <a:pt x="35271" y="92028"/>
                </a:lnTo>
                <a:close/>
                <a:moveTo>
                  <a:pt x="8638" y="92028"/>
                </a:moveTo>
                <a:lnTo>
                  <a:pt x="8638" y="166373"/>
                </a:lnTo>
                <a:lnTo>
                  <a:pt x="82780" y="166373"/>
                </a:lnTo>
                <a:lnTo>
                  <a:pt x="82780" y="92028"/>
                </a:lnTo>
                <a:lnTo>
                  <a:pt x="65144" y="92028"/>
                </a:lnTo>
                <a:lnTo>
                  <a:pt x="65144" y="123065"/>
                </a:lnTo>
                <a:cubicBezTo>
                  <a:pt x="65144" y="124870"/>
                  <a:pt x="64064" y="125952"/>
                  <a:pt x="63344" y="126674"/>
                </a:cubicBezTo>
                <a:cubicBezTo>
                  <a:pt x="62265" y="127396"/>
                  <a:pt x="61545" y="127757"/>
                  <a:pt x="60825" y="127757"/>
                </a:cubicBezTo>
                <a:cubicBezTo>
                  <a:pt x="60105" y="127757"/>
                  <a:pt x="59385" y="127757"/>
                  <a:pt x="59025" y="127396"/>
                </a:cubicBezTo>
                <a:lnTo>
                  <a:pt x="45709" y="121983"/>
                </a:lnTo>
                <a:lnTo>
                  <a:pt x="32752" y="127396"/>
                </a:lnTo>
                <a:cubicBezTo>
                  <a:pt x="31312" y="127757"/>
                  <a:pt x="29513" y="127757"/>
                  <a:pt x="28433" y="126674"/>
                </a:cubicBezTo>
                <a:cubicBezTo>
                  <a:pt x="27353" y="125952"/>
                  <a:pt x="26273" y="124870"/>
                  <a:pt x="26273" y="123065"/>
                </a:cubicBezTo>
                <a:lnTo>
                  <a:pt x="26273" y="92028"/>
                </a:lnTo>
                <a:lnTo>
                  <a:pt x="8638" y="92028"/>
                </a:lnTo>
                <a:close/>
                <a:moveTo>
                  <a:pt x="204430" y="62074"/>
                </a:moveTo>
                <a:lnTo>
                  <a:pt x="204430" y="118374"/>
                </a:lnTo>
                <a:cubicBezTo>
                  <a:pt x="204430" y="128479"/>
                  <a:pt x="212708" y="136418"/>
                  <a:pt x="222426" y="136418"/>
                </a:cubicBezTo>
                <a:lnTo>
                  <a:pt x="258417" y="136418"/>
                </a:lnTo>
                <a:lnTo>
                  <a:pt x="233223" y="77592"/>
                </a:lnTo>
                <a:cubicBezTo>
                  <a:pt x="229264" y="68209"/>
                  <a:pt x="220266" y="62074"/>
                  <a:pt x="210189" y="62074"/>
                </a:cubicBezTo>
                <a:lnTo>
                  <a:pt x="204430" y="62074"/>
                </a:lnTo>
                <a:close/>
                <a:moveTo>
                  <a:pt x="174917" y="62074"/>
                </a:moveTo>
                <a:lnTo>
                  <a:pt x="174917" y="219785"/>
                </a:lnTo>
                <a:lnTo>
                  <a:pt x="195792" y="219785"/>
                </a:lnTo>
                <a:cubicBezTo>
                  <a:pt x="197952" y="203184"/>
                  <a:pt x="212348" y="190192"/>
                  <a:pt x="229624" y="190192"/>
                </a:cubicBezTo>
                <a:cubicBezTo>
                  <a:pt x="246900" y="190192"/>
                  <a:pt x="261296" y="203184"/>
                  <a:pt x="263456" y="219785"/>
                </a:cubicBezTo>
                <a:lnTo>
                  <a:pt x="277132" y="219785"/>
                </a:lnTo>
                <a:cubicBezTo>
                  <a:pt x="281091" y="219785"/>
                  <a:pt x="284690" y="216537"/>
                  <a:pt x="284690" y="212568"/>
                </a:cubicBezTo>
                <a:lnTo>
                  <a:pt x="284690" y="199214"/>
                </a:lnTo>
                <a:lnTo>
                  <a:pt x="269214" y="199214"/>
                </a:lnTo>
                <a:cubicBezTo>
                  <a:pt x="267055" y="199214"/>
                  <a:pt x="264895" y="197049"/>
                  <a:pt x="264895" y="194523"/>
                </a:cubicBezTo>
                <a:cubicBezTo>
                  <a:pt x="264895" y="191996"/>
                  <a:pt x="267055" y="190192"/>
                  <a:pt x="269214" y="190192"/>
                </a:cubicBezTo>
                <a:lnTo>
                  <a:pt x="284690" y="190192"/>
                </a:lnTo>
                <a:lnTo>
                  <a:pt x="284690" y="174313"/>
                </a:lnTo>
                <a:lnTo>
                  <a:pt x="269214" y="174313"/>
                </a:lnTo>
                <a:cubicBezTo>
                  <a:pt x="267055" y="174313"/>
                  <a:pt x="264895" y="172147"/>
                  <a:pt x="264895" y="169982"/>
                </a:cubicBezTo>
                <a:cubicBezTo>
                  <a:pt x="264895" y="167095"/>
                  <a:pt x="267055" y="165290"/>
                  <a:pt x="269214" y="165290"/>
                </a:cubicBezTo>
                <a:lnTo>
                  <a:pt x="284690" y="165290"/>
                </a:lnTo>
                <a:lnTo>
                  <a:pt x="284690" y="164929"/>
                </a:lnTo>
                <a:cubicBezTo>
                  <a:pt x="284690" y="154102"/>
                  <a:pt x="275693" y="145441"/>
                  <a:pt x="265255" y="145441"/>
                </a:cubicBezTo>
                <a:lnTo>
                  <a:pt x="222426" y="145441"/>
                </a:lnTo>
                <a:cubicBezTo>
                  <a:pt x="207669" y="145441"/>
                  <a:pt x="195432" y="133531"/>
                  <a:pt x="195432" y="118374"/>
                </a:cubicBezTo>
                <a:lnTo>
                  <a:pt x="195432" y="62074"/>
                </a:lnTo>
                <a:lnTo>
                  <a:pt x="174917" y="62074"/>
                </a:lnTo>
                <a:close/>
                <a:moveTo>
                  <a:pt x="77021" y="8661"/>
                </a:moveTo>
                <a:lnTo>
                  <a:pt x="77021" y="33202"/>
                </a:lnTo>
                <a:lnTo>
                  <a:pt x="85659" y="29593"/>
                </a:lnTo>
                <a:cubicBezTo>
                  <a:pt x="86739" y="29232"/>
                  <a:pt x="87818" y="29232"/>
                  <a:pt x="88898" y="29593"/>
                </a:cubicBezTo>
                <a:lnTo>
                  <a:pt x="97536" y="33202"/>
                </a:lnTo>
                <a:lnTo>
                  <a:pt x="97536" y="8661"/>
                </a:lnTo>
                <a:lnTo>
                  <a:pt x="77021" y="8661"/>
                </a:lnTo>
                <a:close/>
                <a:moveTo>
                  <a:pt x="50388" y="8661"/>
                </a:moveTo>
                <a:lnTo>
                  <a:pt x="50388" y="83006"/>
                </a:lnTo>
                <a:lnTo>
                  <a:pt x="124169" y="83006"/>
                </a:lnTo>
                <a:lnTo>
                  <a:pt x="124169" y="8661"/>
                </a:lnTo>
                <a:lnTo>
                  <a:pt x="106534" y="8661"/>
                </a:lnTo>
                <a:lnTo>
                  <a:pt x="106534" y="40059"/>
                </a:lnTo>
                <a:cubicBezTo>
                  <a:pt x="106534" y="41503"/>
                  <a:pt x="105814" y="42946"/>
                  <a:pt x="104734" y="43307"/>
                </a:cubicBezTo>
                <a:cubicBezTo>
                  <a:pt x="104014" y="44029"/>
                  <a:pt x="102935" y="44390"/>
                  <a:pt x="102215" y="44390"/>
                </a:cubicBezTo>
                <a:cubicBezTo>
                  <a:pt x="101855" y="44390"/>
                  <a:pt x="101135" y="44390"/>
                  <a:pt x="100415" y="44029"/>
                </a:cubicBezTo>
                <a:lnTo>
                  <a:pt x="87458" y="38977"/>
                </a:lnTo>
                <a:lnTo>
                  <a:pt x="74142" y="44029"/>
                </a:lnTo>
                <a:cubicBezTo>
                  <a:pt x="72702" y="44751"/>
                  <a:pt x="71262" y="44390"/>
                  <a:pt x="69823" y="43307"/>
                </a:cubicBezTo>
                <a:cubicBezTo>
                  <a:pt x="68743" y="42946"/>
                  <a:pt x="68023" y="41503"/>
                  <a:pt x="68023" y="40059"/>
                </a:cubicBezTo>
                <a:lnTo>
                  <a:pt x="68023" y="8661"/>
                </a:lnTo>
                <a:lnTo>
                  <a:pt x="50388" y="8661"/>
                </a:lnTo>
                <a:close/>
                <a:moveTo>
                  <a:pt x="45709" y="0"/>
                </a:moveTo>
                <a:lnTo>
                  <a:pt x="128848" y="0"/>
                </a:lnTo>
                <a:cubicBezTo>
                  <a:pt x="131368" y="0"/>
                  <a:pt x="133527" y="1804"/>
                  <a:pt x="133527" y="4331"/>
                </a:cubicBezTo>
                <a:lnTo>
                  <a:pt x="133527" y="83006"/>
                </a:lnTo>
                <a:lnTo>
                  <a:pt x="165919" y="83006"/>
                </a:lnTo>
                <a:lnTo>
                  <a:pt x="165919" y="57743"/>
                </a:lnTo>
                <a:cubicBezTo>
                  <a:pt x="165919" y="55578"/>
                  <a:pt x="167719" y="53051"/>
                  <a:pt x="170238" y="53051"/>
                </a:cubicBezTo>
                <a:lnTo>
                  <a:pt x="210189" y="53051"/>
                </a:lnTo>
                <a:cubicBezTo>
                  <a:pt x="223865" y="53051"/>
                  <a:pt x="236102" y="61352"/>
                  <a:pt x="241501" y="73983"/>
                </a:cubicBezTo>
                <a:lnTo>
                  <a:pt x="268134" y="136779"/>
                </a:lnTo>
                <a:cubicBezTo>
                  <a:pt x="282531" y="138223"/>
                  <a:pt x="293328" y="150493"/>
                  <a:pt x="293328" y="164929"/>
                </a:cubicBezTo>
                <a:lnTo>
                  <a:pt x="293328" y="212568"/>
                </a:lnTo>
                <a:cubicBezTo>
                  <a:pt x="293328" y="221590"/>
                  <a:pt x="286130" y="228808"/>
                  <a:pt x="277132" y="228808"/>
                </a:cubicBezTo>
                <a:lnTo>
                  <a:pt x="263456" y="228808"/>
                </a:lnTo>
                <a:cubicBezTo>
                  <a:pt x="261296" y="245409"/>
                  <a:pt x="246900" y="258401"/>
                  <a:pt x="229624" y="258401"/>
                </a:cubicBezTo>
                <a:cubicBezTo>
                  <a:pt x="212348" y="258401"/>
                  <a:pt x="197952" y="245409"/>
                  <a:pt x="195792" y="228808"/>
                </a:cubicBezTo>
                <a:lnTo>
                  <a:pt x="109413" y="228808"/>
                </a:lnTo>
                <a:cubicBezTo>
                  <a:pt x="106894" y="245409"/>
                  <a:pt x="92857" y="258401"/>
                  <a:pt x="75581" y="258401"/>
                </a:cubicBezTo>
                <a:cubicBezTo>
                  <a:pt x="58306" y="258401"/>
                  <a:pt x="43909" y="245409"/>
                  <a:pt x="41750" y="228808"/>
                </a:cubicBezTo>
                <a:lnTo>
                  <a:pt x="16196" y="228808"/>
                </a:lnTo>
                <a:cubicBezTo>
                  <a:pt x="7198" y="228808"/>
                  <a:pt x="0" y="221590"/>
                  <a:pt x="0" y="212568"/>
                </a:cubicBezTo>
                <a:lnTo>
                  <a:pt x="0" y="170704"/>
                </a:lnTo>
                <a:lnTo>
                  <a:pt x="0" y="87697"/>
                </a:lnTo>
                <a:cubicBezTo>
                  <a:pt x="0" y="85171"/>
                  <a:pt x="1799" y="83006"/>
                  <a:pt x="4319" y="83006"/>
                </a:cubicBezTo>
                <a:lnTo>
                  <a:pt x="41390" y="83006"/>
                </a:lnTo>
                <a:lnTo>
                  <a:pt x="41390" y="4331"/>
                </a:lnTo>
                <a:cubicBezTo>
                  <a:pt x="41390" y="1804"/>
                  <a:pt x="43549" y="0"/>
                  <a:pt x="45709"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8" name="Freeform 949">
            <a:extLst>
              <a:ext uri="{FF2B5EF4-FFF2-40B4-BE49-F238E27FC236}">
                <a16:creationId xmlns:a16="http://schemas.microsoft.com/office/drawing/2014/main" id="{11FB07E4-AFA0-C74A-BAAE-FAC20404200A}"/>
              </a:ext>
            </a:extLst>
          </p:cNvPr>
          <p:cNvSpPr>
            <a:spLocks noChangeArrowheads="1"/>
          </p:cNvSpPr>
          <p:nvPr/>
        </p:nvSpPr>
        <p:spPr bwMode="auto">
          <a:xfrm>
            <a:off x="10530232" y="2214556"/>
            <a:ext cx="730979" cy="730979"/>
          </a:xfrm>
          <a:custGeom>
            <a:avLst/>
            <a:gdLst>
              <a:gd name="T0" fmla="*/ 28369 w 293327"/>
              <a:gd name="T1" fmla="*/ 213686 h 293759"/>
              <a:gd name="T2" fmla="*/ 19167 w 293327"/>
              <a:gd name="T3" fmla="*/ 213686 h 293759"/>
              <a:gd name="T4" fmla="*/ 266163 w 293327"/>
              <a:gd name="T5" fmla="*/ 208363 h 293759"/>
              <a:gd name="T6" fmla="*/ 208224 w 293327"/>
              <a:gd name="T7" fmla="*/ 228628 h 293759"/>
              <a:gd name="T8" fmla="*/ 207862 w 293327"/>
              <a:gd name="T9" fmla="*/ 240207 h 293759"/>
              <a:gd name="T10" fmla="*/ 263629 w 293327"/>
              <a:gd name="T11" fmla="*/ 220305 h 293759"/>
              <a:gd name="T12" fmla="*/ 266163 w 293327"/>
              <a:gd name="T13" fmla="*/ 208363 h 293759"/>
              <a:gd name="T14" fmla="*/ 46354 w 293327"/>
              <a:gd name="T15" fmla="*/ 272051 h 293759"/>
              <a:gd name="T16" fmla="*/ 286442 w 293327"/>
              <a:gd name="T17" fmla="*/ 228266 h 293759"/>
              <a:gd name="T18" fmla="*/ 264353 w 293327"/>
              <a:gd name="T19" fmla="*/ 229712 h 293759"/>
              <a:gd name="T20" fmla="*/ 162596 w 293327"/>
              <a:gd name="T21" fmla="*/ 256491 h 293759"/>
              <a:gd name="T22" fmla="*/ 118778 w 293327"/>
              <a:gd name="T23" fmla="*/ 248530 h 293759"/>
              <a:gd name="T24" fmla="*/ 191204 w 293327"/>
              <a:gd name="T25" fmla="*/ 243825 h 293759"/>
              <a:gd name="T26" fmla="*/ 196273 w 293327"/>
              <a:gd name="T27" fmla="*/ 223199 h 293759"/>
              <a:gd name="T28" fmla="*/ 126746 w 293327"/>
              <a:gd name="T29" fmla="*/ 210895 h 293759"/>
              <a:gd name="T30" fmla="*/ 8693 w 293327"/>
              <a:gd name="T31" fmla="*/ 199316 h 293759"/>
              <a:gd name="T32" fmla="*/ 37661 w 293327"/>
              <a:gd name="T33" fmla="*/ 270606 h 293759"/>
              <a:gd name="T34" fmla="*/ 8693 w 293327"/>
              <a:gd name="T35" fmla="*/ 199316 h 293759"/>
              <a:gd name="T36" fmla="*/ 42007 w 293327"/>
              <a:gd name="T37" fmla="*/ 190268 h 293759"/>
              <a:gd name="T38" fmla="*/ 187582 w 293327"/>
              <a:gd name="T39" fmla="*/ 211257 h 293759"/>
              <a:gd name="T40" fmla="*/ 205326 w 293327"/>
              <a:gd name="T41" fmla="*/ 220305 h 293759"/>
              <a:gd name="T42" fmla="*/ 271958 w 293327"/>
              <a:gd name="T43" fmla="*/ 201124 h 293759"/>
              <a:gd name="T44" fmla="*/ 277390 w 293327"/>
              <a:gd name="T45" fmla="*/ 215600 h 293759"/>
              <a:gd name="T46" fmla="*/ 295133 w 293327"/>
              <a:gd name="T47" fmla="*/ 228628 h 293759"/>
              <a:gd name="T48" fmla="*/ 134712 w 293327"/>
              <a:gd name="T49" fmla="*/ 293402 h 293759"/>
              <a:gd name="T50" fmla="*/ 4344 w 293327"/>
              <a:gd name="T51" fmla="*/ 279649 h 293759"/>
              <a:gd name="T52" fmla="*/ 0 w 293327"/>
              <a:gd name="T53" fmla="*/ 194611 h 293759"/>
              <a:gd name="T54" fmla="*/ 192800 w 293327"/>
              <a:gd name="T55" fmla="*/ 9017 h 293759"/>
              <a:gd name="T56" fmla="*/ 273653 w 293327"/>
              <a:gd name="T57" fmla="*/ 47601 h 293759"/>
              <a:gd name="T58" fmla="*/ 192800 w 293327"/>
              <a:gd name="T59" fmla="*/ 9017 h 293759"/>
              <a:gd name="T60" fmla="*/ 144940 w 293327"/>
              <a:gd name="T61" fmla="*/ 98451 h 293759"/>
              <a:gd name="T62" fmla="*/ 164519 w 293327"/>
              <a:gd name="T63" fmla="*/ 89074 h 293759"/>
              <a:gd name="T64" fmla="*/ 183736 w 293327"/>
              <a:gd name="T65" fmla="*/ 98451 h 293759"/>
              <a:gd name="T66" fmla="*/ 144940 w 293327"/>
              <a:gd name="T67" fmla="*/ 9017 h 293759"/>
              <a:gd name="T68" fmla="*/ 55386 w 293327"/>
              <a:gd name="T69" fmla="*/ 47601 h 293759"/>
              <a:gd name="T70" fmla="*/ 135876 w 293327"/>
              <a:gd name="T71" fmla="*/ 9017 h 293759"/>
              <a:gd name="T72" fmla="*/ 50671 w 293327"/>
              <a:gd name="T73" fmla="*/ 0 h 293759"/>
              <a:gd name="T74" fmla="*/ 282355 w 293327"/>
              <a:gd name="T75" fmla="*/ 4328 h 293759"/>
              <a:gd name="T76" fmla="*/ 278005 w 293327"/>
              <a:gd name="T77" fmla="*/ 56256 h 293759"/>
              <a:gd name="T78" fmla="*/ 269302 w 293327"/>
              <a:gd name="T79" fmla="*/ 187167 h 293759"/>
              <a:gd name="T80" fmla="*/ 260237 w 293327"/>
              <a:gd name="T81" fmla="*/ 187167 h 293759"/>
              <a:gd name="T82" fmla="*/ 192800 w 293327"/>
              <a:gd name="T83" fmla="*/ 56256 h 293759"/>
              <a:gd name="T84" fmla="*/ 190625 w 293327"/>
              <a:gd name="T85" fmla="*/ 109271 h 293759"/>
              <a:gd name="T86" fmla="*/ 186273 w 293327"/>
              <a:gd name="T87" fmla="*/ 109629 h 293759"/>
              <a:gd name="T88" fmla="*/ 142403 w 293327"/>
              <a:gd name="T89" fmla="*/ 109629 h 293759"/>
              <a:gd name="T90" fmla="*/ 135876 w 293327"/>
              <a:gd name="T91" fmla="*/ 105663 h 293759"/>
              <a:gd name="T92" fmla="*/ 68800 w 293327"/>
              <a:gd name="T93" fmla="*/ 56256 h 293759"/>
              <a:gd name="T94" fmla="*/ 64087 w 293327"/>
              <a:gd name="T95" fmla="*/ 182478 h 293759"/>
              <a:gd name="T96" fmla="*/ 59735 w 293327"/>
              <a:gd name="T97" fmla="*/ 56256 h 293759"/>
              <a:gd name="T98" fmla="*/ 46322 w 293327"/>
              <a:gd name="T99" fmla="*/ 51929 h 293759"/>
              <a:gd name="T100" fmla="*/ 50671 w 293327"/>
              <a:gd name="T101" fmla="*/ 0 h 293759"/>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93327" h="293759">
                <a:moveTo>
                  <a:pt x="23622" y="209550"/>
                </a:moveTo>
                <a:cubicBezTo>
                  <a:pt x="26289" y="209550"/>
                  <a:pt x="28194" y="211382"/>
                  <a:pt x="28194" y="213946"/>
                </a:cubicBezTo>
                <a:cubicBezTo>
                  <a:pt x="28194" y="216511"/>
                  <a:pt x="26289" y="218709"/>
                  <a:pt x="23622" y="218709"/>
                </a:cubicBezTo>
                <a:cubicBezTo>
                  <a:pt x="20955" y="218709"/>
                  <a:pt x="19050" y="216511"/>
                  <a:pt x="19050" y="213946"/>
                </a:cubicBezTo>
                <a:cubicBezTo>
                  <a:pt x="19050" y="211382"/>
                  <a:pt x="20955" y="209550"/>
                  <a:pt x="23622" y="209550"/>
                </a:cubicBezTo>
                <a:close/>
                <a:moveTo>
                  <a:pt x="264534" y="208615"/>
                </a:moveTo>
                <a:cubicBezTo>
                  <a:pt x="262375" y="207529"/>
                  <a:pt x="251218" y="212239"/>
                  <a:pt x="243300" y="215862"/>
                </a:cubicBezTo>
                <a:cubicBezTo>
                  <a:pt x="233222" y="219847"/>
                  <a:pt x="220985" y="224920"/>
                  <a:pt x="206949" y="228905"/>
                </a:cubicBezTo>
                <a:cubicBezTo>
                  <a:pt x="207309" y="231079"/>
                  <a:pt x="207309" y="233615"/>
                  <a:pt x="207309" y="236151"/>
                </a:cubicBezTo>
                <a:cubicBezTo>
                  <a:pt x="206949" y="237238"/>
                  <a:pt x="206949" y="238688"/>
                  <a:pt x="206589" y="240499"/>
                </a:cubicBezTo>
                <a:cubicBezTo>
                  <a:pt x="229983" y="234340"/>
                  <a:pt x="247259" y="227094"/>
                  <a:pt x="259136" y="222021"/>
                </a:cubicBezTo>
                <a:cubicBezTo>
                  <a:pt x="260216" y="221297"/>
                  <a:pt x="261295" y="220934"/>
                  <a:pt x="262015" y="220572"/>
                </a:cubicBezTo>
                <a:cubicBezTo>
                  <a:pt x="265254" y="217674"/>
                  <a:pt x="267054" y="214775"/>
                  <a:pt x="267054" y="212601"/>
                </a:cubicBezTo>
                <a:cubicBezTo>
                  <a:pt x="267054" y="211877"/>
                  <a:pt x="267054" y="210427"/>
                  <a:pt x="264534" y="208615"/>
                </a:cubicBezTo>
                <a:close/>
                <a:moveTo>
                  <a:pt x="46069" y="199558"/>
                </a:moveTo>
                <a:lnTo>
                  <a:pt x="46069" y="272383"/>
                </a:lnTo>
                <a:cubicBezTo>
                  <a:pt x="66584" y="278542"/>
                  <a:pt x="186434" y="310788"/>
                  <a:pt x="277131" y="237963"/>
                </a:cubicBezTo>
                <a:cubicBezTo>
                  <a:pt x="279291" y="236514"/>
                  <a:pt x="284330" y="232166"/>
                  <a:pt x="284689" y="228543"/>
                </a:cubicBezTo>
                <a:cubicBezTo>
                  <a:pt x="284689" y="227456"/>
                  <a:pt x="284330" y="226007"/>
                  <a:pt x="282170" y="224195"/>
                </a:cubicBezTo>
                <a:cubicBezTo>
                  <a:pt x="280371" y="222746"/>
                  <a:pt x="271733" y="226369"/>
                  <a:pt x="262735" y="229992"/>
                </a:cubicBezTo>
                <a:cubicBezTo>
                  <a:pt x="247979" y="236514"/>
                  <a:pt x="225664" y="245934"/>
                  <a:pt x="192912" y="252818"/>
                </a:cubicBezTo>
                <a:cubicBezTo>
                  <a:pt x="185354" y="255354"/>
                  <a:pt x="174917" y="256803"/>
                  <a:pt x="161600" y="256803"/>
                </a:cubicBezTo>
                <a:cubicBezTo>
                  <a:pt x="150443" y="256803"/>
                  <a:pt x="137126" y="256079"/>
                  <a:pt x="122010" y="253542"/>
                </a:cubicBezTo>
                <a:cubicBezTo>
                  <a:pt x="119491" y="253542"/>
                  <a:pt x="118051" y="251369"/>
                  <a:pt x="118051" y="248832"/>
                </a:cubicBezTo>
                <a:cubicBezTo>
                  <a:pt x="118411" y="246296"/>
                  <a:pt x="120570" y="244485"/>
                  <a:pt x="123090" y="244847"/>
                </a:cubicBezTo>
                <a:cubicBezTo>
                  <a:pt x="163400" y="249919"/>
                  <a:pt x="181395" y="247383"/>
                  <a:pt x="190033" y="244122"/>
                </a:cubicBezTo>
                <a:cubicBezTo>
                  <a:pt x="197951" y="240862"/>
                  <a:pt x="198311" y="236876"/>
                  <a:pt x="198311" y="235427"/>
                </a:cubicBezTo>
                <a:cubicBezTo>
                  <a:pt x="198671" y="229992"/>
                  <a:pt x="197591" y="226007"/>
                  <a:pt x="195072" y="223471"/>
                </a:cubicBezTo>
                <a:cubicBezTo>
                  <a:pt x="191833" y="220210"/>
                  <a:pt x="186794" y="220210"/>
                  <a:pt x="186434" y="220210"/>
                </a:cubicBezTo>
                <a:cubicBezTo>
                  <a:pt x="142885" y="220934"/>
                  <a:pt x="135327" y="216224"/>
                  <a:pt x="125969" y="211152"/>
                </a:cubicBezTo>
                <a:cubicBezTo>
                  <a:pt x="116971" y="205717"/>
                  <a:pt x="106894" y="199558"/>
                  <a:pt x="46069" y="199558"/>
                </a:cubicBezTo>
                <a:close/>
                <a:moveTo>
                  <a:pt x="8638" y="199558"/>
                </a:moveTo>
                <a:lnTo>
                  <a:pt x="8638" y="270933"/>
                </a:lnTo>
                <a:lnTo>
                  <a:pt x="37431" y="270933"/>
                </a:lnTo>
                <a:lnTo>
                  <a:pt x="37431" y="199558"/>
                </a:lnTo>
                <a:lnTo>
                  <a:pt x="8638" y="199558"/>
                </a:lnTo>
                <a:close/>
                <a:moveTo>
                  <a:pt x="4319" y="190500"/>
                </a:moveTo>
                <a:lnTo>
                  <a:pt x="41750" y="190500"/>
                </a:lnTo>
                <a:cubicBezTo>
                  <a:pt x="108693" y="190500"/>
                  <a:pt x="120570" y="197021"/>
                  <a:pt x="130648" y="203181"/>
                </a:cubicBezTo>
                <a:cubicBezTo>
                  <a:pt x="138566" y="207891"/>
                  <a:pt x="145404" y="212239"/>
                  <a:pt x="186434" y="211514"/>
                </a:cubicBezTo>
                <a:cubicBezTo>
                  <a:pt x="186434" y="211514"/>
                  <a:pt x="195072" y="211152"/>
                  <a:pt x="201550" y="216949"/>
                </a:cubicBezTo>
                <a:cubicBezTo>
                  <a:pt x="202270" y="218398"/>
                  <a:pt x="203350" y="219123"/>
                  <a:pt x="204070" y="220572"/>
                </a:cubicBezTo>
                <a:cubicBezTo>
                  <a:pt x="217746" y="216587"/>
                  <a:pt x="229983" y="211514"/>
                  <a:pt x="239701" y="207529"/>
                </a:cubicBezTo>
                <a:cubicBezTo>
                  <a:pt x="254817" y="200645"/>
                  <a:pt x="263815" y="196659"/>
                  <a:pt x="270293" y="201369"/>
                </a:cubicBezTo>
                <a:cubicBezTo>
                  <a:pt x="274612" y="204992"/>
                  <a:pt x="275692" y="209340"/>
                  <a:pt x="276052" y="212239"/>
                </a:cubicBezTo>
                <a:cubicBezTo>
                  <a:pt x="276052" y="213326"/>
                  <a:pt x="275692" y="214775"/>
                  <a:pt x="275692" y="215862"/>
                </a:cubicBezTo>
                <a:cubicBezTo>
                  <a:pt x="280730" y="214413"/>
                  <a:pt x="284689" y="214775"/>
                  <a:pt x="287929" y="217311"/>
                </a:cubicBezTo>
                <a:cubicBezTo>
                  <a:pt x="292608" y="221297"/>
                  <a:pt x="293327" y="226007"/>
                  <a:pt x="293327" y="228905"/>
                </a:cubicBezTo>
                <a:cubicBezTo>
                  <a:pt x="292967" y="237963"/>
                  <a:pt x="283970" y="244485"/>
                  <a:pt x="282890" y="245209"/>
                </a:cubicBezTo>
                <a:cubicBezTo>
                  <a:pt x="234662" y="283252"/>
                  <a:pt x="179236" y="293759"/>
                  <a:pt x="133887" y="293759"/>
                </a:cubicBezTo>
                <a:cubicBezTo>
                  <a:pt x="84579" y="293759"/>
                  <a:pt x="46789" y="281803"/>
                  <a:pt x="41030" y="279991"/>
                </a:cubicBezTo>
                <a:lnTo>
                  <a:pt x="4319" y="279991"/>
                </a:lnTo>
                <a:cubicBezTo>
                  <a:pt x="1799" y="279991"/>
                  <a:pt x="0" y="278180"/>
                  <a:pt x="0" y="275281"/>
                </a:cubicBezTo>
                <a:lnTo>
                  <a:pt x="0" y="194848"/>
                </a:lnTo>
                <a:cubicBezTo>
                  <a:pt x="0" y="192311"/>
                  <a:pt x="1799" y="190500"/>
                  <a:pt x="4319" y="190500"/>
                </a:cubicBezTo>
                <a:close/>
                <a:moveTo>
                  <a:pt x="191620" y="9027"/>
                </a:moveTo>
                <a:lnTo>
                  <a:pt x="191620" y="47661"/>
                </a:lnTo>
                <a:lnTo>
                  <a:pt x="271978" y="47661"/>
                </a:lnTo>
                <a:lnTo>
                  <a:pt x="271978" y="9027"/>
                </a:lnTo>
                <a:lnTo>
                  <a:pt x="191620" y="9027"/>
                </a:lnTo>
                <a:close/>
                <a:moveTo>
                  <a:pt x="144053" y="9027"/>
                </a:moveTo>
                <a:lnTo>
                  <a:pt x="144053" y="98571"/>
                </a:lnTo>
                <a:lnTo>
                  <a:pt x="161350" y="89906"/>
                </a:lnTo>
                <a:cubicBezTo>
                  <a:pt x="162071" y="89184"/>
                  <a:pt x="162792" y="89184"/>
                  <a:pt x="163512" y="89184"/>
                </a:cubicBezTo>
                <a:cubicBezTo>
                  <a:pt x="164233" y="89184"/>
                  <a:pt x="164593" y="89184"/>
                  <a:pt x="165314" y="89906"/>
                </a:cubicBezTo>
                <a:lnTo>
                  <a:pt x="182611" y="98571"/>
                </a:lnTo>
                <a:lnTo>
                  <a:pt x="182611" y="9027"/>
                </a:lnTo>
                <a:lnTo>
                  <a:pt x="144053" y="9027"/>
                </a:lnTo>
                <a:close/>
                <a:moveTo>
                  <a:pt x="55046" y="9027"/>
                </a:moveTo>
                <a:lnTo>
                  <a:pt x="55046" y="47661"/>
                </a:lnTo>
                <a:lnTo>
                  <a:pt x="135044" y="47661"/>
                </a:lnTo>
                <a:lnTo>
                  <a:pt x="135044" y="9027"/>
                </a:lnTo>
                <a:lnTo>
                  <a:pt x="55046" y="9027"/>
                </a:lnTo>
                <a:close/>
                <a:moveTo>
                  <a:pt x="50361" y="0"/>
                </a:moveTo>
                <a:lnTo>
                  <a:pt x="276303" y="0"/>
                </a:lnTo>
                <a:cubicBezTo>
                  <a:pt x="278465" y="0"/>
                  <a:pt x="280627" y="1805"/>
                  <a:pt x="280627" y="4333"/>
                </a:cubicBezTo>
                <a:lnTo>
                  <a:pt x="280627" y="51994"/>
                </a:lnTo>
                <a:cubicBezTo>
                  <a:pt x="280627" y="54521"/>
                  <a:pt x="278465" y="56326"/>
                  <a:pt x="276303" y="56326"/>
                </a:cubicBezTo>
                <a:lnTo>
                  <a:pt x="267654" y="56326"/>
                </a:lnTo>
                <a:lnTo>
                  <a:pt x="267654" y="187394"/>
                </a:lnTo>
                <a:cubicBezTo>
                  <a:pt x="267654" y="189560"/>
                  <a:pt x="265492" y="191727"/>
                  <a:pt x="263330" y="191727"/>
                </a:cubicBezTo>
                <a:cubicBezTo>
                  <a:pt x="260807" y="191727"/>
                  <a:pt x="258645" y="189560"/>
                  <a:pt x="258645" y="187394"/>
                </a:cubicBezTo>
                <a:lnTo>
                  <a:pt x="258645" y="56326"/>
                </a:lnTo>
                <a:lnTo>
                  <a:pt x="191620" y="56326"/>
                </a:lnTo>
                <a:lnTo>
                  <a:pt x="191620" y="105793"/>
                </a:lnTo>
                <a:cubicBezTo>
                  <a:pt x="191620" y="107237"/>
                  <a:pt x="190899" y="108681"/>
                  <a:pt x="189458" y="109403"/>
                </a:cubicBezTo>
                <a:cubicBezTo>
                  <a:pt x="188737" y="110126"/>
                  <a:pt x="188016" y="110126"/>
                  <a:pt x="187296" y="110126"/>
                </a:cubicBezTo>
                <a:cubicBezTo>
                  <a:pt x="186575" y="110126"/>
                  <a:pt x="185494" y="110126"/>
                  <a:pt x="185133" y="109764"/>
                </a:cubicBezTo>
                <a:lnTo>
                  <a:pt x="163512" y="98571"/>
                </a:lnTo>
                <a:lnTo>
                  <a:pt x="141531" y="109764"/>
                </a:lnTo>
                <a:cubicBezTo>
                  <a:pt x="140089" y="110487"/>
                  <a:pt x="138648" y="110487"/>
                  <a:pt x="137206" y="109403"/>
                </a:cubicBezTo>
                <a:cubicBezTo>
                  <a:pt x="136125" y="108681"/>
                  <a:pt x="135044" y="107237"/>
                  <a:pt x="135044" y="105793"/>
                </a:cubicBezTo>
                <a:lnTo>
                  <a:pt x="135044" y="56326"/>
                </a:lnTo>
                <a:lnTo>
                  <a:pt x="68379" y="56326"/>
                </a:lnTo>
                <a:lnTo>
                  <a:pt x="68379" y="178006"/>
                </a:lnTo>
                <a:cubicBezTo>
                  <a:pt x="68379" y="180895"/>
                  <a:pt x="66217" y="182700"/>
                  <a:pt x="63695" y="182700"/>
                </a:cubicBezTo>
                <a:cubicBezTo>
                  <a:pt x="61172" y="182700"/>
                  <a:pt x="59370" y="180895"/>
                  <a:pt x="59370" y="178006"/>
                </a:cubicBezTo>
                <a:lnTo>
                  <a:pt x="59370" y="56326"/>
                </a:lnTo>
                <a:lnTo>
                  <a:pt x="50361" y="56326"/>
                </a:lnTo>
                <a:cubicBezTo>
                  <a:pt x="48199" y="56326"/>
                  <a:pt x="46037" y="54521"/>
                  <a:pt x="46037" y="51994"/>
                </a:cubicBezTo>
                <a:lnTo>
                  <a:pt x="46037" y="4333"/>
                </a:lnTo>
                <a:cubicBezTo>
                  <a:pt x="46037" y="1805"/>
                  <a:pt x="48199" y="0"/>
                  <a:pt x="50361"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sp>
        <p:nvSpPr>
          <p:cNvPr id="19" name="Subtitle 2">
            <a:extLst>
              <a:ext uri="{FF2B5EF4-FFF2-40B4-BE49-F238E27FC236}">
                <a16:creationId xmlns:a16="http://schemas.microsoft.com/office/drawing/2014/main" id="{997FB2B4-D7A6-578C-5DA0-82C88A669FA4}"/>
              </a:ext>
            </a:extLst>
          </p:cNvPr>
          <p:cNvSpPr txBox="1">
            <a:spLocks/>
          </p:cNvSpPr>
          <p:nvPr/>
        </p:nvSpPr>
        <p:spPr>
          <a:xfrm>
            <a:off x="327002" y="3701055"/>
            <a:ext cx="2077077"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0" name="Subtitle 2">
            <a:extLst>
              <a:ext uri="{FF2B5EF4-FFF2-40B4-BE49-F238E27FC236}">
                <a16:creationId xmlns:a16="http://schemas.microsoft.com/office/drawing/2014/main" id="{3FBF18E4-AE2F-72D7-6ED9-6E4F5C84354E}"/>
              </a:ext>
            </a:extLst>
          </p:cNvPr>
          <p:cNvSpPr txBox="1">
            <a:spLocks/>
          </p:cNvSpPr>
          <p:nvPr/>
        </p:nvSpPr>
        <p:spPr>
          <a:xfrm>
            <a:off x="2674417" y="3701055"/>
            <a:ext cx="2077077"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1" name="Subtitle 2">
            <a:extLst>
              <a:ext uri="{FF2B5EF4-FFF2-40B4-BE49-F238E27FC236}">
                <a16:creationId xmlns:a16="http://schemas.microsoft.com/office/drawing/2014/main" id="{B1D1B023-64DD-3174-2A2C-F9DF588D792C}"/>
              </a:ext>
            </a:extLst>
          </p:cNvPr>
          <p:cNvSpPr txBox="1">
            <a:spLocks/>
          </p:cNvSpPr>
          <p:nvPr/>
        </p:nvSpPr>
        <p:spPr>
          <a:xfrm>
            <a:off x="5021832" y="3701055"/>
            <a:ext cx="2077077"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2" name="Subtitle 2">
            <a:extLst>
              <a:ext uri="{FF2B5EF4-FFF2-40B4-BE49-F238E27FC236}">
                <a16:creationId xmlns:a16="http://schemas.microsoft.com/office/drawing/2014/main" id="{F152939A-4C7B-263E-2CAE-94255BB31EEF}"/>
              </a:ext>
            </a:extLst>
          </p:cNvPr>
          <p:cNvSpPr txBox="1">
            <a:spLocks/>
          </p:cNvSpPr>
          <p:nvPr/>
        </p:nvSpPr>
        <p:spPr>
          <a:xfrm>
            <a:off x="7423838" y="3701055"/>
            <a:ext cx="2077077"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3" name="Subtitle 2">
            <a:extLst>
              <a:ext uri="{FF2B5EF4-FFF2-40B4-BE49-F238E27FC236}">
                <a16:creationId xmlns:a16="http://schemas.microsoft.com/office/drawing/2014/main" id="{FE757AAF-2C94-5B89-3A50-8686A28BA773}"/>
              </a:ext>
            </a:extLst>
          </p:cNvPr>
          <p:cNvSpPr txBox="1">
            <a:spLocks/>
          </p:cNvSpPr>
          <p:nvPr/>
        </p:nvSpPr>
        <p:spPr>
          <a:xfrm>
            <a:off x="9812196" y="3701055"/>
            <a:ext cx="2077077"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4" name="TextBox 23">
            <a:extLst>
              <a:ext uri="{FF2B5EF4-FFF2-40B4-BE49-F238E27FC236}">
                <a16:creationId xmlns:a16="http://schemas.microsoft.com/office/drawing/2014/main" id="{7B7A6FD0-1D86-953A-9DA3-94AE4F2E0823}"/>
              </a:ext>
            </a:extLst>
          </p:cNvPr>
          <p:cNvSpPr txBox="1"/>
          <p:nvPr/>
        </p:nvSpPr>
        <p:spPr>
          <a:xfrm>
            <a:off x="1218066" y="6235763"/>
            <a:ext cx="1205779" cy="646331"/>
          </a:xfrm>
          <a:prstGeom prst="rect">
            <a:avLst/>
          </a:prstGeom>
          <a:noFill/>
        </p:spPr>
        <p:txBody>
          <a:bodyPr wrap="none" rtlCol="0" anchor="ctr" anchorCtr="0">
            <a:spAutoFit/>
          </a:bodyPr>
          <a:lstStyle/>
          <a:p>
            <a:pPr algn="ctr"/>
            <a:r>
              <a:rPr lang="en-US" sz="3600" b="1" dirty="0">
                <a:solidFill>
                  <a:srgbClr val="00BAB5"/>
                </a:solidFill>
                <a:latin typeface="Poppins" pitchFamily="2" charset="77"/>
                <a:ea typeface="League Spartan" charset="0"/>
                <a:cs typeface="Poppins" pitchFamily="2" charset="77"/>
              </a:rPr>
              <a:t>2019</a:t>
            </a:r>
          </a:p>
        </p:txBody>
      </p:sp>
      <p:sp>
        <p:nvSpPr>
          <p:cNvPr id="25" name="TextBox 24">
            <a:extLst>
              <a:ext uri="{FF2B5EF4-FFF2-40B4-BE49-F238E27FC236}">
                <a16:creationId xmlns:a16="http://schemas.microsoft.com/office/drawing/2014/main" id="{EEFA5C1C-07E0-BA46-275E-357BF46EC686}"/>
              </a:ext>
            </a:extLst>
          </p:cNvPr>
          <p:cNvSpPr txBox="1"/>
          <p:nvPr/>
        </p:nvSpPr>
        <p:spPr>
          <a:xfrm>
            <a:off x="3514258" y="6235763"/>
            <a:ext cx="1313181" cy="646331"/>
          </a:xfrm>
          <a:prstGeom prst="rect">
            <a:avLst/>
          </a:prstGeom>
          <a:noFill/>
        </p:spPr>
        <p:txBody>
          <a:bodyPr wrap="none" rtlCol="0" anchor="ctr" anchorCtr="0">
            <a:spAutoFit/>
          </a:bodyPr>
          <a:lstStyle/>
          <a:p>
            <a:pPr algn="ctr"/>
            <a:r>
              <a:rPr lang="en-US" sz="3600" b="1" dirty="0">
                <a:solidFill>
                  <a:srgbClr val="24A5C1"/>
                </a:solidFill>
                <a:latin typeface="Poppins" pitchFamily="2" charset="77"/>
                <a:ea typeface="League Spartan" charset="0"/>
                <a:cs typeface="Poppins" pitchFamily="2" charset="77"/>
              </a:rPr>
              <a:t>2020</a:t>
            </a:r>
          </a:p>
        </p:txBody>
      </p:sp>
      <p:sp>
        <p:nvSpPr>
          <p:cNvPr id="26" name="TextBox 25">
            <a:extLst>
              <a:ext uri="{FF2B5EF4-FFF2-40B4-BE49-F238E27FC236}">
                <a16:creationId xmlns:a16="http://schemas.microsoft.com/office/drawing/2014/main" id="{0E1A2C5F-B312-9FA8-F2B9-338018AE7058}"/>
              </a:ext>
            </a:extLst>
          </p:cNvPr>
          <p:cNvSpPr txBox="1"/>
          <p:nvPr/>
        </p:nvSpPr>
        <p:spPr>
          <a:xfrm>
            <a:off x="5927212" y="6235763"/>
            <a:ext cx="1184941" cy="646331"/>
          </a:xfrm>
          <a:prstGeom prst="rect">
            <a:avLst/>
          </a:prstGeom>
          <a:noFill/>
        </p:spPr>
        <p:txBody>
          <a:bodyPr wrap="none" rtlCol="0" anchor="ctr" anchorCtr="0">
            <a:spAutoFit/>
          </a:bodyPr>
          <a:lstStyle/>
          <a:p>
            <a:pPr algn="ctr"/>
            <a:r>
              <a:rPr lang="en-US" sz="3600" b="1" dirty="0">
                <a:solidFill>
                  <a:srgbClr val="4782BD"/>
                </a:solidFill>
                <a:latin typeface="Poppins" pitchFamily="2" charset="77"/>
                <a:ea typeface="League Spartan" charset="0"/>
                <a:cs typeface="Poppins" pitchFamily="2" charset="77"/>
              </a:rPr>
              <a:t>2021</a:t>
            </a:r>
          </a:p>
        </p:txBody>
      </p:sp>
      <p:sp>
        <p:nvSpPr>
          <p:cNvPr id="27" name="TextBox 26">
            <a:extLst>
              <a:ext uri="{FF2B5EF4-FFF2-40B4-BE49-F238E27FC236}">
                <a16:creationId xmlns:a16="http://schemas.microsoft.com/office/drawing/2014/main" id="{66A65A95-A343-3B64-4ADC-27D58022F82E}"/>
              </a:ext>
            </a:extLst>
          </p:cNvPr>
          <p:cNvSpPr txBox="1"/>
          <p:nvPr/>
        </p:nvSpPr>
        <p:spPr>
          <a:xfrm>
            <a:off x="8268975" y="6235763"/>
            <a:ext cx="1274708" cy="646331"/>
          </a:xfrm>
          <a:prstGeom prst="rect">
            <a:avLst/>
          </a:prstGeom>
          <a:noFill/>
        </p:spPr>
        <p:txBody>
          <a:bodyPr wrap="none" rtlCol="0" anchor="ctr" anchorCtr="0">
            <a:spAutoFit/>
          </a:bodyPr>
          <a:lstStyle/>
          <a:p>
            <a:pPr algn="ctr"/>
            <a:r>
              <a:rPr lang="en-US" sz="3600" b="1" dirty="0">
                <a:solidFill>
                  <a:srgbClr val="7F65BB"/>
                </a:solidFill>
                <a:latin typeface="Poppins" pitchFamily="2" charset="77"/>
                <a:ea typeface="League Spartan" charset="0"/>
                <a:cs typeface="Poppins" pitchFamily="2" charset="77"/>
              </a:rPr>
              <a:t>2022</a:t>
            </a:r>
          </a:p>
        </p:txBody>
      </p:sp>
      <p:sp>
        <p:nvSpPr>
          <p:cNvPr id="28" name="TextBox 27">
            <a:extLst>
              <a:ext uri="{FF2B5EF4-FFF2-40B4-BE49-F238E27FC236}">
                <a16:creationId xmlns:a16="http://schemas.microsoft.com/office/drawing/2014/main" id="{F08DB53E-C2FD-A791-476E-3C182C9A23B1}"/>
              </a:ext>
            </a:extLst>
          </p:cNvPr>
          <p:cNvSpPr txBox="1"/>
          <p:nvPr/>
        </p:nvSpPr>
        <p:spPr>
          <a:xfrm>
            <a:off x="10683271" y="6235763"/>
            <a:ext cx="1290738" cy="646331"/>
          </a:xfrm>
          <a:prstGeom prst="rect">
            <a:avLst/>
          </a:prstGeom>
          <a:noFill/>
        </p:spPr>
        <p:txBody>
          <a:bodyPr wrap="none" rtlCol="0" anchor="ctr" anchorCtr="0">
            <a:spAutoFit/>
          </a:bodyPr>
          <a:lstStyle/>
          <a:p>
            <a:pPr algn="ctr"/>
            <a:r>
              <a:rPr lang="en-US" sz="3600" b="1" dirty="0">
                <a:solidFill>
                  <a:srgbClr val="002060"/>
                </a:solidFill>
                <a:latin typeface="Poppins" pitchFamily="2" charset="77"/>
                <a:ea typeface="League Spartan" charset="0"/>
                <a:cs typeface="Poppins" pitchFamily="2" charset="77"/>
              </a:rPr>
              <a:t>2023</a:t>
            </a:r>
          </a:p>
        </p:txBody>
      </p:sp>
    </p:spTree>
    <p:extLst>
      <p:ext uri="{BB962C8B-B14F-4D97-AF65-F5344CB8AC3E}">
        <p14:creationId xmlns:p14="http://schemas.microsoft.com/office/powerpoint/2010/main" val="1858503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6" name="Shape 13320">
            <a:extLst>
              <a:ext uri="{FF2B5EF4-FFF2-40B4-BE49-F238E27FC236}">
                <a16:creationId xmlns:a16="http://schemas.microsoft.com/office/drawing/2014/main" id="{586AD815-A3CD-82AB-52D8-A6CAA1FB025D}"/>
              </a:ext>
            </a:extLst>
          </p:cNvPr>
          <p:cNvSpPr/>
          <p:nvPr/>
        </p:nvSpPr>
        <p:spPr>
          <a:xfrm>
            <a:off x="2269999" y="3639623"/>
            <a:ext cx="163096" cy="163097"/>
          </a:xfrm>
          <a:prstGeom prst="ellipse">
            <a:avLst/>
          </a:prstGeom>
          <a:solidFill>
            <a:srgbClr val="24A5C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7" name="Shape 13321">
            <a:extLst>
              <a:ext uri="{FF2B5EF4-FFF2-40B4-BE49-F238E27FC236}">
                <a16:creationId xmlns:a16="http://schemas.microsoft.com/office/drawing/2014/main" id="{AE67EFBF-6DA7-7E1C-60D6-1DEA70CC3C22}"/>
              </a:ext>
            </a:extLst>
          </p:cNvPr>
          <p:cNvSpPr/>
          <p:nvPr/>
        </p:nvSpPr>
        <p:spPr>
          <a:xfrm>
            <a:off x="9778916" y="3639623"/>
            <a:ext cx="163097" cy="163097"/>
          </a:xfrm>
          <a:prstGeom prst="ellipse">
            <a:avLst/>
          </a:prstGeom>
          <a:solidFill>
            <a:srgbClr val="7F65BB"/>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8" name="Shape 13322">
            <a:extLst>
              <a:ext uri="{FF2B5EF4-FFF2-40B4-BE49-F238E27FC236}">
                <a16:creationId xmlns:a16="http://schemas.microsoft.com/office/drawing/2014/main" id="{0A8DE834-2F0C-8F7F-D24C-407A69298287}"/>
              </a:ext>
            </a:extLst>
          </p:cNvPr>
          <p:cNvSpPr/>
          <p:nvPr/>
        </p:nvSpPr>
        <p:spPr>
          <a:xfrm>
            <a:off x="6033658" y="3639623"/>
            <a:ext cx="163097" cy="163097"/>
          </a:xfrm>
          <a:prstGeom prst="ellipse">
            <a:avLst/>
          </a:prstGeom>
          <a:solidFill>
            <a:srgbClr val="00BAB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9" name="Freeform 8">
            <a:extLst>
              <a:ext uri="{FF2B5EF4-FFF2-40B4-BE49-F238E27FC236}">
                <a16:creationId xmlns:a16="http://schemas.microsoft.com/office/drawing/2014/main" id="{48996B62-990B-B36F-A5B0-5D7A95C7FE90}"/>
              </a:ext>
            </a:extLst>
          </p:cNvPr>
          <p:cNvSpPr/>
          <p:nvPr/>
        </p:nvSpPr>
        <p:spPr>
          <a:xfrm rot="10800000">
            <a:off x="4531932" y="2234775"/>
            <a:ext cx="1544152" cy="1128583"/>
          </a:xfrm>
          <a:custGeom>
            <a:avLst/>
            <a:gdLst>
              <a:gd name="connsiteX0" fmla="*/ 2383312 w 2722371"/>
              <a:gd name="connsiteY0" fmla="*/ 1989715 h 1989715"/>
              <a:gd name="connsiteX1" fmla="*/ 339059 w 2722371"/>
              <a:gd name="connsiteY1" fmla="*/ 1989715 h 1989715"/>
              <a:gd name="connsiteX2" fmla="*/ 0 w 2722371"/>
              <a:gd name="connsiteY2" fmla="*/ 1650656 h 1989715"/>
              <a:gd name="connsiteX3" fmla="*/ 0 w 2722371"/>
              <a:gd name="connsiteY3" fmla="*/ 750656 h 1989715"/>
              <a:gd name="connsiteX4" fmla="*/ 1 w 2722371"/>
              <a:gd name="connsiteY4" fmla="*/ 750646 h 1989715"/>
              <a:gd name="connsiteX5" fmla="*/ 1 w 2722371"/>
              <a:gd name="connsiteY5" fmla="*/ 0 h 1989715"/>
              <a:gd name="connsiteX6" fmla="*/ 407352 w 2722371"/>
              <a:gd name="connsiteY6" fmla="*/ 411597 h 1989715"/>
              <a:gd name="connsiteX7" fmla="*/ 2383312 w 2722371"/>
              <a:gd name="connsiteY7" fmla="*/ 411597 h 1989715"/>
              <a:gd name="connsiteX8" fmla="*/ 2722371 w 2722371"/>
              <a:gd name="connsiteY8" fmla="*/ 750656 h 1989715"/>
              <a:gd name="connsiteX9" fmla="*/ 2722371 w 2722371"/>
              <a:gd name="connsiteY9" fmla="*/ 1650656 h 1989715"/>
              <a:gd name="connsiteX10" fmla="*/ 2383312 w 2722371"/>
              <a:gd name="connsiteY10" fmla="*/ 1989715 h 1989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5">
                <a:moveTo>
                  <a:pt x="2383312" y="1989715"/>
                </a:moveTo>
                <a:lnTo>
                  <a:pt x="339059" y="1989715"/>
                </a:lnTo>
                <a:cubicBezTo>
                  <a:pt x="151802" y="1989715"/>
                  <a:pt x="0" y="1837913"/>
                  <a:pt x="0" y="1650656"/>
                </a:cubicBezTo>
                <a:lnTo>
                  <a:pt x="0" y="750656"/>
                </a:lnTo>
                <a:lnTo>
                  <a:pt x="1" y="750646"/>
                </a:lnTo>
                <a:lnTo>
                  <a:pt x="1" y="0"/>
                </a:lnTo>
                <a:lnTo>
                  <a:pt x="407352" y="411597"/>
                </a:lnTo>
                <a:lnTo>
                  <a:pt x="2383312" y="411597"/>
                </a:lnTo>
                <a:cubicBezTo>
                  <a:pt x="2570569" y="411597"/>
                  <a:pt x="2722371" y="563399"/>
                  <a:pt x="2722371" y="750656"/>
                </a:cubicBezTo>
                <a:lnTo>
                  <a:pt x="2722371" y="1650656"/>
                </a:lnTo>
                <a:cubicBezTo>
                  <a:pt x="2722371" y="1837913"/>
                  <a:pt x="2570569" y="1989715"/>
                  <a:pt x="2383312" y="1989715"/>
                </a:cubicBezTo>
                <a:close/>
              </a:path>
            </a:pathLst>
          </a:custGeom>
          <a:solidFill>
            <a:srgbClr val="00BAB5">
              <a:alpha val="50000"/>
            </a:srgb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0" name="Freeform 9">
            <a:extLst>
              <a:ext uri="{FF2B5EF4-FFF2-40B4-BE49-F238E27FC236}">
                <a16:creationId xmlns:a16="http://schemas.microsoft.com/office/drawing/2014/main" id="{906A6DF4-A033-4930-882A-EC3D53A302AA}"/>
              </a:ext>
            </a:extLst>
          </p:cNvPr>
          <p:cNvSpPr/>
          <p:nvPr/>
        </p:nvSpPr>
        <p:spPr>
          <a:xfrm rot="10800000" flipH="1">
            <a:off x="6127363" y="2234775"/>
            <a:ext cx="1544153" cy="1128581"/>
          </a:xfrm>
          <a:custGeom>
            <a:avLst/>
            <a:gdLst>
              <a:gd name="connsiteX0" fmla="*/ 339058 w 2722373"/>
              <a:gd name="connsiteY0" fmla="*/ 1989712 h 1989712"/>
              <a:gd name="connsiteX1" fmla="*/ 2383315 w 2722373"/>
              <a:gd name="connsiteY1" fmla="*/ 1989712 h 1989712"/>
              <a:gd name="connsiteX2" fmla="*/ 2722373 w 2722373"/>
              <a:gd name="connsiteY2" fmla="*/ 1650654 h 1989712"/>
              <a:gd name="connsiteX3" fmla="*/ 2722373 w 2722373"/>
              <a:gd name="connsiteY3" fmla="*/ 750654 h 1989712"/>
              <a:gd name="connsiteX4" fmla="*/ 2383315 w 2722373"/>
              <a:gd name="connsiteY4" fmla="*/ 411596 h 1989712"/>
              <a:gd name="connsiteX5" fmla="*/ 407350 w 2722373"/>
              <a:gd name="connsiteY5" fmla="*/ 411596 h 1989712"/>
              <a:gd name="connsiteX6" fmla="*/ 0 w 2722373"/>
              <a:gd name="connsiteY6" fmla="*/ 0 h 1989712"/>
              <a:gd name="connsiteX7" fmla="*/ 0 w 2722373"/>
              <a:gd name="connsiteY7" fmla="*/ 750654 h 1989712"/>
              <a:gd name="connsiteX8" fmla="*/ 0 w 2722373"/>
              <a:gd name="connsiteY8" fmla="*/ 800592 h 1989712"/>
              <a:gd name="connsiteX9" fmla="*/ 0 w 2722373"/>
              <a:gd name="connsiteY9" fmla="*/ 1650654 h 1989712"/>
              <a:gd name="connsiteX10" fmla="*/ 339058 w 2722373"/>
              <a:gd name="connsiteY10" fmla="*/ 1989712 h 1989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3" h="1989712">
                <a:moveTo>
                  <a:pt x="339058" y="1989712"/>
                </a:moveTo>
                <a:lnTo>
                  <a:pt x="2383315" y="1989712"/>
                </a:lnTo>
                <a:cubicBezTo>
                  <a:pt x="2570572" y="1989712"/>
                  <a:pt x="2722373" y="1837911"/>
                  <a:pt x="2722373" y="1650654"/>
                </a:cubicBezTo>
                <a:lnTo>
                  <a:pt x="2722373" y="750654"/>
                </a:lnTo>
                <a:cubicBezTo>
                  <a:pt x="2722373" y="563397"/>
                  <a:pt x="2570572" y="411596"/>
                  <a:pt x="2383315" y="411596"/>
                </a:cubicBezTo>
                <a:lnTo>
                  <a:pt x="407350" y="411596"/>
                </a:lnTo>
                <a:lnTo>
                  <a:pt x="0" y="0"/>
                </a:lnTo>
                <a:lnTo>
                  <a:pt x="0" y="750654"/>
                </a:lnTo>
                <a:lnTo>
                  <a:pt x="0" y="800592"/>
                </a:lnTo>
                <a:lnTo>
                  <a:pt x="0" y="1650654"/>
                </a:lnTo>
                <a:cubicBezTo>
                  <a:pt x="0" y="1837911"/>
                  <a:pt x="151801" y="1989712"/>
                  <a:pt x="339058" y="1989712"/>
                </a:cubicBezTo>
                <a:close/>
              </a:path>
            </a:pathLst>
          </a:custGeom>
          <a:solidFill>
            <a:srgbClr val="00BAB5"/>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2" name="Freeform 11">
            <a:extLst>
              <a:ext uri="{FF2B5EF4-FFF2-40B4-BE49-F238E27FC236}">
                <a16:creationId xmlns:a16="http://schemas.microsoft.com/office/drawing/2014/main" id="{76B0EF51-9AB8-ADD7-42AB-A418EA8187E2}"/>
              </a:ext>
            </a:extLst>
          </p:cNvPr>
          <p:cNvSpPr/>
          <p:nvPr/>
        </p:nvSpPr>
        <p:spPr>
          <a:xfrm>
            <a:off x="2389232" y="4031485"/>
            <a:ext cx="1544152" cy="1128582"/>
          </a:xfrm>
          <a:custGeom>
            <a:avLst/>
            <a:gdLst>
              <a:gd name="connsiteX0" fmla="*/ 2383313 w 2722371"/>
              <a:gd name="connsiteY0" fmla="*/ 1989714 h 1989714"/>
              <a:gd name="connsiteX1" fmla="*/ 339056 w 2722371"/>
              <a:gd name="connsiteY1" fmla="*/ 1989714 h 1989714"/>
              <a:gd name="connsiteX2" fmla="*/ 0 w 2722371"/>
              <a:gd name="connsiteY2" fmla="*/ 1650656 h 1989714"/>
              <a:gd name="connsiteX3" fmla="*/ 0 w 2722371"/>
              <a:gd name="connsiteY3" fmla="*/ 800593 h 1989714"/>
              <a:gd name="connsiteX4" fmla="*/ 0 w 2722371"/>
              <a:gd name="connsiteY4" fmla="*/ 750655 h 1989714"/>
              <a:gd name="connsiteX5" fmla="*/ 0 w 2722371"/>
              <a:gd name="connsiteY5" fmla="*/ 0 h 1989714"/>
              <a:gd name="connsiteX6" fmla="*/ 407350 w 2722371"/>
              <a:gd name="connsiteY6" fmla="*/ 411597 h 1989714"/>
              <a:gd name="connsiteX7" fmla="*/ 2383313 w 2722371"/>
              <a:gd name="connsiteY7" fmla="*/ 411597 h 1989714"/>
              <a:gd name="connsiteX8" fmla="*/ 2722371 w 2722371"/>
              <a:gd name="connsiteY8" fmla="*/ 750655 h 1989714"/>
              <a:gd name="connsiteX9" fmla="*/ 2722371 w 2722371"/>
              <a:gd name="connsiteY9" fmla="*/ 1650656 h 1989714"/>
              <a:gd name="connsiteX10" fmla="*/ 2383313 w 2722371"/>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1" h="1989714">
                <a:moveTo>
                  <a:pt x="2383313" y="1989714"/>
                </a:moveTo>
                <a:lnTo>
                  <a:pt x="339056" y="1989714"/>
                </a:lnTo>
                <a:cubicBezTo>
                  <a:pt x="151800" y="1989714"/>
                  <a:pt x="0" y="1837913"/>
                  <a:pt x="0" y="1650656"/>
                </a:cubicBezTo>
                <a:lnTo>
                  <a:pt x="0" y="800593"/>
                </a:lnTo>
                <a:lnTo>
                  <a:pt x="0" y="750655"/>
                </a:lnTo>
                <a:lnTo>
                  <a:pt x="0" y="0"/>
                </a:lnTo>
                <a:lnTo>
                  <a:pt x="407350" y="411597"/>
                </a:lnTo>
                <a:lnTo>
                  <a:pt x="2383313" y="411597"/>
                </a:lnTo>
                <a:cubicBezTo>
                  <a:pt x="2570570" y="411597"/>
                  <a:pt x="2722371" y="563398"/>
                  <a:pt x="2722371" y="750655"/>
                </a:cubicBezTo>
                <a:lnTo>
                  <a:pt x="2722371" y="1650656"/>
                </a:lnTo>
                <a:cubicBezTo>
                  <a:pt x="2722371" y="1837913"/>
                  <a:pt x="2570570" y="1989714"/>
                  <a:pt x="2383313" y="1989714"/>
                </a:cubicBezTo>
                <a:close/>
              </a:path>
            </a:pathLst>
          </a:custGeom>
          <a:solidFill>
            <a:srgbClr val="24A5C1"/>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3" name="Freeform 12">
            <a:extLst>
              <a:ext uri="{FF2B5EF4-FFF2-40B4-BE49-F238E27FC236}">
                <a16:creationId xmlns:a16="http://schemas.microsoft.com/office/drawing/2014/main" id="{7312F0A5-DA27-9449-2D0D-2AC0C4F1DF0C}"/>
              </a:ext>
            </a:extLst>
          </p:cNvPr>
          <p:cNvSpPr/>
          <p:nvPr/>
        </p:nvSpPr>
        <p:spPr>
          <a:xfrm flipH="1">
            <a:off x="793797" y="4031485"/>
            <a:ext cx="1544154" cy="1128582"/>
          </a:xfrm>
          <a:custGeom>
            <a:avLst/>
            <a:gdLst>
              <a:gd name="connsiteX0" fmla="*/ 339060 w 2722376"/>
              <a:gd name="connsiteY0" fmla="*/ 1989714 h 1989714"/>
              <a:gd name="connsiteX1" fmla="*/ 2383316 w 2722376"/>
              <a:gd name="connsiteY1" fmla="*/ 1989714 h 1989714"/>
              <a:gd name="connsiteX2" fmla="*/ 2722376 w 2722376"/>
              <a:gd name="connsiteY2" fmla="*/ 1650656 h 1989714"/>
              <a:gd name="connsiteX3" fmla="*/ 2722376 w 2722376"/>
              <a:gd name="connsiteY3" fmla="*/ 750655 h 1989714"/>
              <a:gd name="connsiteX4" fmla="*/ 2383316 w 2722376"/>
              <a:gd name="connsiteY4" fmla="*/ 411597 h 1989714"/>
              <a:gd name="connsiteX5" fmla="*/ 407350 w 2722376"/>
              <a:gd name="connsiteY5" fmla="*/ 411597 h 1989714"/>
              <a:gd name="connsiteX6" fmla="*/ 0 w 2722376"/>
              <a:gd name="connsiteY6" fmla="*/ 0 h 1989714"/>
              <a:gd name="connsiteX7" fmla="*/ 0 w 2722376"/>
              <a:gd name="connsiteY7" fmla="*/ 750655 h 1989714"/>
              <a:gd name="connsiteX8" fmla="*/ 0 w 2722376"/>
              <a:gd name="connsiteY8" fmla="*/ 800593 h 1989714"/>
              <a:gd name="connsiteX9" fmla="*/ 0 w 2722376"/>
              <a:gd name="connsiteY9" fmla="*/ 1650656 h 1989714"/>
              <a:gd name="connsiteX10" fmla="*/ 339060 w 2722376"/>
              <a:gd name="connsiteY10" fmla="*/ 1989714 h 1989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22376" h="1989714">
                <a:moveTo>
                  <a:pt x="339060" y="1989714"/>
                </a:moveTo>
                <a:lnTo>
                  <a:pt x="2383316" y="1989714"/>
                </a:lnTo>
                <a:cubicBezTo>
                  <a:pt x="2570574" y="1989714"/>
                  <a:pt x="2722376" y="1837913"/>
                  <a:pt x="2722376" y="1650656"/>
                </a:cubicBezTo>
                <a:lnTo>
                  <a:pt x="2722376" y="750655"/>
                </a:lnTo>
                <a:cubicBezTo>
                  <a:pt x="2722376" y="563398"/>
                  <a:pt x="2570574" y="411597"/>
                  <a:pt x="2383316" y="411597"/>
                </a:cubicBezTo>
                <a:lnTo>
                  <a:pt x="407350" y="411597"/>
                </a:lnTo>
                <a:lnTo>
                  <a:pt x="0" y="0"/>
                </a:lnTo>
                <a:lnTo>
                  <a:pt x="0" y="750655"/>
                </a:lnTo>
                <a:lnTo>
                  <a:pt x="0" y="800593"/>
                </a:lnTo>
                <a:lnTo>
                  <a:pt x="0" y="1650656"/>
                </a:lnTo>
                <a:cubicBezTo>
                  <a:pt x="0" y="1837913"/>
                  <a:pt x="151802" y="1989714"/>
                  <a:pt x="339060" y="1989714"/>
                </a:cubicBezTo>
                <a:close/>
              </a:path>
            </a:pathLst>
          </a:custGeom>
          <a:solidFill>
            <a:srgbClr val="24A5C1">
              <a:alpha val="50000"/>
            </a:srgb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5" name="Freeform 14">
            <a:extLst>
              <a:ext uri="{FF2B5EF4-FFF2-40B4-BE49-F238E27FC236}">
                <a16:creationId xmlns:a16="http://schemas.microsoft.com/office/drawing/2014/main" id="{76BABBC4-5593-909B-0796-39D0DB03E960}"/>
              </a:ext>
            </a:extLst>
          </p:cNvPr>
          <p:cNvSpPr/>
          <p:nvPr/>
        </p:nvSpPr>
        <p:spPr>
          <a:xfrm flipH="1">
            <a:off x="8290670" y="4031482"/>
            <a:ext cx="1544154" cy="1128585"/>
          </a:xfrm>
          <a:custGeom>
            <a:avLst/>
            <a:gdLst>
              <a:gd name="connsiteX0" fmla="*/ 1 w 2722375"/>
              <a:gd name="connsiteY0" fmla="*/ 0 h 1989719"/>
              <a:gd name="connsiteX1" fmla="*/ 1 w 2722375"/>
              <a:gd name="connsiteY1" fmla="*/ 750647 h 1989719"/>
              <a:gd name="connsiteX2" fmla="*/ 0 w 2722375"/>
              <a:gd name="connsiteY2" fmla="*/ 750657 h 1989719"/>
              <a:gd name="connsiteX3" fmla="*/ 0 w 2722375"/>
              <a:gd name="connsiteY3" fmla="*/ 1650660 h 1989719"/>
              <a:gd name="connsiteX4" fmla="*/ 339059 w 2722375"/>
              <a:gd name="connsiteY4" fmla="*/ 1989719 h 1989719"/>
              <a:gd name="connsiteX5" fmla="*/ 2383316 w 2722375"/>
              <a:gd name="connsiteY5" fmla="*/ 1989719 h 1989719"/>
              <a:gd name="connsiteX6" fmla="*/ 2722375 w 2722375"/>
              <a:gd name="connsiteY6" fmla="*/ 1650660 h 1989719"/>
              <a:gd name="connsiteX7" fmla="*/ 2722375 w 2722375"/>
              <a:gd name="connsiteY7" fmla="*/ 750657 h 1989719"/>
              <a:gd name="connsiteX8" fmla="*/ 2383316 w 2722375"/>
              <a:gd name="connsiteY8" fmla="*/ 411598 h 1989719"/>
              <a:gd name="connsiteX9" fmla="*/ 407352 w 2722375"/>
              <a:gd name="connsiteY9" fmla="*/ 411598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1" y="0"/>
                </a:moveTo>
                <a:lnTo>
                  <a:pt x="1" y="750647"/>
                </a:lnTo>
                <a:lnTo>
                  <a:pt x="0" y="750657"/>
                </a:lnTo>
                <a:lnTo>
                  <a:pt x="0" y="1650660"/>
                </a:lnTo>
                <a:cubicBezTo>
                  <a:pt x="0" y="1837917"/>
                  <a:pt x="151802" y="1989719"/>
                  <a:pt x="339059" y="1989719"/>
                </a:cubicBezTo>
                <a:lnTo>
                  <a:pt x="2383316" y="1989719"/>
                </a:lnTo>
                <a:cubicBezTo>
                  <a:pt x="2570573" y="1989719"/>
                  <a:pt x="2722375" y="1837917"/>
                  <a:pt x="2722375" y="1650660"/>
                </a:cubicBezTo>
                <a:lnTo>
                  <a:pt x="2722375" y="750657"/>
                </a:lnTo>
                <a:cubicBezTo>
                  <a:pt x="2722375" y="563400"/>
                  <a:pt x="2570573" y="411598"/>
                  <a:pt x="2383316" y="411598"/>
                </a:cubicBezTo>
                <a:lnTo>
                  <a:pt x="407352" y="411598"/>
                </a:lnTo>
                <a:close/>
              </a:path>
            </a:pathLst>
          </a:custGeom>
          <a:solidFill>
            <a:srgbClr val="7F65BB">
              <a:alpha val="50000"/>
            </a:srgb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6" name="Freeform 15">
            <a:extLst>
              <a:ext uri="{FF2B5EF4-FFF2-40B4-BE49-F238E27FC236}">
                <a16:creationId xmlns:a16="http://schemas.microsoft.com/office/drawing/2014/main" id="{B7B410D2-6557-CE67-CE3E-45504E1C3213}"/>
              </a:ext>
            </a:extLst>
          </p:cNvPr>
          <p:cNvSpPr/>
          <p:nvPr/>
        </p:nvSpPr>
        <p:spPr>
          <a:xfrm>
            <a:off x="9886104" y="4031482"/>
            <a:ext cx="1544154" cy="1128585"/>
          </a:xfrm>
          <a:custGeom>
            <a:avLst/>
            <a:gdLst>
              <a:gd name="connsiteX0" fmla="*/ 0 w 2722375"/>
              <a:gd name="connsiteY0" fmla="*/ 0 h 1989719"/>
              <a:gd name="connsiteX1" fmla="*/ 407351 w 2722375"/>
              <a:gd name="connsiteY1" fmla="*/ 411598 h 1989719"/>
              <a:gd name="connsiteX2" fmla="*/ 2383316 w 2722375"/>
              <a:gd name="connsiteY2" fmla="*/ 411598 h 1989719"/>
              <a:gd name="connsiteX3" fmla="*/ 2722375 w 2722375"/>
              <a:gd name="connsiteY3" fmla="*/ 750657 h 1989719"/>
              <a:gd name="connsiteX4" fmla="*/ 2722375 w 2722375"/>
              <a:gd name="connsiteY4" fmla="*/ 1650660 h 1989719"/>
              <a:gd name="connsiteX5" fmla="*/ 2383316 w 2722375"/>
              <a:gd name="connsiteY5" fmla="*/ 1989719 h 1989719"/>
              <a:gd name="connsiteX6" fmla="*/ 339059 w 2722375"/>
              <a:gd name="connsiteY6" fmla="*/ 1989719 h 1989719"/>
              <a:gd name="connsiteX7" fmla="*/ 0 w 2722375"/>
              <a:gd name="connsiteY7" fmla="*/ 1650660 h 1989719"/>
              <a:gd name="connsiteX8" fmla="*/ 0 w 2722375"/>
              <a:gd name="connsiteY8" fmla="*/ 800595 h 1989719"/>
              <a:gd name="connsiteX9" fmla="*/ 0 w 2722375"/>
              <a:gd name="connsiteY9" fmla="*/ 750657 h 1989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375" h="1989719">
                <a:moveTo>
                  <a:pt x="0" y="0"/>
                </a:moveTo>
                <a:lnTo>
                  <a:pt x="407351" y="411598"/>
                </a:lnTo>
                <a:lnTo>
                  <a:pt x="2383316" y="411598"/>
                </a:lnTo>
                <a:cubicBezTo>
                  <a:pt x="2570573" y="411598"/>
                  <a:pt x="2722375" y="563400"/>
                  <a:pt x="2722375" y="750657"/>
                </a:cubicBezTo>
                <a:lnTo>
                  <a:pt x="2722375" y="1650660"/>
                </a:lnTo>
                <a:cubicBezTo>
                  <a:pt x="2722375" y="1837917"/>
                  <a:pt x="2570573" y="1989719"/>
                  <a:pt x="2383316" y="1989719"/>
                </a:cubicBezTo>
                <a:lnTo>
                  <a:pt x="339059" y="1989719"/>
                </a:lnTo>
                <a:cubicBezTo>
                  <a:pt x="151802" y="1989719"/>
                  <a:pt x="0" y="1837917"/>
                  <a:pt x="0" y="1650660"/>
                </a:cubicBezTo>
                <a:lnTo>
                  <a:pt x="0" y="800595"/>
                </a:lnTo>
                <a:lnTo>
                  <a:pt x="0" y="750657"/>
                </a:lnTo>
                <a:close/>
              </a:path>
            </a:pathLst>
          </a:custGeom>
          <a:solidFill>
            <a:srgbClr val="7F65BB"/>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sp>
        <p:nvSpPr>
          <p:cNvPr id="18" name="Freeform 937">
            <a:extLst>
              <a:ext uri="{FF2B5EF4-FFF2-40B4-BE49-F238E27FC236}">
                <a16:creationId xmlns:a16="http://schemas.microsoft.com/office/drawing/2014/main" id="{568C01E5-AF0A-9A2B-F4A4-E976C5A1EA63}"/>
              </a:ext>
            </a:extLst>
          </p:cNvPr>
          <p:cNvSpPr>
            <a:spLocks noChangeArrowheads="1"/>
          </p:cNvSpPr>
          <p:nvPr/>
        </p:nvSpPr>
        <p:spPr bwMode="auto">
          <a:xfrm>
            <a:off x="6603088" y="4206951"/>
            <a:ext cx="592702" cy="592702"/>
          </a:xfrm>
          <a:custGeom>
            <a:avLst/>
            <a:gdLst>
              <a:gd name="T0" fmla="*/ 169354 w 293328"/>
              <a:gd name="T1" fmla="*/ 268338 h 293328"/>
              <a:gd name="T2" fmla="*/ 169354 w 293328"/>
              <a:gd name="T3" fmla="*/ 277553 h 293328"/>
              <a:gd name="T4" fmla="*/ 122989 w 293328"/>
              <a:gd name="T5" fmla="*/ 272761 h 293328"/>
              <a:gd name="T6" fmla="*/ 9031 w 293328"/>
              <a:gd name="T7" fmla="*/ 259685 h 293328"/>
              <a:gd name="T8" fmla="*/ 22759 w 293328"/>
              <a:gd name="T9" fmla="*/ 286087 h 293328"/>
              <a:gd name="T10" fmla="*/ 286098 w 293328"/>
              <a:gd name="T11" fmla="*/ 272705 h 293328"/>
              <a:gd name="T12" fmla="*/ 9031 w 293328"/>
              <a:gd name="T13" fmla="*/ 259685 h 293328"/>
              <a:gd name="T14" fmla="*/ 11923 w 293328"/>
              <a:gd name="T15" fmla="*/ 250643 h 293328"/>
              <a:gd name="T16" fmla="*/ 263702 w 293328"/>
              <a:gd name="T17" fmla="*/ 211581 h 293328"/>
              <a:gd name="T18" fmla="*/ 204151 w 293328"/>
              <a:gd name="T19" fmla="*/ 73706 h 293328"/>
              <a:gd name="T20" fmla="*/ 210273 w 293328"/>
              <a:gd name="T21" fmla="*/ 79928 h 293328"/>
              <a:gd name="T22" fmla="*/ 147615 w 293328"/>
              <a:gd name="T23" fmla="*/ 141789 h 293328"/>
              <a:gd name="T24" fmla="*/ 114846 w 293328"/>
              <a:gd name="T25" fmla="*/ 110309 h 293328"/>
              <a:gd name="T26" fmla="*/ 121328 w 293328"/>
              <a:gd name="T27" fmla="*/ 103720 h 293328"/>
              <a:gd name="T28" fmla="*/ 204151 w 293328"/>
              <a:gd name="T29" fmla="*/ 73706 h 293328"/>
              <a:gd name="T30" fmla="*/ 185861 w 293328"/>
              <a:gd name="T31" fmla="*/ 54617 h 293328"/>
              <a:gd name="T32" fmla="*/ 180430 w 293328"/>
              <a:gd name="T33" fmla="*/ 61523 h 293328"/>
              <a:gd name="T34" fmla="*/ 92106 w 293328"/>
              <a:gd name="T35" fmla="*/ 105876 h 293328"/>
              <a:gd name="T36" fmla="*/ 113826 w 293328"/>
              <a:gd name="T37" fmla="*/ 154226 h 293328"/>
              <a:gd name="T38" fmla="*/ 147127 w 293328"/>
              <a:gd name="T39" fmla="*/ 161497 h 293328"/>
              <a:gd name="T40" fmla="*/ 206493 w 293328"/>
              <a:gd name="T41" fmla="*/ 114599 h 293328"/>
              <a:gd name="T42" fmla="*/ 147127 w 293328"/>
              <a:gd name="T43" fmla="*/ 170221 h 293328"/>
              <a:gd name="T44" fmla="*/ 90658 w 293328"/>
              <a:gd name="T45" fmla="*/ 189852 h 293328"/>
              <a:gd name="T46" fmla="*/ 85953 w 293328"/>
              <a:gd name="T47" fmla="*/ 190943 h 293328"/>
              <a:gd name="T48" fmla="*/ 83057 w 293328"/>
              <a:gd name="T49" fmla="*/ 105876 h 293328"/>
              <a:gd name="T50" fmla="*/ 46238 w 293328"/>
              <a:gd name="T51" fmla="*/ 9042 h 293328"/>
              <a:gd name="T52" fmla="*/ 32872 w 293328"/>
              <a:gd name="T53" fmla="*/ 202901 h 293328"/>
              <a:gd name="T54" fmla="*/ 261896 w 293328"/>
              <a:gd name="T55" fmla="*/ 22422 h 293328"/>
              <a:gd name="T56" fmla="*/ 46238 w 293328"/>
              <a:gd name="T57" fmla="*/ 9042 h 293328"/>
              <a:gd name="T58" fmla="*/ 248891 w 293328"/>
              <a:gd name="T59" fmla="*/ 0 h 293328"/>
              <a:gd name="T60" fmla="*/ 270927 w 293328"/>
              <a:gd name="T61" fmla="*/ 206156 h 293328"/>
              <a:gd name="T62" fmla="*/ 295129 w 293328"/>
              <a:gd name="T63" fmla="*/ 254983 h 293328"/>
              <a:gd name="T64" fmla="*/ 272371 w 293328"/>
              <a:gd name="T65" fmla="*/ 295129 h 293328"/>
              <a:gd name="T66" fmla="*/ 0 w 293328"/>
              <a:gd name="T67" fmla="*/ 272705 h 293328"/>
              <a:gd name="T68" fmla="*/ 723 w 293328"/>
              <a:gd name="T69" fmla="*/ 252814 h 293328"/>
              <a:gd name="T70" fmla="*/ 24203 w 293328"/>
              <a:gd name="T71" fmla="*/ 22422 h 29332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293328" h="293328">
                <a:moveTo>
                  <a:pt x="126591" y="266700"/>
                </a:moveTo>
                <a:lnTo>
                  <a:pt x="168320" y="266700"/>
                </a:lnTo>
                <a:cubicBezTo>
                  <a:pt x="170860" y="266700"/>
                  <a:pt x="172674" y="268898"/>
                  <a:pt x="172674" y="271096"/>
                </a:cubicBezTo>
                <a:cubicBezTo>
                  <a:pt x="172674" y="273661"/>
                  <a:pt x="170860" y="275859"/>
                  <a:pt x="168320" y="275859"/>
                </a:cubicBezTo>
                <a:lnTo>
                  <a:pt x="126591" y="275859"/>
                </a:lnTo>
                <a:cubicBezTo>
                  <a:pt x="124051" y="275859"/>
                  <a:pt x="122237" y="273661"/>
                  <a:pt x="122237" y="271096"/>
                </a:cubicBezTo>
                <a:cubicBezTo>
                  <a:pt x="122237" y="268898"/>
                  <a:pt x="124051" y="266700"/>
                  <a:pt x="126591" y="266700"/>
                </a:cubicBezTo>
                <a:close/>
                <a:moveTo>
                  <a:pt x="8976" y="258100"/>
                </a:moveTo>
                <a:lnTo>
                  <a:pt x="8976" y="271040"/>
                </a:lnTo>
                <a:cubicBezTo>
                  <a:pt x="8976" y="278589"/>
                  <a:pt x="15079" y="284341"/>
                  <a:pt x="22619" y="284341"/>
                </a:cubicBezTo>
                <a:lnTo>
                  <a:pt x="270709" y="284341"/>
                </a:lnTo>
                <a:cubicBezTo>
                  <a:pt x="278249" y="284341"/>
                  <a:pt x="284352" y="278589"/>
                  <a:pt x="284352" y="271040"/>
                </a:cubicBezTo>
                <a:lnTo>
                  <a:pt x="284352" y="258100"/>
                </a:lnTo>
                <a:lnTo>
                  <a:pt x="8976" y="258100"/>
                </a:lnTo>
                <a:close/>
                <a:moveTo>
                  <a:pt x="31236" y="210290"/>
                </a:moveTo>
                <a:lnTo>
                  <a:pt x="11848" y="249113"/>
                </a:lnTo>
                <a:lnTo>
                  <a:pt x="281480" y="249113"/>
                </a:lnTo>
                <a:lnTo>
                  <a:pt x="262092" y="210290"/>
                </a:lnTo>
                <a:lnTo>
                  <a:pt x="31236" y="210290"/>
                </a:lnTo>
                <a:close/>
                <a:moveTo>
                  <a:pt x="202905" y="73256"/>
                </a:moveTo>
                <a:cubicBezTo>
                  <a:pt x="204337" y="71437"/>
                  <a:pt x="207200" y="71437"/>
                  <a:pt x="208990" y="73256"/>
                </a:cubicBezTo>
                <a:cubicBezTo>
                  <a:pt x="210779" y="75075"/>
                  <a:pt x="210779" y="77986"/>
                  <a:pt x="208990" y="79441"/>
                </a:cubicBezTo>
                <a:lnTo>
                  <a:pt x="149935" y="139468"/>
                </a:lnTo>
                <a:cubicBezTo>
                  <a:pt x="149219" y="140559"/>
                  <a:pt x="147787" y="140923"/>
                  <a:pt x="146713" y="140923"/>
                </a:cubicBezTo>
                <a:cubicBezTo>
                  <a:pt x="145998" y="140923"/>
                  <a:pt x="144566" y="140559"/>
                  <a:pt x="143850" y="139468"/>
                </a:cubicBezTo>
                <a:lnTo>
                  <a:pt x="114144" y="109636"/>
                </a:lnTo>
                <a:cubicBezTo>
                  <a:pt x="112712" y="108181"/>
                  <a:pt x="112712" y="104907"/>
                  <a:pt x="114144" y="103088"/>
                </a:cubicBezTo>
                <a:cubicBezTo>
                  <a:pt x="115933" y="101633"/>
                  <a:pt x="118797" y="101633"/>
                  <a:pt x="120586" y="103088"/>
                </a:cubicBezTo>
                <a:lnTo>
                  <a:pt x="146713" y="130009"/>
                </a:lnTo>
                <a:lnTo>
                  <a:pt x="202905" y="73256"/>
                </a:lnTo>
                <a:close/>
                <a:moveTo>
                  <a:pt x="146230" y="41275"/>
                </a:moveTo>
                <a:cubicBezTo>
                  <a:pt x="160261" y="41275"/>
                  <a:pt x="173573" y="45611"/>
                  <a:pt x="184726" y="54283"/>
                </a:cubicBezTo>
                <a:cubicBezTo>
                  <a:pt x="186884" y="55728"/>
                  <a:pt x="187244" y="58618"/>
                  <a:pt x="185805" y="60425"/>
                </a:cubicBezTo>
                <a:cubicBezTo>
                  <a:pt x="184366" y="62232"/>
                  <a:pt x="181488" y="62593"/>
                  <a:pt x="179329" y="61148"/>
                </a:cubicBezTo>
                <a:cubicBezTo>
                  <a:pt x="169975" y="53921"/>
                  <a:pt x="158462" y="50308"/>
                  <a:pt x="146230" y="50308"/>
                </a:cubicBezTo>
                <a:cubicBezTo>
                  <a:pt x="116369" y="50308"/>
                  <a:pt x="91544" y="74878"/>
                  <a:pt x="91544" y="105229"/>
                </a:cubicBezTo>
                <a:lnTo>
                  <a:pt x="91544" y="174963"/>
                </a:lnTo>
                <a:lnTo>
                  <a:pt x="113131" y="153284"/>
                </a:lnTo>
                <a:cubicBezTo>
                  <a:pt x="114570" y="151839"/>
                  <a:pt x="116729" y="151839"/>
                  <a:pt x="118527" y="152562"/>
                </a:cubicBezTo>
                <a:cubicBezTo>
                  <a:pt x="127162" y="157620"/>
                  <a:pt x="136516" y="160511"/>
                  <a:pt x="146230" y="160511"/>
                </a:cubicBezTo>
                <a:cubicBezTo>
                  <a:pt x="172134" y="160511"/>
                  <a:pt x="194440" y="142083"/>
                  <a:pt x="199836" y="117152"/>
                </a:cubicBezTo>
                <a:cubicBezTo>
                  <a:pt x="200556" y="114984"/>
                  <a:pt x="202714" y="113178"/>
                  <a:pt x="205233" y="113900"/>
                </a:cubicBezTo>
                <a:cubicBezTo>
                  <a:pt x="207751" y="114262"/>
                  <a:pt x="209190" y="116791"/>
                  <a:pt x="208471" y="119320"/>
                </a:cubicBezTo>
                <a:cubicBezTo>
                  <a:pt x="201995" y="148226"/>
                  <a:pt x="176091" y="169182"/>
                  <a:pt x="146230" y="169182"/>
                </a:cubicBezTo>
                <a:cubicBezTo>
                  <a:pt x="136156" y="169182"/>
                  <a:pt x="125723" y="166653"/>
                  <a:pt x="117088" y="161956"/>
                </a:cubicBezTo>
                <a:lnTo>
                  <a:pt x="90105" y="188693"/>
                </a:lnTo>
                <a:cubicBezTo>
                  <a:pt x="89386" y="189777"/>
                  <a:pt x="88306" y="190139"/>
                  <a:pt x="87227" y="190139"/>
                </a:cubicBezTo>
                <a:cubicBezTo>
                  <a:pt x="86508" y="190139"/>
                  <a:pt x="85788" y="190139"/>
                  <a:pt x="85428" y="189777"/>
                </a:cubicBezTo>
                <a:cubicBezTo>
                  <a:pt x="83629" y="189055"/>
                  <a:pt x="82550" y="187610"/>
                  <a:pt x="82550" y="185803"/>
                </a:cubicBezTo>
                <a:lnTo>
                  <a:pt x="82550" y="105229"/>
                </a:lnTo>
                <a:cubicBezTo>
                  <a:pt x="82550" y="69819"/>
                  <a:pt x="111332" y="41275"/>
                  <a:pt x="146230" y="41275"/>
                </a:cubicBezTo>
                <a:close/>
                <a:moveTo>
                  <a:pt x="45956" y="8987"/>
                </a:moveTo>
                <a:cubicBezTo>
                  <a:pt x="38775" y="8987"/>
                  <a:pt x="32672" y="14738"/>
                  <a:pt x="32672" y="22287"/>
                </a:cubicBezTo>
                <a:lnTo>
                  <a:pt x="32672" y="201663"/>
                </a:lnTo>
                <a:lnTo>
                  <a:pt x="260297" y="201663"/>
                </a:lnTo>
                <a:lnTo>
                  <a:pt x="260297" y="22287"/>
                </a:lnTo>
                <a:cubicBezTo>
                  <a:pt x="260297" y="14738"/>
                  <a:pt x="254553" y="8987"/>
                  <a:pt x="247372" y="8987"/>
                </a:cubicBezTo>
                <a:lnTo>
                  <a:pt x="45956" y="8987"/>
                </a:lnTo>
                <a:close/>
                <a:moveTo>
                  <a:pt x="45956" y="0"/>
                </a:moveTo>
                <a:lnTo>
                  <a:pt x="247372" y="0"/>
                </a:lnTo>
                <a:cubicBezTo>
                  <a:pt x="259579" y="0"/>
                  <a:pt x="269273" y="10065"/>
                  <a:pt x="269273" y="22287"/>
                </a:cubicBezTo>
                <a:lnTo>
                  <a:pt x="269273" y="204898"/>
                </a:lnTo>
                <a:lnTo>
                  <a:pt x="292610" y="251270"/>
                </a:lnTo>
                <a:cubicBezTo>
                  <a:pt x="292969" y="251989"/>
                  <a:pt x="293328" y="252707"/>
                  <a:pt x="293328" y="253426"/>
                </a:cubicBezTo>
                <a:lnTo>
                  <a:pt x="293328" y="271040"/>
                </a:lnTo>
                <a:cubicBezTo>
                  <a:pt x="293328" y="283622"/>
                  <a:pt x="282916" y="293328"/>
                  <a:pt x="270709" y="293328"/>
                </a:cubicBezTo>
                <a:lnTo>
                  <a:pt x="22619" y="293328"/>
                </a:lnTo>
                <a:cubicBezTo>
                  <a:pt x="10053" y="293328"/>
                  <a:pt x="0" y="283622"/>
                  <a:pt x="0" y="271040"/>
                </a:cubicBezTo>
                <a:lnTo>
                  <a:pt x="0" y="253426"/>
                </a:lnTo>
                <a:cubicBezTo>
                  <a:pt x="0" y="252707"/>
                  <a:pt x="359" y="251989"/>
                  <a:pt x="718" y="251270"/>
                </a:cubicBezTo>
                <a:lnTo>
                  <a:pt x="24055" y="204898"/>
                </a:lnTo>
                <a:lnTo>
                  <a:pt x="24055" y="22287"/>
                </a:lnTo>
                <a:cubicBezTo>
                  <a:pt x="24055" y="10065"/>
                  <a:pt x="33749" y="0"/>
                  <a:pt x="45956" y="0"/>
                </a:cubicBezTo>
                <a:close/>
              </a:path>
            </a:pathLst>
          </a:custGeom>
          <a:solidFill>
            <a:srgbClr val="00BAB5"/>
          </a:solidFill>
          <a:ln>
            <a:noFill/>
          </a:ln>
          <a:effectLst/>
        </p:spPr>
        <p:txBody>
          <a:bodyPr anchor="ctr"/>
          <a:lstStyle/>
          <a:p>
            <a:endParaRPr lang="en-US" sz="1100" dirty="0">
              <a:latin typeface="Lato Light" panose="020F0502020204030203" pitchFamily="34" charset="0"/>
            </a:endParaRPr>
          </a:p>
        </p:txBody>
      </p:sp>
      <p:sp>
        <p:nvSpPr>
          <p:cNvPr id="19" name="Freeform 945">
            <a:extLst>
              <a:ext uri="{FF2B5EF4-FFF2-40B4-BE49-F238E27FC236}">
                <a16:creationId xmlns:a16="http://schemas.microsoft.com/office/drawing/2014/main" id="{6CE3E9CD-F132-817F-EFB4-F5185B764504}"/>
              </a:ext>
            </a:extLst>
          </p:cNvPr>
          <p:cNvSpPr>
            <a:spLocks noChangeArrowheads="1"/>
          </p:cNvSpPr>
          <p:nvPr/>
        </p:nvSpPr>
        <p:spPr bwMode="auto">
          <a:xfrm>
            <a:off x="10329681" y="1505004"/>
            <a:ext cx="519014" cy="592701"/>
          </a:xfrm>
          <a:custGeom>
            <a:avLst/>
            <a:gdLst>
              <a:gd name="T0" fmla="*/ 38049 w 258044"/>
              <a:gd name="T1" fmla="*/ 192028 h 294045"/>
              <a:gd name="T2" fmla="*/ 62550 w 258044"/>
              <a:gd name="T3" fmla="*/ 216796 h 294045"/>
              <a:gd name="T4" fmla="*/ 71651 w 258044"/>
              <a:gd name="T5" fmla="*/ 182829 h 294045"/>
              <a:gd name="T6" fmla="*/ 52050 w 258044"/>
              <a:gd name="T7" fmla="*/ 168322 h 294045"/>
              <a:gd name="T8" fmla="*/ 79351 w 258044"/>
              <a:gd name="T9" fmla="*/ 178229 h 294045"/>
              <a:gd name="T10" fmla="*/ 84601 w 258044"/>
              <a:gd name="T11" fmla="*/ 206889 h 294045"/>
              <a:gd name="T12" fmla="*/ 63950 w 258044"/>
              <a:gd name="T13" fmla="*/ 225996 h 294045"/>
              <a:gd name="T14" fmla="*/ 38398 w 258044"/>
              <a:gd name="T15" fmla="*/ 219272 h 294045"/>
              <a:gd name="T16" fmla="*/ 29298 w 258044"/>
              <a:gd name="T17" fmla="*/ 191673 h 294045"/>
              <a:gd name="T18" fmla="*/ 47849 w 258044"/>
              <a:gd name="T19" fmla="*/ 169737 h 294045"/>
              <a:gd name="T20" fmla="*/ 201981 w 258044"/>
              <a:gd name="T21" fmla="*/ 123787 h 294045"/>
              <a:gd name="T22" fmla="*/ 126469 w 258044"/>
              <a:gd name="T23" fmla="*/ 208637 h 294045"/>
              <a:gd name="T24" fmla="*/ 126469 w 258044"/>
              <a:gd name="T25" fmla="*/ 200117 h 294045"/>
              <a:gd name="T26" fmla="*/ 201981 w 258044"/>
              <a:gd name="T27" fmla="*/ 123787 h 294045"/>
              <a:gd name="T28" fmla="*/ 237745 w 258044"/>
              <a:gd name="T29" fmla="*/ 93882 h 294045"/>
              <a:gd name="T30" fmla="*/ 111797 w 258044"/>
              <a:gd name="T31" fmla="*/ 190208 h 294045"/>
              <a:gd name="T32" fmla="*/ 90571 w 258044"/>
              <a:gd name="T33" fmla="*/ 242130 h 294045"/>
              <a:gd name="T34" fmla="*/ 191753 w 258044"/>
              <a:gd name="T35" fmla="*/ 228165 h 294045"/>
              <a:gd name="T36" fmla="*/ 244822 w 258044"/>
              <a:gd name="T37" fmla="*/ 277223 h 294045"/>
              <a:gd name="T38" fmla="*/ 239161 w 258044"/>
              <a:gd name="T39" fmla="*/ 92093 h 294045"/>
              <a:gd name="T40" fmla="*/ 129708 w 258044"/>
              <a:gd name="T41" fmla="*/ 52308 h 294045"/>
              <a:gd name="T42" fmla="*/ 54197 w 258044"/>
              <a:gd name="T43" fmla="*/ 128283 h 294045"/>
              <a:gd name="T44" fmla="*/ 45767 w 258044"/>
              <a:gd name="T45" fmla="*/ 128283 h 294045"/>
              <a:gd name="T46" fmla="*/ 206966 w 258044"/>
              <a:gd name="T47" fmla="*/ 9731 h 294045"/>
              <a:gd name="T48" fmla="*/ 154605 w 258044"/>
              <a:gd name="T49" fmla="*/ 63447 h 294045"/>
              <a:gd name="T50" fmla="*/ 112830 w 258044"/>
              <a:gd name="T51" fmla="*/ 108594 h 294045"/>
              <a:gd name="T52" fmla="*/ 66512 w 258044"/>
              <a:gd name="T53" fmla="*/ 152966 h 294045"/>
              <a:gd name="T54" fmla="*/ 25473 w 258044"/>
              <a:gd name="T55" fmla="*/ 165499 h 294045"/>
              <a:gd name="T56" fmla="*/ 90216 w 258044"/>
              <a:gd name="T57" fmla="*/ 231029 h 294045"/>
              <a:gd name="T58" fmla="*/ 103660 w 258044"/>
              <a:gd name="T59" fmla="*/ 185553 h 294045"/>
              <a:gd name="T60" fmla="*/ 190691 w 258044"/>
              <a:gd name="T61" fmla="*/ 100329 h 294045"/>
              <a:gd name="T62" fmla="*/ 232476 w 258044"/>
              <a:gd name="T63" fmla="*/ 85965 h 294045"/>
              <a:gd name="T64" fmla="*/ 244114 w 258044"/>
              <a:gd name="T65" fmla="*/ 47329 h 294045"/>
              <a:gd name="T66" fmla="*/ 209088 w 258044"/>
              <a:gd name="T67" fmla="*/ 79559 h 294045"/>
              <a:gd name="T68" fmla="*/ 181493 w 258044"/>
              <a:gd name="T69" fmla="*/ 69892 h 294045"/>
              <a:gd name="T70" fmla="*/ 176188 w 258044"/>
              <a:gd name="T71" fmla="*/ 40885 h 294045"/>
              <a:gd name="T72" fmla="*/ 126657 w 258044"/>
              <a:gd name="T73" fmla="*/ 9016 h 294045"/>
              <a:gd name="T74" fmla="*/ 14505 w 258044"/>
              <a:gd name="T75" fmla="*/ 164783 h 294045"/>
              <a:gd name="T76" fmla="*/ 65451 w 258044"/>
              <a:gd name="T77" fmla="*/ 143657 h 294045"/>
              <a:gd name="T78" fmla="*/ 145407 w 258044"/>
              <a:gd name="T79" fmla="*/ 63086 h 294045"/>
              <a:gd name="T80" fmla="*/ 162389 w 258044"/>
              <a:gd name="T81" fmla="*/ 14745 h 294045"/>
              <a:gd name="T82" fmla="*/ 126657 w 258044"/>
              <a:gd name="T83" fmla="*/ 64 h 294045"/>
              <a:gd name="T84" fmla="*/ 216872 w 258044"/>
              <a:gd name="T85" fmla="*/ 2926 h 294045"/>
              <a:gd name="T86" fmla="*/ 218641 w 258044"/>
              <a:gd name="T87" fmla="*/ 10447 h 294045"/>
              <a:gd name="T88" fmla="*/ 189276 w 258044"/>
              <a:gd name="T89" fmla="*/ 65234 h 294045"/>
              <a:gd name="T90" fmla="*/ 243406 w 258044"/>
              <a:gd name="T91" fmla="*/ 35516 h 294045"/>
              <a:gd name="T92" fmla="*/ 250836 w 258044"/>
              <a:gd name="T93" fmla="*/ 37304 h 294045"/>
              <a:gd name="T94" fmla="*/ 253666 w 258044"/>
              <a:gd name="T95" fmla="*/ 128259 h 294045"/>
              <a:gd name="T96" fmla="*/ 250836 w 258044"/>
              <a:gd name="T97" fmla="*/ 291904 h 294045"/>
              <a:gd name="T98" fmla="*/ 245883 w 258044"/>
              <a:gd name="T99" fmla="*/ 290830 h 294045"/>
              <a:gd name="T100" fmla="*/ 126657 w 258044"/>
              <a:gd name="T101" fmla="*/ 256812 h 294045"/>
              <a:gd name="T102" fmla="*/ 58021 w 258044"/>
              <a:gd name="T103" fmla="*/ 253230 h 294045"/>
              <a:gd name="T104" fmla="*/ 8491 w 258044"/>
              <a:gd name="T105" fmla="*/ 174810 h 294045"/>
              <a:gd name="T106" fmla="*/ 126657 w 258044"/>
              <a:gd name="T107" fmla="*/ 64 h 29404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58044" h="294045">
                <a:moveTo>
                  <a:pt x="52935" y="178604"/>
                </a:moveTo>
                <a:lnTo>
                  <a:pt x="38696" y="193199"/>
                </a:lnTo>
                <a:lnTo>
                  <a:pt x="44035" y="212779"/>
                </a:lnTo>
                <a:lnTo>
                  <a:pt x="63614" y="218118"/>
                </a:lnTo>
                <a:lnTo>
                  <a:pt x="78210" y="203523"/>
                </a:lnTo>
                <a:lnTo>
                  <a:pt x="72870" y="183944"/>
                </a:lnTo>
                <a:lnTo>
                  <a:pt x="52935" y="178604"/>
                </a:lnTo>
                <a:close/>
                <a:moveTo>
                  <a:pt x="52935" y="169348"/>
                </a:moveTo>
                <a:lnTo>
                  <a:pt x="77498" y="176112"/>
                </a:lnTo>
                <a:cubicBezTo>
                  <a:pt x="78922" y="176468"/>
                  <a:pt x="80345" y="177536"/>
                  <a:pt x="80701" y="179316"/>
                </a:cubicBezTo>
                <a:lnTo>
                  <a:pt x="87465" y="203879"/>
                </a:lnTo>
                <a:cubicBezTo>
                  <a:pt x="87465" y="205303"/>
                  <a:pt x="87109" y="207083"/>
                  <a:pt x="86041" y="208151"/>
                </a:cubicBezTo>
                <a:lnTo>
                  <a:pt x="67886" y="226306"/>
                </a:lnTo>
                <a:cubicBezTo>
                  <a:pt x="67174" y="227018"/>
                  <a:pt x="66106" y="227374"/>
                  <a:pt x="65038" y="227374"/>
                </a:cubicBezTo>
                <a:cubicBezTo>
                  <a:pt x="64326" y="227374"/>
                  <a:pt x="64326" y="227018"/>
                  <a:pt x="63970" y="227018"/>
                </a:cubicBezTo>
                <a:lnTo>
                  <a:pt x="39052" y="220610"/>
                </a:lnTo>
                <a:cubicBezTo>
                  <a:pt x="37628" y="220254"/>
                  <a:pt x="36560" y="219186"/>
                  <a:pt x="36204" y="217762"/>
                </a:cubicBezTo>
                <a:lnTo>
                  <a:pt x="29796" y="192843"/>
                </a:lnTo>
                <a:cubicBezTo>
                  <a:pt x="29084" y="191419"/>
                  <a:pt x="29796" y="189639"/>
                  <a:pt x="30508" y="188927"/>
                </a:cubicBezTo>
                <a:lnTo>
                  <a:pt x="48663" y="170772"/>
                </a:lnTo>
                <a:cubicBezTo>
                  <a:pt x="49731" y="169348"/>
                  <a:pt x="51511" y="168992"/>
                  <a:pt x="52935" y="169348"/>
                </a:cubicBezTo>
                <a:close/>
                <a:moveTo>
                  <a:pt x="205416" y="124542"/>
                </a:moveTo>
                <a:cubicBezTo>
                  <a:pt x="207559" y="124542"/>
                  <a:pt x="209702" y="126328"/>
                  <a:pt x="209702" y="128828"/>
                </a:cubicBezTo>
                <a:cubicBezTo>
                  <a:pt x="209702" y="173477"/>
                  <a:pt x="173269" y="209910"/>
                  <a:pt x="128620" y="209910"/>
                </a:cubicBezTo>
                <a:cubicBezTo>
                  <a:pt x="126120" y="209910"/>
                  <a:pt x="124334" y="207767"/>
                  <a:pt x="124334" y="205624"/>
                </a:cubicBezTo>
                <a:cubicBezTo>
                  <a:pt x="124334" y="203123"/>
                  <a:pt x="126120" y="201337"/>
                  <a:pt x="128620" y="201337"/>
                </a:cubicBezTo>
                <a:cubicBezTo>
                  <a:pt x="168625" y="201337"/>
                  <a:pt x="201129" y="168476"/>
                  <a:pt x="201129" y="128828"/>
                </a:cubicBezTo>
                <a:cubicBezTo>
                  <a:pt x="201129" y="126328"/>
                  <a:pt x="202915" y="124542"/>
                  <a:pt x="205416" y="124542"/>
                </a:cubicBezTo>
                <a:close/>
                <a:moveTo>
                  <a:pt x="243229" y="92653"/>
                </a:moveTo>
                <a:cubicBezTo>
                  <a:pt x="242509" y="93374"/>
                  <a:pt x="242149" y="94094"/>
                  <a:pt x="241789" y="94455"/>
                </a:cubicBezTo>
                <a:cubicBezTo>
                  <a:pt x="229196" y="107064"/>
                  <a:pt x="211926" y="112828"/>
                  <a:pt x="194655" y="110307"/>
                </a:cubicBezTo>
                <a:lnTo>
                  <a:pt x="113699" y="191368"/>
                </a:lnTo>
                <a:cubicBezTo>
                  <a:pt x="116217" y="208661"/>
                  <a:pt x="110101" y="226314"/>
                  <a:pt x="97867" y="238563"/>
                </a:cubicBezTo>
                <a:cubicBezTo>
                  <a:pt x="96068" y="240365"/>
                  <a:pt x="94269" y="242166"/>
                  <a:pt x="92111" y="243607"/>
                </a:cubicBezTo>
                <a:cubicBezTo>
                  <a:pt x="103984" y="247210"/>
                  <a:pt x="116217" y="249371"/>
                  <a:pt x="128811" y="249371"/>
                </a:cubicBezTo>
                <a:cubicBezTo>
                  <a:pt x="152558" y="249371"/>
                  <a:pt x="175225" y="242526"/>
                  <a:pt x="195015" y="229556"/>
                </a:cubicBezTo>
                <a:cubicBezTo>
                  <a:pt x="196454" y="228476"/>
                  <a:pt x="198973" y="228476"/>
                  <a:pt x="200772" y="230277"/>
                </a:cubicBezTo>
                <a:lnTo>
                  <a:pt x="248986" y="278914"/>
                </a:lnTo>
                <a:lnTo>
                  <a:pt x="248986" y="129041"/>
                </a:lnTo>
                <a:cubicBezTo>
                  <a:pt x="248986" y="116791"/>
                  <a:pt x="246827" y="104542"/>
                  <a:pt x="243229" y="92653"/>
                </a:cubicBezTo>
                <a:close/>
                <a:moveTo>
                  <a:pt x="127270" y="48342"/>
                </a:moveTo>
                <a:cubicBezTo>
                  <a:pt x="130128" y="48342"/>
                  <a:pt x="131914" y="50128"/>
                  <a:pt x="131914" y="52628"/>
                </a:cubicBezTo>
                <a:cubicBezTo>
                  <a:pt x="131914" y="55128"/>
                  <a:pt x="130128" y="56914"/>
                  <a:pt x="127270" y="56914"/>
                </a:cubicBezTo>
                <a:cubicBezTo>
                  <a:pt x="87623" y="56914"/>
                  <a:pt x="55119" y="89418"/>
                  <a:pt x="55119" y="129066"/>
                </a:cubicBezTo>
                <a:cubicBezTo>
                  <a:pt x="55119" y="131567"/>
                  <a:pt x="53333" y="133710"/>
                  <a:pt x="50832" y="133710"/>
                </a:cubicBezTo>
                <a:cubicBezTo>
                  <a:pt x="48332" y="133710"/>
                  <a:pt x="46546" y="131567"/>
                  <a:pt x="46546" y="129066"/>
                </a:cubicBezTo>
                <a:cubicBezTo>
                  <a:pt x="46546" y="84418"/>
                  <a:pt x="82622" y="48342"/>
                  <a:pt x="127270" y="48342"/>
                </a:cubicBezTo>
                <a:close/>
                <a:moveTo>
                  <a:pt x="210486" y="9791"/>
                </a:moveTo>
                <a:cubicBezTo>
                  <a:pt x="195734" y="6909"/>
                  <a:pt x="180623" y="11592"/>
                  <a:pt x="169828" y="22761"/>
                </a:cubicBezTo>
                <a:cubicBezTo>
                  <a:pt x="159034" y="33569"/>
                  <a:pt x="153997" y="49061"/>
                  <a:pt x="157235" y="63832"/>
                </a:cubicBezTo>
                <a:cubicBezTo>
                  <a:pt x="157235" y="65633"/>
                  <a:pt x="156875" y="67074"/>
                  <a:pt x="155796" y="68155"/>
                </a:cubicBezTo>
                <a:lnTo>
                  <a:pt x="114749" y="109256"/>
                </a:lnTo>
                <a:lnTo>
                  <a:pt x="71602" y="152458"/>
                </a:lnTo>
                <a:cubicBezTo>
                  <a:pt x="70522" y="153539"/>
                  <a:pt x="69083" y="153899"/>
                  <a:pt x="67644" y="153899"/>
                </a:cubicBezTo>
                <a:cubicBezTo>
                  <a:pt x="64406" y="153539"/>
                  <a:pt x="61527" y="152819"/>
                  <a:pt x="59008" y="152819"/>
                </a:cubicBezTo>
                <a:cubicBezTo>
                  <a:pt x="46415" y="152819"/>
                  <a:pt x="34542" y="157862"/>
                  <a:pt x="25906" y="166509"/>
                </a:cubicBezTo>
                <a:cubicBezTo>
                  <a:pt x="7916" y="184523"/>
                  <a:pt x="7916" y="214065"/>
                  <a:pt x="25906" y="232439"/>
                </a:cubicBezTo>
                <a:cubicBezTo>
                  <a:pt x="43897" y="250452"/>
                  <a:pt x="73401" y="250452"/>
                  <a:pt x="91751" y="232439"/>
                </a:cubicBezTo>
                <a:cubicBezTo>
                  <a:pt x="102545" y="221270"/>
                  <a:pt x="107222" y="206139"/>
                  <a:pt x="104344" y="190647"/>
                </a:cubicBezTo>
                <a:cubicBezTo>
                  <a:pt x="103984" y="189206"/>
                  <a:pt x="104344" y="187765"/>
                  <a:pt x="105423" y="186684"/>
                </a:cubicBezTo>
                <a:lnTo>
                  <a:pt x="189977" y="102381"/>
                </a:lnTo>
                <a:cubicBezTo>
                  <a:pt x="191057" y="101300"/>
                  <a:pt x="192496" y="100940"/>
                  <a:pt x="193935" y="100940"/>
                </a:cubicBezTo>
                <a:cubicBezTo>
                  <a:pt x="209047" y="104182"/>
                  <a:pt x="224519" y="99138"/>
                  <a:pt x="235313" y="88330"/>
                </a:cubicBezTo>
                <a:lnTo>
                  <a:pt x="236431" y="86490"/>
                </a:lnTo>
                <a:lnTo>
                  <a:pt x="246782" y="69461"/>
                </a:lnTo>
                <a:cubicBezTo>
                  <a:pt x="248986" y="62481"/>
                  <a:pt x="249525" y="55005"/>
                  <a:pt x="248266" y="47619"/>
                </a:cubicBezTo>
                <a:lnTo>
                  <a:pt x="216963" y="78963"/>
                </a:lnTo>
                <a:cubicBezTo>
                  <a:pt x="215883" y="80044"/>
                  <a:pt x="214084" y="80404"/>
                  <a:pt x="212645" y="80044"/>
                </a:cubicBezTo>
                <a:lnTo>
                  <a:pt x="187819" y="73559"/>
                </a:lnTo>
                <a:cubicBezTo>
                  <a:pt x="186379" y="72838"/>
                  <a:pt x="184940" y="71758"/>
                  <a:pt x="184580" y="70317"/>
                </a:cubicBezTo>
                <a:lnTo>
                  <a:pt x="178104" y="45458"/>
                </a:lnTo>
                <a:cubicBezTo>
                  <a:pt x="177384" y="44017"/>
                  <a:pt x="178104" y="42215"/>
                  <a:pt x="179183" y="41135"/>
                </a:cubicBezTo>
                <a:lnTo>
                  <a:pt x="210486" y="9791"/>
                </a:lnTo>
                <a:close/>
                <a:moveTo>
                  <a:pt x="128811" y="9071"/>
                </a:moveTo>
                <a:cubicBezTo>
                  <a:pt x="62966" y="9071"/>
                  <a:pt x="8995" y="62751"/>
                  <a:pt x="8995" y="129041"/>
                </a:cubicBezTo>
                <a:cubicBezTo>
                  <a:pt x="8995" y="142010"/>
                  <a:pt x="11154" y="154260"/>
                  <a:pt x="14752" y="165788"/>
                </a:cubicBezTo>
                <a:cubicBezTo>
                  <a:pt x="16192" y="163987"/>
                  <a:pt x="17991" y="162186"/>
                  <a:pt x="19430" y="160384"/>
                </a:cubicBezTo>
                <a:cubicBezTo>
                  <a:pt x="32023" y="147775"/>
                  <a:pt x="49654" y="142010"/>
                  <a:pt x="66564" y="144532"/>
                </a:cubicBezTo>
                <a:lnTo>
                  <a:pt x="98996" y="112203"/>
                </a:lnTo>
                <a:lnTo>
                  <a:pt x="147880" y="63471"/>
                </a:lnTo>
                <a:cubicBezTo>
                  <a:pt x="145362" y="46178"/>
                  <a:pt x="151119" y="28525"/>
                  <a:pt x="163352" y="16276"/>
                </a:cubicBezTo>
                <a:cubicBezTo>
                  <a:pt x="164072" y="15555"/>
                  <a:pt x="164791" y="15195"/>
                  <a:pt x="165151" y="14835"/>
                </a:cubicBezTo>
                <a:cubicBezTo>
                  <a:pt x="153637" y="10872"/>
                  <a:pt x="141404" y="9071"/>
                  <a:pt x="128811" y="9071"/>
                </a:cubicBezTo>
                <a:close/>
                <a:moveTo>
                  <a:pt x="128811" y="64"/>
                </a:moveTo>
                <a:cubicBezTo>
                  <a:pt x="144282" y="64"/>
                  <a:pt x="159394" y="2946"/>
                  <a:pt x="173786" y="8350"/>
                </a:cubicBezTo>
                <a:cubicBezTo>
                  <a:pt x="187819" y="-296"/>
                  <a:pt x="204729" y="-2458"/>
                  <a:pt x="220561" y="2946"/>
                </a:cubicBezTo>
                <a:cubicBezTo>
                  <a:pt x="222360" y="3666"/>
                  <a:pt x="223080" y="4747"/>
                  <a:pt x="223799" y="6188"/>
                </a:cubicBezTo>
                <a:cubicBezTo>
                  <a:pt x="223799" y="7629"/>
                  <a:pt x="223439" y="9071"/>
                  <a:pt x="222360" y="10512"/>
                </a:cubicBezTo>
                <a:lnTo>
                  <a:pt x="187459" y="45458"/>
                </a:lnTo>
                <a:lnTo>
                  <a:pt x="192496" y="65633"/>
                </a:lnTo>
                <a:lnTo>
                  <a:pt x="212645" y="70677"/>
                </a:lnTo>
                <a:lnTo>
                  <a:pt x="247546" y="35731"/>
                </a:lnTo>
                <a:cubicBezTo>
                  <a:pt x="248626" y="34650"/>
                  <a:pt x="250065" y="33929"/>
                  <a:pt x="251864" y="34289"/>
                </a:cubicBezTo>
                <a:cubicBezTo>
                  <a:pt x="253303" y="34650"/>
                  <a:pt x="254383" y="35731"/>
                  <a:pt x="255102" y="37532"/>
                </a:cubicBezTo>
                <a:cubicBezTo>
                  <a:pt x="260499" y="53384"/>
                  <a:pt x="258340" y="70317"/>
                  <a:pt x="249705" y="84007"/>
                </a:cubicBezTo>
                <a:cubicBezTo>
                  <a:pt x="255102" y="98418"/>
                  <a:pt x="257981" y="113549"/>
                  <a:pt x="257981" y="129041"/>
                </a:cubicBezTo>
                <a:lnTo>
                  <a:pt x="257981" y="289722"/>
                </a:lnTo>
                <a:cubicBezTo>
                  <a:pt x="257981" y="291163"/>
                  <a:pt x="256901" y="292964"/>
                  <a:pt x="255102" y="293685"/>
                </a:cubicBezTo>
                <a:cubicBezTo>
                  <a:pt x="254742" y="293685"/>
                  <a:pt x="254023" y="294045"/>
                  <a:pt x="253303" y="294045"/>
                </a:cubicBezTo>
                <a:cubicBezTo>
                  <a:pt x="252584" y="294045"/>
                  <a:pt x="251144" y="293685"/>
                  <a:pt x="250065" y="292604"/>
                </a:cubicBezTo>
                <a:lnTo>
                  <a:pt x="196814" y="238923"/>
                </a:lnTo>
                <a:cubicBezTo>
                  <a:pt x="176305" y="251893"/>
                  <a:pt x="152918" y="258378"/>
                  <a:pt x="128811" y="258378"/>
                </a:cubicBezTo>
                <a:cubicBezTo>
                  <a:pt x="112619" y="258378"/>
                  <a:pt x="96788" y="255136"/>
                  <a:pt x="82396" y="249371"/>
                </a:cubicBezTo>
                <a:cubicBezTo>
                  <a:pt x="75200" y="252974"/>
                  <a:pt x="66924" y="254775"/>
                  <a:pt x="59008" y="254775"/>
                </a:cubicBezTo>
                <a:cubicBezTo>
                  <a:pt x="44616" y="254775"/>
                  <a:pt x="30584" y="249371"/>
                  <a:pt x="19430" y="238563"/>
                </a:cubicBezTo>
                <a:cubicBezTo>
                  <a:pt x="2519" y="221630"/>
                  <a:pt x="-1079" y="196412"/>
                  <a:pt x="8636" y="175876"/>
                </a:cubicBezTo>
                <a:cubicBezTo>
                  <a:pt x="2879" y="161465"/>
                  <a:pt x="0" y="145613"/>
                  <a:pt x="0" y="129041"/>
                </a:cubicBezTo>
                <a:cubicBezTo>
                  <a:pt x="0" y="58067"/>
                  <a:pt x="57569" y="64"/>
                  <a:pt x="128811" y="64"/>
                </a:cubicBezTo>
                <a:close/>
              </a:path>
            </a:pathLst>
          </a:custGeom>
          <a:solidFill>
            <a:srgbClr val="7F65BB"/>
          </a:solidFill>
          <a:ln>
            <a:noFill/>
          </a:ln>
          <a:effectLst/>
        </p:spPr>
        <p:txBody>
          <a:bodyPr anchor="ctr"/>
          <a:lstStyle/>
          <a:p>
            <a:endParaRPr lang="en-US" sz="1100" dirty="0">
              <a:latin typeface="Lato Light" panose="020F0502020204030203" pitchFamily="34" charset="0"/>
            </a:endParaRPr>
          </a:p>
        </p:txBody>
      </p:sp>
      <p:sp>
        <p:nvSpPr>
          <p:cNvPr id="20" name="Freeform 955">
            <a:extLst>
              <a:ext uri="{FF2B5EF4-FFF2-40B4-BE49-F238E27FC236}">
                <a16:creationId xmlns:a16="http://schemas.microsoft.com/office/drawing/2014/main" id="{B7583636-DB85-9973-719A-385746509493}"/>
              </a:ext>
            </a:extLst>
          </p:cNvPr>
          <p:cNvSpPr>
            <a:spLocks noChangeArrowheads="1"/>
          </p:cNvSpPr>
          <p:nvPr/>
        </p:nvSpPr>
        <p:spPr bwMode="auto">
          <a:xfrm>
            <a:off x="2791358" y="1495582"/>
            <a:ext cx="592701" cy="592701"/>
          </a:xfrm>
          <a:custGeom>
            <a:avLst/>
            <a:gdLst>
              <a:gd name="T0" fmla="*/ 196513 w 293328"/>
              <a:gd name="T1" fmla="*/ 286084 h 293329"/>
              <a:gd name="T2" fmla="*/ 9031 w 293328"/>
              <a:gd name="T3" fmla="*/ 223514 h 293329"/>
              <a:gd name="T4" fmla="*/ 278513 w 293328"/>
              <a:gd name="T5" fmla="*/ 250278 h 293329"/>
              <a:gd name="T6" fmla="*/ 9031 w 293328"/>
              <a:gd name="T7" fmla="*/ 223514 h 293329"/>
              <a:gd name="T8" fmla="*/ 240824 w 293328"/>
              <a:gd name="T9" fmla="*/ 168939 h 293329"/>
              <a:gd name="T10" fmla="*/ 185281 w 293328"/>
              <a:gd name="T11" fmla="*/ 168939 h 293329"/>
              <a:gd name="T12" fmla="*/ 261949 w 293328"/>
              <a:gd name="T13" fmla="*/ 134167 h 293329"/>
              <a:gd name="T14" fmla="*/ 237989 w 293328"/>
              <a:gd name="T15" fmla="*/ 143383 h 293329"/>
              <a:gd name="T16" fmla="*/ 189895 w 293328"/>
              <a:gd name="T17" fmla="*/ 134167 h 293329"/>
              <a:gd name="T18" fmla="*/ 212612 w 293328"/>
              <a:gd name="T19" fmla="*/ 143383 h 293329"/>
              <a:gd name="T20" fmla="*/ 189895 w 293328"/>
              <a:gd name="T21" fmla="*/ 134167 h 293329"/>
              <a:gd name="T22" fmla="*/ 264782 w 293328"/>
              <a:gd name="T23" fmla="*/ 108244 h 293329"/>
              <a:gd name="T24" fmla="*/ 185281 w 293328"/>
              <a:gd name="T25" fmla="*/ 108244 h 293329"/>
              <a:gd name="T26" fmla="*/ 101384 w 293328"/>
              <a:gd name="T27" fmla="*/ 95494 h 293329"/>
              <a:gd name="T28" fmla="*/ 131215 w 293328"/>
              <a:gd name="T29" fmla="*/ 82739 h 293329"/>
              <a:gd name="T30" fmla="*/ 92761 w 293328"/>
              <a:gd name="T31" fmla="*/ 130124 h 293329"/>
              <a:gd name="T32" fmla="*/ 237989 w 293328"/>
              <a:gd name="T33" fmla="*/ 75070 h 293329"/>
              <a:gd name="T34" fmla="*/ 261949 w 293328"/>
              <a:gd name="T35" fmla="*/ 84272 h 293329"/>
              <a:gd name="T36" fmla="*/ 237989 w 293328"/>
              <a:gd name="T37" fmla="*/ 75070 h 293329"/>
              <a:gd name="T38" fmla="*/ 216871 w 293328"/>
              <a:gd name="T39" fmla="*/ 79670 h 293329"/>
              <a:gd name="T40" fmla="*/ 185281 w 293328"/>
              <a:gd name="T41" fmla="*/ 79670 h 293329"/>
              <a:gd name="T42" fmla="*/ 69760 w 293328"/>
              <a:gd name="T43" fmla="*/ 75810 h 293329"/>
              <a:gd name="T44" fmla="*/ 97072 w 293328"/>
              <a:gd name="T45" fmla="*/ 63785 h 293329"/>
              <a:gd name="T46" fmla="*/ 137322 w 293328"/>
              <a:gd name="T47" fmla="*/ 71802 h 293329"/>
              <a:gd name="T48" fmla="*/ 137322 w 293328"/>
              <a:gd name="T49" fmla="*/ 124292 h 293329"/>
              <a:gd name="T50" fmla="*/ 95276 w 293328"/>
              <a:gd name="T51" fmla="*/ 141423 h 293329"/>
              <a:gd name="T52" fmla="*/ 54306 w 293328"/>
              <a:gd name="T53" fmla="*/ 75810 h 293329"/>
              <a:gd name="T54" fmla="*/ 97866 w 293328"/>
              <a:gd name="T55" fmla="*/ 32619 h 293329"/>
              <a:gd name="T56" fmla="*/ 97866 w 293328"/>
              <a:gd name="T57" fmla="*/ 188470 h 293329"/>
              <a:gd name="T58" fmla="*/ 97866 w 293328"/>
              <a:gd name="T59" fmla="*/ 32619 h 293329"/>
              <a:gd name="T60" fmla="*/ 271164 w 293328"/>
              <a:gd name="T61" fmla="*/ 27152 h 293329"/>
              <a:gd name="T62" fmla="*/ 263423 w 293328"/>
              <a:gd name="T63" fmla="*/ 30234 h 293329"/>
              <a:gd name="T64" fmla="*/ 217102 w 293328"/>
              <a:gd name="T65" fmla="*/ 24071 h 293329"/>
              <a:gd name="T66" fmla="*/ 223368 w 293328"/>
              <a:gd name="T67" fmla="*/ 30234 h 293329"/>
              <a:gd name="T68" fmla="*/ 215628 w 293328"/>
              <a:gd name="T69" fmla="*/ 27152 h 293329"/>
              <a:gd name="T70" fmla="*/ 248788 w 293328"/>
              <a:gd name="T71" fmla="*/ 28384 h 293329"/>
              <a:gd name="T72" fmla="*/ 244187 w 293328"/>
              <a:gd name="T73" fmla="*/ 23958 h 293329"/>
              <a:gd name="T74" fmla="*/ 172139 w 293328"/>
              <a:gd name="T75" fmla="*/ 97194 h 293329"/>
              <a:gd name="T76" fmla="*/ 97866 w 293328"/>
              <a:gd name="T77" fmla="*/ 199294 h 293329"/>
              <a:gd name="T78" fmla="*/ 23957 w 293328"/>
              <a:gd name="T79" fmla="*/ 97194 h 293329"/>
              <a:gd name="T80" fmla="*/ 16256 w 293328"/>
              <a:gd name="T81" fmla="*/ 8682 h 293329"/>
              <a:gd name="T82" fmla="*/ 286098 w 293328"/>
              <a:gd name="T83" fmla="*/ 214473 h 293329"/>
              <a:gd name="T84" fmla="*/ 16256 w 293328"/>
              <a:gd name="T85" fmla="*/ 8682 h 293329"/>
              <a:gd name="T86" fmla="*/ 295129 w 293328"/>
              <a:gd name="T87" fmla="*/ 16276 h 293329"/>
              <a:gd name="T88" fmla="*/ 278513 w 293328"/>
              <a:gd name="T89" fmla="*/ 259320 h 293329"/>
              <a:gd name="T90" fmla="*/ 236970 w 293328"/>
              <a:gd name="T91" fmla="*/ 286084 h 293329"/>
              <a:gd name="T92" fmla="*/ 58159 w 293328"/>
              <a:gd name="T93" fmla="*/ 295126 h 293329"/>
              <a:gd name="T94" fmla="*/ 89587 w 293328"/>
              <a:gd name="T95" fmla="*/ 286084 h 293329"/>
              <a:gd name="T96" fmla="*/ 0 w 293328"/>
              <a:gd name="T97" fmla="*/ 243045 h 293329"/>
              <a:gd name="T98" fmla="*/ 16256 w 293328"/>
              <a:gd name="T99" fmla="*/ 0 h 29332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93328" h="293329">
                <a:moveTo>
                  <a:pt x="97656" y="257741"/>
                </a:moveTo>
                <a:lnTo>
                  <a:pt x="97656" y="284342"/>
                </a:lnTo>
                <a:lnTo>
                  <a:pt x="195313" y="284342"/>
                </a:lnTo>
                <a:lnTo>
                  <a:pt x="195313" y="257741"/>
                </a:lnTo>
                <a:lnTo>
                  <a:pt x="97656" y="257741"/>
                </a:lnTo>
                <a:close/>
                <a:moveTo>
                  <a:pt x="8976" y="222153"/>
                </a:moveTo>
                <a:lnTo>
                  <a:pt x="8976" y="241565"/>
                </a:lnTo>
                <a:cubicBezTo>
                  <a:pt x="8976" y="245519"/>
                  <a:pt x="12207" y="248754"/>
                  <a:pt x="16156" y="248754"/>
                </a:cubicBezTo>
                <a:lnTo>
                  <a:pt x="276813" y="248754"/>
                </a:lnTo>
                <a:cubicBezTo>
                  <a:pt x="281121" y="248754"/>
                  <a:pt x="284352" y="245519"/>
                  <a:pt x="284352" y="241565"/>
                </a:cubicBezTo>
                <a:lnTo>
                  <a:pt x="284352" y="222153"/>
                </a:lnTo>
                <a:lnTo>
                  <a:pt x="8976" y="222153"/>
                </a:lnTo>
                <a:close/>
                <a:moveTo>
                  <a:pt x="188810" y="163513"/>
                </a:moveTo>
                <a:lnTo>
                  <a:pt x="235052" y="163513"/>
                </a:lnTo>
                <a:cubicBezTo>
                  <a:pt x="237561" y="163513"/>
                  <a:pt x="239354" y="165345"/>
                  <a:pt x="239354" y="167909"/>
                </a:cubicBezTo>
                <a:cubicBezTo>
                  <a:pt x="239354" y="170474"/>
                  <a:pt x="237561" y="172672"/>
                  <a:pt x="235052" y="172672"/>
                </a:cubicBezTo>
                <a:lnTo>
                  <a:pt x="188810" y="172672"/>
                </a:lnTo>
                <a:cubicBezTo>
                  <a:pt x="186301" y="172672"/>
                  <a:pt x="184150" y="170474"/>
                  <a:pt x="184150" y="167909"/>
                </a:cubicBezTo>
                <a:cubicBezTo>
                  <a:pt x="184150" y="165345"/>
                  <a:pt x="186301" y="163513"/>
                  <a:pt x="188810" y="163513"/>
                </a:cubicBezTo>
                <a:close/>
                <a:moveTo>
                  <a:pt x="236537" y="133350"/>
                </a:moveTo>
                <a:lnTo>
                  <a:pt x="260350" y="133350"/>
                </a:lnTo>
                <a:cubicBezTo>
                  <a:pt x="262914" y="133350"/>
                  <a:pt x="264746" y="135182"/>
                  <a:pt x="264746" y="137746"/>
                </a:cubicBezTo>
                <a:cubicBezTo>
                  <a:pt x="264746" y="140310"/>
                  <a:pt x="262914" y="142509"/>
                  <a:pt x="260350" y="142509"/>
                </a:cubicBezTo>
                <a:lnTo>
                  <a:pt x="236537" y="142509"/>
                </a:lnTo>
                <a:cubicBezTo>
                  <a:pt x="234339" y="142509"/>
                  <a:pt x="231775" y="140310"/>
                  <a:pt x="231775" y="137746"/>
                </a:cubicBezTo>
                <a:cubicBezTo>
                  <a:pt x="231775" y="135182"/>
                  <a:pt x="234339" y="133350"/>
                  <a:pt x="236537" y="133350"/>
                </a:cubicBezTo>
                <a:close/>
                <a:moveTo>
                  <a:pt x="188736" y="133350"/>
                </a:moveTo>
                <a:lnTo>
                  <a:pt x="211314" y="133350"/>
                </a:lnTo>
                <a:cubicBezTo>
                  <a:pt x="213783" y="133350"/>
                  <a:pt x="215547" y="135182"/>
                  <a:pt x="215547" y="137746"/>
                </a:cubicBezTo>
                <a:cubicBezTo>
                  <a:pt x="215547" y="140310"/>
                  <a:pt x="213783" y="142509"/>
                  <a:pt x="211314" y="142509"/>
                </a:cubicBezTo>
                <a:lnTo>
                  <a:pt x="188736" y="142509"/>
                </a:lnTo>
                <a:cubicBezTo>
                  <a:pt x="186267" y="142509"/>
                  <a:pt x="184150" y="140310"/>
                  <a:pt x="184150" y="137746"/>
                </a:cubicBezTo>
                <a:cubicBezTo>
                  <a:pt x="184150" y="135182"/>
                  <a:pt x="186267" y="133350"/>
                  <a:pt x="188736" y="133350"/>
                </a:cubicBezTo>
                <a:close/>
                <a:moveTo>
                  <a:pt x="188819" y="103188"/>
                </a:moveTo>
                <a:lnTo>
                  <a:pt x="258856" y="103188"/>
                </a:lnTo>
                <a:cubicBezTo>
                  <a:pt x="261370" y="103188"/>
                  <a:pt x="263166" y="105386"/>
                  <a:pt x="263166" y="107584"/>
                </a:cubicBezTo>
                <a:cubicBezTo>
                  <a:pt x="263166" y="110515"/>
                  <a:pt x="261370" y="112347"/>
                  <a:pt x="258856" y="112347"/>
                </a:cubicBezTo>
                <a:lnTo>
                  <a:pt x="188819" y="112347"/>
                </a:lnTo>
                <a:cubicBezTo>
                  <a:pt x="186305" y="112347"/>
                  <a:pt x="184150" y="110515"/>
                  <a:pt x="184150" y="107584"/>
                </a:cubicBezTo>
                <a:cubicBezTo>
                  <a:pt x="184150" y="105386"/>
                  <a:pt x="186305" y="103188"/>
                  <a:pt x="188819" y="103188"/>
                </a:cubicBezTo>
                <a:close/>
                <a:moveTo>
                  <a:pt x="130413" y="82234"/>
                </a:moveTo>
                <a:lnTo>
                  <a:pt x="100766" y="94914"/>
                </a:lnTo>
                <a:lnTo>
                  <a:pt x="100766" y="129332"/>
                </a:lnTo>
                <a:lnTo>
                  <a:pt x="130413" y="116652"/>
                </a:lnTo>
                <a:lnTo>
                  <a:pt x="130413" y="82234"/>
                </a:lnTo>
                <a:close/>
                <a:moveTo>
                  <a:pt x="62547" y="82234"/>
                </a:moveTo>
                <a:lnTo>
                  <a:pt x="62547" y="116652"/>
                </a:lnTo>
                <a:lnTo>
                  <a:pt x="92194" y="129332"/>
                </a:lnTo>
                <a:lnTo>
                  <a:pt x="92194" y="94914"/>
                </a:lnTo>
                <a:lnTo>
                  <a:pt x="62547" y="82234"/>
                </a:lnTo>
                <a:close/>
                <a:moveTo>
                  <a:pt x="236537" y="74613"/>
                </a:moveTo>
                <a:lnTo>
                  <a:pt x="260350" y="74613"/>
                </a:lnTo>
                <a:cubicBezTo>
                  <a:pt x="262914" y="74613"/>
                  <a:pt x="264746" y="76518"/>
                  <a:pt x="264746" y="79185"/>
                </a:cubicBezTo>
                <a:cubicBezTo>
                  <a:pt x="264746" y="81852"/>
                  <a:pt x="262914" y="83757"/>
                  <a:pt x="260350" y="83757"/>
                </a:cubicBezTo>
                <a:lnTo>
                  <a:pt x="236537" y="83757"/>
                </a:lnTo>
                <a:cubicBezTo>
                  <a:pt x="234339" y="83757"/>
                  <a:pt x="231775" y="81852"/>
                  <a:pt x="231775" y="79185"/>
                </a:cubicBezTo>
                <a:cubicBezTo>
                  <a:pt x="231775" y="76518"/>
                  <a:pt x="234339" y="74613"/>
                  <a:pt x="236537" y="74613"/>
                </a:cubicBezTo>
                <a:close/>
                <a:moveTo>
                  <a:pt x="188736" y="74613"/>
                </a:moveTo>
                <a:lnTo>
                  <a:pt x="211314" y="74613"/>
                </a:lnTo>
                <a:cubicBezTo>
                  <a:pt x="213783" y="74613"/>
                  <a:pt x="215547" y="76518"/>
                  <a:pt x="215547" y="79185"/>
                </a:cubicBezTo>
                <a:cubicBezTo>
                  <a:pt x="215547" y="81852"/>
                  <a:pt x="213783" y="83757"/>
                  <a:pt x="211314" y="83757"/>
                </a:cubicBezTo>
                <a:lnTo>
                  <a:pt x="188736" y="83757"/>
                </a:lnTo>
                <a:cubicBezTo>
                  <a:pt x="186267" y="83757"/>
                  <a:pt x="184150" y="81852"/>
                  <a:pt x="184150" y="79185"/>
                </a:cubicBezTo>
                <a:cubicBezTo>
                  <a:pt x="184150" y="76518"/>
                  <a:pt x="186267" y="74613"/>
                  <a:pt x="188736" y="74613"/>
                </a:cubicBezTo>
                <a:close/>
                <a:moveTo>
                  <a:pt x="96480" y="63395"/>
                </a:moveTo>
                <a:lnTo>
                  <a:pt x="69334" y="75350"/>
                </a:lnTo>
                <a:lnTo>
                  <a:pt x="96480" y="86944"/>
                </a:lnTo>
                <a:lnTo>
                  <a:pt x="123626" y="75350"/>
                </a:lnTo>
                <a:lnTo>
                  <a:pt x="96480" y="63395"/>
                </a:lnTo>
                <a:close/>
                <a:moveTo>
                  <a:pt x="94694" y="54699"/>
                </a:moveTo>
                <a:cubicBezTo>
                  <a:pt x="95766" y="53975"/>
                  <a:pt x="97195" y="53975"/>
                  <a:pt x="98266" y="54699"/>
                </a:cubicBezTo>
                <a:lnTo>
                  <a:pt x="136485" y="71365"/>
                </a:lnTo>
                <a:cubicBezTo>
                  <a:pt x="138271" y="72090"/>
                  <a:pt x="139343" y="73539"/>
                  <a:pt x="139343" y="75350"/>
                </a:cubicBezTo>
                <a:lnTo>
                  <a:pt x="139343" y="119550"/>
                </a:lnTo>
                <a:cubicBezTo>
                  <a:pt x="139343" y="121362"/>
                  <a:pt x="138271" y="123173"/>
                  <a:pt x="136485" y="123535"/>
                </a:cubicBezTo>
                <a:lnTo>
                  <a:pt x="98266" y="140563"/>
                </a:lnTo>
                <a:cubicBezTo>
                  <a:pt x="97552" y="140926"/>
                  <a:pt x="97195" y="140926"/>
                  <a:pt x="96480" y="140926"/>
                </a:cubicBezTo>
                <a:cubicBezTo>
                  <a:pt x="95766" y="140926"/>
                  <a:pt x="95051" y="140926"/>
                  <a:pt x="94694" y="140563"/>
                </a:cubicBezTo>
                <a:lnTo>
                  <a:pt x="56475" y="123535"/>
                </a:lnTo>
                <a:cubicBezTo>
                  <a:pt x="55046" y="123173"/>
                  <a:pt x="53975" y="121362"/>
                  <a:pt x="53975" y="119550"/>
                </a:cubicBezTo>
                <a:lnTo>
                  <a:pt x="53975" y="75350"/>
                </a:lnTo>
                <a:cubicBezTo>
                  <a:pt x="53975" y="73539"/>
                  <a:pt x="55046" y="72090"/>
                  <a:pt x="56475" y="71365"/>
                </a:cubicBezTo>
                <a:lnTo>
                  <a:pt x="94694" y="54699"/>
                </a:lnTo>
                <a:close/>
                <a:moveTo>
                  <a:pt x="97269" y="32419"/>
                </a:moveTo>
                <a:cubicBezTo>
                  <a:pt x="79900" y="32419"/>
                  <a:pt x="63616" y="39232"/>
                  <a:pt x="51675" y="51423"/>
                </a:cubicBezTo>
                <a:cubicBezTo>
                  <a:pt x="26345" y="76165"/>
                  <a:pt x="26345" y="117042"/>
                  <a:pt x="51675" y="142142"/>
                </a:cubicBezTo>
                <a:lnTo>
                  <a:pt x="97269" y="187322"/>
                </a:lnTo>
                <a:lnTo>
                  <a:pt x="142863" y="142142"/>
                </a:lnTo>
                <a:cubicBezTo>
                  <a:pt x="168193" y="117042"/>
                  <a:pt x="168193" y="76165"/>
                  <a:pt x="142863" y="51423"/>
                </a:cubicBezTo>
                <a:cubicBezTo>
                  <a:pt x="130922" y="39232"/>
                  <a:pt x="114276" y="32419"/>
                  <a:pt x="97269" y="32419"/>
                </a:cubicBezTo>
                <a:close/>
                <a:moveTo>
                  <a:pt x="261815" y="23926"/>
                </a:moveTo>
                <a:cubicBezTo>
                  <a:pt x="263647" y="22225"/>
                  <a:pt x="266578" y="22565"/>
                  <a:pt x="268410" y="23926"/>
                </a:cubicBezTo>
                <a:cubicBezTo>
                  <a:pt x="269142" y="24946"/>
                  <a:pt x="269509" y="25967"/>
                  <a:pt x="269509" y="26987"/>
                </a:cubicBezTo>
                <a:cubicBezTo>
                  <a:pt x="269509" y="28008"/>
                  <a:pt x="269142" y="29028"/>
                  <a:pt x="268410" y="30049"/>
                </a:cubicBezTo>
                <a:cubicBezTo>
                  <a:pt x="267311" y="30729"/>
                  <a:pt x="266578" y="31410"/>
                  <a:pt x="265113" y="31410"/>
                </a:cubicBezTo>
                <a:cubicBezTo>
                  <a:pt x="264014" y="31410"/>
                  <a:pt x="262914" y="30729"/>
                  <a:pt x="261815" y="30049"/>
                </a:cubicBezTo>
                <a:cubicBezTo>
                  <a:pt x="261083" y="29028"/>
                  <a:pt x="260350" y="28008"/>
                  <a:pt x="260350" y="26987"/>
                </a:cubicBezTo>
                <a:cubicBezTo>
                  <a:pt x="260350" y="25967"/>
                  <a:pt x="261083" y="24946"/>
                  <a:pt x="261815" y="23926"/>
                </a:cubicBezTo>
                <a:close/>
                <a:moveTo>
                  <a:pt x="215777" y="23926"/>
                </a:moveTo>
                <a:cubicBezTo>
                  <a:pt x="217243" y="22225"/>
                  <a:pt x="220540" y="22565"/>
                  <a:pt x="222005" y="23926"/>
                </a:cubicBezTo>
                <a:cubicBezTo>
                  <a:pt x="222738" y="24946"/>
                  <a:pt x="223471" y="25967"/>
                  <a:pt x="223471" y="26987"/>
                </a:cubicBezTo>
                <a:cubicBezTo>
                  <a:pt x="223471" y="28008"/>
                  <a:pt x="222738" y="29028"/>
                  <a:pt x="222005" y="30049"/>
                </a:cubicBezTo>
                <a:cubicBezTo>
                  <a:pt x="221273" y="30729"/>
                  <a:pt x="219807" y="31410"/>
                  <a:pt x="218708" y="31410"/>
                </a:cubicBezTo>
                <a:cubicBezTo>
                  <a:pt x="217609" y="31410"/>
                  <a:pt x="216510" y="30729"/>
                  <a:pt x="215777" y="30049"/>
                </a:cubicBezTo>
                <a:cubicBezTo>
                  <a:pt x="214678" y="29028"/>
                  <a:pt x="214312" y="28008"/>
                  <a:pt x="214312" y="26987"/>
                </a:cubicBezTo>
                <a:cubicBezTo>
                  <a:pt x="214312" y="25967"/>
                  <a:pt x="214678" y="24946"/>
                  <a:pt x="215777" y="23926"/>
                </a:cubicBezTo>
                <a:close/>
                <a:moveTo>
                  <a:pt x="242697" y="23813"/>
                </a:moveTo>
                <a:cubicBezTo>
                  <a:pt x="245364" y="23813"/>
                  <a:pt x="247269" y="25645"/>
                  <a:pt x="247269" y="28209"/>
                </a:cubicBezTo>
                <a:cubicBezTo>
                  <a:pt x="247269" y="30773"/>
                  <a:pt x="245364" y="32972"/>
                  <a:pt x="242697" y="32972"/>
                </a:cubicBezTo>
                <a:cubicBezTo>
                  <a:pt x="240030" y="32972"/>
                  <a:pt x="238125" y="30773"/>
                  <a:pt x="238125" y="28209"/>
                </a:cubicBezTo>
                <a:cubicBezTo>
                  <a:pt x="238125" y="25645"/>
                  <a:pt x="240030" y="23813"/>
                  <a:pt x="242697" y="23813"/>
                </a:cubicBezTo>
                <a:close/>
                <a:moveTo>
                  <a:pt x="97269" y="23813"/>
                </a:moveTo>
                <a:cubicBezTo>
                  <a:pt x="117171" y="23813"/>
                  <a:pt x="135626" y="31343"/>
                  <a:pt x="149377" y="44969"/>
                </a:cubicBezTo>
                <a:cubicBezTo>
                  <a:pt x="163127" y="58953"/>
                  <a:pt x="171088" y="77240"/>
                  <a:pt x="171088" y="96603"/>
                </a:cubicBezTo>
                <a:cubicBezTo>
                  <a:pt x="171088" y="115966"/>
                  <a:pt x="163127" y="134253"/>
                  <a:pt x="149377" y="148238"/>
                </a:cubicBezTo>
                <a:lnTo>
                  <a:pt x="100526" y="196645"/>
                </a:lnTo>
                <a:cubicBezTo>
                  <a:pt x="99440" y="197721"/>
                  <a:pt x="98355" y="198080"/>
                  <a:pt x="97269" y="198080"/>
                </a:cubicBezTo>
                <a:cubicBezTo>
                  <a:pt x="96184" y="198080"/>
                  <a:pt x="94736" y="197721"/>
                  <a:pt x="94012" y="196645"/>
                </a:cubicBezTo>
                <a:lnTo>
                  <a:pt x="45162" y="148238"/>
                </a:lnTo>
                <a:cubicBezTo>
                  <a:pt x="31411" y="134253"/>
                  <a:pt x="23812" y="115966"/>
                  <a:pt x="23812" y="96603"/>
                </a:cubicBezTo>
                <a:cubicBezTo>
                  <a:pt x="23812" y="77240"/>
                  <a:pt x="31411" y="58953"/>
                  <a:pt x="45162" y="44969"/>
                </a:cubicBezTo>
                <a:cubicBezTo>
                  <a:pt x="59274" y="31343"/>
                  <a:pt x="77729" y="23813"/>
                  <a:pt x="97269" y="23813"/>
                </a:cubicBezTo>
                <a:close/>
                <a:moveTo>
                  <a:pt x="16156" y="8627"/>
                </a:moveTo>
                <a:cubicBezTo>
                  <a:pt x="12207" y="8627"/>
                  <a:pt x="8976" y="12222"/>
                  <a:pt x="8976" y="16176"/>
                </a:cubicBezTo>
                <a:lnTo>
                  <a:pt x="8976" y="213167"/>
                </a:lnTo>
                <a:lnTo>
                  <a:pt x="284352" y="213167"/>
                </a:lnTo>
                <a:lnTo>
                  <a:pt x="284352" y="16176"/>
                </a:lnTo>
                <a:cubicBezTo>
                  <a:pt x="284352" y="12222"/>
                  <a:pt x="281121" y="8627"/>
                  <a:pt x="276813" y="8627"/>
                </a:cubicBezTo>
                <a:lnTo>
                  <a:pt x="16156" y="8627"/>
                </a:lnTo>
                <a:close/>
                <a:moveTo>
                  <a:pt x="16156" y="0"/>
                </a:moveTo>
                <a:lnTo>
                  <a:pt x="276813" y="0"/>
                </a:lnTo>
                <a:cubicBezTo>
                  <a:pt x="285788" y="0"/>
                  <a:pt x="293328" y="7189"/>
                  <a:pt x="293328" y="16176"/>
                </a:cubicBezTo>
                <a:lnTo>
                  <a:pt x="293328" y="217480"/>
                </a:lnTo>
                <a:lnTo>
                  <a:pt x="293328" y="241565"/>
                </a:lnTo>
                <a:cubicBezTo>
                  <a:pt x="293328" y="250192"/>
                  <a:pt x="285788" y="257741"/>
                  <a:pt x="276813" y="257741"/>
                </a:cubicBezTo>
                <a:lnTo>
                  <a:pt x="204288" y="257741"/>
                </a:lnTo>
                <a:lnTo>
                  <a:pt x="204288" y="284342"/>
                </a:lnTo>
                <a:lnTo>
                  <a:pt x="235524" y="284342"/>
                </a:lnTo>
                <a:cubicBezTo>
                  <a:pt x="238037" y="284342"/>
                  <a:pt x="239832" y="286499"/>
                  <a:pt x="239832" y="288656"/>
                </a:cubicBezTo>
                <a:cubicBezTo>
                  <a:pt x="239832" y="291172"/>
                  <a:pt x="238037" y="293329"/>
                  <a:pt x="235524" y="293329"/>
                </a:cubicBezTo>
                <a:lnTo>
                  <a:pt x="57804" y="293329"/>
                </a:lnTo>
                <a:cubicBezTo>
                  <a:pt x="55291" y="293329"/>
                  <a:pt x="53495" y="291172"/>
                  <a:pt x="53495" y="288656"/>
                </a:cubicBezTo>
                <a:cubicBezTo>
                  <a:pt x="53495" y="286499"/>
                  <a:pt x="55291" y="284342"/>
                  <a:pt x="57804" y="284342"/>
                </a:cubicBezTo>
                <a:lnTo>
                  <a:pt x="89040" y="284342"/>
                </a:lnTo>
                <a:lnTo>
                  <a:pt x="89040" y="257741"/>
                </a:lnTo>
                <a:lnTo>
                  <a:pt x="16156" y="257741"/>
                </a:lnTo>
                <a:cubicBezTo>
                  <a:pt x="7540" y="257741"/>
                  <a:pt x="0" y="250192"/>
                  <a:pt x="0" y="241565"/>
                </a:cubicBezTo>
                <a:lnTo>
                  <a:pt x="0" y="217480"/>
                </a:lnTo>
                <a:lnTo>
                  <a:pt x="0" y="16176"/>
                </a:lnTo>
                <a:cubicBezTo>
                  <a:pt x="0" y="7189"/>
                  <a:pt x="7540" y="0"/>
                  <a:pt x="16156" y="0"/>
                </a:cubicBezTo>
                <a:close/>
              </a:path>
            </a:pathLst>
          </a:custGeom>
          <a:solidFill>
            <a:srgbClr val="24A5C1"/>
          </a:solidFill>
          <a:ln>
            <a:noFill/>
          </a:ln>
          <a:effectLst/>
        </p:spPr>
        <p:txBody>
          <a:bodyPr anchor="ctr"/>
          <a:lstStyle/>
          <a:p>
            <a:endParaRPr lang="en-US" sz="1100" dirty="0">
              <a:latin typeface="Lato Light" panose="020F0502020204030203" pitchFamily="34" charset="0"/>
            </a:endParaRPr>
          </a:p>
        </p:txBody>
      </p:sp>
      <p:sp>
        <p:nvSpPr>
          <p:cNvPr id="21" name="TextBox 20">
            <a:extLst>
              <a:ext uri="{FF2B5EF4-FFF2-40B4-BE49-F238E27FC236}">
                <a16:creationId xmlns:a16="http://schemas.microsoft.com/office/drawing/2014/main" id="{2366DF48-FC2D-1E85-E3EA-FC39112D61BE}"/>
              </a:ext>
            </a:extLst>
          </p:cNvPr>
          <p:cNvSpPr txBox="1"/>
          <p:nvPr/>
        </p:nvSpPr>
        <p:spPr>
          <a:xfrm>
            <a:off x="5030897" y="4180137"/>
            <a:ext cx="1457450" cy="646331"/>
          </a:xfrm>
          <a:prstGeom prst="rect">
            <a:avLst/>
          </a:prstGeom>
          <a:noFill/>
        </p:spPr>
        <p:txBody>
          <a:bodyPr wrap="none" rtlCol="0" anchor="ctr" anchorCtr="0">
            <a:spAutoFit/>
          </a:bodyPr>
          <a:lstStyle/>
          <a:p>
            <a:r>
              <a:rPr lang="en-US" b="1" dirty="0">
                <a:solidFill>
                  <a:srgbClr val="00BAB5"/>
                </a:solidFill>
                <a:latin typeface="Poppins" pitchFamily="2" charset="77"/>
                <a:ea typeface="League Spartan" charset="0"/>
                <a:cs typeface="Poppins" pitchFamily="2" charset="77"/>
              </a:rPr>
              <a:t>MILESTONE</a:t>
            </a:r>
          </a:p>
          <a:p>
            <a:r>
              <a:rPr lang="en-US" b="1" dirty="0">
                <a:solidFill>
                  <a:srgbClr val="00BAB5"/>
                </a:solidFill>
                <a:latin typeface="Poppins" pitchFamily="2" charset="77"/>
                <a:ea typeface="League Spartan" charset="0"/>
                <a:cs typeface="Poppins" pitchFamily="2" charset="77"/>
              </a:rPr>
              <a:t>02</a:t>
            </a:r>
          </a:p>
        </p:txBody>
      </p:sp>
      <p:sp>
        <p:nvSpPr>
          <p:cNvPr id="22" name="Subtitle 2">
            <a:extLst>
              <a:ext uri="{FF2B5EF4-FFF2-40B4-BE49-F238E27FC236}">
                <a16:creationId xmlns:a16="http://schemas.microsoft.com/office/drawing/2014/main" id="{93B825FB-3127-82EA-2BF5-B68C6A0330DD}"/>
              </a:ext>
            </a:extLst>
          </p:cNvPr>
          <p:cNvSpPr txBox="1">
            <a:spLocks/>
          </p:cNvSpPr>
          <p:nvPr/>
        </p:nvSpPr>
        <p:spPr>
          <a:xfrm>
            <a:off x="5020153" y="4892268"/>
            <a:ext cx="2214419"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23" name="TextBox 22">
            <a:extLst>
              <a:ext uri="{FF2B5EF4-FFF2-40B4-BE49-F238E27FC236}">
                <a16:creationId xmlns:a16="http://schemas.microsoft.com/office/drawing/2014/main" id="{8C8EDF98-E262-4878-9A39-1CE798B1F23C}"/>
              </a:ext>
            </a:extLst>
          </p:cNvPr>
          <p:cNvSpPr txBox="1"/>
          <p:nvPr/>
        </p:nvSpPr>
        <p:spPr>
          <a:xfrm>
            <a:off x="8753254" y="1478189"/>
            <a:ext cx="1457450" cy="646331"/>
          </a:xfrm>
          <a:prstGeom prst="rect">
            <a:avLst/>
          </a:prstGeom>
          <a:noFill/>
        </p:spPr>
        <p:txBody>
          <a:bodyPr wrap="none" rtlCol="0" anchor="ctr" anchorCtr="0">
            <a:spAutoFit/>
          </a:bodyPr>
          <a:lstStyle/>
          <a:p>
            <a:r>
              <a:rPr lang="en-US" b="1" dirty="0">
                <a:solidFill>
                  <a:srgbClr val="7F65BB"/>
                </a:solidFill>
                <a:latin typeface="Poppins" pitchFamily="2" charset="77"/>
                <a:ea typeface="League Spartan" charset="0"/>
                <a:cs typeface="Poppins" pitchFamily="2" charset="77"/>
              </a:rPr>
              <a:t>MILESTONE</a:t>
            </a:r>
          </a:p>
          <a:p>
            <a:r>
              <a:rPr lang="en-US" b="1" dirty="0">
                <a:solidFill>
                  <a:srgbClr val="7F65BB"/>
                </a:solidFill>
                <a:latin typeface="Poppins" pitchFamily="2" charset="77"/>
                <a:ea typeface="League Spartan" charset="0"/>
                <a:cs typeface="Poppins" pitchFamily="2" charset="77"/>
              </a:rPr>
              <a:t>03</a:t>
            </a:r>
          </a:p>
        </p:txBody>
      </p:sp>
      <p:sp>
        <p:nvSpPr>
          <p:cNvPr id="24" name="Subtitle 2">
            <a:extLst>
              <a:ext uri="{FF2B5EF4-FFF2-40B4-BE49-F238E27FC236}">
                <a16:creationId xmlns:a16="http://schemas.microsoft.com/office/drawing/2014/main" id="{3930CA1B-C014-8515-7C7F-72D60AC26E23}"/>
              </a:ext>
            </a:extLst>
          </p:cNvPr>
          <p:cNvSpPr txBox="1">
            <a:spLocks/>
          </p:cNvSpPr>
          <p:nvPr/>
        </p:nvSpPr>
        <p:spPr>
          <a:xfrm>
            <a:off x="8753254" y="2154696"/>
            <a:ext cx="2214419"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25" name="TextBox 24">
            <a:extLst>
              <a:ext uri="{FF2B5EF4-FFF2-40B4-BE49-F238E27FC236}">
                <a16:creationId xmlns:a16="http://schemas.microsoft.com/office/drawing/2014/main" id="{6D0124BC-4319-D98F-52DF-4EB8A7E1B190}"/>
              </a:ext>
            </a:extLst>
          </p:cNvPr>
          <p:cNvSpPr txBox="1"/>
          <p:nvPr/>
        </p:nvSpPr>
        <p:spPr>
          <a:xfrm>
            <a:off x="1229242" y="1468767"/>
            <a:ext cx="1744387" cy="646331"/>
          </a:xfrm>
          <a:prstGeom prst="rect">
            <a:avLst/>
          </a:prstGeom>
          <a:noFill/>
        </p:spPr>
        <p:txBody>
          <a:bodyPr wrap="square" rtlCol="0" anchor="ctr" anchorCtr="0">
            <a:spAutoFit/>
          </a:bodyPr>
          <a:lstStyle/>
          <a:p>
            <a:r>
              <a:rPr lang="en-US" b="1" dirty="0">
                <a:solidFill>
                  <a:srgbClr val="24A5C1"/>
                </a:solidFill>
                <a:latin typeface="Poppins" pitchFamily="2" charset="77"/>
                <a:ea typeface="League Spartan" charset="0"/>
                <a:cs typeface="Poppins" pitchFamily="2" charset="77"/>
              </a:rPr>
              <a:t>MILESTONE</a:t>
            </a:r>
          </a:p>
          <a:p>
            <a:r>
              <a:rPr lang="en-US" b="1" dirty="0">
                <a:solidFill>
                  <a:srgbClr val="24A5C1"/>
                </a:solidFill>
                <a:latin typeface="Poppins" pitchFamily="2" charset="77"/>
                <a:ea typeface="League Spartan" charset="0"/>
                <a:cs typeface="Poppins" pitchFamily="2" charset="77"/>
              </a:rPr>
              <a:t> 01</a:t>
            </a:r>
          </a:p>
        </p:txBody>
      </p:sp>
      <p:sp>
        <p:nvSpPr>
          <p:cNvPr id="26" name="Subtitle 2">
            <a:extLst>
              <a:ext uri="{FF2B5EF4-FFF2-40B4-BE49-F238E27FC236}">
                <a16:creationId xmlns:a16="http://schemas.microsoft.com/office/drawing/2014/main" id="{4659A807-C983-BDA9-D974-F44B9494EC16}"/>
              </a:ext>
            </a:extLst>
          </p:cNvPr>
          <p:cNvSpPr txBox="1">
            <a:spLocks/>
          </p:cNvSpPr>
          <p:nvPr/>
        </p:nvSpPr>
        <p:spPr>
          <a:xfrm>
            <a:off x="1230742" y="2145274"/>
            <a:ext cx="2214419"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a:t>
            </a:r>
          </a:p>
        </p:txBody>
      </p:sp>
      <p:sp>
        <p:nvSpPr>
          <p:cNvPr id="27" name="TextBox 26">
            <a:extLst>
              <a:ext uri="{FF2B5EF4-FFF2-40B4-BE49-F238E27FC236}">
                <a16:creationId xmlns:a16="http://schemas.microsoft.com/office/drawing/2014/main" id="{854941E7-DB44-C0A2-B0BA-2B42D5E229E9}"/>
              </a:ext>
            </a:extLst>
          </p:cNvPr>
          <p:cNvSpPr txBox="1"/>
          <p:nvPr/>
        </p:nvSpPr>
        <p:spPr>
          <a:xfrm>
            <a:off x="1030309" y="4530557"/>
            <a:ext cx="1071127" cy="369332"/>
          </a:xfrm>
          <a:prstGeom prst="rect">
            <a:avLst/>
          </a:prstGeom>
          <a:noFill/>
        </p:spPr>
        <p:txBody>
          <a:bodyPr wrap="none" rtlCol="0" anchor="ctr" anchorCtr="0">
            <a:spAutoFit/>
          </a:bodyPr>
          <a:lstStyle/>
          <a:p>
            <a:pPr algn="ctr"/>
            <a:r>
              <a:rPr lang="en-US" b="1" dirty="0">
                <a:solidFill>
                  <a:srgbClr val="002060"/>
                </a:solidFill>
                <a:latin typeface="Poppins" pitchFamily="2" charset="77"/>
                <a:ea typeface="League Spartan" charset="0"/>
                <a:cs typeface="Poppins" pitchFamily="2" charset="77"/>
              </a:rPr>
              <a:t>DATE 01</a:t>
            </a:r>
          </a:p>
        </p:txBody>
      </p:sp>
      <p:sp>
        <p:nvSpPr>
          <p:cNvPr id="28" name="TextBox 27">
            <a:extLst>
              <a:ext uri="{FF2B5EF4-FFF2-40B4-BE49-F238E27FC236}">
                <a16:creationId xmlns:a16="http://schemas.microsoft.com/office/drawing/2014/main" id="{4B23142C-7122-8DEA-A0D4-F9C585C220D4}"/>
              </a:ext>
            </a:extLst>
          </p:cNvPr>
          <p:cNvSpPr txBox="1"/>
          <p:nvPr/>
        </p:nvSpPr>
        <p:spPr>
          <a:xfrm>
            <a:off x="4746002" y="2511345"/>
            <a:ext cx="1116010" cy="369332"/>
          </a:xfrm>
          <a:prstGeom prst="rect">
            <a:avLst/>
          </a:prstGeom>
          <a:noFill/>
        </p:spPr>
        <p:txBody>
          <a:bodyPr wrap="none" rtlCol="0" anchor="ctr" anchorCtr="0">
            <a:spAutoFit/>
          </a:bodyPr>
          <a:lstStyle/>
          <a:p>
            <a:pPr algn="ctr"/>
            <a:r>
              <a:rPr lang="en-US" b="1" dirty="0">
                <a:solidFill>
                  <a:srgbClr val="002060"/>
                </a:solidFill>
                <a:latin typeface="Poppins" pitchFamily="2" charset="77"/>
                <a:ea typeface="League Spartan" charset="0"/>
                <a:cs typeface="Poppins" pitchFamily="2" charset="77"/>
              </a:rPr>
              <a:t>DATE 02</a:t>
            </a:r>
          </a:p>
        </p:txBody>
      </p:sp>
      <p:sp>
        <p:nvSpPr>
          <p:cNvPr id="29" name="TextBox 28">
            <a:extLst>
              <a:ext uri="{FF2B5EF4-FFF2-40B4-BE49-F238E27FC236}">
                <a16:creationId xmlns:a16="http://schemas.microsoft.com/office/drawing/2014/main" id="{BCDA1FDB-C838-1A53-2621-181EB3DC6FA0}"/>
              </a:ext>
            </a:extLst>
          </p:cNvPr>
          <p:cNvSpPr txBox="1"/>
          <p:nvPr/>
        </p:nvSpPr>
        <p:spPr>
          <a:xfrm>
            <a:off x="8500732" y="4539978"/>
            <a:ext cx="1124026" cy="369332"/>
          </a:xfrm>
          <a:prstGeom prst="rect">
            <a:avLst/>
          </a:prstGeom>
          <a:noFill/>
        </p:spPr>
        <p:txBody>
          <a:bodyPr wrap="none" rtlCol="0" anchor="ctr" anchorCtr="0">
            <a:spAutoFit/>
          </a:bodyPr>
          <a:lstStyle/>
          <a:p>
            <a:pPr algn="ctr"/>
            <a:r>
              <a:rPr lang="en-US" b="1" dirty="0">
                <a:solidFill>
                  <a:srgbClr val="002060"/>
                </a:solidFill>
                <a:latin typeface="Poppins" pitchFamily="2" charset="77"/>
                <a:ea typeface="League Spartan" charset="0"/>
                <a:cs typeface="Poppins" pitchFamily="2" charset="77"/>
              </a:rPr>
              <a:t>DATE 03</a:t>
            </a:r>
          </a:p>
        </p:txBody>
      </p:sp>
      <p:sp>
        <p:nvSpPr>
          <p:cNvPr id="30" name="Subtitle 2">
            <a:extLst>
              <a:ext uri="{FF2B5EF4-FFF2-40B4-BE49-F238E27FC236}">
                <a16:creationId xmlns:a16="http://schemas.microsoft.com/office/drawing/2014/main" id="{E3CDA04C-7516-10C2-F9B0-16DAFD36F9A5}"/>
              </a:ext>
            </a:extLst>
          </p:cNvPr>
          <p:cNvSpPr txBox="1">
            <a:spLocks/>
          </p:cNvSpPr>
          <p:nvPr/>
        </p:nvSpPr>
        <p:spPr>
          <a:xfrm>
            <a:off x="2467805" y="4378809"/>
            <a:ext cx="1387004"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31" name="Subtitle 2">
            <a:extLst>
              <a:ext uri="{FF2B5EF4-FFF2-40B4-BE49-F238E27FC236}">
                <a16:creationId xmlns:a16="http://schemas.microsoft.com/office/drawing/2014/main" id="{DAE59281-A0FB-BB80-9457-BB2BE93AED58}"/>
              </a:ext>
            </a:extLst>
          </p:cNvPr>
          <p:cNvSpPr txBox="1">
            <a:spLocks/>
          </p:cNvSpPr>
          <p:nvPr/>
        </p:nvSpPr>
        <p:spPr>
          <a:xfrm>
            <a:off x="6205937" y="2395929"/>
            <a:ext cx="1387004"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
        <p:nvSpPr>
          <p:cNvPr id="32" name="Subtitle 2">
            <a:extLst>
              <a:ext uri="{FF2B5EF4-FFF2-40B4-BE49-F238E27FC236}">
                <a16:creationId xmlns:a16="http://schemas.microsoft.com/office/drawing/2014/main" id="{95F5336B-CF07-A523-3B16-C2D2E64908B0}"/>
              </a:ext>
            </a:extLst>
          </p:cNvPr>
          <p:cNvSpPr txBox="1">
            <a:spLocks/>
          </p:cNvSpPr>
          <p:nvPr/>
        </p:nvSpPr>
        <p:spPr>
          <a:xfrm>
            <a:off x="9964679" y="4386876"/>
            <a:ext cx="1387004" cy="600164"/>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ct val="100000"/>
              </a:lnSpc>
            </a:pPr>
            <a:r>
              <a:rPr lang="en-US" sz="11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a:t>
            </a:r>
          </a:p>
        </p:txBody>
      </p:sp>
    </p:spTree>
    <p:extLst>
      <p:ext uri="{BB962C8B-B14F-4D97-AF65-F5344CB8AC3E}">
        <p14:creationId xmlns:p14="http://schemas.microsoft.com/office/powerpoint/2010/main" val="2847494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8" name="Shape 13647">
            <a:extLst>
              <a:ext uri="{FF2B5EF4-FFF2-40B4-BE49-F238E27FC236}">
                <a16:creationId xmlns:a16="http://schemas.microsoft.com/office/drawing/2014/main" id="{DAE328F1-40F5-2530-D9B9-6CF9460921D9}"/>
              </a:ext>
            </a:extLst>
          </p:cNvPr>
          <p:cNvSpPr/>
          <p:nvPr/>
        </p:nvSpPr>
        <p:spPr>
          <a:xfrm>
            <a:off x="0" y="2444944"/>
            <a:ext cx="11577361" cy="1822143"/>
          </a:xfrm>
          <a:prstGeom prst="rightArrow">
            <a:avLst>
              <a:gd name="adj1" fmla="val 57431"/>
              <a:gd name="adj2" fmla="val 67718"/>
            </a:avLst>
          </a:prstGeom>
          <a:solidFill>
            <a:schemeClr val="bg1">
              <a:lumMod val="95000"/>
            </a:schemeClr>
          </a:solidFill>
          <a:ln w="12700" cap="flat">
            <a:noFill/>
            <a:miter lim="400000"/>
          </a:ln>
          <a:effectLst/>
        </p:spPr>
        <p:txBody>
          <a:bodyPr wrap="square" lIns="0" tIns="0" rIns="0" bIns="0" numCol="1" anchor="t">
            <a:noAutofit/>
          </a:bodyPr>
          <a:lstStyle/>
          <a:p>
            <a:endParaRPr sz="3600" dirty="0">
              <a:latin typeface="Lato Light" panose="020F0502020204030203" pitchFamily="34" charset="0"/>
            </a:endParaRPr>
          </a:p>
        </p:txBody>
      </p:sp>
      <p:grpSp>
        <p:nvGrpSpPr>
          <p:cNvPr id="27" name="Group 26">
            <a:extLst>
              <a:ext uri="{FF2B5EF4-FFF2-40B4-BE49-F238E27FC236}">
                <a16:creationId xmlns:a16="http://schemas.microsoft.com/office/drawing/2014/main" id="{C1908A57-396B-3960-1139-851D10BFCC17}"/>
              </a:ext>
            </a:extLst>
          </p:cNvPr>
          <p:cNvGrpSpPr/>
          <p:nvPr/>
        </p:nvGrpSpPr>
        <p:grpSpPr>
          <a:xfrm>
            <a:off x="1211457" y="3220048"/>
            <a:ext cx="1199454" cy="1199454"/>
            <a:chOff x="1487853" y="3684203"/>
            <a:chExt cx="778401" cy="778401"/>
          </a:xfrm>
        </p:grpSpPr>
        <p:sp>
          <p:nvSpPr>
            <p:cNvPr id="12" name="Shape 13652">
              <a:extLst>
                <a:ext uri="{FF2B5EF4-FFF2-40B4-BE49-F238E27FC236}">
                  <a16:creationId xmlns:a16="http://schemas.microsoft.com/office/drawing/2014/main" id="{7641DB18-D7E8-3C84-BD7B-D13C6F1E47F8}"/>
                </a:ext>
              </a:extLst>
            </p:cNvPr>
            <p:cNvSpPr/>
            <p:nvPr/>
          </p:nvSpPr>
          <p:spPr>
            <a:xfrm flipH="1">
              <a:off x="1487853" y="3684203"/>
              <a:ext cx="778401" cy="778401"/>
            </a:xfrm>
            <a:prstGeom prst="wedgeEllipseCallout">
              <a:avLst>
                <a:gd name="adj1" fmla="val 777"/>
                <a:gd name="adj2" fmla="val 60441"/>
              </a:avLst>
            </a:prstGeom>
            <a:solidFill>
              <a:srgbClr val="24A5C1"/>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5" name="Freeform 920">
              <a:extLst>
                <a:ext uri="{FF2B5EF4-FFF2-40B4-BE49-F238E27FC236}">
                  <a16:creationId xmlns:a16="http://schemas.microsoft.com/office/drawing/2014/main" id="{9F065A48-7D9E-0E47-32D1-298976FCDE7F}"/>
                </a:ext>
              </a:extLst>
            </p:cNvPr>
            <p:cNvSpPr>
              <a:spLocks noChangeArrowheads="1"/>
            </p:cNvSpPr>
            <p:nvPr/>
          </p:nvSpPr>
          <p:spPr bwMode="auto">
            <a:xfrm>
              <a:off x="1710942" y="3872058"/>
              <a:ext cx="383312" cy="398385"/>
            </a:xfrm>
            <a:custGeom>
              <a:avLst/>
              <a:gdLst>
                <a:gd name="T0" fmla="*/ 158392 w 282215"/>
                <a:gd name="T1" fmla="*/ 263546 h 293328"/>
                <a:gd name="T2" fmla="*/ 158392 w 282215"/>
                <a:gd name="T3" fmla="*/ 272761 h 293328"/>
                <a:gd name="T4" fmla="*/ 145386 w 282215"/>
                <a:gd name="T5" fmla="*/ 268338 h 293328"/>
                <a:gd name="T6" fmla="*/ 101845 w 282215"/>
                <a:gd name="T7" fmla="*/ 263546 h 293328"/>
                <a:gd name="T8" fmla="*/ 127447 w 282215"/>
                <a:gd name="T9" fmla="*/ 268338 h 293328"/>
                <a:gd name="T10" fmla="*/ 101845 w 282215"/>
                <a:gd name="T11" fmla="*/ 272761 h 293328"/>
                <a:gd name="T12" fmla="*/ 101845 w 282215"/>
                <a:gd name="T13" fmla="*/ 263546 h 293328"/>
                <a:gd name="T14" fmla="*/ 72119 w 282215"/>
                <a:gd name="T15" fmla="*/ 263546 h 293328"/>
                <a:gd name="T16" fmla="*/ 72119 w 282215"/>
                <a:gd name="T17" fmla="*/ 272761 h 293328"/>
                <a:gd name="T18" fmla="*/ 59112 w 282215"/>
                <a:gd name="T19" fmla="*/ 268338 h 293328"/>
                <a:gd name="T20" fmla="*/ 9070 w 282215"/>
                <a:gd name="T21" fmla="*/ 247388 h 293328"/>
                <a:gd name="T22" fmla="*/ 28293 w 282215"/>
                <a:gd name="T23" fmla="*/ 286087 h 293328"/>
                <a:gd name="T24" fmla="*/ 215462 w 282215"/>
                <a:gd name="T25" fmla="*/ 266918 h 293328"/>
                <a:gd name="T26" fmla="*/ 9070 w 282215"/>
                <a:gd name="T27" fmla="*/ 247388 h 293328"/>
                <a:gd name="T28" fmla="*/ 174343 w 282215"/>
                <a:gd name="T29" fmla="*/ 164739 h 293328"/>
                <a:gd name="T30" fmla="*/ 236278 w 282215"/>
                <a:gd name="T31" fmla="*/ 126217 h 293328"/>
                <a:gd name="T32" fmla="*/ 175428 w 282215"/>
                <a:gd name="T33" fmla="*/ 87691 h 293328"/>
                <a:gd name="T34" fmla="*/ 162027 w 282215"/>
                <a:gd name="T35" fmla="*/ 117216 h 293328"/>
                <a:gd name="T36" fmla="*/ 214546 w 282215"/>
                <a:gd name="T37" fmla="*/ 93812 h 293328"/>
                <a:gd name="T38" fmla="*/ 222153 w 282215"/>
                <a:gd name="T39" fmla="*/ 89132 h 293328"/>
                <a:gd name="T40" fmla="*/ 249317 w 282215"/>
                <a:gd name="T41" fmla="*/ 117216 h 293328"/>
                <a:gd name="T42" fmla="*/ 249317 w 282215"/>
                <a:gd name="T43" fmla="*/ 126217 h 293328"/>
                <a:gd name="T44" fmla="*/ 223602 w 282215"/>
                <a:gd name="T45" fmla="*/ 171220 h 293328"/>
                <a:gd name="T46" fmla="*/ 171807 w 282215"/>
                <a:gd name="T47" fmla="*/ 173740 h 293328"/>
                <a:gd name="T48" fmla="*/ 145004 w 282215"/>
                <a:gd name="T49" fmla="*/ 126217 h 293328"/>
                <a:gd name="T50" fmla="*/ 137398 w 282215"/>
                <a:gd name="T51" fmla="*/ 121894 h 293328"/>
                <a:gd name="T52" fmla="*/ 151162 w 282215"/>
                <a:gd name="T53" fmla="*/ 117216 h 293328"/>
                <a:gd name="T54" fmla="*/ 175428 w 282215"/>
                <a:gd name="T55" fmla="*/ 87691 h 293328"/>
                <a:gd name="T56" fmla="*/ 116800 w 282215"/>
                <a:gd name="T57" fmla="*/ 129482 h 293328"/>
                <a:gd name="T58" fmla="*/ 128407 w 282215"/>
                <a:gd name="T59" fmla="*/ 173606 h 293328"/>
                <a:gd name="T60" fmla="*/ 151622 w 282215"/>
                <a:gd name="T61" fmla="*/ 196753 h 293328"/>
                <a:gd name="T62" fmla="*/ 155250 w 282215"/>
                <a:gd name="T63" fmla="*/ 197477 h 293328"/>
                <a:gd name="T64" fmla="*/ 274951 w 282215"/>
                <a:gd name="T65" fmla="*/ 129482 h 293328"/>
                <a:gd name="T66" fmla="*/ 153182 w 282215"/>
                <a:gd name="T67" fmla="*/ 23957 h 293328"/>
                <a:gd name="T68" fmla="*/ 153182 w 282215"/>
                <a:gd name="T69" fmla="*/ 33158 h 293328"/>
                <a:gd name="T70" fmla="*/ 153182 w 282215"/>
                <a:gd name="T71" fmla="*/ 23957 h 293328"/>
                <a:gd name="T72" fmla="*/ 132684 w 282215"/>
                <a:gd name="T73" fmla="*/ 23957 h 293328"/>
                <a:gd name="T74" fmla="*/ 132684 w 282215"/>
                <a:gd name="T75" fmla="*/ 33158 h 293328"/>
                <a:gd name="T76" fmla="*/ 86273 w 282215"/>
                <a:gd name="T77" fmla="*/ 28559 h 293328"/>
                <a:gd name="T78" fmla="*/ 28293 w 282215"/>
                <a:gd name="T79" fmla="*/ 8682 h 293328"/>
                <a:gd name="T80" fmla="*/ 9070 w 282215"/>
                <a:gd name="T81" fmla="*/ 238707 h 293328"/>
                <a:gd name="T82" fmla="*/ 215462 w 282215"/>
                <a:gd name="T83" fmla="*/ 215198 h 293328"/>
                <a:gd name="T84" fmla="*/ 152348 w 282215"/>
                <a:gd name="T85" fmla="*/ 206156 h 293328"/>
                <a:gd name="T86" fmla="*/ 112084 w 282215"/>
                <a:gd name="T87" fmla="*/ 217368 h 293328"/>
                <a:gd name="T88" fmla="*/ 107732 w 282215"/>
                <a:gd name="T89" fmla="*/ 211581 h 293328"/>
                <a:gd name="T90" fmla="*/ 107732 w 282215"/>
                <a:gd name="T91" fmla="*/ 129482 h 293328"/>
                <a:gd name="T92" fmla="*/ 215462 w 282215"/>
                <a:gd name="T93" fmla="*/ 44125 h 293328"/>
                <a:gd name="T94" fmla="*/ 195876 w 282215"/>
                <a:gd name="T95" fmla="*/ 8682 h 293328"/>
                <a:gd name="T96" fmla="*/ 28293 w 282215"/>
                <a:gd name="T97" fmla="*/ 0 h 293328"/>
                <a:gd name="T98" fmla="*/ 224168 w 282215"/>
                <a:gd name="T99" fmla="*/ 28211 h 293328"/>
                <a:gd name="T100" fmla="*/ 284019 w 282215"/>
                <a:gd name="T101" fmla="*/ 129482 h 293328"/>
                <a:gd name="T102" fmla="*/ 224168 w 282215"/>
                <a:gd name="T103" fmla="*/ 266918 h 293328"/>
                <a:gd name="T104" fmla="*/ 28293 w 282215"/>
                <a:gd name="T105" fmla="*/ 295129 h 293328"/>
                <a:gd name="T106" fmla="*/ 0 w 282215"/>
                <a:gd name="T107" fmla="*/ 28211 h 293328"/>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82215" h="293328">
                  <a:moveTo>
                    <a:pt x="148653" y="261937"/>
                  </a:moveTo>
                  <a:lnTo>
                    <a:pt x="157385" y="261937"/>
                  </a:lnTo>
                  <a:cubicBezTo>
                    <a:pt x="159830" y="261937"/>
                    <a:pt x="161576" y="264135"/>
                    <a:pt x="161576" y="266700"/>
                  </a:cubicBezTo>
                  <a:cubicBezTo>
                    <a:pt x="161576" y="269264"/>
                    <a:pt x="159830" y="271096"/>
                    <a:pt x="157385" y="271096"/>
                  </a:cubicBezTo>
                  <a:lnTo>
                    <a:pt x="148653" y="271096"/>
                  </a:lnTo>
                  <a:cubicBezTo>
                    <a:pt x="146208" y="271096"/>
                    <a:pt x="144462" y="269264"/>
                    <a:pt x="144462" y="266700"/>
                  </a:cubicBezTo>
                  <a:cubicBezTo>
                    <a:pt x="144462" y="264135"/>
                    <a:pt x="146208" y="261937"/>
                    <a:pt x="148653" y="261937"/>
                  </a:cubicBezTo>
                  <a:close/>
                  <a:moveTo>
                    <a:pt x="101198" y="261937"/>
                  </a:moveTo>
                  <a:lnTo>
                    <a:pt x="122276" y="261937"/>
                  </a:lnTo>
                  <a:cubicBezTo>
                    <a:pt x="124819" y="261937"/>
                    <a:pt x="126637" y="264135"/>
                    <a:pt x="126637" y="266700"/>
                  </a:cubicBezTo>
                  <a:cubicBezTo>
                    <a:pt x="126637" y="269264"/>
                    <a:pt x="124819" y="271096"/>
                    <a:pt x="122276" y="271096"/>
                  </a:cubicBezTo>
                  <a:lnTo>
                    <a:pt x="101198" y="271096"/>
                  </a:lnTo>
                  <a:cubicBezTo>
                    <a:pt x="98654" y="271096"/>
                    <a:pt x="96837" y="269264"/>
                    <a:pt x="96837" y="266700"/>
                  </a:cubicBezTo>
                  <a:cubicBezTo>
                    <a:pt x="96837" y="264135"/>
                    <a:pt x="98654" y="261937"/>
                    <a:pt x="101198" y="261937"/>
                  </a:cubicBezTo>
                  <a:close/>
                  <a:moveTo>
                    <a:pt x="62928" y="261937"/>
                  </a:moveTo>
                  <a:lnTo>
                    <a:pt x="71660" y="261937"/>
                  </a:lnTo>
                  <a:cubicBezTo>
                    <a:pt x="74104" y="261937"/>
                    <a:pt x="75851" y="264135"/>
                    <a:pt x="75851" y="266700"/>
                  </a:cubicBezTo>
                  <a:cubicBezTo>
                    <a:pt x="75851" y="269264"/>
                    <a:pt x="74104" y="271096"/>
                    <a:pt x="71660" y="271096"/>
                  </a:cubicBezTo>
                  <a:lnTo>
                    <a:pt x="62928" y="271096"/>
                  </a:lnTo>
                  <a:cubicBezTo>
                    <a:pt x="60483" y="271096"/>
                    <a:pt x="58737" y="269264"/>
                    <a:pt x="58737" y="266700"/>
                  </a:cubicBezTo>
                  <a:cubicBezTo>
                    <a:pt x="58737" y="264135"/>
                    <a:pt x="60483" y="261937"/>
                    <a:pt x="62928" y="261937"/>
                  </a:cubicBezTo>
                  <a:close/>
                  <a:moveTo>
                    <a:pt x="9011" y="245878"/>
                  </a:moveTo>
                  <a:lnTo>
                    <a:pt x="9011" y="265289"/>
                  </a:lnTo>
                  <a:cubicBezTo>
                    <a:pt x="9011" y="275714"/>
                    <a:pt x="17300" y="284341"/>
                    <a:pt x="28113" y="284341"/>
                  </a:cubicBezTo>
                  <a:lnTo>
                    <a:pt x="194631" y="284341"/>
                  </a:lnTo>
                  <a:cubicBezTo>
                    <a:pt x="205083" y="284341"/>
                    <a:pt x="214094" y="275714"/>
                    <a:pt x="214094" y="265289"/>
                  </a:cubicBezTo>
                  <a:lnTo>
                    <a:pt x="214094" y="245878"/>
                  </a:lnTo>
                  <a:lnTo>
                    <a:pt x="9011" y="245878"/>
                  </a:lnTo>
                  <a:close/>
                  <a:moveTo>
                    <a:pt x="154160" y="125445"/>
                  </a:moveTo>
                  <a:lnTo>
                    <a:pt x="173235" y="163733"/>
                  </a:lnTo>
                  <a:lnTo>
                    <a:pt x="215343" y="163733"/>
                  </a:lnTo>
                  <a:lnTo>
                    <a:pt x="234777" y="125445"/>
                  </a:lnTo>
                  <a:lnTo>
                    <a:pt x="154160" y="125445"/>
                  </a:lnTo>
                  <a:close/>
                  <a:moveTo>
                    <a:pt x="174314" y="87156"/>
                  </a:moveTo>
                  <a:cubicBezTo>
                    <a:pt x="176474" y="88588"/>
                    <a:pt x="176834" y="91093"/>
                    <a:pt x="175754" y="93240"/>
                  </a:cubicBezTo>
                  <a:lnTo>
                    <a:pt x="160998" y="116499"/>
                  </a:lnTo>
                  <a:lnTo>
                    <a:pt x="227939" y="116499"/>
                  </a:lnTo>
                  <a:lnTo>
                    <a:pt x="213183" y="93240"/>
                  </a:lnTo>
                  <a:cubicBezTo>
                    <a:pt x="211744" y="91093"/>
                    <a:pt x="212463" y="88588"/>
                    <a:pt x="214263" y="87156"/>
                  </a:cubicBezTo>
                  <a:cubicBezTo>
                    <a:pt x="216422" y="85725"/>
                    <a:pt x="219301" y="86441"/>
                    <a:pt x="220741" y="88588"/>
                  </a:cubicBezTo>
                  <a:lnTo>
                    <a:pt x="238376" y="116499"/>
                  </a:lnTo>
                  <a:lnTo>
                    <a:pt x="247733" y="116499"/>
                  </a:lnTo>
                  <a:cubicBezTo>
                    <a:pt x="250253" y="116499"/>
                    <a:pt x="252052" y="118646"/>
                    <a:pt x="252052" y="121151"/>
                  </a:cubicBezTo>
                  <a:cubicBezTo>
                    <a:pt x="252052" y="123298"/>
                    <a:pt x="250253" y="125445"/>
                    <a:pt x="247733" y="125445"/>
                  </a:cubicBezTo>
                  <a:lnTo>
                    <a:pt x="244494" y="125445"/>
                  </a:lnTo>
                  <a:lnTo>
                    <a:pt x="222181" y="170174"/>
                  </a:lnTo>
                  <a:cubicBezTo>
                    <a:pt x="221461" y="171606"/>
                    <a:pt x="220021" y="172679"/>
                    <a:pt x="218222" y="172679"/>
                  </a:cubicBezTo>
                  <a:lnTo>
                    <a:pt x="170715" y="172679"/>
                  </a:lnTo>
                  <a:cubicBezTo>
                    <a:pt x="168916" y="172679"/>
                    <a:pt x="167476" y="171606"/>
                    <a:pt x="166756" y="170174"/>
                  </a:cubicBezTo>
                  <a:lnTo>
                    <a:pt x="144083" y="125445"/>
                  </a:lnTo>
                  <a:lnTo>
                    <a:pt x="140844" y="125445"/>
                  </a:lnTo>
                  <a:cubicBezTo>
                    <a:pt x="138325" y="125445"/>
                    <a:pt x="136525" y="123298"/>
                    <a:pt x="136525" y="121151"/>
                  </a:cubicBezTo>
                  <a:cubicBezTo>
                    <a:pt x="136525" y="118646"/>
                    <a:pt x="138325" y="116499"/>
                    <a:pt x="140844" y="116499"/>
                  </a:cubicBezTo>
                  <a:lnTo>
                    <a:pt x="150201" y="116499"/>
                  </a:lnTo>
                  <a:lnTo>
                    <a:pt x="168196" y="88588"/>
                  </a:lnTo>
                  <a:cubicBezTo>
                    <a:pt x="169636" y="86441"/>
                    <a:pt x="172155" y="85725"/>
                    <a:pt x="174314" y="87156"/>
                  </a:cubicBezTo>
                  <a:close/>
                  <a:moveTo>
                    <a:pt x="194631" y="50326"/>
                  </a:moveTo>
                  <a:cubicBezTo>
                    <a:pt x="151019" y="50326"/>
                    <a:pt x="116058" y="85554"/>
                    <a:pt x="116058" y="128690"/>
                  </a:cubicBezTo>
                  <a:cubicBezTo>
                    <a:pt x="116058" y="143069"/>
                    <a:pt x="119662" y="157088"/>
                    <a:pt x="126870" y="168951"/>
                  </a:cubicBezTo>
                  <a:cubicBezTo>
                    <a:pt x="127591" y="170029"/>
                    <a:pt x="127591" y="171467"/>
                    <a:pt x="127591" y="172546"/>
                  </a:cubicBezTo>
                  <a:lnTo>
                    <a:pt x="118220" y="205257"/>
                  </a:lnTo>
                  <a:lnTo>
                    <a:pt x="150659" y="195552"/>
                  </a:lnTo>
                  <a:cubicBezTo>
                    <a:pt x="151019" y="195552"/>
                    <a:pt x="151380" y="195552"/>
                    <a:pt x="151740" y="195552"/>
                  </a:cubicBezTo>
                  <a:cubicBezTo>
                    <a:pt x="152821" y="195552"/>
                    <a:pt x="153182" y="195911"/>
                    <a:pt x="154263" y="196271"/>
                  </a:cubicBezTo>
                  <a:cubicBezTo>
                    <a:pt x="166157" y="203460"/>
                    <a:pt x="180214" y="207414"/>
                    <a:pt x="194631" y="207414"/>
                  </a:cubicBezTo>
                  <a:cubicBezTo>
                    <a:pt x="237882" y="207414"/>
                    <a:pt x="273204" y="172186"/>
                    <a:pt x="273204" y="128690"/>
                  </a:cubicBezTo>
                  <a:cubicBezTo>
                    <a:pt x="273204" y="85554"/>
                    <a:pt x="237882" y="50326"/>
                    <a:pt x="194631" y="50326"/>
                  </a:cubicBezTo>
                  <a:close/>
                  <a:moveTo>
                    <a:pt x="152209" y="23812"/>
                  </a:moveTo>
                  <a:cubicBezTo>
                    <a:pt x="154876" y="23812"/>
                    <a:pt x="156781" y="26098"/>
                    <a:pt x="156781" y="28384"/>
                  </a:cubicBezTo>
                  <a:cubicBezTo>
                    <a:pt x="156781" y="31051"/>
                    <a:pt x="154876" y="32956"/>
                    <a:pt x="152209" y="32956"/>
                  </a:cubicBezTo>
                  <a:cubicBezTo>
                    <a:pt x="149542" y="32956"/>
                    <a:pt x="147637" y="31051"/>
                    <a:pt x="147637" y="28384"/>
                  </a:cubicBezTo>
                  <a:cubicBezTo>
                    <a:pt x="147637" y="26098"/>
                    <a:pt x="149542" y="23812"/>
                    <a:pt x="152209" y="23812"/>
                  </a:cubicBezTo>
                  <a:close/>
                  <a:moveTo>
                    <a:pt x="90048" y="23812"/>
                  </a:moveTo>
                  <a:lnTo>
                    <a:pt x="131841" y="23812"/>
                  </a:lnTo>
                  <a:cubicBezTo>
                    <a:pt x="134003" y="23812"/>
                    <a:pt x="136165" y="26098"/>
                    <a:pt x="136165" y="28384"/>
                  </a:cubicBezTo>
                  <a:cubicBezTo>
                    <a:pt x="136165" y="31051"/>
                    <a:pt x="134003" y="32956"/>
                    <a:pt x="131841" y="32956"/>
                  </a:cubicBezTo>
                  <a:lnTo>
                    <a:pt x="90048" y="32956"/>
                  </a:lnTo>
                  <a:cubicBezTo>
                    <a:pt x="87887" y="32956"/>
                    <a:pt x="85725" y="31051"/>
                    <a:pt x="85725" y="28384"/>
                  </a:cubicBezTo>
                  <a:cubicBezTo>
                    <a:pt x="85725" y="26098"/>
                    <a:pt x="87887" y="23812"/>
                    <a:pt x="90048" y="23812"/>
                  </a:cubicBezTo>
                  <a:close/>
                  <a:moveTo>
                    <a:pt x="28113" y="8627"/>
                  </a:moveTo>
                  <a:cubicBezTo>
                    <a:pt x="17300" y="8627"/>
                    <a:pt x="9011" y="17614"/>
                    <a:pt x="9011" y="28039"/>
                  </a:cubicBezTo>
                  <a:lnTo>
                    <a:pt x="9011" y="237250"/>
                  </a:lnTo>
                  <a:lnTo>
                    <a:pt x="214094" y="237250"/>
                  </a:lnTo>
                  <a:lnTo>
                    <a:pt x="214094" y="213885"/>
                  </a:lnTo>
                  <a:cubicBezTo>
                    <a:pt x="207606" y="215682"/>
                    <a:pt x="201119" y="216042"/>
                    <a:pt x="194631" y="216042"/>
                  </a:cubicBezTo>
                  <a:cubicBezTo>
                    <a:pt x="179493" y="216042"/>
                    <a:pt x="164355" y="212447"/>
                    <a:pt x="151380" y="204898"/>
                  </a:cubicBezTo>
                  <a:lnTo>
                    <a:pt x="112453" y="216042"/>
                  </a:lnTo>
                  <a:cubicBezTo>
                    <a:pt x="112453" y="216042"/>
                    <a:pt x="111732" y="216042"/>
                    <a:pt x="111372" y="216042"/>
                  </a:cubicBezTo>
                  <a:cubicBezTo>
                    <a:pt x="110291" y="216042"/>
                    <a:pt x="109209" y="215682"/>
                    <a:pt x="108128" y="214963"/>
                  </a:cubicBezTo>
                  <a:cubicBezTo>
                    <a:pt x="107047" y="213885"/>
                    <a:pt x="106686" y="212087"/>
                    <a:pt x="107047" y="210290"/>
                  </a:cubicBezTo>
                  <a:lnTo>
                    <a:pt x="118581" y="172186"/>
                  </a:lnTo>
                  <a:cubicBezTo>
                    <a:pt x="111012" y="158886"/>
                    <a:pt x="107047" y="143788"/>
                    <a:pt x="107047" y="128690"/>
                  </a:cubicBezTo>
                  <a:cubicBezTo>
                    <a:pt x="107047" y="80521"/>
                    <a:pt x="145973" y="41339"/>
                    <a:pt x="194631" y="41339"/>
                  </a:cubicBezTo>
                  <a:cubicBezTo>
                    <a:pt x="201119" y="41339"/>
                    <a:pt x="207606" y="42058"/>
                    <a:pt x="214094" y="43855"/>
                  </a:cubicBezTo>
                  <a:lnTo>
                    <a:pt x="214094" y="28039"/>
                  </a:lnTo>
                  <a:cubicBezTo>
                    <a:pt x="214094" y="17614"/>
                    <a:pt x="205083" y="8627"/>
                    <a:pt x="194631" y="8627"/>
                  </a:cubicBezTo>
                  <a:lnTo>
                    <a:pt x="28113" y="8627"/>
                  </a:lnTo>
                  <a:close/>
                  <a:moveTo>
                    <a:pt x="28113" y="0"/>
                  </a:moveTo>
                  <a:lnTo>
                    <a:pt x="194631" y="0"/>
                  </a:lnTo>
                  <a:cubicBezTo>
                    <a:pt x="210129" y="0"/>
                    <a:pt x="222744" y="12581"/>
                    <a:pt x="222744" y="28039"/>
                  </a:cubicBezTo>
                  <a:lnTo>
                    <a:pt x="222744" y="46012"/>
                  </a:lnTo>
                  <a:cubicBezTo>
                    <a:pt x="257345" y="58234"/>
                    <a:pt x="282215" y="90586"/>
                    <a:pt x="282215" y="128690"/>
                  </a:cubicBezTo>
                  <a:cubicBezTo>
                    <a:pt x="282215" y="167154"/>
                    <a:pt x="257345" y="199865"/>
                    <a:pt x="222744" y="211728"/>
                  </a:cubicBezTo>
                  <a:lnTo>
                    <a:pt x="222744" y="265289"/>
                  </a:lnTo>
                  <a:cubicBezTo>
                    <a:pt x="222744" y="280746"/>
                    <a:pt x="210129" y="293328"/>
                    <a:pt x="194631" y="293328"/>
                  </a:cubicBezTo>
                  <a:lnTo>
                    <a:pt x="28113" y="293328"/>
                  </a:lnTo>
                  <a:cubicBezTo>
                    <a:pt x="12615" y="293328"/>
                    <a:pt x="0" y="280746"/>
                    <a:pt x="0" y="265289"/>
                  </a:cubicBezTo>
                  <a:lnTo>
                    <a:pt x="0" y="28039"/>
                  </a:lnTo>
                  <a:cubicBezTo>
                    <a:pt x="0" y="12581"/>
                    <a:pt x="12615" y="0"/>
                    <a:pt x="28113"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grpSp>
      <p:grpSp>
        <p:nvGrpSpPr>
          <p:cNvPr id="28" name="Group 27">
            <a:extLst>
              <a:ext uri="{FF2B5EF4-FFF2-40B4-BE49-F238E27FC236}">
                <a16:creationId xmlns:a16="http://schemas.microsoft.com/office/drawing/2014/main" id="{2F2FB98E-6868-0CDE-0567-780BDF0BA144}"/>
              </a:ext>
            </a:extLst>
          </p:cNvPr>
          <p:cNvGrpSpPr/>
          <p:nvPr/>
        </p:nvGrpSpPr>
        <p:grpSpPr>
          <a:xfrm>
            <a:off x="4256111" y="3222201"/>
            <a:ext cx="1199456" cy="1199454"/>
            <a:chOff x="4532509" y="3686356"/>
            <a:chExt cx="778402" cy="778401"/>
          </a:xfrm>
        </p:grpSpPr>
        <p:sp>
          <p:nvSpPr>
            <p:cNvPr id="13" name="Shape 13653">
              <a:extLst>
                <a:ext uri="{FF2B5EF4-FFF2-40B4-BE49-F238E27FC236}">
                  <a16:creationId xmlns:a16="http://schemas.microsoft.com/office/drawing/2014/main" id="{86C0C182-206A-0AE4-35A2-86B3D0CAC2BC}"/>
                </a:ext>
              </a:extLst>
            </p:cNvPr>
            <p:cNvSpPr/>
            <p:nvPr/>
          </p:nvSpPr>
          <p:spPr>
            <a:xfrm flipH="1">
              <a:off x="4532509" y="3686356"/>
              <a:ext cx="778402" cy="778401"/>
            </a:xfrm>
            <a:prstGeom prst="wedgeEllipseCallout">
              <a:avLst>
                <a:gd name="adj1" fmla="val 777"/>
                <a:gd name="adj2" fmla="val 60441"/>
              </a:avLst>
            </a:prstGeom>
            <a:solidFill>
              <a:srgbClr val="00BAB5"/>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6" name="Freeform 921">
              <a:extLst>
                <a:ext uri="{FF2B5EF4-FFF2-40B4-BE49-F238E27FC236}">
                  <a16:creationId xmlns:a16="http://schemas.microsoft.com/office/drawing/2014/main" id="{B7ABF41A-B17E-9678-DBFF-54EF311D9677}"/>
                </a:ext>
              </a:extLst>
            </p:cNvPr>
            <p:cNvSpPr>
              <a:spLocks noChangeArrowheads="1"/>
            </p:cNvSpPr>
            <p:nvPr/>
          </p:nvSpPr>
          <p:spPr bwMode="auto">
            <a:xfrm>
              <a:off x="4733668" y="3874211"/>
              <a:ext cx="398384" cy="400538"/>
            </a:xfrm>
            <a:custGeom>
              <a:avLst/>
              <a:gdLst>
                <a:gd name="T0" fmla="*/ 183015 w 293328"/>
                <a:gd name="T1" fmla="*/ 287555 h 294910"/>
                <a:gd name="T2" fmla="*/ 114074 w 293328"/>
                <a:gd name="T3" fmla="*/ 269552 h 294910"/>
                <a:gd name="T4" fmla="*/ 122828 w 293328"/>
                <a:gd name="T5" fmla="*/ 278369 h 294910"/>
                <a:gd name="T6" fmla="*/ 131219 w 293328"/>
                <a:gd name="T7" fmla="*/ 273961 h 294910"/>
                <a:gd name="T8" fmla="*/ 200889 w 293328"/>
                <a:gd name="T9" fmla="*/ 278369 h 294910"/>
                <a:gd name="T10" fmla="*/ 131219 w 293328"/>
                <a:gd name="T11" fmla="*/ 283146 h 294910"/>
                <a:gd name="T12" fmla="*/ 114074 w 293328"/>
                <a:gd name="T13" fmla="*/ 260367 h 294910"/>
                <a:gd name="T14" fmla="*/ 192510 w 293328"/>
                <a:gd name="T15" fmla="*/ 241314 h 294910"/>
                <a:gd name="T16" fmla="*/ 182700 w 293328"/>
                <a:gd name="T17" fmla="*/ 198703 h 294910"/>
                <a:gd name="T18" fmla="*/ 165622 w 293328"/>
                <a:gd name="T19" fmla="*/ 241314 h 294910"/>
                <a:gd name="T20" fmla="*/ 99854 w 293328"/>
                <a:gd name="T21" fmla="*/ 188506 h 294910"/>
                <a:gd name="T22" fmla="*/ 126742 w 293328"/>
                <a:gd name="T23" fmla="*/ 241314 h 294910"/>
                <a:gd name="T24" fmla="*/ 76236 w 293328"/>
                <a:gd name="T25" fmla="*/ 159734 h 294910"/>
                <a:gd name="T26" fmla="*/ 224122 w 293328"/>
                <a:gd name="T27" fmla="*/ 196519 h 294910"/>
                <a:gd name="T28" fmla="*/ 192510 w 293328"/>
                <a:gd name="T29" fmla="*/ 250419 h 294910"/>
                <a:gd name="T30" fmla="*/ 90770 w 293328"/>
                <a:gd name="T31" fmla="*/ 183043 h 294910"/>
                <a:gd name="T32" fmla="*/ 76236 w 293328"/>
                <a:gd name="T33" fmla="*/ 159734 h 294910"/>
                <a:gd name="T34" fmla="*/ 243048 w 293328"/>
                <a:gd name="T35" fmla="*/ 125149 h 294910"/>
                <a:gd name="T36" fmla="*/ 286087 w 293328"/>
                <a:gd name="T37" fmla="*/ 104169 h 294910"/>
                <a:gd name="T38" fmla="*/ 151905 w 293328"/>
                <a:gd name="T39" fmla="*/ 105616 h 294910"/>
                <a:gd name="T40" fmla="*/ 214836 w 293328"/>
                <a:gd name="T41" fmla="*/ 105616 h 294910"/>
                <a:gd name="T42" fmla="*/ 80654 w 293328"/>
                <a:gd name="T43" fmla="*/ 104169 h 294910"/>
                <a:gd name="T44" fmla="*/ 123694 w 293328"/>
                <a:gd name="T45" fmla="*/ 125149 h 294910"/>
                <a:gd name="T46" fmla="*/ 80654 w 293328"/>
                <a:gd name="T47" fmla="*/ 104169 h 294910"/>
                <a:gd name="T48" fmla="*/ 28573 w 293328"/>
                <a:gd name="T49" fmla="*/ 125149 h 294910"/>
                <a:gd name="T50" fmla="*/ 71612 w 293328"/>
                <a:gd name="T51" fmla="*/ 104169 h 294910"/>
                <a:gd name="T52" fmla="*/ 222070 w 293328"/>
                <a:gd name="T53" fmla="*/ 95489 h 294910"/>
                <a:gd name="T54" fmla="*/ 208687 w 293328"/>
                <a:gd name="T55" fmla="*/ 68724 h 294910"/>
                <a:gd name="T56" fmla="*/ 211943 w 293328"/>
                <a:gd name="T57" fmla="*/ 95489 h 294910"/>
                <a:gd name="T58" fmla="*/ 96568 w 293328"/>
                <a:gd name="T59" fmla="*/ 68724 h 294910"/>
                <a:gd name="T60" fmla="*/ 143224 w 293328"/>
                <a:gd name="T61" fmla="*/ 68724 h 294910"/>
                <a:gd name="T62" fmla="*/ 15192 w 293328"/>
                <a:gd name="T63" fmla="*/ 95489 h 294910"/>
                <a:gd name="T64" fmla="*/ 41953 w 293328"/>
                <a:gd name="T65" fmla="*/ 68724 h 294910"/>
                <a:gd name="T66" fmla="*/ 229635 w 293328"/>
                <a:gd name="T67" fmla="*/ 35139 h 294910"/>
                <a:gd name="T68" fmla="*/ 221896 w 293328"/>
                <a:gd name="T69" fmla="*/ 38090 h 294910"/>
                <a:gd name="T70" fmla="*/ 167588 w 293328"/>
                <a:gd name="T71" fmla="*/ 31822 h 294910"/>
                <a:gd name="T72" fmla="*/ 174223 w 293328"/>
                <a:gd name="T73" fmla="*/ 38090 h 294910"/>
                <a:gd name="T74" fmla="*/ 166114 w 293328"/>
                <a:gd name="T75" fmla="*/ 34773 h 294910"/>
                <a:gd name="T76" fmla="*/ 202467 w 293328"/>
                <a:gd name="T77" fmla="*/ 35139 h 294910"/>
                <a:gd name="T78" fmla="*/ 197867 w 293328"/>
                <a:gd name="T79" fmla="*/ 30348 h 294910"/>
                <a:gd name="T80" fmla="*/ 250280 w 293328"/>
                <a:gd name="T81" fmla="*/ 59682 h 294910"/>
                <a:gd name="T82" fmla="*/ 40508 w 293328"/>
                <a:gd name="T83" fmla="*/ 0 h 294910"/>
                <a:gd name="T84" fmla="*/ 259322 w 293328"/>
                <a:gd name="T85" fmla="*/ 62214 h 294910"/>
                <a:gd name="T86" fmla="*/ 295129 w 293328"/>
                <a:gd name="T87" fmla="*/ 105616 h 294910"/>
                <a:gd name="T88" fmla="*/ 259322 w 293328"/>
                <a:gd name="T89" fmla="*/ 290445 h 294910"/>
                <a:gd name="T90" fmla="*/ 208687 w 293328"/>
                <a:gd name="T91" fmla="*/ 290445 h 294910"/>
                <a:gd name="T92" fmla="*/ 250280 w 293328"/>
                <a:gd name="T93" fmla="*/ 133829 h 294910"/>
                <a:gd name="T94" fmla="*/ 195306 w 293328"/>
                <a:gd name="T95" fmla="*/ 133829 h 294910"/>
                <a:gd name="T96" fmla="*/ 123694 w 293328"/>
                <a:gd name="T97" fmla="*/ 133829 h 294910"/>
                <a:gd name="T98" fmla="*/ 52082 w 293328"/>
                <a:gd name="T99" fmla="*/ 133829 h 294910"/>
                <a:gd name="T100" fmla="*/ 82102 w 293328"/>
                <a:gd name="T101" fmla="*/ 286105 h 294910"/>
                <a:gd name="T102" fmla="*/ 40508 w 293328"/>
                <a:gd name="T103" fmla="*/ 295147 h 294910"/>
                <a:gd name="T104" fmla="*/ 28573 w 293328"/>
                <a:gd name="T105" fmla="*/ 133829 h 294910"/>
                <a:gd name="T106" fmla="*/ 1083 w 293328"/>
                <a:gd name="T107" fmla="*/ 96573 h 294910"/>
                <a:gd name="T108" fmla="*/ 40508 w 293328"/>
                <a:gd name="T109" fmla="*/ 0 h 294910"/>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93328" h="294910">
                  <a:moveTo>
                    <a:pt x="181898" y="267890"/>
                  </a:moveTo>
                  <a:cubicBezTo>
                    <a:pt x="176822" y="267890"/>
                    <a:pt x="172834" y="271907"/>
                    <a:pt x="172834" y="276653"/>
                  </a:cubicBezTo>
                  <a:cubicBezTo>
                    <a:pt x="172834" y="281765"/>
                    <a:pt x="176822" y="285782"/>
                    <a:pt x="181898" y="285782"/>
                  </a:cubicBezTo>
                  <a:cubicBezTo>
                    <a:pt x="186611" y="285782"/>
                    <a:pt x="190599" y="281765"/>
                    <a:pt x="190599" y="276653"/>
                  </a:cubicBezTo>
                  <a:cubicBezTo>
                    <a:pt x="190599" y="271907"/>
                    <a:pt x="186611" y="267890"/>
                    <a:pt x="181898" y="267890"/>
                  </a:cubicBezTo>
                  <a:close/>
                  <a:moveTo>
                    <a:pt x="113377" y="267890"/>
                  </a:moveTo>
                  <a:cubicBezTo>
                    <a:pt x="107939" y="267890"/>
                    <a:pt x="103951" y="271907"/>
                    <a:pt x="103951" y="276653"/>
                  </a:cubicBezTo>
                  <a:cubicBezTo>
                    <a:pt x="103951" y="281765"/>
                    <a:pt x="107939" y="285782"/>
                    <a:pt x="113377" y="285782"/>
                  </a:cubicBezTo>
                  <a:cubicBezTo>
                    <a:pt x="118090" y="285782"/>
                    <a:pt x="122078" y="281765"/>
                    <a:pt x="122078" y="276653"/>
                  </a:cubicBezTo>
                  <a:cubicBezTo>
                    <a:pt x="122078" y="271907"/>
                    <a:pt x="118090" y="267890"/>
                    <a:pt x="113377" y="267890"/>
                  </a:cubicBezTo>
                  <a:close/>
                  <a:moveTo>
                    <a:pt x="113377" y="258762"/>
                  </a:moveTo>
                  <a:cubicBezTo>
                    <a:pt x="121353" y="258762"/>
                    <a:pt x="128242" y="264604"/>
                    <a:pt x="130417" y="272272"/>
                  </a:cubicBezTo>
                  <a:lnTo>
                    <a:pt x="164496" y="272272"/>
                  </a:lnTo>
                  <a:cubicBezTo>
                    <a:pt x="166309" y="264604"/>
                    <a:pt x="173559" y="258762"/>
                    <a:pt x="181898" y="258762"/>
                  </a:cubicBezTo>
                  <a:cubicBezTo>
                    <a:pt x="191687" y="258762"/>
                    <a:pt x="199663" y="266795"/>
                    <a:pt x="199663" y="276653"/>
                  </a:cubicBezTo>
                  <a:cubicBezTo>
                    <a:pt x="199663" y="286512"/>
                    <a:pt x="191687" y="294910"/>
                    <a:pt x="181898" y="294910"/>
                  </a:cubicBezTo>
                  <a:cubicBezTo>
                    <a:pt x="173559" y="294910"/>
                    <a:pt x="166309" y="289068"/>
                    <a:pt x="164496" y="281400"/>
                  </a:cubicBezTo>
                  <a:lnTo>
                    <a:pt x="130417" y="281400"/>
                  </a:lnTo>
                  <a:cubicBezTo>
                    <a:pt x="128242" y="289068"/>
                    <a:pt x="121353" y="294910"/>
                    <a:pt x="113377" y="294910"/>
                  </a:cubicBezTo>
                  <a:cubicBezTo>
                    <a:pt x="103226" y="294910"/>
                    <a:pt x="95250" y="286512"/>
                    <a:pt x="95250" y="276653"/>
                  </a:cubicBezTo>
                  <a:cubicBezTo>
                    <a:pt x="95250" y="266795"/>
                    <a:pt x="103226" y="258762"/>
                    <a:pt x="113377" y="258762"/>
                  </a:cubicBezTo>
                  <a:close/>
                  <a:moveTo>
                    <a:pt x="181584" y="197478"/>
                  </a:moveTo>
                  <a:lnTo>
                    <a:pt x="173639" y="239826"/>
                  </a:lnTo>
                  <a:lnTo>
                    <a:pt x="191335" y="239826"/>
                  </a:lnTo>
                  <a:cubicBezTo>
                    <a:pt x="194946" y="239826"/>
                    <a:pt x="198196" y="237655"/>
                    <a:pt x="199641" y="234035"/>
                  </a:cubicBezTo>
                  <a:lnTo>
                    <a:pt x="212281" y="201460"/>
                  </a:lnTo>
                  <a:lnTo>
                    <a:pt x="181584" y="197478"/>
                  </a:lnTo>
                  <a:close/>
                  <a:moveTo>
                    <a:pt x="140053" y="192049"/>
                  </a:moveTo>
                  <a:lnTo>
                    <a:pt x="134997" y="239826"/>
                  </a:lnTo>
                  <a:lnTo>
                    <a:pt x="164611" y="239826"/>
                  </a:lnTo>
                  <a:lnTo>
                    <a:pt x="172917" y="196393"/>
                  </a:lnTo>
                  <a:lnTo>
                    <a:pt x="140053" y="192049"/>
                  </a:lnTo>
                  <a:close/>
                  <a:moveTo>
                    <a:pt x="99245" y="187344"/>
                  </a:moveTo>
                  <a:lnTo>
                    <a:pt x="99245" y="231140"/>
                  </a:lnTo>
                  <a:cubicBezTo>
                    <a:pt x="99245" y="235845"/>
                    <a:pt x="103217" y="239826"/>
                    <a:pt x="107912" y="239826"/>
                  </a:cubicBezTo>
                  <a:lnTo>
                    <a:pt x="125969" y="239826"/>
                  </a:lnTo>
                  <a:lnTo>
                    <a:pt x="131386" y="191325"/>
                  </a:lnTo>
                  <a:lnTo>
                    <a:pt x="99245" y="187344"/>
                  </a:lnTo>
                  <a:close/>
                  <a:moveTo>
                    <a:pt x="75771" y="158750"/>
                  </a:moveTo>
                  <a:cubicBezTo>
                    <a:pt x="87327" y="158750"/>
                    <a:pt x="96717" y="167075"/>
                    <a:pt x="98884" y="177933"/>
                  </a:cubicBezTo>
                  <a:lnTo>
                    <a:pt x="219142" y="193497"/>
                  </a:lnTo>
                  <a:cubicBezTo>
                    <a:pt x="220587" y="193497"/>
                    <a:pt x="221670" y="194221"/>
                    <a:pt x="222754" y="195307"/>
                  </a:cubicBezTo>
                  <a:cubicBezTo>
                    <a:pt x="223115" y="196393"/>
                    <a:pt x="223476" y="198202"/>
                    <a:pt x="222754" y="199288"/>
                  </a:cubicBezTo>
                  <a:lnTo>
                    <a:pt x="207947" y="237655"/>
                  </a:lnTo>
                  <a:cubicBezTo>
                    <a:pt x="205058" y="244532"/>
                    <a:pt x="198919" y="248875"/>
                    <a:pt x="191335" y="248875"/>
                  </a:cubicBezTo>
                  <a:lnTo>
                    <a:pt x="107912" y="248875"/>
                  </a:lnTo>
                  <a:cubicBezTo>
                    <a:pt x="98161" y="248875"/>
                    <a:pt x="90216" y="240912"/>
                    <a:pt x="90216" y="231140"/>
                  </a:cubicBezTo>
                  <a:lnTo>
                    <a:pt x="90216" y="181915"/>
                  </a:lnTo>
                  <a:cubicBezTo>
                    <a:pt x="90216" y="174314"/>
                    <a:pt x="83716" y="167799"/>
                    <a:pt x="75771" y="167799"/>
                  </a:cubicBezTo>
                  <a:cubicBezTo>
                    <a:pt x="73604" y="167799"/>
                    <a:pt x="71437" y="165627"/>
                    <a:pt x="71437" y="163093"/>
                  </a:cubicBezTo>
                  <a:cubicBezTo>
                    <a:pt x="71437" y="160922"/>
                    <a:pt x="73604" y="158750"/>
                    <a:pt x="75771" y="158750"/>
                  </a:cubicBezTo>
                  <a:close/>
                  <a:moveTo>
                    <a:pt x="222153" y="103527"/>
                  </a:moveTo>
                  <a:lnTo>
                    <a:pt x="222153" y="104965"/>
                  </a:lnTo>
                  <a:cubicBezTo>
                    <a:pt x="222153" y="115749"/>
                    <a:pt x="230780" y="124377"/>
                    <a:pt x="241564" y="124377"/>
                  </a:cubicBezTo>
                  <a:lnTo>
                    <a:pt x="265289" y="124377"/>
                  </a:lnTo>
                  <a:cubicBezTo>
                    <a:pt x="276073" y="124377"/>
                    <a:pt x="284341" y="115749"/>
                    <a:pt x="284341" y="104965"/>
                  </a:cubicBezTo>
                  <a:lnTo>
                    <a:pt x="284341" y="103527"/>
                  </a:lnTo>
                  <a:lnTo>
                    <a:pt x="222153" y="103527"/>
                  </a:lnTo>
                  <a:close/>
                  <a:moveTo>
                    <a:pt x="150978" y="103527"/>
                  </a:moveTo>
                  <a:lnTo>
                    <a:pt x="150978" y="104965"/>
                  </a:lnTo>
                  <a:cubicBezTo>
                    <a:pt x="150978" y="115749"/>
                    <a:pt x="159964" y="124377"/>
                    <a:pt x="170389" y="124377"/>
                  </a:cubicBezTo>
                  <a:lnTo>
                    <a:pt x="194114" y="124377"/>
                  </a:lnTo>
                  <a:cubicBezTo>
                    <a:pt x="204898" y="124377"/>
                    <a:pt x="213525" y="115749"/>
                    <a:pt x="213525" y="104965"/>
                  </a:cubicBezTo>
                  <a:lnTo>
                    <a:pt x="213525" y="103527"/>
                  </a:lnTo>
                  <a:lnTo>
                    <a:pt x="150978" y="103527"/>
                  </a:lnTo>
                  <a:close/>
                  <a:moveTo>
                    <a:pt x="80162" y="103527"/>
                  </a:moveTo>
                  <a:lnTo>
                    <a:pt x="80162" y="104965"/>
                  </a:lnTo>
                  <a:cubicBezTo>
                    <a:pt x="80162" y="115749"/>
                    <a:pt x="88789" y="124377"/>
                    <a:pt x="99214" y="124377"/>
                  </a:cubicBezTo>
                  <a:lnTo>
                    <a:pt x="122939" y="124377"/>
                  </a:lnTo>
                  <a:cubicBezTo>
                    <a:pt x="133723" y="124377"/>
                    <a:pt x="142350" y="115749"/>
                    <a:pt x="142350" y="104965"/>
                  </a:cubicBezTo>
                  <a:lnTo>
                    <a:pt x="142350" y="103527"/>
                  </a:lnTo>
                  <a:lnTo>
                    <a:pt x="80162" y="103527"/>
                  </a:lnTo>
                  <a:close/>
                  <a:moveTo>
                    <a:pt x="8987" y="103527"/>
                  </a:moveTo>
                  <a:lnTo>
                    <a:pt x="8987" y="104965"/>
                  </a:lnTo>
                  <a:cubicBezTo>
                    <a:pt x="8987" y="115749"/>
                    <a:pt x="17614" y="124377"/>
                    <a:pt x="28398" y="124377"/>
                  </a:cubicBezTo>
                  <a:lnTo>
                    <a:pt x="51764" y="124377"/>
                  </a:lnTo>
                  <a:cubicBezTo>
                    <a:pt x="62548" y="124377"/>
                    <a:pt x="71175" y="115749"/>
                    <a:pt x="71175" y="104965"/>
                  </a:cubicBezTo>
                  <a:lnTo>
                    <a:pt x="71175" y="103527"/>
                  </a:lnTo>
                  <a:lnTo>
                    <a:pt x="8987" y="103527"/>
                  </a:lnTo>
                  <a:close/>
                  <a:moveTo>
                    <a:pt x="207414" y="68299"/>
                  </a:moveTo>
                  <a:lnTo>
                    <a:pt x="220715" y="94900"/>
                  </a:lnTo>
                  <a:lnTo>
                    <a:pt x="278230" y="94900"/>
                  </a:lnTo>
                  <a:lnTo>
                    <a:pt x="251270" y="68299"/>
                  </a:lnTo>
                  <a:lnTo>
                    <a:pt x="207414" y="68299"/>
                  </a:lnTo>
                  <a:close/>
                  <a:moveTo>
                    <a:pt x="150978" y="68299"/>
                  </a:moveTo>
                  <a:lnTo>
                    <a:pt x="150978" y="94900"/>
                  </a:lnTo>
                  <a:lnTo>
                    <a:pt x="210650" y="94900"/>
                  </a:lnTo>
                  <a:lnTo>
                    <a:pt x="197349" y="68299"/>
                  </a:lnTo>
                  <a:lnTo>
                    <a:pt x="150978" y="68299"/>
                  </a:lnTo>
                  <a:close/>
                  <a:moveTo>
                    <a:pt x="95979" y="68299"/>
                  </a:moveTo>
                  <a:lnTo>
                    <a:pt x="82678" y="94900"/>
                  </a:lnTo>
                  <a:lnTo>
                    <a:pt x="142350" y="94900"/>
                  </a:lnTo>
                  <a:lnTo>
                    <a:pt x="142350" y="68299"/>
                  </a:lnTo>
                  <a:lnTo>
                    <a:pt x="95979" y="68299"/>
                  </a:lnTo>
                  <a:close/>
                  <a:moveTo>
                    <a:pt x="41698" y="68299"/>
                  </a:moveTo>
                  <a:lnTo>
                    <a:pt x="15098" y="94900"/>
                  </a:lnTo>
                  <a:lnTo>
                    <a:pt x="72972" y="94900"/>
                  </a:lnTo>
                  <a:lnTo>
                    <a:pt x="85913" y="68299"/>
                  </a:lnTo>
                  <a:lnTo>
                    <a:pt x="41698" y="68299"/>
                  </a:lnTo>
                  <a:close/>
                  <a:moveTo>
                    <a:pt x="220541" y="31627"/>
                  </a:moveTo>
                  <a:cubicBezTo>
                    <a:pt x="222006" y="30162"/>
                    <a:pt x="225303" y="30162"/>
                    <a:pt x="226768" y="31627"/>
                  </a:cubicBezTo>
                  <a:cubicBezTo>
                    <a:pt x="227501" y="32360"/>
                    <a:pt x="228234" y="33825"/>
                    <a:pt x="228234" y="34924"/>
                  </a:cubicBezTo>
                  <a:cubicBezTo>
                    <a:pt x="228234" y="36024"/>
                    <a:pt x="227501" y="37123"/>
                    <a:pt x="226768" y="37855"/>
                  </a:cubicBezTo>
                  <a:cubicBezTo>
                    <a:pt x="226036" y="38954"/>
                    <a:pt x="224570" y="39321"/>
                    <a:pt x="223471" y="39321"/>
                  </a:cubicBezTo>
                  <a:cubicBezTo>
                    <a:pt x="222372" y="39321"/>
                    <a:pt x="221273" y="38954"/>
                    <a:pt x="220541" y="37855"/>
                  </a:cubicBezTo>
                  <a:cubicBezTo>
                    <a:pt x="219441" y="37123"/>
                    <a:pt x="219075" y="36024"/>
                    <a:pt x="219075" y="34924"/>
                  </a:cubicBezTo>
                  <a:cubicBezTo>
                    <a:pt x="219075" y="33825"/>
                    <a:pt x="219441" y="32726"/>
                    <a:pt x="220541" y="31627"/>
                  </a:cubicBezTo>
                  <a:close/>
                  <a:moveTo>
                    <a:pt x="166566" y="31627"/>
                  </a:moveTo>
                  <a:cubicBezTo>
                    <a:pt x="168397" y="30162"/>
                    <a:pt x="171328" y="30162"/>
                    <a:pt x="173160" y="31627"/>
                  </a:cubicBezTo>
                  <a:cubicBezTo>
                    <a:pt x="173892" y="32360"/>
                    <a:pt x="174259" y="33825"/>
                    <a:pt x="174259" y="34558"/>
                  </a:cubicBezTo>
                  <a:cubicBezTo>
                    <a:pt x="174259" y="36024"/>
                    <a:pt x="173892" y="37123"/>
                    <a:pt x="173160" y="37855"/>
                  </a:cubicBezTo>
                  <a:cubicBezTo>
                    <a:pt x="172061" y="38954"/>
                    <a:pt x="170962" y="39321"/>
                    <a:pt x="169863" y="39321"/>
                  </a:cubicBezTo>
                  <a:cubicBezTo>
                    <a:pt x="168764" y="39321"/>
                    <a:pt x="167298" y="38954"/>
                    <a:pt x="166566" y="37855"/>
                  </a:cubicBezTo>
                  <a:cubicBezTo>
                    <a:pt x="165833" y="37123"/>
                    <a:pt x="165100" y="36024"/>
                    <a:pt x="165100" y="34558"/>
                  </a:cubicBezTo>
                  <a:cubicBezTo>
                    <a:pt x="165100" y="33825"/>
                    <a:pt x="165833" y="32360"/>
                    <a:pt x="166566" y="31627"/>
                  </a:cubicBezTo>
                  <a:close/>
                  <a:moveTo>
                    <a:pt x="196659" y="30162"/>
                  </a:moveTo>
                  <a:cubicBezTo>
                    <a:pt x="199326" y="30162"/>
                    <a:pt x="201231" y="32360"/>
                    <a:pt x="201231" y="34924"/>
                  </a:cubicBezTo>
                  <a:cubicBezTo>
                    <a:pt x="201231" y="37489"/>
                    <a:pt x="199326" y="39321"/>
                    <a:pt x="196659" y="39321"/>
                  </a:cubicBezTo>
                  <a:cubicBezTo>
                    <a:pt x="193992" y="39321"/>
                    <a:pt x="192087" y="37489"/>
                    <a:pt x="192087" y="34924"/>
                  </a:cubicBezTo>
                  <a:cubicBezTo>
                    <a:pt x="192087" y="32360"/>
                    <a:pt x="193992" y="30162"/>
                    <a:pt x="196659" y="30162"/>
                  </a:cubicBezTo>
                  <a:close/>
                  <a:moveTo>
                    <a:pt x="44574" y="8627"/>
                  </a:moveTo>
                  <a:lnTo>
                    <a:pt x="44574" y="59313"/>
                  </a:lnTo>
                  <a:lnTo>
                    <a:pt x="248753" y="59313"/>
                  </a:lnTo>
                  <a:lnTo>
                    <a:pt x="248753" y="8627"/>
                  </a:lnTo>
                  <a:lnTo>
                    <a:pt x="44574" y="8627"/>
                  </a:lnTo>
                  <a:close/>
                  <a:moveTo>
                    <a:pt x="40261" y="0"/>
                  </a:moveTo>
                  <a:lnTo>
                    <a:pt x="253426" y="0"/>
                  </a:lnTo>
                  <a:cubicBezTo>
                    <a:pt x="255943" y="0"/>
                    <a:pt x="257740" y="1797"/>
                    <a:pt x="257740" y="4314"/>
                  </a:cubicBezTo>
                  <a:lnTo>
                    <a:pt x="257740" y="61829"/>
                  </a:lnTo>
                  <a:lnTo>
                    <a:pt x="291890" y="95978"/>
                  </a:lnTo>
                  <a:cubicBezTo>
                    <a:pt x="292609" y="96697"/>
                    <a:pt x="293328" y="98135"/>
                    <a:pt x="293328" y="99214"/>
                  </a:cubicBezTo>
                  <a:lnTo>
                    <a:pt x="293328" y="104965"/>
                  </a:lnTo>
                  <a:cubicBezTo>
                    <a:pt x="293328" y="120782"/>
                    <a:pt x="280746" y="133004"/>
                    <a:pt x="265289" y="133004"/>
                  </a:cubicBezTo>
                  <a:lnTo>
                    <a:pt x="257740" y="133004"/>
                  </a:lnTo>
                  <a:lnTo>
                    <a:pt x="257740" y="288654"/>
                  </a:lnTo>
                  <a:cubicBezTo>
                    <a:pt x="257740" y="291530"/>
                    <a:pt x="255943" y="293328"/>
                    <a:pt x="253426" y="293328"/>
                  </a:cubicBezTo>
                  <a:lnTo>
                    <a:pt x="212087" y="293328"/>
                  </a:lnTo>
                  <a:cubicBezTo>
                    <a:pt x="209212" y="293328"/>
                    <a:pt x="207414" y="291530"/>
                    <a:pt x="207414" y="288654"/>
                  </a:cubicBezTo>
                  <a:cubicBezTo>
                    <a:pt x="207414" y="286498"/>
                    <a:pt x="209212" y="284341"/>
                    <a:pt x="212087" y="284341"/>
                  </a:cubicBezTo>
                  <a:lnTo>
                    <a:pt x="248753" y="284341"/>
                  </a:lnTo>
                  <a:lnTo>
                    <a:pt x="248753" y="133004"/>
                  </a:lnTo>
                  <a:lnTo>
                    <a:pt x="241564" y="133004"/>
                  </a:lnTo>
                  <a:cubicBezTo>
                    <a:pt x="231499" y="133004"/>
                    <a:pt x="222872" y="127971"/>
                    <a:pt x="217839" y="120063"/>
                  </a:cubicBezTo>
                  <a:cubicBezTo>
                    <a:pt x="212806" y="127971"/>
                    <a:pt x="204179" y="133004"/>
                    <a:pt x="194114" y="133004"/>
                  </a:cubicBezTo>
                  <a:lnTo>
                    <a:pt x="170389" y="133004"/>
                  </a:lnTo>
                  <a:cubicBezTo>
                    <a:pt x="160324" y="133004"/>
                    <a:pt x="151696" y="127971"/>
                    <a:pt x="146664" y="120063"/>
                  </a:cubicBezTo>
                  <a:cubicBezTo>
                    <a:pt x="141631" y="127971"/>
                    <a:pt x="133004" y="133004"/>
                    <a:pt x="122939" y="133004"/>
                  </a:cubicBezTo>
                  <a:lnTo>
                    <a:pt x="99214" y="133004"/>
                  </a:lnTo>
                  <a:cubicBezTo>
                    <a:pt x="89148" y="133004"/>
                    <a:pt x="80521" y="127971"/>
                    <a:pt x="75489" y="120063"/>
                  </a:cubicBezTo>
                  <a:cubicBezTo>
                    <a:pt x="70456" y="127971"/>
                    <a:pt x="61829" y="133004"/>
                    <a:pt x="51764" y="133004"/>
                  </a:cubicBezTo>
                  <a:lnTo>
                    <a:pt x="44574" y="133004"/>
                  </a:lnTo>
                  <a:lnTo>
                    <a:pt x="44574" y="284341"/>
                  </a:lnTo>
                  <a:lnTo>
                    <a:pt x="81600" y="284341"/>
                  </a:lnTo>
                  <a:cubicBezTo>
                    <a:pt x="84116" y="284341"/>
                    <a:pt x="85913" y="286498"/>
                    <a:pt x="85913" y="288654"/>
                  </a:cubicBezTo>
                  <a:cubicBezTo>
                    <a:pt x="85913" y="291530"/>
                    <a:pt x="84116" y="293328"/>
                    <a:pt x="81600" y="293328"/>
                  </a:cubicBezTo>
                  <a:lnTo>
                    <a:pt x="40261" y="293328"/>
                  </a:lnTo>
                  <a:cubicBezTo>
                    <a:pt x="37385" y="293328"/>
                    <a:pt x="35587" y="291530"/>
                    <a:pt x="35587" y="288654"/>
                  </a:cubicBezTo>
                  <a:lnTo>
                    <a:pt x="35587" y="133004"/>
                  </a:lnTo>
                  <a:lnTo>
                    <a:pt x="28398" y="133004"/>
                  </a:lnTo>
                  <a:cubicBezTo>
                    <a:pt x="12581" y="133004"/>
                    <a:pt x="0" y="120782"/>
                    <a:pt x="0" y="104965"/>
                  </a:cubicBezTo>
                  <a:lnTo>
                    <a:pt x="0" y="99214"/>
                  </a:lnTo>
                  <a:cubicBezTo>
                    <a:pt x="0" y="98135"/>
                    <a:pt x="359" y="96697"/>
                    <a:pt x="1078" y="95978"/>
                  </a:cubicBezTo>
                  <a:lnTo>
                    <a:pt x="35587" y="61829"/>
                  </a:lnTo>
                  <a:lnTo>
                    <a:pt x="35587" y="4314"/>
                  </a:lnTo>
                  <a:cubicBezTo>
                    <a:pt x="35587" y="1797"/>
                    <a:pt x="37385" y="0"/>
                    <a:pt x="40261"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grpSp>
      <p:grpSp>
        <p:nvGrpSpPr>
          <p:cNvPr id="29" name="Group 28">
            <a:extLst>
              <a:ext uri="{FF2B5EF4-FFF2-40B4-BE49-F238E27FC236}">
                <a16:creationId xmlns:a16="http://schemas.microsoft.com/office/drawing/2014/main" id="{A7AF76E6-87A7-63FE-2F0C-09012B73289A}"/>
              </a:ext>
            </a:extLst>
          </p:cNvPr>
          <p:cNvGrpSpPr/>
          <p:nvPr/>
        </p:nvGrpSpPr>
        <p:grpSpPr>
          <a:xfrm>
            <a:off x="7108335" y="3220048"/>
            <a:ext cx="1199456" cy="1199454"/>
            <a:chOff x="7384733" y="3684203"/>
            <a:chExt cx="778402" cy="778401"/>
          </a:xfrm>
        </p:grpSpPr>
        <p:sp>
          <p:nvSpPr>
            <p:cNvPr id="14" name="Shape 13654">
              <a:extLst>
                <a:ext uri="{FF2B5EF4-FFF2-40B4-BE49-F238E27FC236}">
                  <a16:creationId xmlns:a16="http://schemas.microsoft.com/office/drawing/2014/main" id="{0196BECC-6F7A-7A79-7625-0D3B31BC784A}"/>
                </a:ext>
              </a:extLst>
            </p:cNvPr>
            <p:cNvSpPr/>
            <p:nvPr/>
          </p:nvSpPr>
          <p:spPr>
            <a:xfrm flipH="1">
              <a:off x="7384733" y="3684203"/>
              <a:ext cx="778402" cy="778401"/>
            </a:xfrm>
            <a:prstGeom prst="wedgeEllipseCallout">
              <a:avLst>
                <a:gd name="adj1" fmla="val 777"/>
                <a:gd name="adj2" fmla="val 60441"/>
              </a:avLst>
            </a:prstGeom>
            <a:solidFill>
              <a:srgbClr val="4782BD"/>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7" name="Freeform 922">
              <a:extLst>
                <a:ext uri="{FF2B5EF4-FFF2-40B4-BE49-F238E27FC236}">
                  <a16:creationId xmlns:a16="http://schemas.microsoft.com/office/drawing/2014/main" id="{8A9DAB07-30E6-6139-F50E-27E5DBC8DF0E}"/>
                </a:ext>
              </a:extLst>
            </p:cNvPr>
            <p:cNvSpPr>
              <a:spLocks noChangeArrowheads="1"/>
            </p:cNvSpPr>
            <p:nvPr/>
          </p:nvSpPr>
          <p:spPr bwMode="auto">
            <a:xfrm>
              <a:off x="7574742" y="3874211"/>
              <a:ext cx="398385" cy="398385"/>
            </a:xfrm>
            <a:custGeom>
              <a:avLst/>
              <a:gdLst>
                <a:gd name="T0" fmla="*/ 203835 w 293328"/>
                <a:gd name="T1" fmla="*/ 273093 h 293328"/>
                <a:gd name="T2" fmla="*/ 238706 w 293328"/>
                <a:gd name="T3" fmla="*/ 280318 h 293328"/>
                <a:gd name="T4" fmla="*/ 238706 w 293328"/>
                <a:gd name="T5" fmla="*/ 252864 h 293328"/>
                <a:gd name="T6" fmla="*/ 171074 w 293328"/>
                <a:gd name="T7" fmla="*/ 141671 h 293328"/>
                <a:gd name="T8" fmla="*/ 126534 w 293328"/>
                <a:gd name="T9" fmla="*/ 212064 h 293328"/>
                <a:gd name="T10" fmla="*/ 171074 w 293328"/>
                <a:gd name="T11" fmla="*/ 141671 h 293328"/>
                <a:gd name="T12" fmla="*/ 72581 w 293328"/>
                <a:gd name="T13" fmla="*/ 192930 h 293328"/>
                <a:gd name="T14" fmla="*/ 117482 w 293328"/>
                <a:gd name="T15" fmla="*/ 160441 h 293328"/>
                <a:gd name="T16" fmla="*/ 121827 w 293328"/>
                <a:gd name="T17" fmla="*/ 116402 h 293328"/>
                <a:gd name="T18" fmla="*/ 121827 w 293328"/>
                <a:gd name="T19" fmla="*/ 152860 h 293328"/>
                <a:gd name="T20" fmla="*/ 121827 w 293328"/>
                <a:gd name="T21" fmla="*/ 116402 h 293328"/>
                <a:gd name="T22" fmla="*/ 123638 w 293328"/>
                <a:gd name="T23" fmla="*/ 107737 h 293328"/>
                <a:gd name="T24" fmla="*/ 180127 w 293328"/>
                <a:gd name="T25" fmla="*/ 134811 h 293328"/>
                <a:gd name="T26" fmla="*/ 177592 w 293328"/>
                <a:gd name="T27" fmla="*/ 199790 h 293328"/>
                <a:gd name="T28" fmla="*/ 121827 w 293328"/>
                <a:gd name="T29" fmla="*/ 223254 h 293328"/>
                <a:gd name="T30" fmla="*/ 66424 w 293328"/>
                <a:gd name="T31" fmla="*/ 199790 h 293328"/>
                <a:gd name="T32" fmla="*/ 63890 w 293328"/>
                <a:gd name="T33" fmla="*/ 134811 h 293328"/>
                <a:gd name="T34" fmla="*/ 120016 w 293328"/>
                <a:gd name="T35" fmla="*/ 107737 h 293328"/>
                <a:gd name="T36" fmla="*/ 62532 w 293328"/>
                <a:gd name="T37" fmla="*/ 105471 h 293328"/>
                <a:gd name="T38" fmla="*/ 62532 w 293328"/>
                <a:gd name="T39" fmla="*/ 223602 h 293328"/>
                <a:gd name="T40" fmla="*/ 165330 w 293328"/>
                <a:gd name="T41" fmla="*/ 236967 h 293328"/>
                <a:gd name="T42" fmla="*/ 197659 w 293328"/>
                <a:gd name="T43" fmla="*/ 266952 h 293328"/>
                <a:gd name="T44" fmla="*/ 196570 w 293328"/>
                <a:gd name="T45" fmla="*/ 210596 h 293328"/>
                <a:gd name="T46" fmla="*/ 181677 w 293328"/>
                <a:gd name="T47" fmla="*/ 105471 h 293328"/>
                <a:gd name="T48" fmla="*/ 122105 w 293328"/>
                <a:gd name="T49" fmla="*/ 71876 h 293328"/>
                <a:gd name="T50" fmla="*/ 205287 w 293328"/>
                <a:gd name="T51" fmla="*/ 206623 h 293328"/>
                <a:gd name="T52" fmla="*/ 253598 w 293328"/>
                <a:gd name="T53" fmla="*/ 266590 h 293328"/>
                <a:gd name="T54" fmla="*/ 224903 w 293328"/>
                <a:gd name="T55" fmla="*/ 295129 h 293328"/>
                <a:gd name="T56" fmla="*/ 164604 w 293328"/>
                <a:gd name="T57" fmla="*/ 246721 h 293328"/>
                <a:gd name="T58" fmla="*/ 28750 w 293328"/>
                <a:gd name="T59" fmla="*/ 164718 h 293328"/>
                <a:gd name="T60" fmla="*/ 122105 w 293328"/>
                <a:gd name="T61" fmla="*/ 71876 h 293328"/>
                <a:gd name="T62" fmla="*/ 264897 w 293328"/>
                <a:gd name="T63" fmla="*/ 22237 h 293328"/>
                <a:gd name="T64" fmla="*/ 264897 w 293328"/>
                <a:gd name="T65" fmla="*/ 28872 h 293328"/>
                <a:gd name="T66" fmla="*/ 258632 w 293328"/>
                <a:gd name="T67" fmla="*/ 28872 h 293328"/>
                <a:gd name="T68" fmla="*/ 258632 w 293328"/>
                <a:gd name="T69" fmla="*/ 22237 h 293328"/>
                <a:gd name="T70" fmla="*/ 217348 w 293328"/>
                <a:gd name="T71" fmla="*/ 22237 h 293328"/>
                <a:gd name="T72" fmla="*/ 217348 w 293328"/>
                <a:gd name="T73" fmla="*/ 28872 h 293328"/>
                <a:gd name="T74" fmla="*/ 210714 w 293328"/>
                <a:gd name="T75" fmla="*/ 28872 h 293328"/>
                <a:gd name="T76" fmla="*/ 210714 w 293328"/>
                <a:gd name="T77" fmla="*/ 22237 h 293328"/>
                <a:gd name="T78" fmla="*/ 242414 w 293328"/>
                <a:gd name="T79" fmla="*/ 25554 h 293328"/>
                <a:gd name="T80" fmla="*/ 233199 w 293328"/>
                <a:gd name="T81" fmla="*/ 25554 h 293328"/>
                <a:gd name="T82" fmla="*/ 9042 w 293328"/>
                <a:gd name="T83" fmla="*/ 8682 h 293328"/>
                <a:gd name="T84" fmla="*/ 286087 w 293328"/>
                <a:gd name="T85" fmla="*/ 41594 h 293328"/>
                <a:gd name="T86" fmla="*/ 9042 w 293328"/>
                <a:gd name="T87" fmla="*/ 8682 h 293328"/>
                <a:gd name="T88" fmla="*/ 290789 w 293328"/>
                <a:gd name="T89" fmla="*/ 0 h 293328"/>
                <a:gd name="T90" fmla="*/ 295129 w 293328"/>
                <a:gd name="T91" fmla="*/ 290427 h 293328"/>
                <a:gd name="T92" fmla="*/ 261855 w 293328"/>
                <a:gd name="T93" fmla="*/ 295129 h 293328"/>
                <a:gd name="T94" fmla="*/ 261855 w 293328"/>
                <a:gd name="T95" fmla="*/ 286087 h 293328"/>
                <a:gd name="T96" fmla="*/ 286087 w 293328"/>
                <a:gd name="T97" fmla="*/ 50636 h 293328"/>
                <a:gd name="T98" fmla="*/ 9042 w 293328"/>
                <a:gd name="T99" fmla="*/ 286087 h 293328"/>
                <a:gd name="T100" fmla="*/ 188795 w 293328"/>
                <a:gd name="T101" fmla="*/ 290427 h 293328"/>
                <a:gd name="T102" fmla="*/ 4703 w 293328"/>
                <a:gd name="T103" fmla="*/ 295129 h 293328"/>
                <a:gd name="T104" fmla="*/ 0 w 293328"/>
                <a:gd name="T105" fmla="*/ 4339 h 293328"/>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93328" h="293328">
                  <a:moveTo>
                    <a:pt x="230028" y="244139"/>
                  </a:moveTo>
                  <a:lnTo>
                    <a:pt x="202590" y="271426"/>
                  </a:lnTo>
                  <a:lnTo>
                    <a:pt x="209811" y="278607"/>
                  </a:lnTo>
                  <a:cubicBezTo>
                    <a:pt x="217392" y="286147"/>
                    <a:pt x="229667" y="286147"/>
                    <a:pt x="237249" y="278607"/>
                  </a:cubicBezTo>
                  <a:cubicBezTo>
                    <a:pt x="240859" y="275017"/>
                    <a:pt x="243025" y="269990"/>
                    <a:pt x="243025" y="264963"/>
                  </a:cubicBezTo>
                  <a:cubicBezTo>
                    <a:pt x="243025" y="259578"/>
                    <a:pt x="240859" y="254910"/>
                    <a:pt x="237249" y="251320"/>
                  </a:cubicBezTo>
                  <a:lnTo>
                    <a:pt x="230028" y="244139"/>
                  </a:lnTo>
                  <a:close/>
                  <a:moveTo>
                    <a:pt x="170030" y="140806"/>
                  </a:moveTo>
                  <a:lnTo>
                    <a:pt x="125762" y="159462"/>
                  </a:lnTo>
                  <a:lnTo>
                    <a:pt x="125762" y="210769"/>
                  </a:lnTo>
                  <a:lnTo>
                    <a:pt x="170030" y="191753"/>
                  </a:lnTo>
                  <a:lnTo>
                    <a:pt x="170030" y="140806"/>
                  </a:lnTo>
                  <a:close/>
                  <a:moveTo>
                    <a:pt x="72138" y="140806"/>
                  </a:moveTo>
                  <a:lnTo>
                    <a:pt x="72138" y="191753"/>
                  </a:lnTo>
                  <a:lnTo>
                    <a:pt x="116765" y="210769"/>
                  </a:lnTo>
                  <a:lnTo>
                    <a:pt x="116765" y="159462"/>
                  </a:lnTo>
                  <a:lnTo>
                    <a:pt x="72138" y="140806"/>
                  </a:lnTo>
                  <a:close/>
                  <a:moveTo>
                    <a:pt x="121084" y="115690"/>
                  </a:moveTo>
                  <a:lnTo>
                    <a:pt x="78976" y="133989"/>
                  </a:lnTo>
                  <a:lnTo>
                    <a:pt x="121084" y="151928"/>
                  </a:lnTo>
                  <a:lnTo>
                    <a:pt x="163552" y="133989"/>
                  </a:lnTo>
                  <a:lnTo>
                    <a:pt x="121084" y="115690"/>
                  </a:lnTo>
                  <a:close/>
                  <a:moveTo>
                    <a:pt x="119284" y="107080"/>
                  </a:moveTo>
                  <a:cubicBezTo>
                    <a:pt x="120364" y="106362"/>
                    <a:pt x="121804" y="106362"/>
                    <a:pt x="122883" y="107080"/>
                  </a:cubicBezTo>
                  <a:lnTo>
                    <a:pt x="176508" y="129683"/>
                  </a:lnTo>
                  <a:cubicBezTo>
                    <a:pt x="177948" y="130401"/>
                    <a:pt x="179027" y="132195"/>
                    <a:pt x="179027" y="133989"/>
                  </a:cubicBezTo>
                  <a:lnTo>
                    <a:pt x="179027" y="194623"/>
                  </a:lnTo>
                  <a:cubicBezTo>
                    <a:pt x="179027" y="196417"/>
                    <a:pt x="177948" y="198211"/>
                    <a:pt x="176508" y="198570"/>
                  </a:cubicBezTo>
                  <a:lnTo>
                    <a:pt x="122883" y="221532"/>
                  </a:lnTo>
                  <a:cubicBezTo>
                    <a:pt x="122523" y="221891"/>
                    <a:pt x="121804" y="221891"/>
                    <a:pt x="121084" y="221891"/>
                  </a:cubicBezTo>
                  <a:cubicBezTo>
                    <a:pt x="120364" y="221891"/>
                    <a:pt x="120004" y="221891"/>
                    <a:pt x="119284" y="221532"/>
                  </a:cubicBezTo>
                  <a:lnTo>
                    <a:pt x="66019" y="198570"/>
                  </a:lnTo>
                  <a:cubicBezTo>
                    <a:pt x="64580" y="198211"/>
                    <a:pt x="63500" y="196417"/>
                    <a:pt x="63500" y="194623"/>
                  </a:cubicBezTo>
                  <a:lnTo>
                    <a:pt x="63500" y="133989"/>
                  </a:lnTo>
                  <a:cubicBezTo>
                    <a:pt x="63500" y="132195"/>
                    <a:pt x="64580" y="130401"/>
                    <a:pt x="66019" y="129683"/>
                  </a:cubicBezTo>
                  <a:lnTo>
                    <a:pt x="119284" y="107080"/>
                  </a:lnTo>
                  <a:close/>
                  <a:moveTo>
                    <a:pt x="121359" y="80413"/>
                  </a:moveTo>
                  <a:cubicBezTo>
                    <a:pt x="98975" y="80413"/>
                    <a:pt x="78036" y="89030"/>
                    <a:pt x="62150" y="104828"/>
                  </a:cubicBezTo>
                  <a:cubicBezTo>
                    <a:pt x="46626" y="120267"/>
                    <a:pt x="37962" y="141092"/>
                    <a:pt x="37962" y="163712"/>
                  </a:cubicBezTo>
                  <a:cubicBezTo>
                    <a:pt x="37962" y="185614"/>
                    <a:pt x="46626" y="206439"/>
                    <a:pt x="62150" y="222237"/>
                  </a:cubicBezTo>
                  <a:cubicBezTo>
                    <a:pt x="88506" y="248447"/>
                    <a:pt x="129663" y="254192"/>
                    <a:pt x="162516" y="236240"/>
                  </a:cubicBezTo>
                  <a:cubicBezTo>
                    <a:pt x="162877" y="235521"/>
                    <a:pt x="163599" y="235521"/>
                    <a:pt x="164321" y="235521"/>
                  </a:cubicBezTo>
                  <a:cubicBezTo>
                    <a:pt x="165405" y="235521"/>
                    <a:pt x="166849" y="236240"/>
                    <a:pt x="167571" y="236958"/>
                  </a:cubicBezTo>
                  <a:lnTo>
                    <a:pt x="196453" y="265322"/>
                  </a:lnTo>
                  <a:lnTo>
                    <a:pt x="223891" y="237676"/>
                  </a:lnTo>
                  <a:lnTo>
                    <a:pt x="195370" y="209311"/>
                  </a:lnTo>
                  <a:cubicBezTo>
                    <a:pt x="193926" y="207875"/>
                    <a:pt x="193565" y="205721"/>
                    <a:pt x="194648" y="203925"/>
                  </a:cubicBezTo>
                  <a:cubicBezTo>
                    <a:pt x="212699" y="171611"/>
                    <a:pt x="207284" y="131039"/>
                    <a:pt x="180568" y="104828"/>
                  </a:cubicBezTo>
                  <a:cubicBezTo>
                    <a:pt x="165043" y="89030"/>
                    <a:pt x="144104" y="80413"/>
                    <a:pt x="121359" y="80413"/>
                  </a:cubicBezTo>
                  <a:close/>
                  <a:moveTo>
                    <a:pt x="121359" y="71437"/>
                  </a:moveTo>
                  <a:cubicBezTo>
                    <a:pt x="146270" y="71437"/>
                    <a:pt x="169737" y="80772"/>
                    <a:pt x="187066" y="98365"/>
                  </a:cubicBezTo>
                  <a:cubicBezTo>
                    <a:pt x="215226" y="126371"/>
                    <a:pt x="222086" y="170175"/>
                    <a:pt x="204034" y="205362"/>
                  </a:cubicBezTo>
                  <a:lnTo>
                    <a:pt x="243747" y="244857"/>
                  </a:lnTo>
                  <a:cubicBezTo>
                    <a:pt x="249163" y="250242"/>
                    <a:pt x="252051" y="257423"/>
                    <a:pt x="252051" y="264963"/>
                  </a:cubicBezTo>
                  <a:cubicBezTo>
                    <a:pt x="252051" y="272503"/>
                    <a:pt x="249163" y="279684"/>
                    <a:pt x="243747" y="285070"/>
                  </a:cubicBezTo>
                  <a:cubicBezTo>
                    <a:pt x="237971" y="290456"/>
                    <a:pt x="230750" y="293328"/>
                    <a:pt x="223530" y="293328"/>
                  </a:cubicBezTo>
                  <a:cubicBezTo>
                    <a:pt x="216309" y="293328"/>
                    <a:pt x="209089" y="290456"/>
                    <a:pt x="203312" y="285070"/>
                  </a:cubicBezTo>
                  <a:lnTo>
                    <a:pt x="163599" y="245216"/>
                  </a:lnTo>
                  <a:cubicBezTo>
                    <a:pt x="128219" y="263527"/>
                    <a:pt x="84173" y="256705"/>
                    <a:pt x="56013" y="228700"/>
                  </a:cubicBezTo>
                  <a:cubicBezTo>
                    <a:pt x="38684" y="211106"/>
                    <a:pt x="28575" y="188127"/>
                    <a:pt x="28575" y="163712"/>
                  </a:cubicBezTo>
                  <a:cubicBezTo>
                    <a:pt x="28575" y="138938"/>
                    <a:pt x="38684" y="115600"/>
                    <a:pt x="56013" y="98365"/>
                  </a:cubicBezTo>
                  <a:cubicBezTo>
                    <a:pt x="73343" y="80772"/>
                    <a:pt x="96809" y="71437"/>
                    <a:pt x="121359" y="71437"/>
                  </a:cubicBezTo>
                  <a:close/>
                  <a:moveTo>
                    <a:pt x="257053" y="22102"/>
                  </a:moveTo>
                  <a:cubicBezTo>
                    <a:pt x="258518" y="20637"/>
                    <a:pt x="261815" y="20637"/>
                    <a:pt x="263280" y="22102"/>
                  </a:cubicBezTo>
                  <a:cubicBezTo>
                    <a:pt x="264379" y="22835"/>
                    <a:pt x="264746" y="24300"/>
                    <a:pt x="264746" y="25399"/>
                  </a:cubicBezTo>
                  <a:cubicBezTo>
                    <a:pt x="264746" y="26499"/>
                    <a:pt x="264379" y="27598"/>
                    <a:pt x="263280" y="28697"/>
                  </a:cubicBezTo>
                  <a:cubicBezTo>
                    <a:pt x="262548" y="29429"/>
                    <a:pt x="261449" y="29796"/>
                    <a:pt x="260350" y="29796"/>
                  </a:cubicBezTo>
                  <a:cubicBezTo>
                    <a:pt x="258884" y="29796"/>
                    <a:pt x="258152" y="29429"/>
                    <a:pt x="257053" y="28697"/>
                  </a:cubicBezTo>
                  <a:cubicBezTo>
                    <a:pt x="256320" y="27598"/>
                    <a:pt x="255587" y="26499"/>
                    <a:pt x="255587" y="25399"/>
                  </a:cubicBezTo>
                  <a:cubicBezTo>
                    <a:pt x="255587" y="24300"/>
                    <a:pt x="256320" y="22835"/>
                    <a:pt x="257053" y="22102"/>
                  </a:cubicBezTo>
                  <a:close/>
                  <a:moveTo>
                    <a:pt x="209428" y="22102"/>
                  </a:moveTo>
                  <a:cubicBezTo>
                    <a:pt x="211259" y="20637"/>
                    <a:pt x="214190" y="20637"/>
                    <a:pt x="216022" y="22102"/>
                  </a:cubicBezTo>
                  <a:cubicBezTo>
                    <a:pt x="216754" y="22835"/>
                    <a:pt x="217121" y="24300"/>
                    <a:pt x="217121" y="25399"/>
                  </a:cubicBezTo>
                  <a:cubicBezTo>
                    <a:pt x="217121" y="26499"/>
                    <a:pt x="216754" y="27598"/>
                    <a:pt x="216022" y="28697"/>
                  </a:cubicBezTo>
                  <a:cubicBezTo>
                    <a:pt x="214923" y="29429"/>
                    <a:pt x="213824" y="29796"/>
                    <a:pt x="212725" y="29796"/>
                  </a:cubicBezTo>
                  <a:cubicBezTo>
                    <a:pt x="211626" y="29796"/>
                    <a:pt x="210160" y="29429"/>
                    <a:pt x="209428" y="28697"/>
                  </a:cubicBezTo>
                  <a:cubicBezTo>
                    <a:pt x="208695" y="27598"/>
                    <a:pt x="207962" y="26499"/>
                    <a:pt x="207962" y="25399"/>
                  </a:cubicBezTo>
                  <a:cubicBezTo>
                    <a:pt x="207962" y="24300"/>
                    <a:pt x="208695" y="22835"/>
                    <a:pt x="209428" y="22102"/>
                  </a:cubicBezTo>
                  <a:close/>
                  <a:moveTo>
                    <a:pt x="236538" y="20637"/>
                  </a:moveTo>
                  <a:cubicBezTo>
                    <a:pt x="239102" y="20637"/>
                    <a:pt x="240934" y="22835"/>
                    <a:pt x="240934" y="25399"/>
                  </a:cubicBezTo>
                  <a:cubicBezTo>
                    <a:pt x="240934" y="27964"/>
                    <a:pt x="239102" y="29796"/>
                    <a:pt x="236538" y="29796"/>
                  </a:cubicBezTo>
                  <a:cubicBezTo>
                    <a:pt x="233973" y="29796"/>
                    <a:pt x="231775" y="27964"/>
                    <a:pt x="231775" y="25399"/>
                  </a:cubicBezTo>
                  <a:cubicBezTo>
                    <a:pt x="231775" y="22835"/>
                    <a:pt x="233973" y="20637"/>
                    <a:pt x="236538" y="20637"/>
                  </a:cubicBezTo>
                  <a:close/>
                  <a:moveTo>
                    <a:pt x="8987" y="8627"/>
                  </a:moveTo>
                  <a:lnTo>
                    <a:pt x="8987" y="41339"/>
                  </a:lnTo>
                  <a:lnTo>
                    <a:pt x="284341" y="41339"/>
                  </a:lnTo>
                  <a:lnTo>
                    <a:pt x="284341" y="8627"/>
                  </a:lnTo>
                  <a:lnTo>
                    <a:pt x="8987" y="8627"/>
                  </a:lnTo>
                  <a:close/>
                  <a:moveTo>
                    <a:pt x="4673" y="0"/>
                  </a:moveTo>
                  <a:lnTo>
                    <a:pt x="289014" y="0"/>
                  </a:lnTo>
                  <a:cubicBezTo>
                    <a:pt x="291530" y="0"/>
                    <a:pt x="293328" y="1797"/>
                    <a:pt x="293328" y="4314"/>
                  </a:cubicBezTo>
                  <a:lnTo>
                    <a:pt x="293328" y="288654"/>
                  </a:lnTo>
                  <a:cubicBezTo>
                    <a:pt x="293328" y="291530"/>
                    <a:pt x="291530" y="293328"/>
                    <a:pt x="289014" y="293328"/>
                  </a:cubicBezTo>
                  <a:lnTo>
                    <a:pt x="260256" y="293328"/>
                  </a:lnTo>
                  <a:cubicBezTo>
                    <a:pt x="258100" y="293328"/>
                    <a:pt x="255943" y="291530"/>
                    <a:pt x="255943" y="288654"/>
                  </a:cubicBezTo>
                  <a:cubicBezTo>
                    <a:pt x="255943" y="286498"/>
                    <a:pt x="258100" y="284341"/>
                    <a:pt x="260256" y="284341"/>
                  </a:cubicBezTo>
                  <a:lnTo>
                    <a:pt x="284341" y="284341"/>
                  </a:lnTo>
                  <a:lnTo>
                    <a:pt x="284341" y="50326"/>
                  </a:lnTo>
                  <a:lnTo>
                    <a:pt x="8987" y="50326"/>
                  </a:lnTo>
                  <a:lnTo>
                    <a:pt x="8987" y="284341"/>
                  </a:lnTo>
                  <a:lnTo>
                    <a:pt x="183330" y="284341"/>
                  </a:lnTo>
                  <a:cubicBezTo>
                    <a:pt x="185846" y="284341"/>
                    <a:pt x="187643" y="286498"/>
                    <a:pt x="187643" y="288654"/>
                  </a:cubicBezTo>
                  <a:cubicBezTo>
                    <a:pt x="187643" y="291530"/>
                    <a:pt x="185846" y="293328"/>
                    <a:pt x="183330" y="293328"/>
                  </a:cubicBezTo>
                  <a:lnTo>
                    <a:pt x="4673" y="293328"/>
                  </a:lnTo>
                  <a:cubicBezTo>
                    <a:pt x="2157" y="293328"/>
                    <a:pt x="0" y="291530"/>
                    <a:pt x="0" y="288654"/>
                  </a:cubicBezTo>
                  <a:lnTo>
                    <a:pt x="0" y="4314"/>
                  </a:lnTo>
                  <a:cubicBezTo>
                    <a:pt x="0" y="1797"/>
                    <a:pt x="2157" y="0"/>
                    <a:pt x="4673" y="0"/>
                  </a:cubicBezTo>
                  <a:close/>
                </a:path>
              </a:pathLst>
            </a:custGeom>
            <a:solidFill>
              <a:schemeClr val="bg1"/>
            </a:solidFill>
            <a:ln>
              <a:noFill/>
            </a:ln>
            <a:effectLst/>
          </p:spPr>
          <p:txBody>
            <a:bodyPr anchor="ctr"/>
            <a:lstStyle/>
            <a:p>
              <a:endParaRPr lang="en-US" sz="1100" dirty="0">
                <a:latin typeface="Lato Light" panose="020F0502020204030203" pitchFamily="34" charset="0"/>
              </a:endParaRPr>
            </a:p>
          </p:txBody>
        </p:sp>
      </p:grpSp>
      <p:sp>
        <p:nvSpPr>
          <p:cNvPr id="18" name="TextBox 17">
            <a:extLst>
              <a:ext uri="{FF2B5EF4-FFF2-40B4-BE49-F238E27FC236}">
                <a16:creationId xmlns:a16="http://schemas.microsoft.com/office/drawing/2014/main" id="{B0279B1E-F86B-4491-9E1C-EBA2F9F44F1D}"/>
              </a:ext>
            </a:extLst>
          </p:cNvPr>
          <p:cNvSpPr txBox="1"/>
          <p:nvPr/>
        </p:nvSpPr>
        <p:spPr>
          <a:xfrm>
            <a:off x="2471225" y="3189133"/>
            <a:ext cx="764953" cy="769441"/>
          </a:xfrm>
          <a:prstGeom prst="rect">
            <a:avLst/>
          </a:prstGeom>
          <a:noFill/>
        </p:spPr>
        <p:txBody>
          <a:bodyPr wrap="none" rtlCol="0" anchor="ctr" anchorCtr="0">
            <a:spAutoFit/>
          </a:bodyPr>
          <a:lstStyle/>
          <a:p>
            <a:pPr algn="ctr"/>
            <a:r>
              <a:rPr lang="en-US" sz="4400" b="1" dirty="0">
                <a:solidFill>
                  <a:srgbClr val="24A5C1"/>
                </a:solidFill>
                <a:latin typeface="Poppins" pitchFamily="2" charset="77"/>
                <a:ea typeface="League Spartan" charset="0"/>
                <a:cs typeface="Poppins" pitchFamily="2" charset="77"/>
              </a:rPr>
              <a:t>01</a:t>
            </a:r>
          </a:p>
        </p:txBody>
      </p:sp>
      <p:sp>
        <p:nvSpPr>
          <p:cNvPr id="19" name="TextBox 18">
            <a:extLst>
              <a:ext uri="{FF2B5EF4-FFF2-40B4-BE49-F238E27FC236}">
                <a16:creationId xmlns:a16="http://schemas.microsoft.com/office/drawing/2014/main" id="{A21E1631-3E13-DED4-C07C-FA64EE358636}"/>
              </a:ext>
            </a:extLst>
          </p:cNvPr>
          <p:cNvSpPr txBox="1"/>
          <p:nvPr/>
        </p:nvSpPr>
        <p:spPr>
          <a:xfrm>
            <a:off x="5481573" y="3189133"/>
            <a:ext cx="875560" cy="769441"/>
          </a:xfrm>
          <a:prstGeom prst="rect">
            <a:avLst/>
          </a:prstGeom>
          <a:noFill/>
        </p:spPr>
        <p:txBody>
          <a:bodyPr wrap="none" rtlCol="0" anchor="ctr" anchorCtr="0">
            <a:spAutoFit/>
          </a:bodyPr>
          <a:lstStyle/>
          <a:p>
            <a:pPr algn="ctr"/>
            <a:r>
              <a:rPr lang="en-US" sz="4400" b="1" dirty="0">
                <a:solidFill>
                  <a:srgbClr val="00BAB5"/>
                </a:solidFill>
                <a:latin typeface="Poppins" pitchFamily="2" charset="77"/>
                <a:ea typeface="League Spartan" charset="0"/>
                <a:cs typeface="Poppins" pitchFamily="2" charset="77"/>
              </a:rPr>
              <a:t>02</a:t>
            </a:r>
          </a:p>
        </p:txBody>
      </p:sp>
      <p:sp>
        <p:nvSpPr>
          <p:cNvPr id="20" name="TextBox 19">
            <a:extLst>
              <a:ext uri="{FF2B5EF4-FFF2-40B4-BE49-F238E27FC236}">
                <a16:creationId xmlns:a16="http://schemas.microsoft.com/office/drawing/2014/main" id="{E9751A44-58C0-58E6-5AA7-6380C0E007E6}"/>
              </a:ext>
            </a:extLst>
          </p:cNvPr>
          <p:cNvSpPr txBox="1"/>
          <p:nvPr/>
        </p:nvSpPr>
        <p:spPr>
          <a:xfrm>
            <a:off x="8497394" y="3189133"/>
            <a:ext cx="894797" cy="769441"/>
          </a:xfrm>
          <a:prstGeom prst="rect">
            <a:avLst/>
          </a:prstGeom>
          <a:noFill/>
        </p:spPr>
        <p:txBody>
          <a:bodyPr wrap="none" rtlCol="0" anchor="ctr" anchorCtr="0">
            <a:spAutoFit/>
          </a:bodyPr>
          <a:lstStyle/>
          <a:p>
            <a:pPr algn="ctr"/>
            <a:r>
              <a:rPr lang="en-US" sz="4400" b="1" dirty="0">
                <a:solidFill>
                  <a:srgbClr val="4782BD"/>
                </a:solidFill>
                <a:latin typeface="Poppins" pitchFamily="2" charset="77"/>
                <a:ea typeface="League Spartan" charset="0"/>
                <a:cs typeface="Poppins" pitchFamily="2" charset="77"/>
              </a:rPr>
              <a:t>03</a:t>
            </a:r>
          </a:p>
        </p:txBody>
      </p:sp>
      <p:sp>
        <p:nvSpPr>
          <p:cNvPr id="21" name="Subtitle 2">
            <a:extLst>
              <a:ext uri="{FF2B5EF4-FFF2-40B4-BE49-F238E27FC236}">
                <a16:creationId xmlns:a16="http://schemas.microsoft.com/office/drawing/2014/main" id="{4A77A808-86B2-784F-2730-C068C169EEE9}"/>
              </a:ext>
            </a:extLst>
          </p:cNvPr>
          <p:cNvSpPr txBox="1">
            <a:spLocks/>
          </p:cNvSpPr>
          <p:nvPr/>
        </p:nvSpPr>
        <p:spPr>
          <a:xfrm>
            <a:off x="1538117" y="4607680"/>
            <a:ext cx="2226071" cy="160043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2" name="Subtitle 2">
            <a:extLst>
              <a:ext uri="{FF2B5EF4-FFF2-40B4-BE49-F238E27FC236}">
                <a16:creationId xmlns:a16="http://schemas.microsoft.com/office/drawing/2014/main" id="{807F7AE4-A2BD-C457-C031-C459E87E09D2}"/>
              </a:ext>
            </a:extLst>
          </p:cNvPr>
          <p:cNvSpPr txBox="1">
            <a:spLocks/>
          </p:cNvSpPr>
          <p:nvPr/>
        </p:nvSpPr>
        <p:spPr>
          <a:xfrm>
            <a:off x="4550044" y="4607680"/>
            <a:ext cx="2226071" cy="160043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3" name="Subtitle 2">
            <a:extLst>
              <a:ext uri="{FF2B5EF4-FFF2-40B4-BE49-F238E27FC236}">
                <a16:creationId xmlns:a16="http://schemas.microsoft.com/office/drawing/2014/main" id="{EAEB0FBE-5ED3-9668-84EE-957CDBD53689}"/>
              </a:ext>
            </a:extLst>
          </p:cNvPr>
          <p:cNvSpPr txBox="1">
            <a:spLocks/>
          </p:cNvSpPr>
          <p:nvPr/>
        </p:nvSpPr>
        <p:spPr>
          <a:xfrm>
            <a:off x="7575483" y="4607680"/>
            <a:ext cx="2226071" cy="1600438"/>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a:t>
            </a:r>
          </a:p>
        </p:txBody>
      </p:sp>
      <p:sp>
        <p:nvSpPr>
          <p:cNvPr id="24" name="Rounded Rectangle 23">
            <a:extLst>
              <a:ext uri="{FF2B5EF4-FFF2-40B4-BE49-F238E27FC236}">
                <a16:creationId xmlns:a16="http://schemas.microsoft.com/office/drawing/2014/main" id="{292B6A16-F3B8-6C47-523D-4FCBFA84A8C8}"/>
              </a:ext>
            </a:extLst>
          </p:cNvPr>
          <p:cNvSpPr/>
          <p:nvPr/>
        </p:nvSpPr>
        <p:spPr>
          <a:xfrm>
            <a:off x="1294559" y="4462604"/>
            <a:ext cx="2628900" cy="2052496"/>
          </a:xfrm>
          <a:prstGeom prst="roundRect">
            <a:avLst/>
          </a:prstGeom>
          <a:noFill/>
          <a:ln w="25400">
            <a:solidFill>
              <a:srgbClr val="24A5C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CA83176B-47CC-5555-1FAD-365EA45C3D0B}"/>
              </a:ext>
            </a:extLst>
          </p:cNvPr>
          <p:cNvSpPr/>
          <p:nvPr/>
        </p:nvSpPr>
        <p:spPr>
          <a:xfrm>
            <a:off x="4329859" y="4462604"/>
            <a:ext cx="2628900" cy="2052496"/>
          </a:xfrm>
          <a:prstGeom prst="roundRect">
            <a:avLst/>
          </a:prstGeom>
          <a:noFill/>
          <a:ln w="25400">
            <a:solidFill>
              <a:srgbClr val="00BA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53A19492-3FC7-5C59-AF08-D3A901997EE0}"/>
              </a:ext>
            </a:extLst>
          </p:cNvPr>
          <p:cNvSpPr/>
          <p:nvPr/>
        </p:nvSpPr>
        <p:spPr>
          <a:xfrm>
            <a:off x="7352459" y="4462604"/>
            <a:ext cx="2628900" cy="2052496"/>
          </a:xfrm>
          <a:prstGeom prst="roundRect">
            <a:avLst/>
          </a:prstGeom>
          <a:noFill/>
          <a:ln w="25400">
            <a:solidFill>
              <a:srgbClr val="4782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129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2197">
            <a:extLst>
              <a:ext uri="{FF2B5EF4-FFF2-40B4-BE49-F238E27FC236}">
                <a16:creationId xmlns:a16="http://schemas.microsoft.com/office/drawing/2014/main" id="{CDB52240-7158-2D00-B063-54DC6827EDDA}"/>
              </a:ext>
            </a:extLst>
          </p:cNvPr>
          <p:cNvSpPr/>
          <p:nvPr/>
        </p:nvSpPr>
        <p:spPr>
          <a:xfrm flipH="1">
            <a:off x="8828845" y="1745751"/>
            <a:ext cx="3368542" cy="65206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43" name="Shape 2198">
            <a:extLst>
              <a:ext uri="{FF2B5EF4-FFF2-40B4-BE49-F238E27FC236}">
                <a16:creationId xmlns:a16="http://schemas.microsoft.com/office/drawing/2014/main" id="{F9827B6F-4B9F-0111-D695-981FA8570F82}"/>
              </a:ext>
            </a:extLst>
          </p:cNvPr>
          <p:cNvSpPr/>
          <p:nvPr/>
        </p:nvSpPr>
        <p:spPr>
          <a:xfrm flipH="1">
            <a:off x="8982068" y="2034529"/>
            <a:ext cx="3209932" cy="121940"/>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40" name="Shape 2197">
            <a:extLst>
              <a:ext uri="{FF2B5EF4-FFF2-40B4-BE49-F238E27FC236}">
                <a16:creationId xmlns:a16="http://schemas.microsoft.com/office/drawing/2014/main" id="{AEF3A090-00ED-1759-8821-43743D19882D}"/>
              </a:ext>
            </a:extLst>
          </p:cNvPr>
          <p:cNvSpPr/>
          <p:nvPr/>
        </p:nvSpPr>
        <p:spPr>
          <a:xfrm flipH="1">
            <a:off x="8828845" y="5656570"/>
            <a:ext cx="3368542" cy="65206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41" name="Shape 2198">
            <a:extLst>
              <a:ext uri="{FF2B5EF4-FFF2-40B4-BE49-F238E27FC236}">
                <a16:creationId xmlns:a16="http://schemas.microsoft.com/office/drawing/2014/main" id="{0479BE36-F8A5-7F92-D1D7-A31862016662}"/>
              </a:ext>
            </a:extLst>
          </p:cNvPr>
          <p:cNvSpPr/>
          <p:nvPr/>
        </p:nvSpPr>
        <p:spPr>
          <a:xfrm flipH="1">
            <a:off x="8982068" y="5945348"/>
            <a:ext cx="3209932" cy="121940"/>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55748" y="807641"/>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2189">
            <a:extLst>
              <a:ext uri="{FF2B5EF4-FFF2-40B4-BE49-F238E27FC236}">
                <a16:creationId xmlns:a16="http://schemas.microsoft.com/office/drawing/2014/main" id="{F64CBDE5-50D1-9CB2-7ABF-7A32A958C8AA}"/>
              </a:ext>
            </a:extLst>
          </p:cNvPr>
          <p:cNvSpPr/>
          <p:nvPr/>
        </p:nvSpPr>
        <p:spPr>
          <a:xfrm flipH="1">
            <a:off x="3074674" y="4358760"/>
            <a:ext cx="1523996" cy="195093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pPr defTabSz="821560">
              <a:spcBef>
                <a:spcPts val="4219"/>
              </a:spcBef>
              <a:defRPr sz="2000">
                <a:solidFill>
                  <a:srgbClr val="4C4C4C"/>
                </a:solidFill>
                <a:latin typeface="Helvetica Neue Light"/>
                <a:ea typeface="Helvetica Neue Light"/>
                <a:cs typeface="Helvetica Neue Light"/>
                <a:sym typeface="Helvetica Neue Light"/>
              </a:defRPr>
            </a:pPr>
            <a:endParaRPr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2191">
            <a:extLst>
              <a:ext uri="{FF2B5EF4-FFF2-40B4-BE49-F238E27FC236}">
                <a16:creationId xmlns:a16="http://schemas.microsoft.com/office/drawing/2014/main" id="{D1091275-179B-847D-864C-A204A7AB4FFB}"/>
              </a:ext>
            </a:extLst>
          </p:cNvPr>
          <p:cNvSpPr/>
          <p:nvPr/>
        </p:nvSpPr>
        <p:spPr>
          <a:xfrm flipH="1">
            <a:off x="6785920" y="3057054"/>
            <a:ext cx="1523997" cy="195093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4835"/>
                  <a:pt x="6206" y="0"/>
                  <a:pt x="13861" y="0"/>
                </a:cubicBezTo>
                <a:lnTo>
                  <a:pt x="21600" y="0"/>
                </a:lnTo>
                <a:lnTo>
                  <a:pt x="21600" y="7200"/>
                </a:lnTo>
                <a:lnTo>
                  <a:pt x="13861" y="7200"/>
                </a:lnTo>
                <a:cubicBezTo>
                  <a:pt x="11309" y="7200"/>
                  <a:pt x="9241" y="8811"/>
                  <a:pt x="9241" y="10800"/>
                </a:cubicBezTo>
                <a:cubicBezTo>
                  <a:pt x="9241" y="12788"/>
                  <a:pt x="11309" y="14400"/>
                  <a:pt x="13861" y="14400"/>
                </a:cubicBezTo>
                <a:lnTo>
                  <a:pt x="21600" y="14400"/>
                </a:lnTo>
                <a:lnTo>
                  <a:pt x="21600" y="21600"/>
                </a:lnTo>
                <a:lnTo>
                  <a:pt x="13861" y="21600"/>
                </a:lnTo>
                <a:cubicBezTo>
                  <a:pt x="6206" y="21600"/>
                  <a:pt x="0" y="16764"/>
                  <a:pt x="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7" name="Shape 2193">
            <a:extLst>
              <a:ext uri="{FF2B5EF4-FFF2-40B4-BE49-F238E27FC236}">
                <a16:creationId xmlns:a16="http://schemas.microsoft.com/office/drawing/2014/main" id="{D81035F9-B5DA-5A7F-73CF-0C611605C901}"/>
              </a:ext>
            </a:extLst>
          </p:cNvPr>
          <p:cNvSpPr/>
          <p:nvPr/>
        </p:nvSpPr>
        <p:spPr>
          <a:xfrm flipH="1">
            <a:off x="4590791" y="4358760"/>
            <a:ext cx="2206226" cy="6503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cubicBezTo>
                  <a:pt x="0" y="0"/>
                  <a:pt x="0" y="21600"/>
                  <a:pt x="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8" name="Shape 2195">
            <a:extLst>
              <a:ext uri="{FF2B5EF4-FFF2-40B4-BE49-F238E27FC236}">
                <a16:creationId xmlns:a16="http://schemas.microsoft.com/office/drawing/2014/main" id="{61236776-1750-F40A-8E78-AB562D47A8E6}"/>
              </a:ext>
            </a:extLst>
          </p:cNvPr>
          <p:cNvSpPr/>
          <p:nvPr/>
        </p:nvSpPr>
        <p:spPr>
          <a:xfrm flipH="1">
            <a:off x="4585432" y="3057054"/>
            <a:ext cx="2206226" cy="6503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9" name="Shape 2197">
            <a:extLst>
              <a:ext uri="{FF2B5EF4-FFF2-40B4-BE49-F238E27FC236}">
                <a16:creationId xmlns:a16="http://schemas.microsoft.com/office/drawing/2014/main" id="{7D348DA9-C0F5-4E88-CDEE-FD41FC17DFD2}"/>
              </a:ext>
            </a:extLst>
          </p:cNvPr>
          <p:cNvSpPr/>
          <p:nvPr/>
        </p:nvSpPr>
        <p:spPr>
          <a:xfrm flipH="1">
            <a:off x="4590671" y="5661859"/>
            <a:ext cx="4238174" cy="65206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0" name="Shape 2199">
            <a:extLst>
              <a:ext uri="{FF2B5EF4-FFF2-40B4-BE49-F238E27FC236}">
                <a16:creationId xmlns:a16="http://schemas.microsoft.com/office/drawing/2014/main" id="{751B47A1-E84A-77B1-5714-7F91F34563CA}"/>
              </a:ext>
            </a:extLst>
          </p:cNvPr>
          <p:cNvSpPr/>
          <p:nvPr/>
        </p:nvSpPr>
        <p:spPr>
          <a:xfrm flipH="1">
            <a:off x="3074674" y="1755490"/>
            <a:ext cx="1523996" cy="195093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835"/>
                  <a:pt x="15394" y="0"/>
                  <a:pt x="7739" y="0"/>
                </a:cubicBezTo>
                <a:lnTo>
                  <a:pt x="0" y="0"/>
                </a:lnTo>
                <a:lnTo>
                  <a:pt x="0" y="7200"/>
                </a:lnTo>
                <a:lnTo>
                  <a:pt x="7739" y="7200"/>
                </a:lnTo>
                <a:cubicBezTo>
                  <a:pt x="10291" y="7200"/>
                  <a:pt x="12359" y="8811"/>
                  <a:pt x="12359" y="10800"/>
                </a:cubicBezTo>
                <a:cubicBezTo>
                  <a:pt x="12359" y="12788"/>
                  <a:pt x="10291" y="14400"/>
                  <a:pt x="7739" y="14400"/>
                </a:cubicBezTo>
                <a:lnTo>
                  <a:pt x="0" y="14400"/>
                </a:lnTo>
                <a:lnTo>
                  <a:pt x="0" y="21600"/>
                </a:lnTo>
                <a:lnTo>
                  <a:pt x="7739" y="21600"/>
                </a:lnTo>
                <a:cubicBezTo>
                  <a:pt x="15394" y="21600"/>
                  <a:pt x="21600" y="16764"/>
                  <a:pt x="21600" y="10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1" name="Shape 2200">
            <a:extLst>
              <a:ext uri="{FF2B5EF4-FFF2-40B4-BE49-F238E27FC236}">
                <a16:creationId xmlns:a16="http://schemas.microsoft.com/office/drawing/2014/main" id="{A8D0627B-1F27-5BA6-76FF-FAC538CE75E3}"/>
              </a:ext>
            </a:extLst>
          </p:cNvPr>
          <p:cNvSpPr/>
          <p:nvPr/>
        </p:nvSpPr>
        <p:spPr>
          <a:xfrm flipH="1">
            <a:off x="3347739" y="2022393"/>
            <a:ext cx="1013613" cy="1438819"/>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2" name="Shape 2201">
            <a:extLst>
              <a:ext uri="{FF2B5EF4-FFF2-40B4-BE49-F238E27FC236}">
                <a16:creationId xmlns:a16="http://schemas.microsoft.com/office/drawing/2014/main" id="{8DADAA5F-15FF-9BB3-5597-67E1E4317FAD}"/>
              </a:ext>
            </a:extLst>
          </p:cNvPr>
          <p:cNvSpPr/>
          <p:nvPr/>
        </p:nvSpPr>
        <p:spPr>
          <a:xfrm flipH="1">
            <a:off x="4590671" y="1751118"/>
            <a:ext cx="4238174" cy="652060"/>
          </a:xfrm>
          <a:custGeom>
            <a:avLst/>
            <a:gdLst/>
            <a:ahLst/>
            <a:cxnLst>
              <a:cxn ang="0">
                <a:pos x="wd2" y="hd2"/>
              </a:cxn>
              <a:cxn ang="5400000">
                <a:pos x="wd2" y="hd2"/>
              </a:cxn>
              <a:cxn ang="10800000">
                <a:pos x="wd2" y="hd2"/>
              </a:cxn>
              <a:cxn ang="16200000">
                <a:pos x="wd2" y="hd2"/>
              </a:cxn>
            </a:cxnLst>
            <a:rect l="0" t="0" r="r" b="b"/>
            <a:pathLst>
              <a:path w="21600" h="21600" extrusionOk="0">
                <a:moveTo>
                  <a:pt x="0" y="21542"/>
                </a:moveTo>
                <a:lnTo>
                  <a:pt x="21600" y="21600"/>
                </a:lnTo>
                <a:lnTo>
                  <a:pt x="21600" y="58"/>
                </a:lnTo>
                <a:lnTo>
                  <a:pt x="0" y="0"/>
                </a:lnTo>
                <a:lnTo>
                  <a:pt x="0" y="21542"/>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13" name="Shape 2190">
            <a:extLst>
              <a:ext uri="{FF2B5EF4-FFF2-40B4-BE49-F238E27FC236}">
                <a16:creationId xmlns:a16="http://schemas.microsoft.com/office/drawing/2014/main" id="{26D4A6BC-5766-63B8-5441-8874ED5E2935}"/>
              </a:ext>
            </a:extLst>
          </p:cNvPr>
          <p:cNvSpPr/>
          <p:nvPr/>
        </p:nvSpPr>
        <p:spPr>
          <a:xfrm flipH="1">
            <a:off x="3347739" y="4625662"/>
            <a:ext cx="1013613" cy="1438819"/>
          </a:xfrm>
          <a:custGeom>
            <a:avLst/>
            <a:gdLst/>
            <a:ahLst/>
            <a:cxnLst>
              <a:cxn ang="0">
                <a:pos x="wd2" y="hd2"/>
              </a:cxn>
              <a:cxn ang="5400000">
                <a:pos x="wd2" y="hd2"/>
              </a:cxn>
              <a:cxn ang="10800000">
                <a:pos x="wd2" y="hd2"/>
              </a:cxn>
              <a:cxn ang="16200000">
                <a:pos x="wd2" y="hd2"/>
              </a:cxn>
            </a:cxnLst>
            <a:rect l="0" t="0" r="r" b="b"/>
            <a:pathLst>
              <a:path w="21600" h="21600" extrusionOk="0">
                <a:moveTo>
                  <a:pt x="16" y="1831"/>
                </a:moveTo>
                <a:lnTo>
                  <a:pt x="16" y="0"/>
                </a:lnTo>
                <a:lnTo>
                  <a:pt x="5212" y="0"/>
                </a:lnTo>
                <a:lnTo>
                  <a:pt x="5212" y="1831"/>
                </a:lnTo>
                <a:cubicBezTo>
                  <a:pt x="5212" y="1831"/>
                  <a:pt x="16" y="1831"/>
                  <a:pt x="16" y="1831"/>
                </a:cubicBezTo>
                <a:close/>
                <a:moveTo>
                  <a:pt x="14188" y="3650"/>
                </a:moveTo>
                <a:cubicBezTo>
                  <a:pt x="12923" y="2976"/>
                  <a:pt x="11515" y="2480"/>
                  <a:pt x="9998" y="2174"/>
                </a:cubicBezTo>
                <a:lnTo>
                  <a:pt x="10716" y="415"/>
                </a:lnTo>
                <a:cubicBezTo>
                  <a:pt x="12543" y="783"/>
                  <a:pt x="14241" y="1380"/>
                  <a:pt x="15763" y="2192"/>
                </a:cubicBezTo>
                <a:cubicBezTo>
                  <a:pt x="15763" y="2192"/>
                  <a:pt x="14188" y="3650"/>
                  <a:pt x="14188" y="3650"/>
                </a:cubicBezTo>
                <a:close/>
                <a:moveTo>
                  <a:pt x="19038" y="9157"/>
                </a:moveTo>
                <a:cubicBezTo>
                  <a:pt x="18750" y="8068"/>
                  <a:pt x="18180" y="7034"/>
                  <a:pt x="17347" y="6088"/>
                </a:cubicBezTo>
                <a:lnTo>
                  <a:pt x="19559" y="5123"/>
                </a:lnTo>
                <a:cubicBezTo>
                  <a:pt x="20567" y="6264"/>
                  <a:pt x="21252" y="7509"/>
                  <a:pt x="21600" y="8823"/>
                </a:cubicBezTo>
                <a:cubicBezTo>
                  <a:pt x="21600" y="8823"/>
                  <a:pt x="19038" y="9157"/>
                  <a:pt x="19038" y="9157"/>
                </a:cubicBezTo>
                <a:close/>
                <a:moveTo>
                  <a:pt x="19550" y="16486"/>
                </a:moveTo>
                <a:lnTo>
                  <a:pt x="17338" y="15519"/>
                </a:lnTo>
                <a:cubicBezTo>
                  <a:pt x="18175" y="14573"/>
                  <a:pt x="18746" y="13542"/>
                  <a:pt x="19037" y="12451"/>
                </a:cubicBezTo>
                <a:lnTo>
                  <a:pt x="21596" y="12788"/>
                </a:lnTo>
                <a:cubicBezTo>
                  <a:pt x="21248" y="14102"/>
                  <a:pt x="20559" y="15346"/>
                  <a:pt x="19550" y="16486"/>
                </a:cubicBezTo>
                <a:close/>
                <a:moveTo>
                  <a:pt x="10700" y="21187"/>
                </a:moveTo>
                <a:lnTo>
                  <a:pt x="9985" y="19427"/>
                </a:lnTo>
                <a:cubicBezTo>
                  <a:pt x="11501" y="19123"/>
                  <a:pt x="12911" y="18627"/>
                  <a:pt x="14177" y="17955"/>
                </a:cubicBezTo>
                <a:lnTo>
                  <a:pt x="15749" y="19414"/>
                </a:lnTo>
                <a:cubicBezTo>
                  <a:pt x="14226" y="20225"/>
                  <a:pt x="12527" y="20821"/>
                  <a:pt x="10700" y="21187"/>
                </a:cubicBezTo>
                <a:close/>
                <a:moveTo>
                  <a:pt x="0" y="21600"/>
                </a:moveTo>
                <a:lnTo>
                  <a:pt x="0" y="19769"/>
                </a:lnTo>
                <a:lnTo>
                  <a:pt x="5196" y="19769"/>
                </a:lnTo>
                <a:lnTo>
                  <a:pt x="5196" y="21600"/>
                </a:lnTo>
                <a:cubicBezTo>
                  <a:pt x="5196"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4" name="Shape 2192">
            <a:extLst>
              <a:ext uri="{FF2B5EF4-FFF2-40B4-BE49-F238E27FC236}">
                <a16:creationId xmlns:a16="http://schemas.microsoft.com/office/drawing/2014/main" id="{1AF06D1F-5B57-2DD0-1F22-613CEC9F2474}"/>
              </a:ext>
            </a:extLst>
          </p:cNvPr>
          <p:cNvSpPr/>
          <p:nvPr/>
        </p:nvSpPr>
        <p:spPr>
          <a:xfrm flipH="1">
            <a:off x="7029321" y="3323958"/>
            <a:ext cx="1013612" cy="1438819"/>
          </a:xfrm>
          <a:custGeom>
            <a:avLst/>
            <a:gdLst/>
            <a:ahLst/>
            <a:cxnLst>
              <a:cxn ang="0">
                <a:pos x="wd2" y="hd2"/>
              </a:cxn>
              <a:cxn ang="5400000">
                <a:pos x="wd2" y="hd2"/>
              </a:cxn>
              <a:cxn ang="10800000">
                <a:pos x="wd2" y="hd2"/>
              </a:cxn>
              <a:cxn ang="16200000">
                <a:pos x="wd2" y="hd2"/>
              </a:cxn>
            </a:cxnLst>
            <a:rect l="0" t="0" r="r" b="b"/>
            <a:pathLst>
              <a:path w="21600" h="21600" extrusionOk="0">
                <a:moveTo>
                  <a:pt x="16388" y="1831"/>
                </a:moveTo>
                <a:lnTo>
                  <a:pt x="16388" y="0"/>
                </a:lnTo>
                <a:lnTo>
                  <a:pt x="21584" y="0"/>
                </a:lnTo>
                <a:lnTo>
                  <a:pt x="21584" y="1831"/>
                </a:lnTo>
                <a:cubicBezTo>
                  <a:pt x="21584" y="1831"/>
                  <a:pt x="16388" y="1831"/>
                  <a:pt x="16388" y="1831"/>
                </a:cubicBezTo>
                <a:close/>
                <a:moveTo>
                  <a:pt x="5837" y="2192"/>
                </a:moveTo>
                <a:cubicBezTo>
                  <a:pt x="7359" y="1380"/>
                  <a:pt x="9057" y="783"/>
                  <a:pt x="10884" y="415"/>
                </a:cubicBezTo>
                <a:lnTo>
                  <a:pt x="11602" y="2174"/>
                </a:lnTo>
                <a:cubicBezTo>
                  <a:pt x="10085" y="2480"/>
                  <a:pt x="8677" y="2976"/>
                  <a:pt x="7412" y="3650"/>
                </a:cubicBezTo>
                <a:cubicBezTo>
                  <a:pt x="7412" y="3650"/>
                  <a:pt x="5837" y="2192"/>
                  <a:pt x="5837" y="2192"/>
                </a:cubicBezTo>
                <a:close/>
                <a:moveTo>
                  <a:pt x="0" y="8823"/>
                </a:moveTo>
                <a:cubicBezTo>
                  <a:pt x="348" y="7509"/>
                  <a:pt x="1033" y="6264"/>
                  <a:pt x="2041" y="5123"/>
                </a:cubicBezTo>
                <a:lnTo>
                  <a:pt x="4253" y="6088"/>
                </a:lnTo>
                <a:cubicBezTo>
                  <a:pt x="3420" y="7034"/>
                  <a:pt x="2850" y="8068"/>
                  <a:pt x="2562" y="9157"/>
                </a:cubicBezTo>
                <a:cubicBezTo>
                  <a:pt x="2562" y="9157"/>
                  <a:pt x="0" y="8823"/>
                  <a:pt x="0" y="8823"/>
                </a:cubicBezTo>
                <a:close/>
                <a:moveTo>
                  <a:pt x="4" y="12788"/>
                </a:moveTo>
                <a:lnTo>
                  <a:pt x="2563" y="12451"/>
                </a:lnTo>
                <a:cubicBezTo>
                  <a:pt x="2854" y="13542"/>
                  <a:pt x="3425" y="14573"/>
                  <a:pt x="4262" y="15519"/>
                </a:cubicBezTo>
                <a:lnTo>
                  <a:pt x="2050" y="16486"/>
                </a:lnTo>
                <a:cubicBezTo>
                  <a:pt x="1041" y="15346"/>
                  <a:pt x="352" y="14102"/>
                  <a:pt x="4" y="12788"/>
                </a:cubicBezTo>
                <a:close/>
                <a:moveTo>
                  <a:pt x="5851" y="19414"/>
                </a:moveTo>
                <a:lnTo>
                  <a:pt x="7423" y="17955"/>
                </a:lnTo>
                <a:cubicBezTo>
                  <a:pt x="8689" y="18627"/>
                  <a:pt x="10099" y="19123"/>
                  <a:pt x="11615" y="19427"/>
                </a:cubicBezTo>
                <a:lnTo>
                  <a:pt x="10900" y="21187"/>
                </a:lnTo>
                <a:cubicBezTo>
                  <a:pt x="9073" y="20821"/>
                  <a:pt x="7374" y="20225"/>
                  <a:pt x="5851" y="19414"/>
                </a:cubicBezTo>
                <a:close/>
                <a:moveTo>
                  <a:pt x="16404" y="21600"/>
                </a:moveTo>
                <a:lnTo>
                  <a:pt x="16404" y="19769"/>
                </a:lnTo>
                <a:lnTo>
                  <a:pt x="21600" y="19769"/>
                </a:lnTo>
                <a:lnTo>
                  <a:pt x="21600" y="21600"/>
                </a:lnTo>
                <a:cubicBezTo>
                  <a:pt x="21600" y="21600"/>
                  <a:pt x="16404" y="21600"/>
                  <a:pt x="16404"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5" name="Shape 2194">
            <a:extLst>
              <a:ext uri="{FF2B5EF4-FFF2-40B4-BE49-F238E27FC236}">
                <a16:creationId xmlns:a16="http://schemas.microsoft.com/office/drawing/2014/main" id="{99EBFF51-D59D-2B92-C4CF-8BB65CB3053B}"/>
              </a:ext>
            </a:extLst>
          </p:cNvPr>
          <p:cNvSpPr/>
          <p:nvPr/>
        </p:nvSpPr>
        <p:spPr>
          <a:xfrm flipH="1">
            <a:off x="4587602" y="4640490"/>
            <a:ext cx="2194582" cy="121940"/>
          </a:xfrm>
          <a:custGeom>
            <a:avLst/>
            <a:gdLst/>
            <a:ahLst/>
            <a:cxnLst>
              <a:cxn ang="0">
                <a:pos x="wd2" y="hd2"/>
              </a:cxn>
              <a:cxn ang="5400000">
                <a:pos x="wd2" y="hd2"/>
              </a:cxn>
              <a:cxn ang="10800000">
                <a:pos x="wd2" y="hd2"/>
              </a:cxn>
              <a:cxn ang="16200000">
                <a:pos x="wd2" y="hd2"/>
              </a:cxn>
            </a:cxnLst>
            <a:rect l="0" t="0" r="r" b="b"/>
            <a:pathLst>
              <a:path w="21600" h="21600" extrusionOk="0">
                <a:moveTo>
                  <a:pt x="19200" y="21600"/>
                </a:moveTo>
                <a:lnTo>
                  <a:pt x="19200" y="0"/>
                </a:lnTo>
                <a:lnTo>
                  <a:pt x="21600" y="0"/>
                </a:lnTo>
                <a:lnTo>
                  <a:pt x="21600" y="21600"/>
                </a:lnTo>
                <a:cubicBezTo>
                  <a:pt x="21600" y="21600"/>
                  <a:pt x="19200" y="21600"/>
                  <a:pt x="19200" y="21600"/>
                </a:cubicBezTo>
                <a:close/>
                <a:moveTo>
                  <a:pt x="14400" y="21600"/>
                </a:moveTo>
                <a:lnTo>
                  <a:pt x="14400" y="0"/>
                </a:lnTo>
                <a:lnTo>
                  <a:pt x="16800" y="0"/>
                </a:lnTo>
                <a:lnTo>
                  <a:pt x="16800" y="21600"/>
                </a:lnTo>
                <a:cubicBezTo>
                  <a:pt x="16800" y="21600"/>
                  <a:pt x="14400" y="21600"/>
                  <a:pt x="14400" y="21600"/>
                </a:cubicBezTo>
                <a:close/>
                <a:moveTo>
                  <a:pt x="9600" y="21600"/>
                </a:moveTo>
                <a:lnTo>
                  <a:pt x="9600" y="0"/>
                </a:lnTo>
                <a:lnTo>
                  <a:pt x="12000" y="0"/>
                </a:lnTo>
                <a:lnTo>
                  <a:pt x="12000" y="21600"/>
                </a:lnTo>
                <a:cubicBezTo>
                  <a:pt x="12000" y="21600"/>
                  <a:pt x="9600" y="21600"/>
                  <a:pt x="9600" y="21600"/>
                </a:cubicBezTo>
                <a:close/>
                <a:moveTo>
                  <a:pt x="4800" y="21600"/>
                </a:moveTo>
                <a:lnTo>
                  <a:pt x="4800" y="0"/>
                </a:lnTo>
                <a:lnTo>
                  <a:pt x="7200" y="0"/>
                </a:lnTo>
                <a:lnTo>
                  <a:pt x="7200" y="21600"/>
                </a:lnTo>
                <a:cubicBezTo>
                  <a:pt x="7200" y="21600"/>
                  <a:pt x="4800" y="21600"/>
                  <a:pt x="4800" y="21600"/>
                </a:cubicBezTo>
                <a:close/>
                <a:moveTo>
                  <a:pt x="0" y="21600"/>
                </a:moveTo>
                <a:lnTo>
                  <a:pt x="0" y="0"/>
                </a:lnTo>
                <a:lnTo>
                  <a:pt x="2400" y="0"/>
                </a:lnTo>
                <a:lnTo>
                  <a:pt x="2400" y="21600"/>
                </a:lnTo>
                <a:cubicBezTo>
                  <a:pt x="240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6" name="Shape 2196">
            <a:extLst>
              <a:ext uri="{FF2B5EF4-FFF2-40B4-BE49-F238E27FC236}">
                <a16:creationId xmlns:a16="http://schemas.microsoft.com/office/drawing/2014/main" id="{42C003BF-2964-B790-2559-C626911EA128}"/>
              </a:ext>
            </a:extLst>
          </p:cNvPr>
          <p:cNvSpPr/>
          <p:nvPr/>
        </p:nvSpPr>
        <p:spPr>
          <a:xfrm flipH="1">
            <a:off x="4582246" y="3338785"/>
            <a:ext cx="2194582" cy="12194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400" y="0"/>
                </a:lnTo>
                <a:lnTo>
                  <a:pt x="2400" y="21600"/>
                </a:lnTo>
                <a:cubicBezTo>
                  <a:pt x="2400" y="21600"/>
                  <a:pt x="0" y="21600"/>
                  <a:pt x="0" y="21600"/>
                </a:cubicBezTo>
                <a:close/>
                <a:moveTo>
                  <a:pt x="4800" y="21600"/>
                </a:moveTo>
                <a:lnTo>
                  <a:pt x="4800" y="0"/>
                </a:lnTo>
                <a:lnTo>
                  <a:pt x="7200" y="0"/>
                </a:lnTo>
                <a:lnTo>
                  <a:pt x="7200" y="21600"/>
                </a:lnTo>
                <a:cubicBezTo>
                  <a:pt x="7200" y="21600"/>
                  <a:pt x="4800" y="21600"/>
                  <a:pt x="4800" y="21600"/>
                </a:cubicBezTo>
                <a:close/>
                <a:moveTo>
                  <a:pt x="9600" y="21600"/>
                </a:moveTo>
                <a:lnTo>
                  <a:pt x="9600" y="0"/>
                </a:lnTo>
                <a:lnTo>
                  <a:pt x="12000" y="0"/>
                </a:lnTo>
                <a:lnTo>
                  <a:pt x="12000" y="21600"/>
                </a:lnTo>
                <a:cubicBezTo>
                  <a:pt x="12000" y="21600"/>
                  <a:pt x="9600" y="21600"/>
                  <a:pt x="9600" y="21600"/>
                </a:cubicBezTo>
                <a:close/>
                <a:moveTo>
                  <a:pt x="14400" y="21600"/>
                </a:moveTo>
                <a:lnTo>
                  <a:pt x="14400" y="0"/>
                </a:lnTo>
                <a:lnTo>
                  <a:pt x="16800" y="0"/>
                </a:lnTo>
                <a:lnTo>
                  <a:pt x="16800" y="21600"/>
                </a:lnTo>
                <a:cubicBezTo>
                  <a:pt x="16800" y="21600"/>
                  <a:pt x="14400" y="21600"/>
                  <a:pt x="14400" y="21600"/>
                </a:cubicBezTo>
                <a:close/>
                <a:moveTo>
                  <a:pt x="19200" y="21600"/>
                </a:moveTo>
                <a:lnTo>
                  <a:pt x="19200" y="0"/>
                </a:lnTo>
                <a:lnTo>
                  <a:pt x="21600" y="0"/>
                </a:lnTo>
                <a:lnTo>
                  <a:pt x="21600" y="21600"/>
                </a:lnTo>
                <a:cubicBezTo>
                  <a:pt x="21600" y="21600"/>
                  <a:pt x="19200" y="21600"/>
                  <a:pt x="1920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7" name="Shape 2198">
            <a:extLst>
              <a:ext uri="{FF2B5EF4-FFF2-40B4-BE49-F238E27FC236}">
                <a16:creationId xmlns:a16="http://schemas.microsoft.com/office/drawing/2014/main" id="{E2593A93-939E-E6C1-7BB1-ED05B459969B}"/>
              </a:ext>
            </a:extLst>
          </p:cNvPr>
          <p:cNvSpPr/>
          <p:nvPr/>
        </p:nvSpPr>
        <p:spPr>
          <a:xfrm flipH="1">
            <a:off x="4592948" y="5945349"/>
            <a:ext cx="4118382" cy="121940"/>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18" name="Shape 2202">
            <a:extLst>
              <a:ext uri="{FF2B5EF4-FFF2-40B4-BE49-F238E27FC236}">
                <a16:creationId xmlns:a16="http://schemas.microsoft.com/office/drawing/2014/main" id="{BA5C87C7-6522-5357-F770-9720C6230DD5}"/>
              </a:ext>
            </a:extLst>
          </p:cNvPr>
          <p:cNvSpPr/>
          <p:nvPr/>
        </p:nvSpPr>
        <p:spPr>
          <a:xfrm flipH="1">
            <a:off x="4592948" y="2034608"/>
            <a:ext cx="4118382" cy="121940"/>
          </a:xfrm>
          <a:custGeom>
            <a:avLst/>
            <a:gdLst/>
            <a:ahLst/>
            <a:cxnLst>
              <a:cxn ang="0">
                <a:pos x="wd2" y="hd2"/>
              </a:cxn>
              <a:cxn ang="5400000">
                <a:pos x="wd2" y="hd2"/>
              </a:cxn>
              <a:cxn ang="10800000">
                <a:pos x="wd2" y="hd2"/>
              </a:cxn>
              <a:cxn ang="16200000">
                <a:pos x="wd2" y="hd2"/>
              </a:cxn>
            </a:cxnLst>
            <a:rect l="0" t="0" r="r" b="b"/>
            <a:pathLst>
              <a:path w="21600" h="21600" extrusionOk="0">
                <a:moveTo>
                  <a:pt x="20160" y="21600"/>
                </a:moveTo>
                <a:lnTo>
                  <a:pt x="20160" y="0"/>
                </a:lnTo>
                <a:lnTo>
                  <a:pt x="21600" y="0"/>
                </a:lnTo>
                <a:lnTo>
                  <a:pt x="21600" y="21600"/>
                </a:lnTo>
                <a:cubicBezTo>
                  <a:pt x="21600" y="21600"/>
                  <a:pt x="20160" y="21600"/>
                  <a:pt x="20160" y="21600"/>
                </a:cubicBezTo>
                <a:close/>
                <a:moveTo>
                  <a:pt x="17280" y="21600"/>
                </a:moveTo>
                <a:lnTo>
                  <a:pt x="17280" y="0"/>
                </a:lnTo>
                <a:lnTo>
                  <a:pt x="18720" y="0"/>
                </a:lnTo>
                <a:lnTo>
                  <a:pt x="18720" y="21600"/>
                </a:lnTo>
                <a:cubicBezTo>
                  <a:pt x="18720" y="21600"/>
                  <a:pt x="17280" y="21600"/>
                  <a:pt x="17280" y="21600"/>
                </a:cubicBezTo>
                <a:close/>
                <a:moveTo>
                  <a:pt x="14400" y="21600"/>
                </a:moveTo>
                <a:lnTo>
                  <a:pt x="14400" y="0"/>
                </a:lnTo>
                <a:lnTo>
                  <a:pt x="15840" y="0"/>
                </a:lnTo>
                <a:lnTo>
                  <a:pt x="15840" y="21600"/>
                </a:lnTo>
                <a:cubicBezTo>
                  <a:pt x="15840" y="21600"/>
                  <a:pt x="14400" y="21600"/>
                  <a:pt x="14400" y="21600"/>
                </a:cubicBezTo>
                <a:close/>
                <a:moveTo>
                  <a:pt x="11520" y="21600"/>
                </a:moveTo>
                <a:lnTo>
                  <a:pt x="11520" y="0"/>
                </a:lnTo>
                <a:lnTo>
                  <a:pt x="12960" y="0"/>
                </a:lnTo>
                <a:lnTo>
                  <a:pt x="12960" y="21600"/>
                </a:lnTo>
                <a:cubicBezTo>
                  <a:pt x="12960" y="21600"/>
                  <a:pt x="11520" y="21600"/>
                  <a:pt x="11520" y="21600"/>
                </a:cubicBezTo>
                <a:close/>
                <a:moveTo>
                  <a:pt x="8640" y="21600"/>
                </a:moveTo>
                <a:lnTo>
                  <a:pt x="8640" y="0"/>
                </a:lnTo>
                <a:lnTo>
                  <a:pt x="10080" y="0"/>
                </a:lnTo>
                <a:lnTo>
                  <a:pt x="10080" y="21600"/>
                </a:lnTo>
                <a:cubicBezTo>
                  <a:pt x="10080" y="21600"/>
                  <a:pt x="8640" y="21600"/>
                  <a:pt x="8640" y="21600"/>
                </a:cubicBezTo>
                <a:close/>
                <a:moveTo>
                  <a:pt x="5760" y="21600"/>
                </a:moveTo>
                <a:lnTo>
                  <a:pt x="5760" y="0"/>
                </a:lnTo>
                <a:lnTo>
                  <a:pt x="7200" y="0"/>
                </a:lnTo>
                <a:lnTo>
                  <a:pt x="7200" y="21600"/>
                </a:lnTo>
                <a:cubicBezTo>
                  <a:pt x="7200" y="21600"/>
                  <a:pt x="5760" y="21600"/>
                  <a:pt x="5760" y="21600"/>
                </a:cubicBezTo>
                <a:close/>
                <a:moveTo>
                  <a:pt x="2880" y="21600"/>
                </a:moveTo>
                <a:lnTo>
                  <a:pt x="2880" y="0"/>
                </a:lnTo>
                <a:lnTo>
                  <a:pt x="4320" y="0"/>
                </a:lnTo>
                <a:lnTo>
                  <a:pt x="4320" y="21600"/>
                </a:lnTo>
                <a:cubicBezTo>
                  <a:pt x="4320" y="21600"/>
                  <a:pt x="2880" y="21600"/>
                  <a:pt x="2880" y="21600"/>
                </a:cubicBezTo>
                <a:close/>
                <a:moveTo>
                  <a:pt x="0" y="21600"/>
                </a:moveTo>
                <a:lnTo>
                  <a:pt x="0" y="0"/>
                </a:lnTo>
                <a:lnTo>
                  <a:pt x="1440" y="0"/>
                </a:lnTo>
                <a:lnTo>
                  <a:pt x="1440" y="21600"/>
                </a:lnTo>
                <a:cubicBezTo>
                  <a:pt x="1440" y="21600"/>
                  <a:pt x="0" y="21600"/>
                  <a:pt x="0" y="21600"/>
                </a:cubicBezTo>
                <a:close/>
              </a:path>
            </a:pathLst>
          </a:custGeom>
          <a:solidFill>
            <a:schemeClr val="bg1"/>
          </a:solidFill>
          <a:ln w="12700" cap="flat">
            <a:noFill/>
            <a:miter lim="400000"/>
          </a:ln>
          <a:effectLst/>
        </p:spPr>
        <p:txBody>
          <a:bodyPr wrap="square" lIns="0" tIns="0" rIns="0" bIns="0" numCol="1" anchor="ctr">
            <a:noAutofit/>
          </a:bodyPr>
          <a:lstStyle/>
          <a:p>
            <a:pPr>
              <a:defRPr sz="3000"/>
            </a:pPr>
            <a:endParaRPr sz="2800" dirty="0">
              <a:latin typeface="Lato Light" panose="020F0502020204030203" pitchFamily="34" charset="0"/>
            </a:endParaRPr>
          </a:p>
        </p:txBody>
      </p:sp>
      <p:sp>
        <p:nvSpPr>
          <p:cNvPr id="21" name="Shape 2206">
            <a:extLst>
              <a:ext uri="{FF2B5EF4-FFF2-40B4-BE49-F238E27FC236}">
                <a16:creationId xmlns:a16="http://schemas.microsoft.com/office/drawing/2014/main" id="{FE087B2C-DBFE-3325-9FD9-5F34BBC1D445}"/>
              </a:ext>
            </a:extLst>
          </p:cNvPr>
          <p:cNvSpPr/>
          <p:nvPr/>
        </p:nvSpPr>
        <p:spPr>
          <a:xfrm>
            <a:off x="7528843" y="2250505"/>
            <a:ext cx="1523996" cy="536998"/>
          </a:xfrm>
          <a:custGeom>
            <a:avLst/>
            <a:gdLst/>
            <a:ahLst/>
            <a:cxnLst>
              <a:cxn ang="0">
                <a:pos x="wd2" y="hd2"/>
              </a:cxn>
              <a:cxn ang="5400000">
                <a:pos x="wd2" y="hd2"/>
              </a:cxn>
              <a:cxn ang="10800000">
                <a:pos x="wd2" y="hd2"/>
              </a:cxn>
              <a:cxn ang="16200000">
                <a:pos x="wd2" y="hd2"/>
              </a:cxn>
            </a:cxnLst>
            <a:rect l="0" t="0" r="r" b="b"/>
            <a:pathLst>
              <a:path w="21600" h="21600" extrusionOk="0">
                <a:moveTo>
                  <a:pt x="3574" y="21600"/>
                </a:moveTo>
                <a:lnTo>
                  <a:pt x="0" y="10800"/>
                </a:lnTo>
                <a:lnTo>
                  <a:pt x="3574" y="0"/>
                </a:lnTo>
                <a:lnTo>
                  <a:pt x="21600" y="0"/>
                </a:lnTo>
                <a:lnTo>
                  <a:pt x="21600" y="21600"/>
                </a:lnTo>
                <a:lnTo>
                  <a:pt x="3574" y="21600"/>
                </a:lnTo>
                <a:close/>
              </a:path>
            </a:pathLst>
          </a:custGeom>
          <a:solidFill>
            <a:srgbClr val="00BAB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3" name="Shape 2209">
            <a:extLst>
              <a:ext uri="{FF2B5EF4-FFF2-40B4-BE49-F238E27FC236}">
                <a16:creationId xmlns:a16="http://schemas.microsoft.com/office/drawing/2014/main" id="{28434C0B-00F8-A459-BC2F-242AAA78EE18}"/>
              </a:ext>
            </a:extLst>
          </p:cNvPr>
          <p:cNvSpPr/>
          <p:nvPr/>
        </p:nvSpPr>
        <p:spPr>
          <a:xfrm>
            <a:off x="8011430" y="5036879"/>
            <a:ext cx="1523997" cy="536998"/>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rgbClr val="00BAB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4" name="Shape 2211">
            <a:extLst>
              <a:ext uri="{FF2B5EF4-FFF2-40B4-BE49-F238E27FC236}">
                <a16:creationId xmlns:a16="http://schemas.microsoft.com/office/drawing/2014/main" id="{847DBA85-60E9-B8A7-B18E-7A64D5B6B8EB}"/>
              </a:ext>
            </a:extLst>
          </p:cNvPr>
          <p:cNvSpPr/>
          <p:nvPr/>
        </p:nvSpPr>
        <p:spPr>
          <a:xfrm>
            <a:off x="4730840" y="2988247"/>
            <a:ext cx="88723" cy="724081"/>
          </a:xfrm>
          <a:prstGeom prst="rect">
            <a:avLst/>
          </a:prstGeom>
          <a:solidFill>
            <a:srgbClr val="C000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5" name="Shape 2212">
            <a:extLst>
              <a:ext uri="{FF2B5EF4-FFF2-40B4-BE49-F238E27FC236}">
                <a16:creationId xmlns:a16="http://schemas.microsoft.com/office/drawing/2014/main" id="{36A3EC66-E478-A947-B713-FD36CD812794}"/>
              </a:ext>
            </a:extLst>
          </p:cNvPr>
          <p:cNvSpPr/>
          <p:nvPr/>
        </p:nvSpPr>
        <p:spPr>
          <a:xfrm>
            <a:off x="4313585" y="2452889"/>
            <a:ext cx="920671" cy="92067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rgbClr val="C000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214">
            <a:extLst>
              <a:ext uri="{FF2B5EF4-FFF2-40B4-BE49-F238E27FC236}">
                <a16:creationId xmlns:a16="http://schemas.microsoft.com/office/drawing/2014/main" id="{FCF0C011-973A-F97F-D555-0749B1CB3E67}"/>
              </a:ext>
            </a:extLst>
          </p:cNvPr>
          <p:cNvSpPr/>
          <p:nvPr/>
        </p:nvSpPr>
        <p:spPr>
          <a:xfrm>
            <a:off x="6187051" y="4281239"/>
            <a:ext cx="88723" cy="724081"/>
          </a:xfrm>
          <a:prstGeom prst="rect">
            <a:avLst/>
          </a:prstGeom>
          <a:solidFill>
            <a:srgbClr val="C00000"/>
          </a:solidFill>
          <a:ln w="12700" cap="flat">
            <a:noFill/>
            <a:miter lim="400000"/>
          </a:ln>
          <a:effectLst/>
        </p:spPr>
        <p:txBody>
          <a:bodyPr wrap="square" lIns="0" tIns="0" rIns="0" bIns="0" numCol="1" anchor="ctr">
            <a:noAutofit/>
          </a:bodyPr>
          <a:lstStyle/>
          <a:p>
            <a:endParaRPr sz="3600" dirty="0">
              <a:latin typeface="Lato Light" panose="020F0502020204030203" pitchFamily="34" charset="0"/>
            </a:endParaRPr>
          </a:p>
        </p:txBody>
      </p:sp>
      <p:sp>
        <p:nvSpPr>
          <p:cNvPr id="27" name="Shape 2215">
            <a:extLst>
              <a:ext uri="{FF2B5EF4-FFF2-40B4-BE49-F238E27FC236}">
                <a16:creationId xmlns:a16="http://schemas.microsoft.com/office/drawing/2014/main" id="{5ED7F8CA-AE86-0ECF-E044-8ADBF0BF5235}"/>
              </a:ext>
            </a:extLst>
          </p:cNvPr>
          <p:cNvSpPr/>
          <p:nvPr/>
        </p:nvSpPr>
        <p:spPr>
          <a:xfrm>
            <a:off x="5769794" y="3745881"/>
            <a:ext cx="920672" cy="920672"/>
          </a:xfrm>
          <a:custGeom>
            <a:avLst/>
            <a:gdLst/>
            <a:ahLst/>
            <a:cxnLst>
              <a:cxn ang="0">
                <a:pos x="wd2" y="hd2"/>
              </a:cxn>
              <a:cxn ang="5400000">
                <a:pos x="wd2" y="hd2"/>
              </a:cxn>
              <a:cxn ang="10800000">
                <a:pos x="wd2" y="hd2"/>
              </a:cxn>
              <a:cxn ang="16200000">
                <a:pos x="wd2" y="hd2"/>
              </a:cxn>
            </a:cxnLst>
            <a:rect l="0" t="0" r="r" b="b"/>
            <a:pathLst>
              <a:path w="21600" h="21600" extrusionOk="0">
                <a:moveTo>
                  <a:pt x="10501" y="0"/>
                </a:moveTo>
                <a:lnTo>
                  <a:pt x="11100" y="0"/>
                </a:lnTo>
                <a:cubicBezTo>
                  <a:pt x="16899" y="0"/>
                  <a:pt x="21600" y="4702"/>
                  <a:pt x="21600" y="10500"/>
                </a:cubicBezTo>
                <a:lnTo>
                  <a:pt x="21600" y="11100"/>
                </a:lnTo>
                <a:cubicBezTo>
                  <a:pt x="21600" y="16898"/>
                  <a:pt x="16899" y="21600"/>
                  <a:pt x="11100" y="21600"/>
                </a:cubicBezTo>
                <a:lnTo>
                  <a:pt x="10501" y="21600"/>
                </a:lnTo>
                <a:cubicBezTo>
                  <a:pt x="4702" y="21600"/>
                  <a:pt x="0" y="16898"/>
                  <a:pt x="0" y="11100"/>
                </a:cubicBezTo>
                <a:lnTo>
                  <a:pt x="0" y="10500"/>
                </a:lnTo>
                <a:cubicBezTo>
                  <a:pt x="0" y="4702"/>
                  <a:pt x="4702" y="0"/>
                  <a:pt x="10501" y="0"/>
                </a:cubicBezTo>
                <a:cubicBezTo>
                  <a:pt x="10501" y="0"/>
                  <a:pt x="10501" y="0"/>
                  <a:pt x="10501" y="0"/>
                </a:cubicBezTo>
                <a:close/>
              </a:path>
            </a:pathLst>
          </a:custGeom>
          <a:solidFill>
            <a:srgbClr val="C00000"/>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20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ubtitle 2">
            <a:extLst>
              <a:ext uri="{FF2B5EF4-FFF2-40B4-BE49-F238E27FC236}">
                <a16:creationId xmlns:a16="http://schemas.microsoft.com/office/drawing/2014/main" id="{88926188-E1C8-BF95-7E25-019CEEC5B679}"/>
              </a:ext>
            </a:extLst>
          </p:cNvPr>
          <p:cNvSpPr txBox="1">
            <a:spLocks/>
          </p:cNvSpPr>
          <p:nvPr/>
        </p:nvSpPr>
        <p:spPr>
          <a:xfrm>
            <a:off x="700394" y="3768414"/>
            <a:ext cx="2719273"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31" name="TextBox 30">
            <a:extLst>
              <a:ext uri="{FF2B5EF4-FFF2-40B4-BE49-F238E27FC236}">
                <a16:creationId xmlns:a16="http://schemas.microsoft.com/office/drawing/2014/main" id="{659F3512-8E0E-6442-1BA5-2528AEE4E874}"/>
              </a:ext>
            </a:extLst>
          </p:cNvPr>
          <p:cNvSpPr txBox="1"/>
          <p:nvPr/>
        </p:nvSpPr>
        <p:spPr>
          <a:xfrm>
            <a:off x="700393" y="3380279"/>
            <a:ext cx="2426451" cy="369332"/>
          </a:xfrm>
          <a:prstGeom prst="rect">
            <a:avLst/>
          </a:prstGeom>
          <a:solidFill>
            <a:srgbClr val="24A5C1"/>
          </a:solid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MILESTONE 02</a:t>
            </a:r>
          </a:p>
        </p:txBody>
      </p:sp>
      <p:sp>
        <p:nvSpPr>
          <p:cNvPr id="32" name="Subtitle 2">
            <a:extLst>
              <a:ext uri="{FF2B5EF4-FFF2-40B4-BE49-F238E27FC236}">
                <a16:creationId xmlns:a16="http://schemas.microsoft.com/office/drawing/2014/main" id="{BDDC3834-8168-0693-3624-9D2BF080D9B2}"/>
              </a:ext>
            </a:extLst>
          </p:cNvPr>
          <p:cNvSpPr txBox="1">
            <a:spLocks/>
          </p:cNvSpPr>
          <p:nvPr/>
        </p:nvSpPr>
        <p:spPr>
          <a:xfrm>
            <a:off x="9052839" y="648456"/>
            <a:ext cx="2719273"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33" name="TextBox 32">
            <a:extLst>
              <a:ext uri="{FF2B5EF4-FFF2-40B4-BE49-F238E27FC236}">
                <a16:creationId xmlns:a16="http://schemas.microsoft.com/office/drawing/2014/main" id="{2CD0C89E-85F8-C723-5775-57C13EC7ECC9}"/>
              </a:ext>
            </a:extLst>
          </p:cNvPr>
          <p:cNvSpPr txBox="1"/>
          <p:nvPr/>
        </p:nvSpPr>
        <p:spPr>
          <a:xfrm>
            <a:off x="9052838" y="273835"/>
            <a:ext cx="2538939" cy="369332"/>
          </a:xfrm>
          <a:prstGeom prst="rect">
            <a:avLst/>
          </a:prstGeom>
          <a:solidFill>
            <a:srgbClr val="4782BD"/>
          </a:solidFill>
        </p:spPr>
        <p:txBody>
          <a:bodyPr wrap="square" rtlCol="0" anchor="ctr" anchorCtr="0">
            <a:spAutoFit/>
          </a:bodyPr>
          <a:lstStyle/>
          <a:p>
            <a:r>
              <a:rPr lang="en-US" b="1" dirty="0">
                <a:solidFill>
                  <a:schemeClr val="bg1"/>
                </a:solidFill>
                <a:latin typeface="Poppins" pitchFamily="2" charset="77"/>
                <a:ea typeface="League Spartan" charset="0"/>
                <a:cs typeface="Poppins" pitchFamily="2" charset="77"/>
              </a:rPr>
              <a:t>MILESTONE 01</a:t>
            </a:r>
          </a:p>
        </p:txBody>
      </p:sp>
      <p:sp>
        <p:nvSpPr>
          <p:cNvPr id="34" name="Subtitle 2">
            <a:extLst>
              <a:ext uri="{FF2B5EF4-FFF2-40B4-BE49-F238E27FC236}">
                <a16:creationId xmlns:a16="http://schemas.microsoft.com/office/drawing/2014/main" id="{10B7F95F-EDFD-42CB-53B2-8366C0210006}"/>
              </a:ext>
            </a:extLst>
          </p:cNvPr>
          <p:cNvSpPr txBox="1">
            <a:spLocks/>
          </p:cNvSpPr>
          <p:nvPr/>
        </p:nvSpPr>
        <p:spPr>
          <a:xfrm>
            <a:off x="9209341" y="4481547"/>
            <a:ext cx="2719273" cy="95410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a:t>
            </a:r>
          </a:p>
        </p:txBody>
      </p:sp>
      <p:sp>
        <p:nvSpPr>
          <p:cNvPr id="35" name="TextBox 34">
            <a:extLst>
              <a:ext uri="{FF2B5EF4-FFF2-40B4-BE49-F238E27FC236}">
                <a16:creationId xmlns:a16="http://schemas.microsoft.com/office/drawing/2014/main" id="{C5D0470B-4E37-B1AF-B250-2B4D16C9BB12}"/>
              </a:ext>
            </a:extLst>
          </p:cNvPr>
          <p:cNvSpPr txBox="1"/>
          <p:nvPr/>
        </p:nvSpPr>
        <p:spPr>
          <a:xfrm>
            <a:off x="9397218" y="4093412"/>
            <a:ext cx="2531396" cy="369332"/>
          </a:xfrm>
          <a:prstGeom prst="rect">
            <a:avLst/>
          </a:prstGeom>
          <a:solidFill>
            <a:srgbClr val="7F65BB"/>
          </a:solidFill>
        </p:spPr>
        <p:txBody>
          <a:bodyPr wrap="square" rtlCol="0" anchor="ctr" anchorCtr="0">
            <a:spAutoFit/>
          </a:bodyPr>
          <a:lstStyle/>
          <a:p>
            <a:pPr algn="r"/>
            <a:r>
              <a:rPr lang="en-US" b="1" dirty="0">
                <a:solidFill>
                  <a:schemeClr val="bg1"/>
                </a:solidFill>
                <a:latin typeface="Poppins" pitchFamily="2" charset="77"/>
                <a:ea typeface="League Spartan" charset="0"/>
                <a:cs typeface="Poppins" pitchFamily="2" charset="77"/>
              </a:rPr>
              <a:t>MILESTONE 03</a:t>
            </a:r>
          </a:p>
        </p:txBody>
      </p:sp>
      <p:sp>
        <p:nvSpPr>
          <p:cNvPr id="36" name="TextBox 35">
            <a:extLst>
              <a:ext uri="{FF2B5EF4-FFF2-40B4-BE49-F238E27FC236}">
                <a16:creationId xmlns:a16="http://schemas.microsoft.com/office/drawing/2014/main" id="{211CC847-4263-12CD-E743-F7F9B9017F57}"/>
              </a:ext>
            </a:extLst>
          </p:cNvPr>
          <p:cNvSpPr txBox="1"/>
          <p:nvPr/>
        </p:nvSpPr>
        <p:spPr>
          <a:xfrm>
            <a:off x="7808820" y="2375056"/>
            <a:ext cx="1096404" cy="287111"/>
          </a:xfrm>
          <a:prstGeom prst="rect">
            <a:avLst/>
          </a:prstGeom>
          <a:noFill/>
        </p:spPr>
        <p:txBody>
          <a:bodyPr wrap="none" rtlCol="0" anchor="ctr" anchorCtr="0">
            <a:spAutoFit/>
          </a:bodyPr>
          <a:lstStyle/>
          <a:p>
            <a:pPr algn="r"/>
            <a:r>
              <a:rPr lang="en-US" sz="1400" b="1" dirty="0">
                <a:solidFill>
                  <a:schemeClr val="bg1"/>
                </a:solidFill>
                <a:latin typeface="Poppins" pitchFamily="2" charset="77"/>
                <a:ea typeface="League Spartan" charset="0"/>
                <a:cs typeface="Poppins" pitchFamily="2" charset="77"/>
              </a:rPr>
              <a:t>YOUR TITLE</a:t>
            </a:r>
          </a:p>
        </p:txBody>
      </p:sp>
      <p:sp>
        <p:nvSpPr>
          <p:cNvPr id="37" name="TextBox 36">
            <a:extLst>
              <a:ext uri="{FF2B5EF4-FFF2-40B4-BE49-F238E27FC236}">
                <a16:creationId xmlns:a16="http://schemas.microsoft.com/office/drawing/2014/main" id="{C300479D-E2D4-82AF-F4BC-6FB14C3A8A93}"/>
              </a:ext>
            </a:extLst>
          </p:cNvPr>
          <p:cNvSpPr txBox="1"/>
          <p:nvPr/>
        </p:nvSpPr>
        <p:spPr>
          <a:xfrm>
            <a:off x="8187663" y="5161821"/>
            <a:ext cx="1096404" cy="287111"/>
          </a:xfrm>
          <a:prstGeom prst="rect">
            <a:avLst/>
          </a:prstGeom>
          <a:noFill/>
        </p:spPr>
        <p:txBody>
          <a:bodyPr wrap="none" rtlCol="0" anchor="ctr" anchorCtr="0">
            <a:spAutoFit/>
          </a:bodyPr>
          <a:lstStyle/>
          <a:p>
            <a:r>
              <a:rPr lang="en-US" sz="1400" b="1" dirty="0">
                <a:solidFill>
                  <a:schemeClr val="bg1"/>
                </a:solidFill>
                <a:latin typeface="Poppins" pitchFamily="2" charset="77"/>
                <a:ea typeface="League Spartan" charset="0"/>
                <a:cs typeface="Poppins" pitchFamily="2" charset="77"/>
              </a:rPr>
              <a:t>YOUR TITLE</a:t>
            </a:r>
          </a:p>
        </p:txBody>
      </p:sp>
      <p:sp>
        <p:nvSpPr>
          <p:cNvPr id="38" name="TextBox 37">
            <a:extLst>
              <a:ext uri="{FF2B5EF4-FFF2-40B4-BE49-F238E27FC236}">
                <a16:creationId xmlns:a16="http://schemas.microsoft.com/office/drawing/2014/main" id="{9C08D1EB-1924-7397-26BB-A86E39D1B5B6}"/>
              </a:ext>
            </a:extLst>
          </p:cNvPr>
          <p:cNvSpPr txBox="1"/>
          <p:nvPr/>
        </p:nvSpPr>
        <p:spPr>
          <a:xfrm>
            <a:off x="5890531" y="3959861"/>
            <a:ext cx="679196" cy="488088"/>
          </a:xfrm>
          <a:prstGeom prst="rect">
            <a:avLst/>
          </a:prstGeom>
          <a:noFill/>
        </p:spPr>
        <p:txBody>
          <a:bodyPr wrap="non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YOUR </a:t>
            </a:r>
          </a:p>
          <a:p>
            <a:pPr algn="ctr"/>
            <a:r>
              <a:rPr lang="en-US" sz="1400" b="1" dirty="0">
                <a:solidFill>
                  <a:schemeClr val="bg1"/>
                </a:solidFill>
                <a:latin typeface="Poppins" pitchFamily="2" charset="77"/>
                <a:ea typeface="League Spartan" charset="0"/>
                <a:cs typeface="Poppins" pitchFamily="2" charset="77"/>
              </a:rPr>
              <a:t>TITLE</a:t>
            </a:r>
          </a:p>
        </p:txBody>
      </p:sp>
      <p:sp>
        <p:nvSpPr>
          <p:cNvPr id="39" name="TextBox 38">
            <a:extLst>
              <a:ext uri="{FF2B5EF4-FFF2-40B4-BE49-F238E27FC236}">
                <a16:creationId xmlns:a16="http://schemas.microsoft.com/office/drawing/2014/main" id="{B8200B96-FB8D-F086-BE40-45C235D3D9A1}"/>
              </a:ext>
            </a:extLst>
          </p:cNvPr>
          <p:cNvSpPr txBox="1"/>
          <p:nvPr/>
        </p:nvSpPr>
        <p:spPr>
          <a:xfrm>
            <a:off x="4434321" y="2667172"/>
            <a:ext cx="679196" cy="488088"/>
          </a:xfrm>
          <a:prstGeom prst="rect">
            <a:avLst/>
          </a:prstGeom>
          <a:noFill/>
        </p:spPr>
        <p:txBody>
          <a:bodyPr wrap="non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YOUR </a:t>
            </a:r>
          </a:p>
          <a:p>
            <a:pPr algn="ctr"/>
            <a:r>
              <a:rPr lang="en-US" sz="1400" b="1" dirty="0">
                <a:solidFill>
                  <a:schemeClr val="bg1"/>
                </a:solidFill>
                <a:latin typeface="Poppins" pitchFamily="2" charset="77"/>
                <a:ea typeface="League Spartan" charset="0"/>
                <a:cs typeface="Poppins" pitchFamily="2" charset="77"/>
              </a:rPr>
              <a:t>TITLE</a:t>
            </a:r>
          </a:p>
        </p:txBody>
      </p:sp>
    </p:spTree>
    <p:extLst>
      <p:ext uri="{BB962C8B-B14F-4D97-AF65-F5344CB8AC3E}">
        <p14:creationId xmlns:p14="http://schemas.microsoft.com/office/powerpoint/2010/main" val="3755518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ight Arrow 18">
            <a:extLst>
              <a:ext uri="{FF2B5EF4-FFF2-40B4-BE49-F238E27FC236}">
                <a16:creationId xmlns:a16="http://schemas.microsoft.com/office/drawing/2014/main" id="{9F2219CC-1910-CC24-705F-00BE5B40517F}"/>
              </a:ext>
            </a:extLst>
          </p:cNvPr>
          <p:cNvSpPr/>
          <p:nvPr/>
        </p:nvSpPr>
        <p:spPr>
          <a:xfrm>
            <a:off x="431876" y="2980936"/>
            <a:ext cx="11172695" cy="596900"/>
          </a:xfrm>
          <a:prstGeom prst="right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270">
            <a:extLst>
              <a:ext uri="{FF2B5EF4-FFF2-40B4-BE49-F238E27FC236}">
                <a16:creationId xmlns:a16="http://schemas.microsoft.com/office/drawing/2014/main" id="{B9EA3806-EB71-2FC7-368B-87DED0D16521}"/>
              </a:ext>
            </a:extLst>
          </p:cNvPr>
          <p:cNvSpPr/>
          <p:nvPr/>
        </p:nvSpPr>
        <p:spPr>
          <a:xfrm>
            <a:off x="1358042" y="3091346"/>
            <a:ext cx="376078" cy="376080"/>
          </a:xfrm>
          <a:prstGeom prst="ellipse">
            <a:avLst/>
          </a:prstGeom>
          <a:solidFill>
            <a:srgbClr val="4782BD"/>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6" name="Shape 3271">
            <a:extLst>
              <a:ext uri="{FF2B5EF4-FFF2-40B4-BE49-F238E27FC236}">
                <a16:creationId xmlns:a16="http://schemas.microsoft.com/office/drawing/2014/main" id="{CCE5D048-DC4B-9224-FEB0-CEF6287E6695}"/>
              </a:ext>
            </a:extLst>
          </p:cNvPr>
          <p:cNvSpPr/>
          <p:nvPr/>
        </p:nvSpPr>
        <p:spPr>
          <a:xfrm>
            <a:off x="5659882" y="3091346"/>
            <a:ext cx="376078" cy="376080"/>
          </a:xfrm>
          <a:prstGeom prst="ellipse">
            <a:avLst/>
          </a:prstGeom>
          <a:solidFill>
            <a:srgbClr val="24A5C1"/>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Shape 3272">
            <a:extLst>
              <a:ext uri="{FF2B5EF4-FFF2-40B4-BE49-F238E27FC236}">
                <a16:creationId xmlns:a16="http://schemas.microsoft.com/office/drawing/2014/main" id="{B55245BD-9626-DA3E-68E9-C1658C1FED62}"/>
              </a:ext>
            </a:extLst>
          </p:cNvPr>
          <p:cNvSpPr/>
          <p:nvPr/>
        </p:nvSpPr>
        <p:spPr>
          <a:xfrm>
            <a:off x="9961722" y="3091346"/>
            <a:ext cx="376078" cy="376080"/>
          </a:xfrm>
          <a:prstGeom prst="ellipse">
            <a:avLst/>
          </a:prstGeom>
          <a:solidFill>
            <a:srgbClr val="00BAB5"/>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TextBox 7">
            <a:extLst>
              <a:ext uri="{FF2B5EF4-FFF2-40B4-BE49-F238E27FC236}">
                <a16:creationId xmlns:a16="http://schemas.microsoft.com/office/drawing/2014/main" id="{02DF50FD-91C3-E9D9-CA18-5B5AEF90EA98}"/>
              </a:ext>
            </a:extLst>
          </p:cNvPr>
          <p:cNvSpPr txBox="1"/>
          <p:nvPr/>
        </p:nvSpPr>
        <p:spPr>
          <a:xfrm>
            <a:off x="430097" y="3889007"/>
            <a:ext cx="1571264" cy="338554"/>
          </a:xfrm>
          <a:prstGeom prst="rect">
            <a:avLst/>
          </a:prstGeom>
          <a:noFill/>
        </p:spPr>
        <p:txBody>
          <a:bodyPr wrap="none" rtlCol="0" anchor="ctr" anchorCtr="0">
            <a:spAutoFit/>
          </a:bodyPr>
          <a:lstStyle/>
          <a:p>
            <a:pPr algn="ctr"/>
            <a:r>
              <a:rPr lang="en-US" sz="1600" b="1" dirty="0">
                <a:solidFill>
                  <a:srgbClr val="4782BD"/>
                </a:solidFill>
                <a:latin typeface="Poppins" pitchFamily="2" charset="77"/>
                <a:ea typeface="League Spartan" charset="0"/>
                <a:cs typeface="Poppins" pitchFamily="2" charset="77"/>
              </a:rPr>
              <a:t>MILESTONE 01</a:t>
            </a:r>
          </a:p>
        </p:txBody>
      </p:sp>
      <p:sp>
        <p:nvSpPr>
          <p:cNvPr id="9" name="Subtitle 2">
            <a:extLst>
              <a:ext uri="{FF2B5EF4-FFF2-40B4-BE49-F238E27FC236}">
                <a16:creationId xmlns:a16="http://schemas.microsoft.com/office/drawing/2014/main" id="{174D84E8-939F-39BD-D33D-5388F333B6ED}"/>
              </a:ext>
            </a:extLst>
          </p:cNvPr>
          <p:cNvSpPr txBox="1">
            <a:spLocks/>
          </p:cNvSpPr>
          <p:nvPr/>
        </p:nvSpPr>
        <p:spPr>
          <a:xfrm>
            <a:off x="431876" y="4375412"/>
            <a:ext cx="2742191"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0" name="TextBox 9">
            <a:extLst>
              <a:ext uri="{FF2B5EF4-FFF2-40B4-BE49-F238E27FC236}">
                <a16:creationId xmlns:a16="http://schemas.microsoft.com/office/drawing/2014/main" id="{7574E9F8-5350-17E3-4894-A26C2212FDCD}"/>
              </a:ext>
            </a:extLst>
          </p:cNvPr>
          <p:cNvSpPr txBox="1"/>
          <p:nvPr/>
        </p:nvSpPr>
        <p:spPr>
          <a:xfrm>
            <a:off x="4705961" y="3889007"/>
            <a:ext cx="1611339" cy="338554"/>
          </a:xfrm>
          <a:prstGeom prst="rect">
            <a:avLst/>
          </a:prstGeom>
          <a:noFill/>
        </p:spPr>
        <p:txBody>
          <a:bodyPr wrap="none" rtlCol="0" anchor="ctr" anchorCtr="0">
            <a:spAutoFit/>
          </a:bodyPr>
          <a:lstStyle/>
          <a:p>
            <a:pPr algn="ctr"/>
            <a:r>
              <a:rPr lang="en-US" sz="1600" b="1" dirty="0">
                <a:solidFill>
                  <a:srgbClr val="24A5C1"/>
                </a:solidFill>
                <a:latin typeface="Poppins" pitchFamily="2" charset="77"/>
                <a:ea typeface="League Spartan" charset="0"/>
                <a:cs typeface="Poppins" pitchFamily="2" charset="77"/>
              </a:rPr>
              <a:t>MILESTONE 02</a:t>
            </a:r>
          </a:p>
        </p:txBody>
      </p:sp>
      <p:sp>
        <p:nvSpPr>
          <p:cNvPr id="11" name="Subtitle 2">
            <a:extLst>
              <a:ext uri="{FF2B5EF4-FFF2-40B4-BE49-F238E27FC236}">
                <a16:creationId xmlns:a16="http://schemas.microsoft.com/office/drawing/2014/main" id="{F1D5AC8F-87C2-9D24-04D5-FC349E636F10}"/>
              </a:ext>
            </a:extLst>
          </p:cNvPr>
          <p:cNvSpPr txBox="1">
            <a:spLocks/>
          </p:cNvSpPr>
          <p:nvPr/>
        </p:nvSpPr>
        <p:spPr>
          <a:xfrm>
            <a:off x="4724902" y="4375412"/>
            <a:ext cx="2742191"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2" name="TextBox 11">
            <a:extLst>
              <a:ext uri="{FF2B5EF4-FFF2-40B4-BE49-F238E27FC236}">
                <a16:creationId xmlns:a16="http://schemas.microsoft.com/office/drawing/2014/main" id="{B64BEAF7-4F4B-CC7C-374A-E18A600F0F9A}"/>
              </a:ext>
            </a:extLst>
          </p:cNvPr>
          <p:cNvSpPr txBox="1"/>
          <p:nvPr/>
        </p:nvSpPr>
        <p:spPr>
          <a:xfrm>
            <a:off x="9034167" y="3889007"/>
            <a:ext cx="1617751" cy="338554"/>
          </a:xfrm>
          <a:prstGeom prst="rect">
            <a:avLst/>
          </a:prstGeom>
          <a:noFill/>
        </p:spPr>
        <p:txBody>
          <a:bodyPr wrap="none" rtlCol="0" anchor="ctr" anchorCtr="0">
            <a:spAutoFit/>
          </a:bodyPr>
          <a:lstStyle/>
          <a:p>
            <a:pPr algn="ctr"/>
            <a:r>
              <a:rPr lang="en-US" sz="1600" b="1" dirty="0">
                <a:solidFill>
                  <a:srgbClr val="00BAB5"/>
                </a:solidFill>
                <a:latin typeface="Poppins" pitchFamily="2" charset="77"/>
                <a:ea typeface="League Spartan" charset="0"/>
                <a:cs typeface="Poppins" pitchFamily="2" charset="77"/>
              </a:rPr>
              <a:t>MILESTONE 03</a:t>
            </a:r>
          </a:p>
        </p:txBody>
      </p:sp>
      <p:sp>
        <p:nvSpPr>
          <p:cNvPr id="13" name="Subtitle 2">
            <a:extLst>
              <a:ext uri="{FF2B5EF4-FFF2-40B4-BE49-F238E27FC236}">
                <a16:creationId xmlns:a16="http://schemas.microsoft.com/office/drawing/2014/main" id="{E5254898-B6A6-89CD-6B77-5E65A1917A42}"/>
              </a:ext>
            </a:extLst>
          </p:cNvPr>
          <p:cNvSpPr txBox="1">
            <a:spLocks/>
          </p:cNvSpPr>
          <p:nvPr/>
        </p:nvSpPr>
        <p:spPr>
          <a:xfrm>
            <a:off x="9017933" y="4375412"/>
            <a:ext cx="2742191"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4" name="TextBox 13">
            <a:extLst>
              <a:ext uri="{FF2B5EF4-FFF2-40B4-BE49-F238E27FC236}">
                <a16:creationId xmlns:a16="http://schemas.microsoft.com/office/drawing/2014/main" id="{42E0AC1B-0DEE-FFA9-084B-295D6E896E2D}"/>
              </a:ext>
            </a:extLst>
          </p:cNvPr>
          <p:cNvSpPr txBox="1"/>
          <p:nvPr/>
        </p:nvSpPr>
        <p:spPr>
          <a:xfrm>
            <a:off x="10939050" y="3889007"/>
            <a:ext cx="628697" cy="338554"/>
          </a:xfrm>
          <a:prstGeom prst="rect">
            <a:avLst/>
          </a:prstGeom>
          <a:noFill/>
        </p:spPr>
        <p:txBody>
          <a:bodyPr wrap="none" rtlCol="0" anchor="ctr" anchorCtr="0">
            <a:spAutoFit/>
          </a:bodyPr>
          <a:lstStyle/>
          <a:p>
            <a:pPr algn="ctr"/>
            <a:r>
              <a:rPr lang="en-US" sz="1600" b="1" dirty="0">
                <a:solidFill>
                  <a:srgbClr val="00BAB5"/>
                </a:solidFill>
                <a:latin typeface="Poppins" pitchFamily="2" charset="77"/>
                <a:ea typeface="League Spartan" charset="0"/>
                <a:cs typeface="Poppins" pitchFamily="2" charset="77"/>
              </a:rPr>
              <a:t>2021</a:t>
            </a:r>
          </a:p>
        </p:txBody>
      </p:sp>
      <p:sp>
        <p:nvSpPr>
          <p:cNvPr id="15" name="TextBox 14">
            <a:extLst>
              <a:ext uri="{FF2B5EF4-FFF2-40B4-BE49-F238E27FC236}">
                <a16:creationId xmlns:a16="http://schemas.microsoft.com/office/drawing/2014/main" id="{2F9B25CD-D09F-F0DA-7ABF-7C7AD0664DFB}"/>
              </a:ext>
            </a:extLst>
          </p:cNvPr>
          <p:cNvSpPr txBox="1"/>
          <p:nvPr/>
        </p:nvSpPr>
        <p:spPr>
          <a:xfrm>
            <a:off x="6663658" y="3889007"/>
            <a:ext cx="684803" cy="338554"/>
          </a:xfrm>
          <a:prstGeom prst="rect">
            <a:avLst/>
          </a:prstGeom>
          <a:noFill/>
        </p:spPr>
        <p:txBody>
          <a:bodyPr wrap="none" rtlCol="0" anchor="ctr" anchorCtr="0">
            <a:spAutoFit/>
          </a:bodyPr>
          <a:lstStyle/>
          <a:p>
            <a:pPr algn="ctr"/>
            <a:r>
              <a:rPr lang="en-US" sz="1600" b="1" dirty="0">
                <a:solidFill>
                  <a:srgbClr val="24A5C1"/>
                </a:solidFill>
                <a:latin typeface="Poppins" pitchFamily="2" charset="77"/>
                <a:ea typeface="League Spartan" charset="0"/>
                <a:cs typeface="Poppins" pitchFamily="2" charset="77"/>
              </a:rPr>
              <a:t>2020</a:t>
            </a:r>
          </a:p>
        </p:txBody>
      </p:sp>
      <p:sp>
        <p:nvSpPr>
          <p:cNvPr id="16" name="TextBox 15">
            <a:extLst>
              <a:ext uri="{FF2B5EF4-FFF2-40B4-BE49-F238E27FC236}">
                <a16:creationId xmlns:a16="http://schemas.microsoft.com/office/drawing/2014/main" id="{2401C24F-ED29-74BB-0271-3F54629059FA}"/>
              </a:ext>
            </a:extLst>
          </p:cNvPr>
          <p:cNvSpPr txBox="1"/>
          <p:nvPr/>
        </p:nvSpPr>
        <p:spPr>
          <a:xfrm>
            <a:off x="2334468" y="3889007"/>
            <a:ext cx="638315" cy="338554"/>
          </a:xfrm>
          <a:prstGeom prst="rect">
            <a:avLst/>
          </a:prstGeom>
          <a:noFill/>
        </p:spPr>
        <p:txBody>
          <a:bodyPr wrap="none" rtlCol="0" anchor="ctr" anchorCtr="0">
            <a:spAutoFit/>
          </a:bodyPr>
          <a:lstStyle/>
          <a:p>
            <a:pPr algn="ctr"/>
            <a:r>
              <a:rPr lang="en-US" sz="1600" b="1" dirty="0">
                <a:solidFill>
                  <a:srgbClr val="4782BD"/>
                </a:solidFill>
                <a:latin typeface="Poppins" pitchFamily="2" charset="77"/>
                <a:ea typeface="League Spartan" charset="0"/>
                <a:cs typeface="Poppins" pitchFamily="2" charset="77"/>
              </a:rPr>
              <a:t>2019</a:t>
            </a:r>
          </a:p>
        </p:txBody>
      </p:sp>
      <p:sp>
        <p:nvSpPr>
          <p:cNvPr id="20" name="Chevron 19">
            <a:extLst>
              <a:ext uri="{FF2B5EF4-FFF2-40B4-BE49-F238E27FC236}">
                <a16:creationId xmlns:a16="http://schemas.microsoft.com/office/drawing/2014/main" id="{12732896-C6F5-9C08-4B02-CD9BDCC95AC0}"/>
              </a:ext>
            </a:extLst>
          </p:cNvPr>
          <p:cNvSpPr/>
          <p:nvPr/>
        </p:nvSpPr>
        <p:spPr>
          <a:xfrm rot="5400000">
            <a:off x="1332642" y="1337088"/>
            <a:ext cx="520700" cy="520700"/>
          </a:xfrm>
          <a:prstGeom prst="chevron">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hevron 20">
            <a:extLst>
              <a:ext uri="{FF2B5EF4-FFF2-40B4-BE49-F238E27FC236}">
                <a16:creationId xmlns:a16="http://schemas.microsoft.com/office/drawing/2014/main" id="{EED9A236-CCA7-CE33-5ACD-586410995DFF}"/>
              </a:ext>
            </a:extLst>
          </p:cNvPr>
          <p:cNvSpPr/>
          <p:nvPr/>
        </p:nvSpPr>
        <p:spPr>
          <a:xfrm rot="5400000">
            <a:off x="1332642" y="1743488"/>
            <a:ext cx="520700" cy="520700"/>
          </a:xfrm>
          <a:prstGeom prst="chevron">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hevron 21">
            <a:extLst>
              <a:ext uri="{FF2B5EF4-FFF2-40B4-BE49-F238E27FC236}">
                <a16:creationId xmlns:a16="http://schemas.microsoft.com/office/drawing/2014/main" id="{50CF7A6E-0E1E-761F-43FE-18958CC4BD56}"/>
              </a:ext>
            </a:extLst>
          </p:cNvPr>
          <p:cNvSpPr/>
          <p:nvPr/>
        </p:nvSpPr>
        <p:spPr>
          <a:xfrm rot="5400000">
            <a:off x="1332642" y="2175288"/>
            <a:ext cx="520700" cy="520700"/>
          </a:xfrm>
          <a:prstGeom prst="chevron">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97688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2929">
            <a:extLst>
              <a:ext uri="{FF2B5EF4-FFF2-40B4-BE49-F238E27FC236}">
                <a16:creationId xmlns:a16="http://schemas.microsoft.com/office/drawing/2014/main" id="{A1B32977-F4FD-ACA1-00CE-ECE2374D6AED}"/>
              </a:ext>
            </a:extLst>
          </p:cNvPr>
          <p:cNvSpPr/>
          <p:nvPr/>
        </p:nvSpPr>
        <p:spPr>
          <a:xfrm>
            <a:off x="4438606" y="5325973"/>
            <a:ext cx="3480228" cy="673593"/>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1831" y="10800"/>
                </a:lnTo>
                <a:lnTo>
                  <a:pt x="0" y="21600"/>
                </a:lnTo>
                <a:lnTo>
                  <a:pt x="19769" y="21600"/>
                </a:lnTo>
                <a:lnTo>
                  <a:pt x="21600" y="10800"/>
                </a:lnTo>
                <a:cubicBezTo>
                  <a:pt x="21600" y="10800"/>
                  <a:pt x="19769" y="0"/>
                  <a:pt x="19769" y="0"/>
                </a:cubicBezTo>
                <a:close/>
              </a:path>
            </a:pathLst>
          </a:custGeom>
          <a:solidFill>
            <a:srgbClr val="4782BD"/>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2930">
            <a:extLst>
              <a:ext uri="{FF2B5EF4-FFF2-40B4-BE49-F238E27FC236}">
                <a16:creationId xmlns:a16="http://schemas.microsoft.com/office/drawing/2014/main" id="{9C3EFA0F-3D4D-7E5D-0D41-B1209F872C2C}"/>
              </a:ext>
            </a:extLst>
          </p:cNvPr>
          <p:cNvSpPr/>
          <p:nvPr/>
        </p:nvSpPr>
        <p:spPr>
          <a:xfrm>
            <a:off x="1120668" y="5325973"/>
            <a:ext cx="3480227" cy="673593"/>
          </a:xfrm>
          <a:custGeom>
            <a:avLst/>
            <a:gdLst/>
            <a:ahLst/>
            <a:cxnLst>
              <a:cxn ang="0">
                <a:pos x="wd2" y="hd2"/>
              </a:cxn>
              <a:cxn ang="5400000">
                <a:pos x="wd2" y="hd2"/>
              </a:cxn>
              <a:cxn ang="10800000">
                <a:pos x="wd2" y="hd2"/>
              </a:cxn>
              <a:cxn ang="16200000">
                <a:pos x="wd2" y="hd2"/>
              </a:cxn>
            </a:cxnLst>
            <a:rect l="0" t="0" r="r" b="b"/>
            <a:pathLst>
              <a:path w="21600" h="21600" extrusionOk="0">
                <a:moveTo>
                  <a:pt x="19769" y="0"/>
                </a:moveTo>
                <a:lnTo>
                  <a:pt x="0" y="0"/>
                </a:lnTo>
                <a:lnTo>
                  <a:pt x="0" y="21600"/>
                </a:lnTo>
                <a:lnTo>
                  <a:pt x="19769" y="21600"/>
                </a:lnTo>
                <a:lnTo>
                  <a:pt x="21600" y="10800"/>
                </a:lnTo>
                <a:cubicBezTo>
                  <a:pt x="21600" y="10800"/>
                  <a:pt x="19769" y="0"/>
                  <a:pt x="19769" y="0"/>
                </a:cubicBezTo>
                <a:close/>
              </a:path>
            </a:pathLst>
          </a:custGeom>
          <a:solidFill>
            <a:srgbClr val="24A5C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Shape 2931">
            <a:extLst>
              <a:ext uri="{FF2B5EF4-FFF2-40B4-BE49-F238E27FC236}">
                <a16:creationId xmlns:a16="http://schemas.microsoft.com/office/drawing/2014/main" id="{A1C0C06A-5A76-3F22-1D0B-014E81260969}"/>
              </a:ext>
            </a:extLst>
          </p:cNvPr>
          <p:cNvSpPr/>
          <p:nvPr/>
        </p:nvSpPr>
        <p:spPr>
          <a:xfrm>
            <a:off x="7756545" y="5325973"/>
            <a:ext cx="3480228" cy="67359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1831" y="10800"/>
                </a:lnTo>
                <a:lnTo>
                  <a:pt x="0" y="21600"/>
                </a:lnTo>
                <a:lnTo>
                  <a:pt x="21600" y="21600"/>
                </a:lnTo>
                <a:cubicBezTo>
                  <a:pt x="21600" y="21600"/>
                  <a:pt x="21600" y="0"/>
                  <a:pt x="21600" y="0"/>
                </a:cubicBezTo>
                <a:close/>
              </a:path>
            </a:pathLst>
          </a:custGeom>
          <a:solidFill>
            <a:srgbClr val="00BAB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1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8" name="Shape 2944">
            <a:extLst>
              <a:ext uri="{FF2B5EF4-FFF2-40B4-BE49-F238E27FC236}">
                <a16:creationId xmlns:a16="http://schemas.microsoft.com/office/drawing/2014/main" id="{2609CF5B-848F-7283-BE5E-C71157BB3C9B}"/>
              </a:ext>
            </a:extLst>
          </p:cNvPr>
          <p:cNvSpPr/>
          <p:nvPr/>
        </p:nvSpPr>
        <p:spPr>
          <a:xfrm>
            <a:off x="554637" y="3805772"/>
            <a:ext cx="11419964" cy="0"/>
          </a:xfrm>
          <a:prstGeom prst="line">
            <a:avLst/>
          </a:prstGeom>
          <a:noFill/>
          <a:ln w="63500" cap="rnd">
            <a:solidFill>
              <a:schemeClr val="bg1">
                <a:lumMod val="85000"/>
              </a:schemeClr>
            </a:solidFill>
            <a:prstDash val="sysDot"/>
            <a:miter lim="400000"/>
            <a:headEnd type="oval"/>
            <a:tailEnd type="oval"/>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0" name="Shape 2946">
            <a:extLst>
              <a:ext uri="{FF2B5EF4-FFF2-40B4-BE49-F238E27FC236}">
                <a16:creationId xmlns:a16="http://schemas.microsoft.com/office/drawing/2014/main" id="{5052DF1C-D40C-8AB6-82FC-B4E053751D25}"/>
              </a:ext>
            </a:extLst>
          </p:cNvPr>
          <p:cNvSpPr/>
          <p:nvPr/>
        </p:nvSpPr>
        <p:spPr>
          <a:xfrm>
            <a:off x="1243230" y="3713918"/>
            <a:ext cx="183706" cy="183708"/>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1" name="Shape 2947">
            <a:extLst>
              <a:ext uri="{FF2B5EF4-FFF2-40B4-BE49-F238E27FC236}">
                <a16:creationId xmlns:a16="http://schemas.microsoft.com/office/drawing/2014/main" id="{D19F46F6-3284-9F92-95DD-44127632EDD6}"/>
              </a:ext>
            </a:extLst>
          </p:cNvPr>
          <p:cNvSpPr/>
          <p:nvPr/>
        </p:nvSpPr>
        <p:spPr>
          <a:xfrm>
            <a:off x="10829882" y="3713918"/>
            <a:ext cx="183708" cy="183708"/>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2" name="Shape 2948">
            <a:extLst>
              <a:ext uri="{FF2B5EF4-FFF2-40B4-BE49-F238E27FC236}">
                <a16:creationId xmlns:a16="http://schemas.microsoft.com/office/drawing/2014/main" id="{757B01FD-2FDD-6912-D62E-E47D456C47E8}"/>
              </a:ext>
            </a:extLst>
          </p:cNvPr>
          <p:cNvSpPr/>
          <p:nvPr/>
        </p:nvSpPr>
        <p:spPr>
          <a:xfrm>
            <a:off x="2308413" y="3713918"/>
            <a:ext cx="183708" cy="183708"/>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3" name="Shape 2949">
            <a:extLst>
              <a:ext uri="{FF2B5EF4-FFF2-40B4-BE49-F238E27FC236}">
                <a16:creationId xmlns:a16="http://schemas.microsoft.com/office/drawing/2014/main" id="{42D7015C-867F-DDDB-9C9B-4ED77985F9F6}"/>
              </a:ext>
            </a:extLst>
          </p:cNvPr>
          <p:cNvSpPr/>
          <p:nvPr/>
        </p:nvSpPr>
        <p:spPr>
          <a:xfrm>
            <a:off x="4438780" y="3713918"/>
            <a:ext cx="183708" cy="183708"/>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4" name="Shape 2950">
            <a:extLst>
              <a:ext uri="{FF2B5EF4-FFF2-40B4-BE49-F238E27FC236}">
                <a16:creationId xmlns:a16="http://schemas.microsoft.com/office/drawing/2014/main" id="{CBC2755F-8C33-0F10-20F2-9F4FA5A49066}"/>
              </a:ext>
            </a:extLst>
          </p:cNvPr>
          <p:cNvSpPr/>
          <p:nvPr/>
        </p:nvSpPr>
        <p:spPr>
          <a:xfrm>
            <a:off x="5503964" y="3713918"/>
            <a:ext cx="183708" cy="183708"/>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5" name="Shape 2951">
            <a:extLst>
              <a:ext uri="{FF2B5EF4-FFF2-40B4-BE49-F238E27FC236}">
                <a16:creationId xmlns:a16="http://schemas.microsoft.com/office/drawing/2014/main" id="{73EFE136-D641-714F-4238-D2B6E96EB23A}"/>
              </a:ext>
            </a:extLst>
          </p:cNvPr>
          <p:cNvSpPr/>
          <p:nvPr/>
        </p:nvSpPr>
        <p:spPr>
          <a:xfrm>
            <a:off x="7634331" y="3713918"/>
            <a:ext cx="183708" cy="183708"/>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6" name="Shape 2952">
            <a:extLst>
              <a:ext uri="{FF2B5EF4-FFF2-40B4-BE49-F238E27FC236}">
                <a16:creationId xmlns:a16="http://schemas.microsoft.com/office/drawing/2014/main" id="{7CC783D8-7EB6-7F02-EAEB-FCFE6F8BD2CC}"/>
              </a:ext>
            </a:extLst>
          </p:cNvPr>
          <p:cNvSpPr/>
          <p:nvPr/>
        </p:nvSpPr>
        <p:spPr>
          <a:xfrm>
            <a:off x="8699516" y="3713918"/>
            <a:ext cx="183708" cy="183708"/>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7" name="Shape 2953">
            <a:extLst>
              <a:ext uri="{FF2B5EF4-FFF2-40B4-BE49-F238E27FC236}">
                <a16:creationId xmlns:a16="http://schemas.microsoft.com/office/drawing/2014/main" id="{6871A9B4-61F8-6E87-9F80-014AEB51B320}"/>
              </a:ext>
            </a:extLst>
          </p:cNvPr>
          <p:cNvSpPr/>
          <p:nvPr/>
        </p:nvSpPr>
        <p:spPr>
          <a:xfrm>
            <a:off x="9764699" y="3713918"/>
            <a:ext cx="183708" cy="183708"/>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8" name="Shape 2954">
            <a:extLst>
              <a:ext uri="{FF2B5EF4-FFF2-40B4-BE49-F238E27FC236}">
                <a16:creationId xmlns:a16="http://schemas.microsoft.com/office/drawing/2014/main" id="{101CD3CD-DD3E-E995-021C-38BDD9109EFA}"/>
              </a:ext>
            </a:extLst>
          </p:cNvPr>
          <p:cNvSpPr/>
          <p:nvPr/>
        </p:nvSpPr>
        <p:spPr>
          <a:xfrm>
            <a:off x="3373596" y="3713918"/>
            <a:ext cx="183708" cy="183708"/>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19" name="Shape 2955">
            <a:extLst>
              <a:ext uri="{FF2B5EF4-FFF2-40B4-BE49-F238E27FC236}">
                <a16:creationId xmlns:a16="http://schemas.microsoft.com/office/drawing/2014/main" id="{3CDD9DCA-F9F0-C9B9-B12D-23E80D72DA44}"/>
              </a:ext>
            </a:extLst>
          </p:cNvPr>
          <p:cNvSpPr/>
          <p:nvPr/>
        </p:nvSpPr>
        <p:spPr>
          <a:xfrm>
            <a:off x="6569148" y="3713918"/>
            <a:ext cx="183708" cy="183708"/>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0" name="Shape 2958">
            <a:extLst>
              <a:ext uri="{FF2B5EF4-FFF2-40B4-BE49-F238E27FC236}">
                <a16:creationId xmlns:a16="http://schemas.microsoft.com/office/drawing/2014/main" id="{94AD6F77-A7FF-8D02-D1E0-012B379769C5}"/>
              </a:ext>
            </a:extLst>
          </p:cNvPr>
          <p:cNvSpPr/>
          <p:nvPr/>
        </p:nvSpPr>
        <p:spPr>
          <a:xfrm flipH="1" flipV="1">
            <a:off x="2884270" y="2186994"/>
            <a:ext cx="517973" cy="1300368"/>
          </a:xfrm>
          <a:prstGeom prst="line">
            <a:avLst/>
          </a:prstGeom>
          <a:noFill/>
          <a:ln w="25400" cap="flat">
            <a:solidFill>
              <a:srgbClr val="00BAB5"/>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1" name="Shape 2961">
            <a:extLst>
              <a:ext uri="{FF2B5EF4-FFF2-40B4-BE49-F238E27FC236}">
                <a16:creationId xmlns:a16="http://schemas.microsoft.com/office/drawing/2014/main" id="{324CFD31-95FC-49FA-C166-A5D77FA8DC2F}"/>
              </a:ext>
            </a:extLst>
          </p:cNvPr>
          <p:cNvSpPr/>
          <p:nvPr/>
        </p:nvSpPr>
        <p:spPr>
          <a:xfrm flipH="1" flipV="1">
            <a:off x="5004842" y="2186994"/>
            <a:ext cx="517972" cy="1300368"/>
          </a:xfrm>
          <a:prstGeom prst="line">
            <a:avLst/>
          </a:prstGeom>
          <a:noFill/>
          <a:ln w="25400" cap="flat">
            <a:solidFill>
              <a:srgbClr val="00BAB5"/>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2" name="Shape 2964">
            <a:extLst>
              <a:ext uri="{FF2B5EF4-FFF2-40B4-BE49-F238E27FC236}">
                <a16:creationId xmlns:a16="http://schemas.microsoft.com/office/drawing/2014/main" id="{5F2AF6D8-6CD7-CF12-2DB1-3824511E670A}"/>
              </a:ext>
            </a:extLst>
          </p:cNvPr>
          <p:cNvSpPr/>
          <p:nvPr/>
        </p:nvSpPr>
        <p:spPr>
          <a:xfrm flipH="1" flipV="1">
            <a:off x="7125414" y="2186994"/>
            <a:ext cx="517972" cy="1300368"/>
          </a:xfrm>
          <a:prstGeom prst="line">
            <a:avLst/>
          </a:prstGeom>
          <a:noFill/>
          <a:ln w="25400" cap="flat">
            <a:solidFill>
              <a:srgbClr val="7F65BB"/>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3" name="Shape 2967">
            <a:extLst>
              <a:ext uri="{FF2B5EF4-FFF2-40B4-BE49-F238E27FC236}">
                <a16:creationId xmlns:a16="http://schemas.microsoft.com/office/drawing/2014/main" id="{C25D932A-2A6B-E65E-2DB3-60E204EC4C58}"/>
              </a:ext>
            </a:extLst>
          </p:cNvPr>
          <p:cNvSpPr/>
          <p:nvPr/>
        </p:nvSpPr>
        <p:spPr>
          <a:xfrm flipH="1" flipV="1">
            <a:off x="9245987" y="2186994"/>
            <a:ext cx="517972" cy="1300368"/>
          </a:xfrm>
          <a:prstGeom prst="line">
            <a:avLst/>
          </a:prstGeom>
          <a:noFill/>
          <a:ln w="25400" cap="flat">
            <a:solidFill>
              <a:srgbClr val="7F65BB"/>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4" name="Shape 2970">
            <a:extLst>
              <a:ext uri="{FF2B5EF4-FFF2-40B4-BE49-F238E27FC236}">
                <a16:creationId xmlns:a16="http://schemas.microsoft.com/office/drawing/2014/main" id="{773A98B6-09FC-40B0-F550-A6DFBB9C34BC}"/>
              </a:ext>
            </a:extLst>
          </p:cNvPr>
          <p:cNvSpPr/>
          <p:nvPr/>
        </p:nvSpPr>
        <p:spPr>
          <a:xfrm flipH="1" flipV="1">
            <a:off x="2238616" y="3281054"/>
            <a:ext cx="111232" cy="275308"/>
          </a:xfrm>
          <a:prstGeom prst="line">
            <a:avLst/>
          </a:prstGeom>
          <a:noFill/>
          <a:ln w="25400" cap="flat">
            <a:solidFill>
              <a:srgbClr val="00BAB5"/>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5" name="Shape 2973">
            <a:extLst>
              <a:ext uri="{FF2B5EF4-FFF2-40B4-BE49-F238E27FC236}">
                <a16:creationId xmlns:a16="http://schemas.microsoft.com/office/drawing/2014/main" id="{4317FC35-1076-0FCE-B7AB-97F14C2D4E43}"/>
              </a:ext>
            </a:extLst>
          </p:cNvPr>
          <p:cNvSpPr/>
          <p:nvPr/>
        </p:nvSpPr>
        <p:spPr>
          <a:xfrm flipH="1" flipV="1">
            <a:off x="4368374" y="3281054"/>
            <a:ext cx="111232" cy="275308"/>
          </a:xfrm>
          <a:prstGeom prst="line">
            <a:avLst/>
          </a:prstGeom>
          <a:noFill/>
          <a:ln w="25400" cap="flat">
            <a:solidFill>
              <a:srgbClr val="00BAB5"/>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6" name="Shape 2976">
            <a:extLst>
              <a:ext uri="{FF2B5EF4-FFF2-40B4-BE49-F238E27FC236}">
                <a16:creationId xmlns:a16="http://schemas.microsoft.com/office/drawing/2014/main" id="{221FD59F-2CC2-CD24-A08B-6F57B315B8DC}"/>
              </a:ext>
            </a:extLst>
          </p:cNvPr>
          <p:cNvSpPr/>
          <p:nvPr/>
        </p:nvSpPr>
        <p:spPr>
          <a:xfrm flipH="1" flipV="1">
            <a:off x="6498131" y="3232066"/>
            <a:ext cx="111232" cy="275308"/>
          </a:xfrm>
          <a:prstGeom prst="line">
            <a:avLst/>
          </a:prstGeom>
          <a:noFill/>
          <a:ln w="25400" cap="flat">
            <a:solidFill>
              <a:srgbClr val="7F65BB"/>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7" name="Shape 2979">
            <a:extLst>
              <a:ext uri="{FF2B5EF4-FFF2-40B4-BE49-F238E27FC236}">
                <a16:creationId xmlns:a16="http://schemas.microsoft.com/office/drawing/2014/main" id="{863C9091-7E03-5276-7A4C-F6D8CC49D652}"/>
              </a:ext>
            </a:extLst>
          </p:cNvPr>
          <p:cNvSpPr/>
          <p:nvPr/>
        </p:nvSpPr>
        <p:spPr>
          <a:xfrm flipH="1" flipV="1">
            <a:off x="8627889" y="3272625"/>
            <a:ext cx="111232" cy="275308"/>
          </a:xfrm>
          <a:prstGeom prst="line">
            <a:avLst/>
          </a:prstGeom>
          <a:noFill/>
          <a:ln w="25400" cap="flat">
            <a:solidFill>
              <a:srgbClr val="7F65BB"/>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28" name="TextBox 27">
            <a:extLst>
              <a:ext uri="{FF2B5EF4-FFF2-40B4-BE49-F238E27FC236}">
                <a16:creationId xmlns:a16="http://schemas.microsoft.com/office/drawing/2014/main" id="{F932ED94-BA82-4434-DFCB-C5ED80FB9600}"/>
              </a:ext>
            </a:extLst>
          </p:cNvPr>
          <p:cNvSpPr txBox="1"/>
          <p:nvPr/>
        </p:nvSpPr>
        <p:spPr>
          <a:xfrm>
            <a:off x="1072028" y="3960882"/>
            <a:ext cx="526105"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2019</a:t>
            </a:r>
          </a:p>
        </p:txBody>
      </p:sp>
      <p:sp>
        <p:nvSpPr>
          <p:cNvPr id="29" name="TextBox 28">
            <a:extLst>
              <a:ext uri="{FF2B5EF4-FFF2-40B4-BE49-F238E27FC236}">
                <a16:creationId xmlns:a16="http://schemas.microsoft.com/office/drawing/2014/main" id="{C6B36265-C8DA-A79F-82A4-889746F57A6D}"/>
              </a:ext>
            </a:extLst>
          </p:cNvPr>
          <p:cNvSpPr txBox="1"/>
          <p:nvPr/>
        </p:nvSpPr>
        <p:spPr>
          <a:xfrm>
            <a:off x="2118779" y="3960882"/>
            <a:ext cx="562975"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2020</a:t>
            </a:r>
          </a:p>
        </p:txBody>
      </p:sp>
      <p:sp>
        <p:nvSpPr>
          <p:cNvPr id="30" name="TextBox 29">
            <a:extLst>
              <a:ext uri="{FF2B5EF4-FFF2-40B4-BE49-F238E27FC236}">
                <a16:creationId xmlns:a16="http://schemas.microsoft.com/office/drawing/2014/main" id="{3613E49F-2F46-3A38-43BB-6360C4F9EC37}"/>
              </a:ext>
            </a:extLst>
          </p:cNvPr>
          <p:cNvSpPr txBox="1"/>
          <p:nvPr/>
        </p:nvSpPr>
        <p:spPr>
          <a:xfrm>
            <a:off x="3205601" y="3960882"/>
            <a:ext cx="519694"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2021</a:t>
            </a:r>
          </a:p>
        </p:txBody>
      </p:sp>
      <p:sp>
        <p:nvSpPr>
          <p:cNvPr id="31" name="TextBox 30">
            <a:extLst>
              <a:ext uri="{FF2B5EF4-FFF2-40B4-BE49-F238E27FC236}">
                <a16:creationId xmlns:a16="http://schemas.microsoft.com/office/drawing/2014/main" id="{59A87ACC-F4D6-E44A-12FD-98A2635B0D81}"/>
              </a:ext>
            </a:extLst>
          </p:cNvPr>
          <p:cNvSpPr txBox="1"/>
          <p:nvPr/>
        </p:nvSpPr>
        <p:spPr>
          <a:xfrm>
            <a:off x="4255556" y="3960882"/>
            <a:ext cx="550151"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2022</a:t>
            </a:r>
          </a:p>
        </p:txBody>
      </p:sp>
      <p:sp>
        <p:nvSpPr>
          <p:cNvPr id="32" name="TextBox 31">
            <a:extLst>
              <a:ext uri="{FF2B5EF4-FFF2-40B4-BE49-F238E27FC236}">
                <a16:creationId xmlns:a16="http://schemas.microsoft.com/office/drawing/2014/main" id="{B3A328A6-F14E-3DE0-A695-E886F9143271}"/>
              </a:ext>
            </a:extLst>
          </p:cNvPr>
          <p:cNvSpPr txBox="1"/>
          <p:nvPr/>
        </p:nvSpPr>
        <p:spPr>
          <a:xfrm>
            <a:off x="5318337" y="3960882"/>
            <a:ext cx="554960"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2023</a:t>
            </a:r>
          </a:p>
        </p:txBody>
      </p:sp>
      <p:sp>
        <p:nvSpPr>
          <p:cNvPr id="33" name="TextBox 32">
            <a:extLst>
              <a:ext uri="{FF2B5EF4-FFF2-40B4-BE49-F238E27FC236}">
                <a16:creationId xmlns:a16="http://schemas.microsoft.com/office/drawing/2014/main" id="{112A42E7-4076-CC29-365A-6CA4265A423C}"/>
              </a:ext>
            </a:extLst>
          </p:cNvPr>
          <p:cNvSpPr txBox="1"/>
          <p:nvPr/>
        </p:nvSpPr>
        <p:spPr>
          <a:xfrm>
            <a:off x="6377911" y="3960882"/>
            <a:ext cx="566181"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2024</a:t>
            </a:r>
          </a:p>
        </p:txBody>
      </p:sp>
      <p:sp>
        <p:nvSpPr>
          <p:cNvPr id="34" name="TextBox 33">
            <a:extLst>
              <a:ext uri="{FF2B5EF4-FFF2-40B4-BE49-F238E27FC236}">
                <a16:creationId xmlns:a16="http://schemas.microsoft.com/office/drawing/2014/main" id="{0129B928-C947-1BAD-1E48-63737449B49C}"/>
              </a:ext>
            </a:extLst>
          </p:cNvPr>
          <p:cNvSpPr txBox="1"/>
          <p:nvPr/>
        </p:nvSpPr>
        <p:spPr>
          <a:xfrm>
            <a:off x="7445500" y="3960882"/>
            <a:ext cx="561371"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2025</a:t>
            </a:r>
          </a:p>
        </p:txBody>
      </p:sp>
      <p:sp>
        <p:nvSpPr>
          <p:cNvPr id="35" name="TextBox 34">
            <a:extLst>
              <a:ext uri="{FF2B5EF4-FFF2-40B4-BE49-F238E27FC236}">
                <a16:creationId xmlns:a16="http://schemas.microsoft.com/office/drawing/2014/main" id="{77C7238A-293F-5763-543F-052354415DEA}"/>
              </a:ext>
            </a:extLst>
          </p:cNvPr>
          <p:cNvSpPr txBox="1"/>
          <p:nvPr/>
        </p:nvSpPr>
        <p:spPr>
          <a:xfrm>
            <a:off x="8511484" y="3960882"/>
            <a:ext cx="559769"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2026</a:t>
            </a:r>
          </a:p>
        </p:txBody>
      </p:sp>
      <p:sp>
        <p:nvSpPr>
          <p:cNvPr id="36" name="TextBox 35">
            <a:extLst>
              <a:ext uri="{FF2B5EF4-FFF2-40B4-BE49-F238E27FC236}">
                <a16:creationId xmlns:a16="http://schemas.microsoft.com/office/drawing/2014/main" id="{4A53C986-8455-A956-BC87-4A3D2272A153}"/>
              </a:ext>
            </a:extLst>
          </p:cNvPr>
          <p:cNvSpPr txBox="1"/>
          <p:nvPr/>
        </p:nvSpPr>
        <p:spPr>
          <a:xfrm>
            <a:off x="9584682" y="3960882"/>
            <a:ext cx="543739"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2027</a:t>
            </a:r>
          </a:p>
        </p:txBody>
      </p:sp>
      <p:sp>
        <p:nvSpPr>
          <p:cNvPr id="37" name="TextBox 36">
            <a:extLst>
              <a:ext uri="{FF2B5EF4-FFF2-40B4-BE49-F238E27FC236}">
                <a16:creationId xmlns:a16="http://schemas.microsoft.com/office/drawing/2014/main" id="{E19D95C2-16F0-AB76-E114-F3FDA1731FB5}"/>
              </a:ext>
            </a:extLst>
          </p:cNvPr>
          <p:cNvSpPr txBox="1"/>
          <p:nvPr/>
        </p:nvSpPr>
        <p:spPr>
          <a:xfrm>
            <a:off x="10641049" y="3960882"/>
            <a:ext cx="561371" cy="276999"/>
          </a:xfrm>
          <a:prstGeom prst="rect">
            <a:avLst/>
          </a:prstGeom>
          <a:noFill/>
        </p:spPr>
        <p:txBody>
          <a:bodyPr wrap="none" rtlCol="0" anchor="ctr" anchorCtr="0">
            <a:spAutoFit/>
          </a:bodyPr>
          <a:lstStyle/>
          <a:p>
            <a:pPr algn="ctr"/>
            <a:r>
              <a:rPr lang="en-US" sz="1200" b="1" dirty="0">
                <a:solidFill>
                  <a:schemeClr val="tx2"/>
                </a:solidFill>
                <a:latin typeface="Poppins" pitchFamily="2" charset="77"/>
                <a:ea typeface="League Spartan" charset="0"/>
                <a:cs typeface="Poppins" pitchFamily="2" charset="77"/>
              </a:rPr>
              <a:t>2028</a:t>
            </a:r>
          </a:p>
        </p:txBody>
      </p:sp>
      <p:sp>
        <p:nvSpPr>
          <p:cNvPr id="38" name="TextBox 37">
            <a:extLst>
              <a:ext uri="{FF2B5EF4-FFF2-40B4-BE49-F238E27FC236}">
                <a16:creationId xmlns:a16="http://schemas.microsoft.com/office/drawing/2014/main" id="{FCE39705-609E-AB13-04A2-50C275916196}"/>
              </a:ext>
            </a:extLst>
          </p:cNvPr>
          <p:cNvSpPr txBox="1"/>
          <p:nvPr/>
        </p:nvSpPr>
        <p:spPr>
          <a:xfrm>
            <a:off x="2261706" y="5524270"/>
            <a:ext cx="1035860" cy="276999"/>
          </a:xfrm>
          <a:prstGeom prst="rect">
            <a:avLst/>
          </a:prstGeom>
          <a:noFill/>
        </p:spPr>
        <p:txBody>
          <a:bodyPr wrap="non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PHASE ONE</a:t>
            </a:r>
          </a:p>
        </p:txBody>
      </p:sp>
      <p:sp>
        <p:nvSpPr>
          <p:cNvPr id="39" name="TextBox 38">
            <a:extLst>
              <a:ext uri="{FF2B5EF4-FFF2-40B4-BE49-F238E27FC236}">
                <a16:creationId xmlns:a16="http://schemas.microsoft.com/office/drawing/2014/main" id="{553F97D3-906F-2952-E39F-E395EA11AFF0}"/>
              </a:ext>
            </a:extLst>
          </p:cNvPr>
          <p:cNvSpPr txBox="1"/>
          <p:nvPr/>
        </p:nvSpPr>
        <p:spPr>
          <a:xfrm>
            <a:off x="5639332" y="5524270"/>
            <a:ext cx="1090362" cy="276999"/>
          </a:xfrm>
          <a:prstGeom prst="rect">
            <a:avLst/>
          </a:prstGeom>
          <a:noFill/>
        </p:spPr>
        <p:txBody>
          <a:bodyPr wrap="non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PHASE TWO</a:t>
            </a:r>
          </a:p>
        </p:txBody>
      </p:sp>
      <p:sp>
        <p:nvSpPr>
          <p:cNvPr id="40" name="TextBox 39">
            <a:extLst>
              <a:ext uri="{FF2B5EF4-FFF2-40B4-BE49-F238E27FC236}">
                <a16:creationId xmlns:a16="http://schemas.microsoft.com/office/drawing/2014/main" id="{D8EA3630-4982-8A46-7D59-0C29160B8D61}"/>
              </a:ext>
            </a:extLst>
          </p:cNvPr>
          <p:cNvSpPr txBox="1"/>
          <p:nvPr/>
        </p:nvSpPr>
        <p:spPr>
          <a:xfrm>
            <a:off x="8898028" y="5524270"/>
            <a:ext cx="1188146" cy="276999"/>
          </a:xfrm>
          <a:prstGeom prst="rect">
            <a:avLst/>
          </a:prstGeom>
          <a:noFill/>
        </p:spPr>
        <p:txBody>
          <a:bodyPr wrap="none" rtlCol="0" anchor="ctr" anchorCtr="0">
            <a:spAutoFit/>
          </a:bodyPr>
          <a:lstStyle/>
          <a:p>
            <a:pPr algn="ctr"/>
            <a:r>
              <a:rPr lang="en-US" sz="1200" b="1" dirty="0">
                <a:solidFill>
                  <a:schemeClr val="bg1"/>
                </a:solidFill>
                <a:latin typeface="Poppins" pitchFamily="2" charset="77"/>
                <a:ea typeface="League Spartan" charset="0"/>
                <a:cs typeface="Poppins" pitchFamily="2" charset="77"/>
              </a:rPr>
              <a:t>PHASE THREE</a:t>
            </a:r>
          </a:p>
        </p:txBody>
      </p:sp>
      <p:sp>
        <p:nvSpPr>
          <p:cNvPr id="41" name="Subtitle 2">
            <a:extLst>
              <a:ext uri="{FF2B5EF4-FFF2-40B4-BE49-F238E27FC236}">
                <a16:creationId xmlns:a16="http://schemas.microsoft.com/office/drawing/2014/main" id="{C8A920F6-1953-CAD6-0750-AF8DEAF84A19}"/>
              </a:ext>
            </a:extLst>
          </p:cNvPr>
          <p:cNvSpPr txBox="1">
            <a:spLocks/>
          </p:cNvSpPr>
          <p:nvPr/>
        </p:nvSpPr>
        <p:spPr>
          <a:xfrm>
            <a:off x="3502273" y="2531411"/>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2" name="Subtitle 2">
            <a:extLst>
              <a:ext uri="{FF2B5EF4-FFF2-40B4-BE49-F238E27FC236}">
                <a16:creationId xmlns:a16="http://schemas.microsoft.com/office/drawing/2014/main" id="{A79A6B22-3991-CBB8-D38B-FC9F0358805C}"/>
              </a:ext>
            </a:extLst>
          </p:cNvPr>
          <p:cNvSpPr txBox="1">
            <a:spLocks/>
          </p:cNvSpPr>
          <p:nvPr/>
        </p:nvSpPr>
        <p:spPr>
          <a:xfrm>
            <a:off x="1392246" y="2531411"/>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3" name="Subtitle 2">
            <a:extLst>
              <a:ext uri="{FF2B5EF4-FFF2-40B4-BE49-F238E27FC236}">
                <a16:creationId xmlns:a16="http://schemas.microsoft.com/office/drawing/2014/main" id="{31375E2E-08A7-A9A8-C933-92DAE7B4914B}"/>
              </a:ext>
            </a:extLst>
          </p:cNvPr>
          <p:cNvSpPr txBox="1">
            <a:spLocks/>
          </p:cNvSpPr>
          <p:nvPr/>
        </p:nvSpPr>
        <p:spPr>
          <a:xfrm>
            <a:off x="5622376" y="2531411"/>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4" name="Subtitle 2">
            <a:extLst>
              <a:ext uri="{FF2B5EF4-FFF2-40B4-BE49-F238E27FC236}">
                <a16:creationId xmlns:a16="http://schemas.microsoft.com/office/drawing/2014/main" id="{00E16804-E620-6D0B-0B51-3DE74F5A0A0E}"/>
              </a:ext>
            </a:extLst>
          </p:cNvPr>
          <p:cNvSpPr txBox="1">
            <a:spLocks/>
          </p:cNvSpPr>
          <p:nvPr/>
        </p:nvSpPr>
        <p:spPr>
          <a:xfrm>
            <a:off x="7756545" y="2531411"/>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5" name="Subtitle 2">
            <a:extLst>
              <a:ext uri="{FF2B5EF4-FFF2-40B4-BE49-F238E27FC236}">
                <a16:creationId xmlns:a16="http://schemas.microsoft.com/office/drawing/2014/main" id="{F64158DB-1873-304A-F0A1-06DBD5441565}"/>
              </a:ext>
            </a:extLst>
          </p:cNvPr>
          <p:cNvSpPr txBox="1">
            <a:spLocks/>
          </p:cNvSpPr>
          <p:nvPr/>
        </p:nvSpPr>
        <p:spPr>
          <a:xfrm>
            <a:off x="4120770" y="1463547"/>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6" name="Subtitle 2">
            <a:extLst>
              <a:ext uri="{FF2B5EF4-FFF2-40B4-BE49-F238E27FC236}">
                <a16:creationId xmlns:a16="http://schemas.microsoft.com/office/drawing/2014/main" id="{85E3F0D0-DA85-9993-8FEB-67DCCD293DA1}"/>
              </a:ext>
            </a:extLst>
          </p:cNvPr>
          <p:cNvSpPr txBox="1">
            <a:spLocks/>
          </p:cNvSpPr>
          <p:nvPr/>
        </p:nvSpPr>
        <p:spPr>
          <a:xfrm>
            <a:off x="2010743" y="1463547"/>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7" name="Subtitle 2">
            <a:extLst>
              <a:ext uri="{FF2B5EF4-FFF2-40B4-BE49-F238E27FC236}">
                <a16:creationId xmlns:a16="http://schemas.microsoft.com/office/drawing/2014/main" id="{E4F68D1C-98E6-DCB4-5404-0A1E38429562}"/>
              </a:ext>
            </a:extLst>
          </p:cNvPr>
          <p:cNvSpPr txBox="1">
            <a:spLocks/>
          </p:cNvSpPr>
          <p:nvPr/>
        </p:nvSpPr>
        <p:spPr>
          <a:xfrm>
            <a:off x="6240873" y="1463547"/>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8" name="Subtitle 2">
            <a:extLst>
              <a:ext uri="{FF2B5EF4-FFF2-40B4-BE49-F238E27FC236}">
                <a16:creationId xmlns:a16="http://schemas.microsoft.com/office/drawing/2014/main" id="{58EFCA24-10BD-77CB-3BC6-CD70BB69DE26}"/>
              </a:ext>
            </a:extLst>
          </p:cNvPr>
          <p:cNvSpPr txBox="1">
            <a:spLocks/>
          </p:cNvSpPr>
          <p:nvPr/>
        </p:nvSpPr>
        <p:spPr>
          <a:xfrm>
            <a:off x="8375042" y="1463547"/>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49" name="Shape 2979">
            <a:extLst>
              <a:ext uri="{FF2B5EF4-FFF2-40B4-BE49-F238E27FC236}">
                <a16:creationId xmlns:a16="http://schemas.microsoft.com/office/drawing/2014/main" id="{2C529446-2589-05E3-5421-ED66C64957AE}"/>
              </a:ext>
            </a:extLst>
          </p:cNvPr>
          <p:cNvSpPr/>
          <p:nvPr/>
        </p:nvSpPr>
        <p:spPr>
          <a:xfrm flipH="1" flipV="1">
            <a:off x="10762637" y="3272625"/>
            <a:ext cx="111232" cy="275308"/>
          </a:xfrm>
          <a:prstGeom prst="line">
            <a:avLst/>
          </a:prstGeom>
          <a:noFill/>
          <a:ln w="25400" cap="flat">
            <a:solidFill>
              <a:srgbClr val="7F65BB"/>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50" name="Subtitle 2">
            <a:extLst>
              <a:ext uri="{FF2B5EF4-FFF2-40B4-BE49-F238E27FC236}">
                <a16:creationId xmlns:a16="http://schemas.microsoft.com/office/drawing/2014/main" id="{273DB0A2-14CF-E041-8898-D99B169B52F8}"/>
              </a:ext>
            </a:extLst>
          </p:cNvPr>
          <p:cNvSpPr txBox="1">
            <a:spLocks/>
          </p:cNvSpPr>
          <p:nvPr/>
        </p:nvSpPr>
        <p:spPr>
          <a:xfrm>
            <a:off x="9891293" y="2531411"/>
            <a:ext cx="1509085" cy="577081"/>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2" name="Rectangle 51">
            <a:extLst>
              <a:ext uri="{FF2B5EF4-FFF2-40B4-BE49-F238E27FC236}">
                <a16:creationId xmlns:a16="http://schemas.microsoft.com/office/drawing/2014/main" id="{CCC1E4D6-B3DA-1428-FB5F-59FB54BC0F4E}"/>
              </a:ext>
            </a:extLst>
          </p:cNvPr>
          <p:cNvSpPr/>
          <p:nvPr/>
        </p:nvSpPr>
        <p:spPr>
          <a:xfrm>
            <a:off x="0" y="5325973"/>
            <a:ext cx="1120668" cy="673593"/>
          </a:xfrm>
          <a:prstGeom prst="rect">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AB412DB-400B-C21A-0AF2-AD8069BBB704}"/>
              </a:ext>
            </a:extLst>
          </p:cNvPr>
          <p:cNvSpPr/>
          <p:nvPr/>
        </p:nvSpPr>
        <p:spPr>
          <a:xfrm>
            <a:off x="11076317" y="5325973"/>
            <a:ext cx="1120668" cy="673593"/>
          </a:xfrm>
          <a:prstGeom prst="rect">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Shape 2970">
            <a:extLst>
              <a:ext uri="{FF2B5EF4-FFF2-40B4-BE49-F238E27FC236}">
                <a16:creationId xmlns:a16="http://schemas.microsoft.com/office/drawing/2014/main" id="{C47D3376-3FB8-EE23-93B5-7BD05600C096}"/>
              </a:ext>
            </a:extLst>
          </p:cNvPr>
          <p:cNvSpPr/>
          <p:nvPr/>
        </p:nvSpPr>
        <p:spPr>
          <a:xfrm flipH="1" flipV="1">
            <a:off x="1129344" y="3281054"/>
            <a:ext cx="111232" cy="275308"/>
          </a:xfrm>
          <a:prstGeom prst="line">
            <a:avLst/>
          </a:prstGeom>
          <a:noFill/>
          <a:ln w="25400" cap="flat">
            <a:solidFill>
              <a:srgbClr val="00BAB5"/>
            </a:solidFill>
            <a:prstDash val="dash"/>
            <a:miter lim="400000"/>
            <a:tailEnd type="diamond"/>
          </a:ln>
          <a:effectLst/>
        </p:spPr>
        <p:txBody>
          <a:bodyPr wrap="square" lIns="71438" tIns="71438" rIns="71438" bIns="71438" numCol="1" anchor="ctr">
            <a:noAutofit/>
          </a:bodyPr>
          <a:lstStyle/>
          <a:p>
            <a:endParaRPr sz="2400" dirty="0">
              <a:latin typeface="Lato Light" panose="020F0502020204030203" pitchFamily="34" charset="0"/>
            </a:endParaRPr>
          </a:p>
        </p:txBody>
      </p:sp>
      <p:sp>
        <p:nvSpPr>
          <p:cNvPr id="55" name="Subtitle 2">
            <a:extLst>
              <a:ext uri="{FF2B5EF4-FFF2-40B4-BE49-F238E27FC236}">
                <a16:creationId xmlns:a16="http://schemas.microsoft.com/office/drawing/2014/main" id="{62DA3DCC-18C4-7AED-ACD3-86C514947673}"/>
              </a:ext>
            </a:extLst>
          </p:cNvPr>
          <p:cNvSpPr txBox="1">
            <a:spLocks/>
          </p:cNvSpPr>
          <p:nvPr/>
        </p:nvSpPr>
        <p:spPr>
          <a:xfrm>
            <a:off x="113418" y="2231609"/>
            <a:ext cx="1178798" cy="90024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050"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a:t>
            </a:r>
          </a:p>
        </p:txBody>
      </p:sp>
      <p:sp>
        <p:nvSpPr>
          <p:cNvPr id="56" name="Rectangle 55">
            <a:extLst>
              <a:ext uri="{FF2B5EF4-FFF2-40B4-BE49-F238E27FC236}">
                <a16:creationId xmlns:a16="http://schemas.microsoft.com/office/drawing/2014/main" id="{BA4921D2-FC2D-2365-B5D4-744E5B3271AC}"/>
              </a:ext>
            </a:extLst>
          </p:cNvPr>
          <p:cNvSpPr/>
          <p:nvPr/>
        </p:nvSpPr>
        <p:spPr>
          <a:xfrm>
            <a:off x="14990" y="4899746"/>
            <a:ext cx="12192000" cy="245707"/>
          </a:xfrm>
          <a:prstGeom prst="rect">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37B2AA7-3D40-79D4-DB79-B975838EB1BC}"/>
              </a:ext>
            </a:extLst>
          </p:cNvPr>
          <p:cNvSpPr/>
          <p:nvPr/>
        </p:nvSpPr>
        <p:spPr>
          <a:xfrm>
            <a:off x="14990" y="6203891"/>
            <a:ext cx="12192000" cy="245707"/>
          </a:xfrm>
          <a:prstGeom prst="rect">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1486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846">
            <a:extLst>
              <a:ext uri="{FF2B5EF4-FFF2-40B4-BE49-F238E27FC236}">
                <a16:creationId xmlns:a16="http://schemas.microsoft.com/office/drawing/2014/main" id="{C5CE9714-8B2F-3C31-7433-B4DCFA23EA8E}"/>
              </a:ext>
            </a:extLst>
          </p:cNvPr>
          <p:cNvSpPr/>
          <p:nvPr/>
        </p:nvSpPr>
        <p:spPr>
          <a:xfrm>
            <a:off x="3526344" y="1462714"/>
            <a:ext cx="3301745" cy="1882795"/>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noFill/>
          <a:ln w="25400" cap="flat">
            <a:solidFill>
              <a:srgbClr val="7F65BB"/>
            </a:solidFill>
            <a:prstDash val="dash"/>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6" name="Shape 3861">
            <a:extLst>
              <a:ext uri="{FF2B5EF4-FFF2-40B4-BE49-F238E27FC236}">
                <a16:creationId xmlns:a16="http://schemas.microsoft.com/office/drawing/2014/main" id="{17FDF4CD-236B-79E9-C901-8FC33D46EB97}"/>
              </a:ext>
            </a:extLst>
          </p:cNvPr>
          <p:cNvSpPr/>
          <p:nvPr/>
        </p:nvSpPr>
        <p:spPr>
          <a:xfrm flipH="1">
            <a:off x="5391339" y="4544523"/>
            <a:ext cx="3301745" cy="1882795"/>
          </a:xfrm>
          <a:custGeom>
            <a:avLst/>
            <a:gdLst/>
            <a:ahLst/>
            <a:cxnLst>
              <a:cxn ang="0">
                <a:pos x="wd2" y="hd2"/>
              </a:cxn>
              <a:cxn ang="5400000">
                <a:pos x="wd2" y="hd2"/>
              </a:cxn>
              <a:cxn ang="10800000">
                <a:pos x="wd2" y="hd2"/>
              </a:cxn>
              <a:cxn ang="16200000">
                <a:pos x="wd2" y="hd2"/>
              </a:cxn>
            </a:cxnLst>
            <a:rect l="0" t="0" r="r" b="b"/>
            <a:pathLst>
              <a:path w="21600" h="21600" extrusionOk="0">
                <a:moveTo>
                  <a:pt x="1212" y="0"/>
                </a:moveTo>
                <a:lnTo>
                  <a:pt x="1212" y="8813"/>
                </a:lnTo>
                <a:lnTo>
                  <a:pt x="0" y="10894"/>
                </a:lnTo>
                <a:lnTo>
                  <a:pt x="1212" y="12975"/>
                </a:lnTo>
                <a:lnTo>
                  <a:pt x="1212" y="21600"/>
                </a:lnTo>
                <a:lnTo>
                  <a:pt x="21600" y="21600"/>
                </a:lnTo>
                <a:lnTo>
                  <a:pt x="21600" y="0"/>
                </a:lnTo>
                <a:lnTo>
                  <a:pt x="1212" y="0"/>
                </a:lnTo>
                <a:close/>
              </a:path>
            </a:pathLst>
          </a:custGeom>
          <a:noFill/>
          <a:ln w="25400" cap="flat">
            <a:solidFill>
              <a:srgbClr val="24A5C1"/>
            </a:solidFill>
            <a:prstDash val="dash"/>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7" name="Shape 3865">
            <a:extLst>
              <a:ext uri="{FF2B5EF4-FFF2-40B4-BE49-F238E27FC236}">
                <a16:creationId xmlns:a16="http://schemas.microsoft.com/office/drawing/2014/main" id="{2C43BC45-A8D7-A773-4619-1AFFE6654E5A}"/>
              </a:ext>
            </a:extLst>
          </p:cNvPr>
          <p:cNvSpPr/>
          <p:nvPr/>
        </p:nvSpPr>
        <p:spPr>
          <a:xfrm>
            <a:off x="5296973" y="3757021"/>
            <a:ext cx="6426942" cy="0"/>
          </a:xfrm>
          <a:prstGeom prst="line">
            <a:avLst/>
          </a:prstGeom>
          <a:noFill/>
          <a:ln w="38100" cap="rnd">
            <a:solidFill>
              <a:srgbClr val="00BAB5"/>
            </a:solidFill>
            <a:prstDash val="solid"/>
            <a:miter lim="400000"/>
            <a:tailEnd type="triangle"/>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8" name="Shape 3866">
            <a:extLst>
              <a:ext uri="{FF2B5EF4-FFF2-40B4-BE49-F238E27FC236}">
                <a16:creationId xmlns:a16="http://schemas.microsoft.com/office/drawing/2014/main" id="{E9CBB678-A320-5D6B-C7D2-4C916897A18D}"/>
              </a:ext>
            </a:extLst>
          </p:cNvPr>
          <p:cNvSpPr/>
          <p:nvPr/>
        </p:nvSpPr>
        <p:spPr>
          <a:xfrm>
            <a:off x="410917" y="3757022"/>
            <a:ext cx="5179512" cy="0"/>
          </a:xfrm>
          <a:prstGeom prst="line">
            <a:avLst/>
          </a:prstGeom>
          <a:noFill/>
          <a:ln w="38100" cap="flat">
            <a:solidFill>
              <a:srgbClr val="7F65BB"/>
            </a:solidFill>
            <a:prstDash val="solid"/>
            <a:miter lim="400000"/>
            <a:headEnd type="triangle"/>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9" name="Shape 3867">
            <a:extLst>
              <a:ext uri="{FF2B5EF4-FFF2-40B4-BE49-F238E27FC236}">
                <a16:creationId xmlns:a16="http://schemas.microsoft.com/office/drawing/2014/main" id="{F14C14CE-92C4-558A-278D-8CBCE4C0C93C}"/>
              </a:ext>
            </a:extLst>
          </p:cNvPr>
          <p:cNvSpPr/>
          <p:nvPr/>
        </p:nvSpPr>
        <p:spPr>
          <a:xfrm>
            <a:off x="1130619" y="3662999"/>
            <a:ext cx="188044" cy="188045"/>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0" name="Shape 3868">
            <a:extLst>
              <a:ext uri="{FF2B5EF4-FFF2-40B4-BE49-F238E27FC236}">
                <a16:creationId xmlns:a16="http://schemas.microsoft.com/office/drawing/2014/main" id="{032F5A79-470C-CF53-F1C4-28505B7A8E87}"/>
              </a:ext>
            </a:extLst>
          </p:cNvPr>
          <p:cNvSpPr/>
          <p:nvPr/>
        </p:nvSpPr>
        <p:spPr>
          <a:xfrm>
            <a:off x="10943636" y="3662999"/>
            <a:ext cx="188045" cy="188045"/>
          </a:xfrm>
          <a:prstGeom prst="ellipse">
            <a:avLst/>
          </a:prstGeom>
          <a:solidFill>
            <a:srgbClr val="24A5C1"/>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1" name="Shape 3869">
            <a:extLst>
              <a:ext uri="{FF2B5EF4-FFF2-40B4-BE49-F238E27FC236}">
                <a16:creationId xmlns:a16="http://schemas.microsoft.com/office/drawing/2014/main" id="{67C85A2B-1A4D-D897-C948-A6EF4C1BDA73}"/>
              </a:ext>
            </a:extLst>
          </p:cNvPr>
          <p:cNvSpPr/>
          <p:nvPr/>
        </p:nvSpPr>
        <p:spPr>
          <a:xfrm>
            <a:off x="2220953" y="3662999"/>
            <a:ext cx="188045" cy="188045"/>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2" name="Shape 3870">
            <a:extLst>
              <a:ext uri="{FF2B5EF4-FFF2-40B4-BE49-F238E27FC236}">
                <a16:creationId xmlns:a16="http://schemas.microsoft.com/office/drawing/2014/main" id="{454F2328-EACC-A3C4-34BE-5CB7E174A371}"/>
              </a:ext>
            </a:extLst>
          </p:cNvPr>
          <p:cNvSpPr/>
          <p:nvPr/>
        </p:nvSpPr>
        <p:spPr>
          <a:xfrm>
            <a:off x="4401624" y="3662999"/>
            <a:ext cx="188045" cy="188045"/>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3" name="Shape 3871">
            <a:extLst>
              <a:ext uri="{FF2B5EF4-FFF2-40B4-BE49-F238E27FC236}">
                <a16:creationId xmlns:a16="http://schemas.microsoft.com/office/drawing/2014/main" id="{36C53DB9-9766-5638-6D72-F0CF1534CFE6}"/>
              </a:ext>
            </a:extLst>
          </p:cNvPr>
          <p:cNvSpPr/>
          <p:nvPr/>
        </p:nvSpPr>
        <p:spPr>
          <a:xfrm>
            <a:off x="5491960" y="3662999"/>
            <a:ext cx="188045" cy="188045"/>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4" name="Shape 3872">
            <a:extLst>
              <a:ext uri="{FF2B5EF4-FFF2-40B4-BE49-F238E27FC236}">
                <a16:creationId xmlns:a16="http://schemas.microsoft.com/office/drawing/2014/main" id="{9F8C2271-E85B-3D3F-B659-42FF1224177C}"/>
              </a:ext>
            </a:extLst>
          </p:cNvPr>
          <p:cNvSpPr/>
          <p:nvPr/>
        </p:nvSpPr>
        <p:spPr>
          <a:xfrm>
            <a:off x="7672630" y="3662999"/>
            <a:ext cx="188045" cy="188045"/>
          </a:xfrm>
          <a:prstGeom prst="ellipse">
            <a:avLst/>
          </a:prstGeom>
          <a:solidFill>
            <a:srgbClr val="24A5C1"/>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5" name="Shape 3873">
            <a:extLst>
              <a:ext uri="{FF2B5EF4-FFF2-40B4-BE49-F238E27FC236}">
                <a16:creationId xmlns:a16="http://schemas.microsoft.com/office/drawing/2014/main" id="{FF3DEFB4-B6AB-F0A8-C5FF-B4CA241A59F0}"/>
              </a:ext>
            </a:extLst>
          </p:cNvPr>
          <p:cNvSpPr/>
          <p:nvPr/>
        </p:nvSpPr>
        <p:spPr>
          <a:xfrm>
            <a:off x="8762966" y="3662999"/>
            <a:ext cx="188045" cy="188045"/>
          </a:xfrm>
          <a:prstGeom prst="ellipse">
            <a:avLst/>
          </a:prstGeom>
          <a:solidFill>
            <a:srgbClr val="24A5C1"/>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6" name="Shape 3874">
            <a:extLst>
              <a:ext uri="{FF2B5EF4-FFF2-40B4-BE49-F238E27FC236}">
                <a16:creationId xmlns:a16="http://schemas.microsoft.com/office/drawing/2014/main" id="{9098D2CB-E6F1-0201-77F1-FE286BC5992C}"/>
              </a:ext>
            </a:extLst>
          </p:cNvPr>
          <p:cNvSpPr/>
          <p:nvPr/>
        </p:nvSpPr>
        <p:spPr>
          <a:xfrm>
            <a:off x="9853301" y="3662999"/>
            <a:ext cx="188045" cy="188045"/>
          </a:xfrm>
          <a:prstGeom prst="ellipse">
            <a:avLst/>
          </a:prstGeom>
          <a:solidFill>
            <a:srgbClr val="24A5C1"/>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7" name="Shape 3875">
            <a:extLst>
              <a:ext uri="{FF2B5EF4-FFF2-40B4-BE49-F238E27FC236}">
                <a16:creationId xmlns:a16="http://schemas.microsoft.com/office/drawing/2014/main" id="{6E450F60-E159-CF08-2FE7-583E9CD7C62A}"/>
              </a:ext>
            </a:extLst>
          </p:cNvPr>
          <p:cNvSpPr/>
          <p:nvPr/>
        </p:nvSpPr>
        <p:spPr>
          <a:xfrm>
            <a:off x="3311289" y="3662999"/>
            <a:ext cx="188045" cy="188045"/>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8" name="Shape 3876">
            <a:extLst>
              <a:ext uri="{FF2B5EF4-FFF2-40B4-BE49-F238E27FC236}">
                <a16:creationId xmlns:a16="http://schemas.microsoft.com/office/drawing/2014/main" id="{D50CAA04-9138-D7D9-0B40-B83804D3A1C0}"/>
              </a:ext>
            </a:extLst>
          </p:cNvPr>
          <p:cNvSpPr/>
          <p:nvPr/>
        </p:nvSpPr>
        <p:spPr>
          <a:xfrm>
            <a:off x="6582295" y="3662999"/>
            <a:ext cx="188045" cy="188045"/>
          </a:xfrm>
          <a:prstGeom prst="ellipse">
            <a:avLst/>
          </a:prstGeom>
          <a:solidFill>
            <a:srgbClr val="24A5C1"/>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9" name="Shape 3877">
            <a:extLst>
              <a:ext uri="{FF2B5EF4-FFF2-40B4-BE49-F238E27FC236}">
                <a16:creationId xmlns:a16="http://schemas.microsoft.com/office/drawing/2014/main" id="{8243B000-73E3-15D0-34E4-3E32C909307D}"/>
              </a:ext>
            </a:extLst>
          </p:cNvPr>
          <p:cNvSpPr/>
          <p:nvPr/>
        </p:nvSpPr>
        <p:spPr>
          <a:xfrm flipV="1">
            <a:off x="3404990" y="2404110"/>
            <a:ext cx="1" cy="1321571"/>
          </a:xfrm>
          <a:prstGeom prst="line">
            <a:avLst/>
          </a:prstGeom>
          <a:noFill/>
          <a:ln w="38100" cap="flat">
            <a:solidFill>
              <a:srgbClr val="7F65BB"/>
            </a:solidFill>
            <a:prstDash val="solid"/>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20" name="Shape 3878">
            <a:extLst>
              <a:ext uri="{FF2B5EF4-FFF2-40B4-BE49-F238E27FC236}">
                <a16:creationId xmlns:a16="http://schemas.microsoft.com/office/drawing/2014/main" id="{C16BACA9-41F1-B946-A7DF-AA03E532CB4C}"/>
              </a:ext>
            </a:extLst>
          </p:cNvPr>
          <p:cNvSpPr/>
          <p:nvPr/>
        </p:nvSpPr>
        <p:spPr>
          <a:xfrm flipV="1">
            <a:off x="8851198" y="3759239"/>
            <a:ext cx="1" cy="1759526"/>
          </a:xfrm>
          <a:prstGeom prst="line">
            <a:avLst/>
          </a:prstGeom>
          <a:noFill/>
          <a:ln w="38100" cap="flat">
            <a:solidFill>
              <a:srgbClr val="24A5C1"/>
            </a:solidFill>
            <a:prstDash val="solid"/>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21" name="Subtitle 2">
            <a:extLst>
              <a:ext uri="{FF2B5EF4-FFF2-40B4-BE49-F238E27FC236}">
                <a16:creationId xmlns:a16="http://schemas.microsoft.com/office/drawing/2014/main" id="{2D98C998-DBE9-0433-772F-707E9E788822}"/>
              </a:ext>
            </a:extLst>
          </p:cNvPr>
          <p:cNvSpPr txBox="1">
            <a:spLocks/>
          </p:cNvSpPr>
          <p:nvPr/>
        </p:nvSpPr>
        <p:spPr>
          <a:xfrm>
            <a:off x="4076759" y="1935939"/>
            <a:ext cx="2633606" cy="12003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22" name="TextBox 21">
            <a:extLst>
              <a:ext uri="{FF2B5EF4-FFF2-40B4-BE49-F238E27FC236}">
                <a16:creationId xmlns:a16="http://schemas.microsoft.com/office/drawing/2014/main" id="{96F77B4B-B9CC-2A34-FD62-10E2C18CB5C7}"/>
              </a:ext>
            </a:extLst>
          </p:cNvPr>
          <p:cNvSpPr txBox="1"/>
          <p:nvPr/>
        </p:nvSpPr>
        <p:spPr>
          <a:xfrm>
            <a:off x="4076759" y="1648977"/>
            <a:ext cx="1571264" cy="338554"/>
          </a:xfrm>
          <a:prstGeom prst="rect">
            <a:avLst/>
          </a:prstGeom>
          <a:noFill/>
        </p:spPr>
        <p:txBody>
          <a:bodyPr wrap="none" rtlCol="0" anchor="ctr" anchorCtr="0">
            <a:spAutoFit/>
          </a:bodyPr>
          <a:lstStyle/>
          <a:p>
            <a:r>
              <a:rPr lang="en-US" sz="1600" b="1" dirty="0">
                <a:solidFill>
                  <a:srgbClr val="7030A0"/>
                </a:solidFill>
                <a:latin typeface="Poppins" pitchFamily="2" charset="77"/>
                <a:ea typeface="League Spartan" charset="0"/>
                <a:cs typeface="Poppins" pitchFamily="2" charset="77"/>
              </a:rPr>
              <a:t>MILESTONE 01</a:t>
            </a:r>
          </a:p>
        </p:txBody>
      </p:sp>
      <p:sp>
        <p:nvSpPr>
          <p:cNvPr id="23" name="Subtitle 2">
            <a:extLst>
              <a:ext uri="{FF2B5EF4-FFF2-40B4-BE49-F238E27FC236}">
                <a16:creationId xmlns:a16="http://schemas.microsoft.com/office/drawing/2014/main" id="{3717599D-5BE3-787B-D20A-668313CE04F8}"/>
              </a:ext>
            </a:extLst>
          </p:cNvPr>
          <p:cNvSpPr txBox="1">
            <a:spLocks/>
          </p:cNvSpPr>
          <p:nvPr/>
        </p:nvSpPr>
        <p:spPr>
          <a:xfrm>
            <a:off x="5736739" y="5038943"/>
            <a:ext cx="2225704" cy="1200329"/>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a:t>
            </a:r>
          </a:p>
        </p:txBody>
      </p:sp>
      <p:sp>
        <p:nvSpPr>
          <p:cNvPr id="24" name="TextBox 23">
            <a:extLst>
              <a:ext uri="{FF2B5EF4-FFF2-40B4-BE49-F238E27FC236}">
                <a16:creationId xmlns:a16="http://schemas.microsoft.com/office/drawing/2014/main" id="{FF5FFA7F-F2A4-F148-BE4B-A6C02F3026DE}"/>
              </a:ext>
            </a:extLst>
          </p:cNvPr>
          <p:cNvSpPr txBox="1"/>
          <p:nvPr/>
        </p:nvSpPr>
        <p:spPr>
          <a:xfrm>
            <a:off x="6351104" y="4705108"/>
            <a:ext cx="1611339" cy="338554"/>
          </a:xfrm>
          <a:prstGeom prst="rect">
            <a:avLst/>
          </a:prstGeom>
          <a:noFill/>
        </p:spPr>
        <p:txBody>
          <a:bodyPr wrap="none" rtlCol="0" anchor="ctr" anchorCtr="0">
            <a:spAutoFit/>
          </a:bodyPr>
          <a:lstStyle/>
          <a:p>
            <a:pPr algn="r"/>
            <a:r>
              <a:rPr lang="en-US" sz="1600" b="1" dirty="0">
                <a:solidFill>
                  <a:srgbClr val="00BAB5"/>
                </a:solidFill>
                <a:latin typeface="Poppins" pitchFamily="2" charset="77"/>
                <a:ea typeface="League Spartan" charset="0"/>
                <a:cs typeface="Poppins" pitchFamily="2" charset="77"/>
              </a:rPr>
              <a:t>MILESTONE 02</a:t>
            </a:r>
          </a:p>
        </p:txBody>
      </p:sp>
      <p:sp>
        <p:nvSpPr>
          <p:cNvPr id="25" name="TextBox 24">
            <a:extLst>
              <a:ext uri="{FF2B5EF4-FFF2-40B4-BE49-F238E27FC236}">
                <a16:creationId xmlns:a16="http://schemas.microsoft.com/office/drawing/2014/main" id="{5E701685-5865-50BC-BEB4-B02781BD58B7}"/>
              </a:ext>
            </a:extLst>
          </p:cNvPr>
          <p:cNvSpPr txBox="1"/>
          <p:nvPr/>
        </p:nvSpPr>
        <p:spPr>
          <a:xfrm>
            <a:off x="905481" y="3939487"/>
            <a:ext cx="638316" cy="338554"/>
          </a:xfrm>
          <a:prstGeom prst="rect">
            <a:avLst/>
          </a:prstGeom>
          <a:solidFill>
            <a:srgbClr val="7F65BB"/>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2019</a:t>
            </a:r>
          </a:p>
        </p:txBody>
      </p:sp>
      <p:sp>
        <p:nvSpPr>
          <p:cNvPr id="26" name="TextBox 25">
            <a:extLst>
              <a:ext uri="{FF2B5EF4-FFF2-40B4-BE49-F238E27FC236}">
                <a16:creationId xmlns:a16="http://schemas.microsoft.com/office/drawing/2014/main" id="{C47EF1DD-B4F1-A1D3-D09C-C7CA22956843}"/>
              </a:ext>
            </a:extLst>
          </p:cNvPr>
          <p:cNvSpPr txBox="1"/>
          <p:nvPr/>
        </p:nvSpPr>
        <p:spPr>
          <a:xfrm>
            <a:off x="1972575" y="3939487"/>
            <a:ext cx="684803" cy="338554"/>
          </a:xfrm>
          <a:prstGeom prst="rect">
            <a:avLst/>
          </a:prstGeom>
          <a:solidFill>
            <a:srgbClr val="7F65BB"/>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2020</a:t>
            </a:r>
          </a:p>
        </p:txBody>
      </p:sp>
      <p:sp>
        <p:nvSpPr>
          <p:cNvPr id="27" name="TextBox 26">
            <a:extLst>
              <a:ext uri="{FF2B5EF4-FFF2-40B4-BE49-F238E27FC236}">
                <a16:creationId xmlns:a16="http://schemas.microsoft.com/office/drawing/2014/main" id="{072ED4BE-601D-4B51-EB07-DD099D68AAE6}"/>
              </a:ext>
            </a:extLst>
          </p:cNvPr>
          <p:cNvSpPr txBox="1"/>
          <p:nvPr/>
        </p:nvSpPr>
        <p:spPr>
          <a:xfrm>
            <a:off x="3090108" y="3940262"/>
            <a:ext cx="628697" cy="338554"/>
          </a:xfrm>
          <a:prstGeom prst="rect">
            <a:avLst/>
          </a:prstGeom>
          <a:solidFill>
            <a:srgbClr val="7F65BB"/>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2021</a:t>
            </a:r>
          </a:p>
        </p:txBody>
      </p:sp>
      <p:sp>
        <p:nvSpPr>
          <p:cNvPr id="28" name="TextBox 27">
            <a:extLst>
              <a:ext uri="{FF2B5EF4-FFF2-40B4-BE49-F238E27FC236}">
                <a16:creationId xmlns:a16="http://schemas.microsoft.com/office/drawing/2014/main" id="{04678EAA-CCFD-A3AE-0072-BD1CA7A2A903}"/>
              </a:ext>
            </a:extLst>
          </p:cNvPr>
          <p:cNvSpPr txBox="1"/>
          <p:nvPr/>
        </p:nvSpPr>
        <p:spPr>
          <a:xfrm>
            <a:off x="4161259" y="3939487"/>
            <a:ext cx="668773" cy="338554"/>
          </a:xfrm>
          <a:prstGeom prst="rect">
            <a:avLst/>
          </a:prstGeom>
          <a:solidFill>
            <a:srgbClr val="7F65BB"/>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2022</a:t>
            </a:r>
          </a:p>
        </p:txBody>
      </p:sp>
      <p:sp>
        <p:nvSpPr>
          <p:cNvPr id="29" name="TextBox 28">
            <a:extLst>
              <a:ext uri="{FF2B5EF4-FFF2-40B4-BE49-F238E27FC236}">
                <a16:creationId xmlns:a16="http://schemas.microsoft.com/office/drawing/2014/main" id="{F09792B3-9124-6B25-0287-6F13DC6ECCF0}"/>
              </a:ext>
            </a:extLst>
          </p:cNvPr>
          <p:cNvSpPr txBox="1"/>
          <p:nvPr/>
        </p:nvSpPr>
        <p:spPr>
          <a:xfrm>
            <a:off x="5242278" y="3942598"/>
            <a:ext cx="675185" cy="338554"/>
          </a:xfrm>
          <a:prstGeom prst="rect">
            <a:avLst/>
          </a:prstGeom>
          <a:solidFill>
            <a:srgbClr val="7F65BB"/>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2023</a:t>
            </a:r>
          </a:p>
        </p:txBody>
      </p:sp>
      <p:sp>
        <p:nvSpPr>
          <p:cNvPr id="30" name="TextBox 29">
            <a:extLst>
              <a:ext uri="{FF2B5EF4-FFF2-40B4-BE49-F238E27FC236}">
                <a16:creationId xmlns:a16="http://schemas.microsoft.com/office/drawing/2014/main" id="{C467B381-D048-D254-8F92-988D94546351}"/>
              </a:ext>
            </a:extLst>
          </p:cNvPr>
          <p:cNvSpPr txBox="1"/>
          <p:nvPr/>
        </p:nvSpPr>
        <p:spPr>
          <a:xfrm>
            <a:off x="6333594" y="3939487"/>
            <a:ext cx="691215" cy="338554"/>
          </a:xfrm>
          <a:prstGeom prst="rect">
            <a:avLst/>
          </a:prstGeom>
          <a:solidFill>
            <a:srgbClr val="24A5C1"/>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2024</a:t>
            </a:r>
          </a:p>
        </p:txBody>
      </p:sp>
      <p:sp>
        <p:nvSpPr>
          <p:cNvPr id="31" name="TextBox 30">
            <a:extLst>
              <a:ext uri="{FF2B5EF4-FFF2-40B4-BE49-F238E27FC236}">
                <a16:creationId xmlns:a16="http://schemas.microsoft.com/office/drawing/2014/main" id="{28617237-DF4A-B1C5-6774-AA4FD8F456A4}"/>
              </a:ext>
            </a:extLst>
          </p:cNvPr>
          <p:cNvSpPr txBox="1"/>
          <p:nvPr/>
        </p:nvSpPr>
        <p:spPr>
          <a:xfrm>
            <a:off x="7424251" y="3945668"/>
            <a:ext cx="684803" cy="338554"/>
          </a:xfrm>
          <a:prstGeom prst="rect">
            <a:avLst/>
          </a:prstGeom>
          <a:solidFill>
            <a:srgbClr val="24A5C1"/>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2025</a:t>
            </a:r>
          </a:p>
        </p:txBody>
      </p:sp>
      <p:sp>
        <p:nvSpPr>
          <p:cNvPr id="32" name="TextBox 31">
            <a:extLst>
              <a:ext uri="{FF2B5EF4-FFF2-40B4-BE49-F238E27FC236}">
                <a16:creationId xmlns:a16="http://schemas.microsoft.com/office/drawing/2014/main" id="{2026D6EE-00CD-135A-82FF-EC155AAF6403}"/>
              </a:ext>
            </a:extLst>
          </p:cNvPr>
          <p:cNvSpPr txBox="1"/>
          <p:nvPr/>
        </p:nvSpPr>
        <p:spPr>
          <a:xfrm>
            <a:off x="8515390" y="3240183"/>
            <a:ext cx="683199" cy="338554"/>
          </a:xfrm>
          <a:prstGeom prst="rect">
            <a:avLst/>
          </a:prstGeom>
          <a:solidFill>
            <a:srgbClr val="24A5C1"/>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2026</a:t>
            </a:r>
          </a:p>
        </p:txBody>
      </p:sp>
      <p:sp>
        <p:nvSpPr>
          <p:cNvPr id="33" name="TextBox 32">
            <a:extLst>
              <a:ext uri="{FF2B5EF4-FFF2-40B4-BE49-F238E27FC236}">
                <a16:creationId xmlns:a16="http://schemas.microsoft.com/office/drawing/2014/main" id="{F09BFB22-1642-C6FA-51DA-D3ADA45784A9}"/>
              </a:ext>
            </a:extLst>
          </p:cNvPr>
          <p:cNvSpPr txBox="1"/>
          <p:nvPr/>
        </p:nvSpPr>
        <p:spPr>
          <a:xfrm>
            <a:off x="9615620" y="3941386"/>
            <a:ext cx="660757" cy="338554"/>
          </a:xfrm>
          <a:prstGeom prst="rect">
            <a:avLst/>
          </a:prstGeom>
          <a:solidFill>
            <a:srgbClr val="24A5C1"/>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2027</a:t>
            </a:r>
          </a:p>
        </p:txBody>
      </p:sp>
      <p:sp>
        <p:nvSpPr>
          <p:cNvPr id="34" name="TextBox 33">
            <a:extLst>
              <a:ext uri="{FF2B5EF4-FFF2-40B4-BE49-F238E27FC236}">
                <a16:creationId xmlns:a16="http://schemas.microsoft.com/office/drawing/2014/main" id="{A22B4DCC-7D26-13C2-D622-BB4E372613A7}"/>
              </a:ext>
            </a:extLst>
          </p:cNvPr>
          <p:cNvSpPr txBox="1"/>
          <p:nvPr/>
        </p:nvSpPr>
        <p:spPr>
          <a:xfrm>
            <a:off x="10695257" y="3946003"/>
            <a:ext cx="684803" cy="338554"/>
          </a:xfrm>
          <a:prstGeom prst="rect">
            <a:avLst/>
          </a:prstGeom>
          <a:solidFill>
            <a:srgbClr val="24A5C1"/>
          </a:solid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2028</a:t>
            </a:r>
          </a:p>
        </p:txBody>
      </p:sp>
      <p:cxnSp>
        <p:nvCxnSpPr>
          <p:cNvPr id="36" name="Straight Connector 35">
            <a:extLst>
              <a:ext uri="{FF2B5EF4-FFF2-40B4-BE49-F238E27FC236}">
                <a16:creationId xmlns:a16="http://schemas.microsoft.com/office/drawing/2014/main" id="{785AE9A7-B518-48CD-212C-384CBE4B521C}"/>
              </a:ext>
            </a:extLst>
          </p:cNvPr>
          <p:cNvCxnSpPr>
            <a:cxnSpLocks/>
          </p:cNvCxnSpPr>
          <p:nvPr/>
        </p:nvCxnSpPr>
        <p:spPr>
          <a:xfrm>
            <a:off x="4033694" y="1746881"/>
            <a:ext cx="0" cy="1318014"/>
          </a:xfrm>
          <a:prstGeom prst="line">
            <a:avLst/>
          </a:prstGeom>
          <a:ln w="50800" cap="sq">
            <a:solidFill>
              <a:srgbClr val="7F65BB"/>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730FD82C-309E-A9C6-E237-D5CCF0AF26BD}"/>
              </a:ext>
            </a:extLst>
          </p:cNvPr>
          <p:cNvCxnSpPr>
            <a:cxnSpLocks/>
          </p:cNvCxnSpPr>
          <p:nvPr/>
        </p:nvCxnSpPr>
        <p:spPr>
          <a:xfrm>
            <a:off x="8109054" y="4781483"/>
            <a:ext cx="0" cy="1368108"/>
          </a:xfrm>
          <a:prstGeom prst="line">
            <a:avLst/>
          </a:prstGeom>
          <a:ln w="50800" cap="sq">
            <a:solidFill>
              <a:srgbClr val="24A5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1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7744">
            <a:extLst>
              <a:ext uri="{FF2B5EF4-FFF2-40B4-BE49-F238E27FC236}">
                <a16:creationId xmlns:a16="http://schemas.microsoft.com/office/drawing/2014/main" id="{94B55947-9055-5C0E-E5BA-0F0DCB47C77E}"/>
              </a:ext>
            </a:extLst>
          </p:cNvPr>
          <p:cNvSpPr/>
          <p:nvPr/>
        </p:nvSpPr>
        <p:spPr>
          <a:xfrm>
            <a:off x="6348003" y="1315819"/>
            <a:ext cx="3467028" cy="720790"/>
          </a:xfrm>
          <a:prstGeom prst="rightArrow">
            <a:avLst>
              <a:gd name="adj1" fmla="val 42953"/>
              <a:gd name="adj2" fmla="val 64000"/>
            </a:avLst>
          </a:prstGeom>
          <a:solidFill>
            <a:srgbClr val="00206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6" name="Shape 7745">
            <a:extLst>
              <a:ext uri="{FF2B5EF4-FFF2-40B4-BE49-F238E27FC236}">
                <a16:creationId xmlns:a16="http://schemas.microsoft.com/office/drawing/2014/main" id="{CD0FE428-A986-63FC-64C5-0EFF32374654}"/>
              </a:ext>
            </a:extLst>
          </p:cNvPr>
          <p:cNvSpPr/>
          <p:nvPr/>
        </p:nvSpPr>
        <p:spPr>
          <a:xfrm>
            <a:off x="4376978" y="1522272"/>
            <a:ext cx="2179993" cy="1408220"/>
          </a:xfrm>
          <a:custGeom>
            <a:avLst/>
            <a:gdLst/>
            <a:ahLst/>
            <a:cxnLst>
              <a:cxn ang="0">
                <a:pos x="wd2" y="hd2"/>
              </a:cxn>
              <a:cxn ang="5400000">
                <a:pos x="wd2" y="hd2"/>
              </a:cxn>
              <a:cxn ang="10800000">
                <a:pos x="wd2" y="hd2"/>
              </a:cxn>
              <a:cxn ang="16200000">
                <a:pos x="wd2" y="hd2"/>
              </a:cxn>
            </a:cxnLst>
            <a:rect l="0" t="0" r="r" b="b"/>
            <a:pathLst>
              <a:path w="21600" h="21600" extrusionOk="0">
                <a:moveTo>
                  <a:pt x="3994" y="0"/>
                </a:moveTo>
                <a:cubicBezTo>
                  <a:pt x="2891" y="0"/>
                  <a:pt x="1893" y="692"/>
                  <a:pt x="1170" y="1811"/>
                </a:cubicBezTo>
                <a:cubicBezTo>
                  <a:pt x="447" y="2930"/>
                  <a:pt x="0" y="4476"/>
                  <a:pt x="0" y="6183"/>
                </a:cubicBezTo>
                <a:lnTo>
                  <a:pt x="0" y="15417"/>
                </a:lnTo>
                <a:cubicBezTo>
                  <a:pt x="0" y="17124"/>
                  <a:pt x="447" y="18670"/>
                  <a:pt x="1170" y="19789"/>
                </a:cubicBezTo>
                <a:cubicBezTo>
                  <a:pt x="1893" y="20908"/>
                  <a:pt x="2891" y="21600"/>
                  <a:pt x="3994" y="21600"/>
                </a:cubicBezTo>
                <a:lnTo>
                  <a:pt x="21600" y="21600"/>
                </a:lnTo>
                <a:lnTo>
                  <a:pt x="21600" y="16872"/>
                </a:lnTo>
                <a:lnTo>
                  <a:pt x="3843" y="16872"/>
                </a:lnTo>
                <a:cubicBezTo>
                  <a:pt x="3757" y="16872"/>
                  <a:pt x="3679" y="16818"/>
                  <a:pt x="3623" y="16730"/>
                </a:cubicBezTo>
                <a:cubicBezTo>
                  <a:pt x="3568" y="16643"/>
                  <a:pt x="3533" y="16522"/>
                  <a:pt x="3533" y="16388"/>
                </a:cubicBezTo>
                <a:lnTo>
                  <a:pt x="3533" y="5216"/>
                </a:lnTo>
                <a:cubicBezTo>
                  <a:pt x="3533" y="5082"/>
                  <a:pt x="3568" y="4961"/>
                  <a:pt x="3623" y="4874"/>
                </a:cubicBezTo>
                <a:cubicBezTo>
                  <a:pt x="3679" y="4786"/>
                  <a:pt x="3757" y="4732"/>
                  <a:pt x="3843" y="4732"/>
                </a:cubicBezTo>
                <a:lnTo>
                  <a:pt x="20850" y="4732"/>
                </a:lnTo>
                <a:lnTo>
                  <a:pt x="20850" y="0"/>
                </a:lnTo>
                <a:lnTo>
                  <a:pt x="3994" y="0"/>
                </a:lnTo>
                <a:close/>
              </a:path>
            </a:pathLst>
          </a:custGeom>
          <a:solidFill>
            <a:srgbClr val="002060"/>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7" name="Shape 7747">
            <a:extLst>
              <a:ext uri="{FF2B5EF4-FFF2-40B4-BE49-F238E27FC236}">
                <a16:creationId xmlns:a16="http://schemas.microsoft.com/office/drawing/2014/main" id="{B359A756-7316-E2B2-1CCA-AA02DB253B34}"/>
              </a:ext>
            </a:extLst>
          </p:cNvPr>
          <p:cNvSpPr/>
          <p:nvPr/>
        </p:nvSpPr>
        <p:spPr>
          <a:xfrm flipH="1">
            <a:off x="5584772" y="2616998"/>
            <a:ext cx="2936979" cy="1408221"/>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2859" y="4732"/>
                </a:lnTo>
                <a:lnTo>
                  <a:pt x="12859" y="0"/>
                </a:lnTo>
                <a:lnTo>
                  <a:pt x="3479" y="0"/>
                </a:lnTo>
                <a:close/>
              </a:path>
            </a:pathLst>
          </a:custGeom>
          <a:solidFill>
            <a:srgbClr val="7F65BB"/>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8" name="Shape 7748">
            <a:extLst>
              <a:ext uri="{FF2B5EF4-FFF2-40B4-BE49-F238E27FC236}">
                <a16:creationId xmlns:a16="http://schemas.microsoft.com/office/drawing/2014/main" id="{97D57FB7-898C-AD51-ECBD-31542C0FADC9}"/>
              </a:ext>
            </a:extLst>
          </p:cNvPr>
          <p:cNvSpPr/>
          <p:nvPr/>
        </p:nvSpPr>
        <p:spPr>
          <a:xfrm rot="10800000">
            <a:off x="6305958" y="2414047"/>
            <a:ext cx="1431009" cy="720791"/>
          </a:xfrm>
          <a:prstGeom prst="rightArrow">
            <a:avLst>
              <a:gd name="adj1" fmla="val 42953"/>
              <a:gd name="adj2" fmla="val 64000"/>
            </a:avLst>
          </a:prstGeom>
          <a:solidFill>
            <a:srgbClr val="7F65BB"/>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9" name="Shape 7750">
            <a:extLst>
              <a:ext uri="{FF2B5EF4-FFF2-40B4-BE49-F238E27FC236}">
                <a16:creationId xmlns:a16="http://schemas.microsoft.com/office/drawing/2014/main" id="{45E27A47-853E-DB10-2D5B-BFB41B87FF3F}"/>
              </a:ext>
            </a:extLst>
          </p:cNvPr>
          <p:cNvSpPr/>
          <p:nvPr/>
        </p:nvSpPr>
        <p:spPr>
          <a:xfrm>
            <a:off x="3937443" y="3715227"/>
            <a:ext cx="2936979" cy="1408221"/>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9749" y="4732"/>
                </a:lnTo>
                <a:lnTo>
                  <a:pt x="9749" y="0"/>
                </a:lnTo>
                <a:lnTo>
                  <a:pt x="3479" y="0"/>
                </a:lnTo>
                <a:close/>
              </a:path>
            </a:pathLst>
          </a:custGeom>
          <a:solidFill>
            <a:srgbClr val="00BAB5"/>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0" name="Shape 7751">
            <a:extLst>
              <a:ext uri="{FF2B5EF4-FFF2-40B4-BE49-F238E27FC236}">
                <a16:creationId xmlns:a16="http://schemas.microsoft.com/office/drawing/2014/main" id="{739EA972-26A1-60A1-11DC-74CD6D09AA51}"/>
              </a:ext>
            </a:extLst>
          </p:cNvPr>
          <p:cNvSpPr/>
          <p:nvPr/>
        </p:nvSpPr>
        <p:spPr>
          <a:xfrm rot="10800000" flipH="1">
            <a:off x="4722228" y="3512277"/>
            <a:ext cx="1429505" cy="720791"/>
          </a:xfrm>
          <a:prstGeom prst="rightArrow">
            <a:avLst>
              <a:gd name="adj1" fmla="val 42953"/>
              <a:gd name="adj2" fmla="val 64000"/>
            </a:avLst>
          </a:prstGeom>
          <a:solidFill>
            <a:srgbClr val="00BAB5"/>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1" name="Shape 7753">
            <a:extLst>
              <a:ext uri="{FF2B5EF4-FFF2-40B4-BE49-F238E27FC236}">
                <a16:creationId xmlns:a16="http://schemas.microsoft.com/office/drawing/2014/main" id="{3CCE1CC5-119E-C04B-4AF4-F11577DBB887}"/>
              </a:ext>
            </a:extLst>
          </p:cNvPr>
          <p:cNvSpPr/>
          <p:nvPr/>
        </p:nvSpPr>
        <p:spPr>
          <a:xfrm flipH="1">
            <a:off x="5584773" y="4811247"/>
            <a:ext cx="2502874" cy="1408220"/>
          </a:xfrm>
          <a:custGeom>
            <a:avLst/>
            <a:gdLst/>
            <a:ahLst/>
            <a:cxnLst>
              <a:cxn ang="0">
                <a:pos x="wd2" y="hd2"/>
              </a:cxn>
              <a:cxn ang="5400000">
                <a:pos x="wd2" y="hd2"/>
              </a:cxn>
              <a:cxn ang="10800000">
                <a:pos x="wd2" y="hd2"/>
              </a:cxn>
              <a:cxn ang="16200000">
                <a:pos x="wd2" y="hd2"/>
              </a:cxn>
            </a:cxnLst>
            <a:rect l="0" t="0" r="r" b="b"/>
            <a:pathLst>
              <a:path w="21600" h="21600" extrusionOk="0">
                <a:moveTo>
                  <a:pt x="3479" y="0"/>
                </a:moveTo>
                <a:cubicBezTo>
                  <a:pt x="2518" y="0"/>
                  <a:pt x="1648" y="692"/>
                  <a:pt x="1019" y="1811"/>
                </a:cubicBezTo>
                <a:cubicBezTo>
                  <a:pt x="389" y="2930"/>
                  <a:pt x="0" y="4476"/>
                  <a:pt x="0" y="6183"/>
                </a:cubicBezTo>
                <a:lnTo>
                  <a:pt x="0" y="15417"/>
                </a:lnTo>
                <a:cubicBezTo>
                  <a:pt x="0" y="17124"/>
                  <a:pt x="389" y="18670"/>
                  <a:pt x="1019" y="19789"/>
                </a:cubicBezTo>
                <a:cubicBezTo>
                  <a:pt x="1648" y="20908"/>
                  <a:pt x="2518" y="21600"/>
                  <a:pt x="3479" y="21600"/>
                </a:cubicBezTo>
                <a:lnTo>
                  <a:pt x="21600" y="21600"/>
                </a:lnTo>
                <a:lnTo>
                  <a:pt x="21600" y="16872"/>
                </a:lnTo>
                <a:lnTo>
                  <a:pt x="3347" y="16872"/>
                </a:lnTo>
                <a:cubicBezTo>
                  <a:pt x="3272" y="16872"/>
                  <a:pt x="3205" y="16818"/>
                  <a:pt x="3156" y="16730"/>
                </a:cubicBezTo>
                <a:cubicBezTo>
                  <a:pt x="3107" y="16643"/>
                  <a:pt x="3077" y="16522"/>
                  <a:pt x="3077" y="16388"/>
                </a:cubicBezTo>
                <a:lnTo>
                  <a:pt x="3077" y="5216"/>
                </a:lnTo>
                <a:cubicBezTo>
                  <a:pt x="3077" y="5082"/>
                  <a:pt x="3107" y="4961"/>
                  <a:pt x="3156" y="4874"/>
                </a:cubicBezTo>
                <a:cubicBezTo>
                  <a:pt x="3205" y="4786"/>
                  <a:pt x="3272" y="4732"/>
                  <a:pt x="3347" y="4732"/>
                </a:cubicBezTo>
                <a:lnTo>
                  <a:pt x="13149" y="4732"/>
                </a:lnTo>
                <a:lnTo>
                  <a:pt x="13149" y="0"/>
                </a:lnTo>
                <a:lnTo>
                  <a:pt x="3479" y="0"/>
                </a:lnTo>
                <a:close/>
              </a:path>
            </a:pathLst>
          </a:custGeom>
          <a:solidFill>
            <a:srgbClr val="24A5C1"/>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2" name="Shape 7754">
            <a:extLst>
              <a:ext uri="{FF2B5EF4-FFF2-40B4-BE49-F238E27FC236}">
                <a16:creationId xmlns:a16="http://schemas.microsoft.com/office/drawing/2014/main" id="{A7BEEB30-CDB9-E59B-3047-26ACCDA87057}"/>
              </a:ext>
            </a:extLst>
          </p:cNvPr>
          <p:cNvSpPr/>
          <p:nvPr/>
        </p:nvSpPr>
        <p:spPr>
          <a:xfrm rot="10800000">
            <a:off x="6307462" y="4608297"/>
            <a:ext cx="1429505" cy="720791"/>
          </a:xfrm>
          <a:prstGeom prst="rightArrow">
            <a:avLst>
              <a:gd name="adj1" fmla="val 42953"/>
              <a:gd name="adj2" fmla="val 64000"/>
            </a:avLst>
          </a:prstGeom>
          <a:solidFill>
            <a:srgbClr val="24A5C1"/>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3" name="Shape 7756">
            <a:extLst>
              <a:ext uri="{FF2B5EF4-FFF2-40B4-BE49-F238E27FC236}">
                <a16:creationId xmlns:a16="http://schemas.microsoft.com/office/drawing/2014/main" id="{A8F1BFB4-4AC3-FC66-D7F8-D9295330A75C}"/>
              </a:ext>
            </a:extLst>
          </p:cNvPr>
          <p:cNvSpPr/>
          <p:nvPr/>
        </p:nvSpPr>
        <p:spPr>
          <a:xfrm>
            <a:off x="0" y="5706527"/>
            <a:ext cx="6142152" cy="720791"/>
          </a:xfrm>
          <a:prstGeom prst="rightArrow">
            <a:avLst>
              <a:gd name="adj1" fmla="val 42953"/>
              <a:gd name="adj2" fmla="val 64000"/>
            </a:avLst>
          </a:prstGeom>
          <a:solidFill>
            <a:srgbClr val="4782BD"/>
          </a:solidFill>
          <a:ln w="12700" cap="flat">
            <a:noFill/>
            <a:miter lim="400000"/>
          </a:ln>
          <a:effectLst/>
        </p:spPr>
        <p:txBody>
          <a:bodyPr wrap="square" lIns="0" tIns="0" rIns="0" bIns="0" numCol="1" anchor="t">
            <a:noAutofit/>
          </a:bodyPr>
          <a:lstStyle/>
          <a:p>
            <a:endParaRPr sz="3200" dirty="0">
              <a:latin typeface="Lato Light" panose="020F0502020204030203" pitchFamily="34" charset="0"/>
            </a:endParaRPr>
          </a:p>
        </p:txBody>
      </p:sp>
      <p:sp>
        <p:nvSpPr>
          <p:cNvPr id="14" name="TextBox 13">
            <a:extLst>
              <a:ext uri="{FF2B5EF4-FFF2-40B4-BE49-F238E27FC236}">
                <a16:creationId xmlns:a16="http://schemas.microsoft.com/office/drawing/2014/main" id="{D7826F3B-FAE0-B895-5031-7513E231D3E9}"/>
              </a:ext>
            </a:extLst>
          </p:cNvPr>
          <p:cNvSpPr txBox="1"/>
          <p:nvPr/>
        </p:nvSpPr>
        <p:spPr>
          <a:xfrm>
            <a:off x="4651630" y="5913033"/>
            <a:ext cx="1023037" cy="307777"/>
          </a:xfrm>
          <a:prstGeom prst="rect">
            <a:avLst/>
          </a:prstGeom>
          <a:noFill/>
        </p:spPr>
        <p:txBody>
          <a:bodyPr wrap="none" rtlCol="0" anchor="ctr" anchorCtr="0">
            <a:spAutoFit/>
          </a:bodyPr>
          <a:lstStyle/>
          <a:p>
            <a:pPr algn="r"/>
            <a:r>
              <a:rPr lang="en-US" sz="1400" b="1" dirty="0">
                <a:solidFill>
                  <a:schemeClr val="bg1"/>
                </a:solidFill>
                <a:latin typeface="Poppins" pitchFamily="2" charset="77"/>
                <a:ea typeface="League Spartan" charset="0"/>
                <a:cs typeface="Poppins" pitchFamily="2" charset="77"/>
              </a:rPr>
              <a:t>STEP ONE</a:t>
            </a:r>
          </a:p>
        </p:txBody>
      </p:sp>
      <p:sp>
        <p:nvSpPr>
          <p:cNvPr id="15" name="TextBox 14">
            <a:extLst>
              <a:ext uri="{FF2B5EF4-FFF2-40B4-BE49-F238E27FC236}">
                <a16:creationId xmlns:a16="http://schemas.microsoft.com/office/drawing/2014/main" id="{D468E8AE-00A7-4054-D206-B91737C16CB7}"/>
              </a:ext>
            </a:extLst>
          </p:cNvPr>
          <p:cNvSpPr txBox="1"/>
          <p:nvPr/>
        </p:nvSpPr>
        <p:spPr>
          <a:xfrm>
            <a:off x="4475301" y="3718783"/>
            <a:ext cx="1199366" cy="307777"/>
          </a:xfrm>
          <a:prstGeom prst="rect">
            <a:avLst/>
          </a:prstGeom>
          <a:noFill/>
        </p:spPr>
        <p:txBody>
          <a:bodyPr wrap="none" rtlCol="0" anchor="ctr" anchorCtr="0">
            <a:spAutoFit/>
          </a:bodyPr>
          <a:lstStyle/>
          <a:p>
            <a:pPr algn="r"/>
            <a:r>
              <a:rPr lang="en-US" sz="1400" b="1" dirty="0">
                <a:solidFill>
                  <a:schemeClr val="bg1"/>
                </a:solidFill>
                <a:latin typeface="Poppins" pitchFamily="2" charset="77"/>
                <a:ea typeface="League Spartan" charset="0"/>
                <a:cs typeface="Poppins" pitchFamily="2" charset="77"/>
              </a:rPr>
              <a:t>STEP THREE</a:t>
            </a:r>
          </a:p>
        </p:txBody>
      </p:sp>
      <p:sp>
        <p:nvSpPr>
          <p:cNvPr id="16" name="TextBox 15">
            <a:extLst>
              <a:ext uri="{FF2B5EF4-FFF2-40B4-BE49-F238E27FC236}">
                <a16:creationId xmlns:a16="http://schemas.microsoft.com/office/drawing/2014/main" id="{9472DFC9-DA2D-A834-23D2-CF52BAABA741}"/>
              </a:ext>
            </a:extLst>
          </p:cNvPr>
          <p:cNvSpPr txBox="1"/>
          <p:nvPr/>
        </p:nvSpPr>
        <p:spPr>
          <a:xfrm>
            <a:off x="6769497" y="4819368"/>
            <a:ext cx="1085554" cy="307777"/>
          </a:xfrm>
          <a:prstGeom prst="rect">
            <a:avLst/>
          </a:prstGeom>
          <a:noFill/>
        </p:spPr>
        <p:txBody>
          <a:bodyPr wrap="none" rtlCol="0" anchor="ctr" anchorCtr="0">
            <a:spAutoFit/>
          </a:bodyPr>
          <a:lstStyle/>
          <a:p>
            <a:r>
              <a:rPr lang="en-US" sz="1400" b="1" dirty="0">
                <a:solidFill>
                  <a:schemeClr val="bg1"/>
                </a:solidFill>
                <a:latin typeface="Poppins" pitchFamily="2" charset="77"/>
                <a:ea typeface="League Spartan" charset="0"/>
                <a:cs typeface="Poppins" pitchFamily="2" charset="77"/>
              </a:rPr>
              <a:t>STEP TWO</a:t>
            </a:r>
          </a:p>
        </p:txBody>
      </p:sp>
      <p:sp>
        <p:nvSpPr>
          <p:cNvPr id="17" name="TextBox 16">
            <a:extLst>
              <a:ext uri="{FF2B5EF4-FFF2-40B4-BE49-F238E27FC236}">
                <a16:creationId xmlns:a16="http://schemas.microsoft.com/office/drawing/2014/main" id="{63D3D75E-63E6-9E33-469E-8BD3A0112632}"/>
              </a:ext>
            </a:extLst>
          </p:cNvPr>
          <p:cNvSpPr txBox="1"/>
          <p:nvPr/>
        </p:nvSpPr>
        <p:spPr>
          <a:xfrm>
            <a:off x="6769497" y="2625118"/>
            <a:ext cx="1132041" cy="307777"/>
          </a:xfrm>
          <a:prstGeom prst="rect">
            <a:avLst/>
          </a:prstGeom>
          <a:noFill/>
        </p:spPr>
        <p:txBody>
          <a:bodyPr wrap="none" rtlCol="0" anchor="ctr" anchorCtr="0">
            <a:spAutoFit/>
          </a:bodyPr>
          <a:lstStyle/>
          <a:p>
            <a:r>
              <a:rPr lang="en-US" sz="1400" b="1" dirty="0">
                <a:solidFill>
                  <a:schemeClr val="bg1"/>
                </a:solidFill>
                <a:latin typeface="Poppins" pitchFamily="2" charset="77"/>
                <a:ea typeface="League Spartan" charset="0"/>
                <a:cs typeface="Poppins" pitchFamily="2" charset="77"/>
              </a:rPr>
              <a:t>STEP FOUR</a:t>
            </a:r>
          </a:p>
        </p:txBody>
      </p:sp>
      <p:sp>
        <p:nvSpPr>
          <p:cNvPr id="18" name="TextBox 17">
            <a:extLst>
              <a:ext uri="{FF2B5EF4-FFF2-40B4-BE49-F238E27FC236}">
                <a16:creationId xmlns:a16="http://schemas.microsoft.com/office/drawing/2014/main" id="{BA3A937F-D91B-4F55-D2EB-0DB4817E31D9}"/>
              </a:ext>
            </a:extLst>
          </p:cNvPr>
          <p:cNvSpPr txBox="1"/>
          <p:nvPr/>
        </p:nvSpPr>
        <p:spPr>
          <a:xfrm>
            <a:off x="8327933" y="1511403"/>
            <a:ext cx="1029449" cy="307777"/>
          </a:xfrm>
          <a:prstGeom prst="rect">
            <a:avLst/>
          </a:prstGeom>
          <a:noFill/>
        </p:spPr>
        <p:txBody>
          <a:bodyPr wrap="none" rtlCol="0" anchor="ctr" anchorCtr="0">
            <a:spAutoFit/>
          </a:bodyPr>
          <a:lstStyle/>
          <a:p>
            <a:pPr algn="r"/>
            <a:r>
              <a:rPr lang="en-US" sz="1400" b="1" dirty="0">
                <a:solidFill>
                  <a:schemeClr val="bg1"/>
                </a:solidFill>
                <a:latin typeface="Poppins" pitchFamily="2" charset="77"/>
                <a:ea typeface="League Spartan" charset="0"/>
                <a:cs typeface="Poppins" pitchFamily="2" charset="77"/>
              </a:rPr>
              <a:t>STEP FIVE</a:t>
            </a:r>
          </a:p>
        </p:txBody>
      </p:sp>
      <p:sp>
        <p:nvSpPr>
          <p:cNvPr id="19" name="TextBox 18">
            <a:extLst>
              <a:ext uri="{FF2B5EF4-FFF2-40B4-BE49-F238E27FC236}">
                <a16:creationId xmlns:a16="http://schemas.microsoft.com/office/drawing/2014/main" id="{1BD4B50F-F783-7399-AB80-728AE953C381}"/>
              </a:ext>
            </a:extLst>
          </p:cNvPr>
          <p:cNvSpPr txBox="1"/>
          <p:nvPr/>
        </p:nvSpPr>
        <p:spPr>
          <a:xfrm>
            <a:off x="8813285" y="4861581"/>
            <a:ext cx="2689352" cy="338554"/>
          </a:xfrm>
          <a:prstGeom prst="rect">
            <a:avLst/>
          </a:prstGeom>
          <a:solidFill>
            <a:srgbClr val="24A5C1"/>
          </a:solid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MILESTONE</a:t>
            </a:r>
          </a:p>
        </p:txBody>
      </p:sp>
      <p:sp>
        <p:nvSpPr>
          <p:cNvPr id="20" name="Subtitle 2">
            <a:extLst>
              <a:ext uri="{FF2B5EF4-FFF2-40B4-BE49-F238E27FC236}">
                <a16:creationId xmlns:a16="http://schemas.microsoft.com/office/drawing/2014/main" id="{A0F683A7-70EC-7DF4-99D7-ABA24011D1C3}"/>
              </a:ext>
            </a:extLst>
          </p:cNvPr>
          <p:cNvSpPr txBox="1">
            <a:spLocks/>
          </p:cNvSpPr>
          <p:nvPr/>
        </p:nvSpPr>
        <p:spPr>
          <a:xfrm>
            <a:off x="8813285" y="5223651"/>
            <a:ext cx="2689354"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1" name="TextBox 20">
            <a:extLst>
              <a:ext uri="{FF2B5EF4-FFF2-40B4-BE49-F238E27FC236}">
                <a16:creationId xmlns:a16="http://schemas.microsoft.com/office/drawing/2014/main" id="{1B98D529-AE94-1315-08CA-CAB0A89FCC6E}"/>
              </a:ext>
            </a:extLst>
          </p:cNvPr>
          <p:cNvSpPr txBox="1"/>
          <p:nvPr/>
        </p:nvSpPr>
        <p:spPr>
          <a:xfrm>
            <a:off x="8813284" y="2675486"/>
            <a:ext cx="2689353" cy="338554"/>
          </a:xfrm>
          <a:prstGeom prst="rect">
            <a:avLst/>
          </a:prstGeom>
          <a:solidFill>
            <a:srgbClr val="7F65BB"/>
          </a:solidFill>
        </p:spPr>
        <p:txBody>
          <a:bodyPr wrap="square" rtlCol="0" anchor="ctr" anchorCtr="0">
            <a:spAutoFit/>
          </a:bodyPr>
          <a:lstStyle/>
          <a:p>
            <a:r>
              <a:rPr lang="en-US" sz="1600" b="1" dirty="0">
                <a:solidFill>
                  <a:schemeClr val="bg1"/>
                </a:solidFill>
                <a:latin typeface="Poppins" pitchFamily="2" charset="77"/>
                <a:ea typeface="League Spartan" charset="0"/>
                <a:cs typeface="Poppins" pitchFamily="2" charset="77"/>
              </a:rPr>
              <a:t>MILESTONE</a:t>
            </a:r>
          </a:p>
        </p:txBody>
      </p:sp>
      <p:sp>
        <p:nvSpPr>
          <p:cNvPr id="22" name="Subtitle 2">
            <a:extLst>
              <a:ext uri="{FF2B5EF4-FFF2-40B4-BE49-F238E27FC236}">
                <a16:creationId xmlns:a16="http://schemas.microsoft.com/office/drawing/2014/main" id="{76CFD430-8A32-3B60-BEFD-05E2347BCEA4}"/>
              </a:ext>
            </a:extLst>
          </p:cNvPr>
          <p:cNvSpPr txBox="1">
            <a:spLocks/>
          </p:cNvSpPr>
          <p:nvPr/>
        </p:nvSpPr>
        <p:spPr>
          <a:xfrm>
            <a:off x="8813285" y="3037557"/>
            <a:ext cx="2689354"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3" name="TextBox 22">
            <a:extLst>
              <a:ext uri="{FF2B5EF4-FFF2-40B4-BE49-F238E27FC236}">
                <a16:creationId xmlns:a16="http://schemas.microsoft.com/office/drawing/2014/main" id="{3759127A-D965-7C3D-2CA9-898499BB8F9B}"/>
              </a:ext>
            </a:extLst>
          </p:cNvPr>
          <p:cNvSpPr txBox="1"/>
          <p:nvPr/>
        </p:nvSpPr>
        <p:spPr>
          <a:xfrm>
            <a:off x="924537" y="3797188"/>
            <a:ext cx="2689354" cy="338554"/>
          </a:xfrm>
          <a:prstGeom prst="rect">
            <a:avLst/>
          </a:prstGeom>
          <a:solidFill>
            <a:srgbClr val="00BAB5"/>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MILESTONE</a:t>
            </a:r>
          </a:p>
        </p:txBody>
      </p:sp>
      <p:sp>
        <p:nvSpPr>
          <p:cNvPr id="24" name="Subtitle 2">
            <a:extLst>
              <a:ext uri="{FF2B5EF4-FFF2-40B4-BE49-F238E27FC236}">
                <a16:creationId xmlns:a16="http://schemas.microsoft.com/office/drawing/2014/main" id="{BD8CFAB1-26D0-D7C9-6ABA-D99E862B4648}"/>
              </a:ext>
            </a:extLst>
          </p:cNvPr>
          <p:cNvSpPr txBox="1">
            <a:spLocks/>
          </p:cNvSpPr>
          <p:nvPr/>
        </p:nvSpPr>
        <p:spPr>
          <a:xfrm>
            <a:off x="924537" y="4159259"/>
            <a:ext cx="2689354"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5" name="TextBox 24">
            <a:extLst>
              <a:ext uri="{FF2B5EF4-FFF2-40B4-BE49-F238E27FC236}">
                <a16:creationId xmlns:a16="http://schemas.microsoft.com/office/drawing/2014/main" id="{8334660C-F5FB-BC5D-A347-669F19D5AE2B}"/>
              </a:ext>
            </a:extLst>
          </p:cNvPr>
          <p:cNvSpPr txBox="1"/>
          <p:nvPr/>
        </p:nvSpPr>
        <p:spPr>
          <a:xfrm>
            <a:off x="924537" y="1524788"/>
            <a:ext cx="2689354" cy="338554"/>
          </a:xfrm>
          <a:prstGeom prst="rect">
            <a:avLst/>
          </a:prstGeom>
          <a:solidFill>
            <a:srgbClr val="002060"/>
          </a:solidFill>
        </p:spPr>
        <p:txBody>
          <a:bodyPr wrap="square" rtlCol="0" anchor="ctr" anchorCtr="0">
            <a:spAutoFit/>
          </a:bodyPr>
          <a:lstStyle/>
          <a:p>
            <a:pPr algn="r"/>
            <a:r>
              <a:rPr lang="en-US" sz="1600" b="1" dirty="0">
                <a:solidFill>
                  <a:schemeClr val="bg1"/>
                </a:solidFill>
                <a:latin typeface="Poppins" pitchFamily="2" charset="77"/>
                <a:ea typeface="League Spartan" charset="0"/>
                <a:cs typeface="Poppins" pitchFamily="2" charset="77"/>
              </a:rPr>
              <a:t>MILESTONE</a:t>
            </a:r>
          </a:p>
        </p:txBody>
      </p:sp>
      <p:sp>
        <p:nvSpPr>
          <p:cNvPr id="26" name="Subtitle 2">
            <a:extLst>
              <a:ext uri="{FF2B5EF4-FFF2-40B4-BE49-F238E27FC236}">
                <a16:creationId xmlns:a16="http://schemas.microsoft.com/office/drawing/2014/main" id="{DAE7959D-B8CD-E770-6A6E-B8CB8588D3EC}"/>
              </a:ext>
            </a:extLst>
          </p:cNvPr>
          <p:cNvSpPr txBox="1">
            <a:spLocks/>
          </p:cNvSpPr>
          <p:nvPr/>
        </p:nvSpPr>
        <p:spPr>
          <a:xfrm>
            <a:off x="921119" y="1886859"/>
            <a:ext cx="2689354"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Tree>
    <p:extLst>
      <p:ext uri="{BB962C8B-B14F-4D97-AF65-F5344CB8AC3E}">
        <p14:creationId xmlns:p14="http://schemas.microsoft.com/office/powerpoint/2010/main" val="898666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3882">
            <a:extLst>
              <a:ext uri="{FF2B5EF4-FFF2-40B4-BE49-F238E27FC236}">
                <a16:creationId xmlns:a16="http://schemas.microsoft.com/office/drawing/2014/main" id="{D165285B-15F7-D9FA-C72D-185D3F000A3A}"/>
              </a:ext>
            </a:extLst>
          </p:cNvPr>
          <p:cNvSpPr/>
          <p:nvPr/>
        </p:nvSpPr>
        <p:spPr>
          <a:xfrm flipV="1">
            <a:off x="6163837" y="1770927"/>
            <a:ext cx="0" cy="2017350"/>
          </a:xfrm>
          <a:prstGeom prst="line">
            <a:avLst/>
          </a:prstGeom>
          <a:noFill/>
          <a:ln w="38100" cap="flat">
            <a:solidFill>
              <a:srgbClr val="00BAB5"/>
            </a:solidFill>
            <a:prstDash val="dash"/>
            <a:miter lim="400000"/>
            <a:tailEnd type="diamond"/>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6" name="Shape 3883">
            <a:extLst>
              <a:ext uri="{FF2B5EF4-FFF2-40B4-BE49-F238E27FC236}">
                <a16:creationId xmlns:a16="http://schemas.microsoft.com/office/drawing/2014/main" id="{DCA9D48E-B93E-24E8-9ED8-03C132A026FE}"/>
              </a:ext>
            </a:extLst>
          </p:cNvPr>
          <p:cNvSpPr/>
          <p:nvPr/>
        </p:nvSpPr>
        <p:spPr>
          <a:xfrm flipV="1">
            <a:off x="1477254" y="1683525"/>
            <a:ext cx="0" cy="2104751"/>
          </a:xfrm>
          <a:prstGeom prst="line">
            <a:avLst/>
          </a:prstGeom>
          <a:noFill/>
          <a:ln w="38100" cap="flat">
            <a:solidFill>
              <a:srgbClr val="00BAB5"/>
            </a:solidFill>
            <a:prstDash val="dash"/>
            <a:miter lim="400000"/>
            <a:tailEnd type="diamond"/>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7" name="Shape 3884">
            <a:extLst>
              <a:ext uri="{FF2B5EF4-FFF2-40B4-BE49-F238E27FC236}">
                <a16:creationId xmlns:a16="http://schemas.microsoft.com/office/drawing/2014/main" id="{F8AD90AA-4072-D151-C5CE-6E650BDB0B50}"/>
              </a:ext>
            </a:extLst>
          </p:cNvPr>
          <p:cNvSpPr/>
          <p:nvPr/>
        </p:nvSpPr>
        <p:spPr>
          <a:xfrm>
            <a:off x="6169622" y="3792238"/>
            <a:ext cx="4689655" cy="0"/>
          </a:xfrm>
          <a:prstGeom prst="line">
            <a:avLst/>
          </a:prstGeom>
          <a:noFill/>
          <a:ln w="38100" cap="rnd">
            <a:solidFill>
              <a:schemeClr val="bg1">
                <a:lumMod val="85000"/>
              </a:schemeClr>
            </a:solidFill>
            <a:prstDash val="solid"/>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8" name="Shape 3885">
            <a:extLst>
              <a:ext uri="{FF2B5EF4-FFF2-40B4-BE49-F238E27FC236}">
                <a16:creationId xmlns:a16="http://schemas.microsoft.com/office/drawing/2014/main" id="{D82182EA-EA24-B2ED-A522-0B69140C8882}"/>
              </a:ext>
            </a:extLst>
          </p:cNvPr>
          <p:cNvSpPr/>
          <p:nvPr/>
        </p:nvSpPr>
        <p:spPr>
          <a:xfrm>
            <a:off x="1471468" y="3792237"/>
            <a:ext cx="4698154" cy="1"/>
          </a:xfrm>
          <a:prstGeom prst="line">
            <a:avLst/>
          </a:prstGeom>
          <a:noFill/>
          <a:ln w="38100" cap="flat">
            <a:solidFill>
              <a:schemeClr val="bg1">
                <a:lumMod val="85000"/>
              </a:schemeClr>
            </a:solidFill>
            <a:prstDash val="solid"/>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9" name="Shape 3886">
            <a:extLst>
              <a:ext uri="{FF2B5EF4-FFF2-40B4-BE49-F238E27FC236}">
                <a16:creationId xmlns:a16="http://schemas.microsoft.com/office/drawing/2014/main" id="{8F0D2BF6-DDF8-992B-5EBA-FF2294FAB0C5}"/>
              </a:ext>
            </a:extLst>
          </p:cNvPr>
          <p:cNvSpPr/>
          <p:nvPr/>
        </p:nvSpPr>
        <p:spPr>
          <a:xfrm>
            <a:off x="10765161" y="3702370"/>
            <a:ext cx="179734" cy="179734"/>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0" name="Shape 3887">
            <a:extLst>
              <a:ext uri="{FF2B5EF4-FFF2-40B4-BE49-F238E27FC236}">
                <a16:creationId xmlns:a16="http://schemas.microsoft.com/office/drawing/2014/main" id="{211DB145-48CC-1F80-CFB4-F5BA2CEB77F3}"/>
              </a:ext>
            </a:extLst>
          </p:cNvPr>
          <p:cNvSpPr/>
          <p:nvPr/>
        </p:nvSpPr>
        <p:spPr>
          <a:xfrm>
            <a:off x="3730678" y="3702370"/>
            <a:ext cx="179734" cy="179734"/>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1" name="Shape 3888">
            <a:extLst>
              <a:ext uri="{FF2B5EF4-FFF2-40B4-BE49-F238E27FC236}">
                <a16:creationId xmlns:a16="http://schemas.microsoft.com/office/drawing/2014/main" id="{CFBF3887-056D-4DD6-D7ED-6ED00C3D8178}"/>
              </a:ext>
            </a:extLst>
          </p:cNvPr>
          <p:cNvSpPr/>
          <p:nvPr/>
        </p:nvSpPr>
        <p:spPr>
          <a:xfrm>
            <a:off x="6075505" y="3702370"/>
            <a:ext cx="179734" cy="179734"/>
          </a:xfrm>
          <a:prstGeom prst="ellipse">
            <a:avLst/>
          </a:prstGeom>
          <a:solidFill>
            <a:srgbClr val="00BAB5"/>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2" name="Shape 3889">
            <a:extLst>
              <a:ext uri="{FF2B5EF4-FFF2-40B4-BE49-F238E27FC236}">
                <a16:creationId xmlns:a16="http://schemas.microsoft.com/office/drawing/2014/main" id="{24493C62-1FB3-7FF9-0752-264F1A31FBB3}"/>
              </a:ext>
            </a:extLst>
          </p:cNvPr>
          <p:cNvSpPr/>
          <p:nvPr/>
        </p:nvSpPr>
        <p:spPr>
          <a:xfrm>
            <a:off x="8420334" y="3702370"/>
            <a:ext cx="179734" cy="179734"/>
          </a:xfrm>
          <a:prstGeom prst="ellipse">
            <a:avLst/>
          </a:prstGeom>
          <a:solidFill>
            <a:srgbClr val="7F65BB"/>
          </a:solidFill>
          <a:ln w="12700" cap="flat">
            <a:noFill/>
            <a:miter lim="400000"/>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3" name="Shape 3890">
            <a:extLst>
              <a:ext uri="{FF2B5EF4-FFF2-40B4-BE49-F238E27FC236}">
                <a16:creationId xmlns:a16="http://schemas.microsoft.com/office/drawing/2014/main" id="{48BC20ED-9514-BF9D-769B-5BFAA4735E73}"/>
              </a:ext>
            </a:extLst>
          </p:cNvPr>
          <p:cNvSpPr/>
          <p:nvPr/>
        </p:nvSpPr>
        <p:spPr>
          <a:xfrm flipV="1">
            <a:off x="8507128" y="3794355"/>
            <a:ext cx="0" cy="1966302"/>
          </a:xfrm>
          <a:prstGeom prst="line">
            <a:avLst/>
          </a:prstGeom>
          <a:noFill/>
          <a:ln w="38100" cap="flat">
            <a:solidFill>
              <a:srgbClr val="7F65BB"/>
            </a:solidFill>
            <a:prstDash val="dash"/>
            <a:miter lim="400000"/>
            <a:headEnd type="diamond"/>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4" name="Shape 3891">
            <a:extLst>
              <a:ext uri="{FF2B5EF4-FFF2-40B4-BE49-F238E27FC236}">
                <a16:creationId xmlns:a16="http://schemas.microsoft.com/office/drawing/2014/main" id="{02623397-1433-3F1A-2D8A-7C2EF527868D}"/>
              </a:ext>
            </a:extLst>
          </p:cNvPr>
          <p:cNvSpPr/>
          <p:nvPr/>
        </p:nvSpPr>
        <p:spPr>
          <a:xfrm flipV="1">
            <a:off x="3813095" y="3794355"/>
            <a:ext cx="0" cy="1966302"/>
          </a:xfrm>
          <a:prstGeom prst="line">
            <a:avLst/>
          </a:prstGeom>
          <a:noFill/>
          <a:ln w="38100" cap="flat">
            <a:solidFill>
              <a:srgbClr val="00BAB5"/>
            </a:solidFill>
            <a:prstDash val="dash"/>
            <a:miter lim="400000"/>
            <a:headEnd type="diamond"/>
          </a:ln>
          <a:effectLst/>
        </p:spPr>
        <p:txBody>
          <a:bodyPr wrap="square" lIns="71438" tIns="71438" rIns="71438" bIns="71438" numCol="1" anchor="ctr">
            <a:noAutofit/>
          </a:bodyPr>
          <a:lstStyle/>
          <a:p>
            <a:endParaRPr sz="3200" dirty="0">
              <a:latin typeface="Lato Light" panose="020F0502020204030203" pitchFamily="34" charset="0"/>
            </a:endParaRPr>
          </a:p>
        </p:txBody>
      </p:sp>
      <p:sp>
        <p:nvSpPr>
          <p:cNvPr id="16" name="TextBox 15">
            <a:extLst>
              <a:ext uri="{FF2B5EF4-FFF2-40B4-BE49-F238E27FC236}">
                <a16:creationId xmlns:a16="http://schemas.microsoft.com/office/drawing/2014/main" id="{274E7C13-090E-5B68-7130-256412B316B9}"/>
              </a:ext>
            </a:extLst>
          </p:cNvPr>
          <p:cNvSpPr txBox="1"/>
          <p:nvPr/>
        </p:nvSpPr>
        <p:spPr>
          <a:xfrm>
            <a:off x="1557406" y="1683526"/>
            <a:ext cx="1571264" cy="338554"/>
          </a:xfrm>
          <a:prstGeom prst="rect">
            <a:avLst/>
          </a:prstGeom>
          <a:noFill/>
        </p:spPr>
        <p:txBody>
          <a:bodyPr wrap="none" rtlCol="0" anchor="ctr" anchorCtr="0">
            <a:spAutoFit/>
          </a:bodyPr>
          <a:lstStyle/>
          <a:p>
            <a:r>
              <a:rPr lang="en-US" sz="1600" b="1" dirty="0">
                <a:solidFill>
                  <a:srgbClr val="00BAB5"/>
                </a:solidFill>
                <a:latin typeface="Poppins" pitchFamily="2" charset="77"/>
                <a:ea typeface="League Spartan" charset="0"/>
                <a:cs typeface="Poppins" pitchFamily="2" charset="77"/>
              </a:rPr>
              <a:t>MILESTONE 01</a:t>
            </a:r>
          </a:p>
        </p:txBody>
      </p:sp>
      <p:sp>
        <p:nvSpPr>
          <p:cNvPr id="17" name="Subtitle 2">
            <a:extLst>
              <a:ext uri="{FF2B5EF4-FFF2-40B4-BE49-F238E27FC236}">
                <a16:creationId xmlns:a16="http://schemas.microsoft.com/office/drawing/2014/main" id="{A3413844-6210-0235-8045-34A6DC865382}"/>
              </a:ext>
            </a:extLst>
          </p:cNvPr>
          <p:cNvSpPr txBox="1">
            <a:spLocks/>
          </p:cNvSpPr>
          <p:nvPr/>
        </p:nvSpPr>
        <p:spPr>
          <a:xfrm>
            <a:off x="1557406" y="2047093"/>
            <a:ext cx="2710218"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18" name="TextBox 17">
            <a:extLst>
              <a:ext uri="{FF2B5EF4-FFF2-40B4-BE49-F238E27FC236}">
                <a16:creationId xmlns:a16="http://schemas.microsoft.com/office/drawing/2014/main" id="{AF7F95BC-A259-D4DC-8D23-39F027F61C97}"/>
              </a:ext>
            </a:extLst>
          </p:cNvPr>
          <p:cNvSpPr txBox="1"/>
          <p:nvPr/>
        </p:nvSpPr>
        <p:spPr>
          <a:xfrm>
            <a:off x="6252168" y="1683526"/>
            <a:ext cx="1617751" cy="338554"/>
          </a:xfrm>
          <a:prstGeom prst="rect">
            <a:avLst/>
          </a:prstGeom>
          <a:noFill/>
        </p:spPr>
        <p:txBody>
          <a:bodyPr wrap="none" rtlCol="0" anchor="ctr" anchorCtr="0">
            <a:spAutoFit/>
          </a:bodyPr>
          <a:lstStyle/>
          <a:p>
            <a:r>
              <a:rPr lang="en-US" sz="1600" b="1" dirty="0">
                <a:solidFill>
                  <a:srgbClr val="00BAB5"/>
                </a:solidFill>
                <a:latin typeface="Poppins" pitchFamily="2" charset="77"/>
                <a:ea typeface="League Spartan" charset="0"/>
                <a:cs typeface="Poppins" pitchFamily="2" charset="77"/>
              </a:rPr>
              <a:t>MILESTONE 03</a:t>
            </a:r>
          </a:p>
        </p:txBody>
      </p:sp>
      <p:sp>
        <p:nvSpPr>
          <p:cNvPr id="19" name="Subtitle 2">
            <a:extLst>
              <a:ext uri="{FF2B5EF4-FFF2-40B4-BE49-F238E27FC236}">
                <a16:creationId xmlns:a16="http://schemas.microsoft.com/office/drawing/2014/main" id="{F560EB6B-4EB5-0D52-B28A-BC6FAF52FBBD}"/>
              </a:ext>
            </a:extLst>
          </p:cNvPr>
          <p:cNvSpPr txBox="1">
            <a:spLocks/>
          </p:cNvSpPr>
          <p:nvPr/>
        </p:nvSpPr>
        <p:spPr>
          <a:xfrm>
            <a:off x="6252168" y="2047093"/>
            <a:ext cx="2710218"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0" name="TextBox 19">
            <a:extLst>
              <a:ext uri="{FF2B5EF4-FFF2-40B4-BE49-F238E27FC236}">
                <a16:creationId xmlns:a16="http://schemas.microsoft.com/office/drawing/2014/main" id="{F180759D-9C05-072F-32B9-76285EE7D104}"/>
              </a:ext>
            </a:extLst>
          </p:cNvPr>
          <p:cNvSpPr txBox="1"/>
          <p:nvPr/>
        </p:nvSpPr>
        <p:spPr>
          <a:xfrm>
            <a:off x="3910412" y="4566093"/>
            <a:ext cx="1611339" cy="338554"/>
          </a:xfrm>
          <a:prstGeom prst="rect">
            <a:avLst/>
          </a:prstGeom>
          <a:noFill/>
        </p:spPr>
        <p:txBody>
          <a:bodyPr wrap="none" rtlCol="0" anchor="ctr" anchorCtr="0">
            <a:spAutoFit/>
          </a:bodyPr>
          <a:lstStyle/>
          <a:p>
            <a:r>
              <a:rPr lang="en-US" sz="1600" b="1" dirty="0">
                <a:solidFill>
                  <a:srgbClr val="00BAB5"/>
                </a:solidFill>
                <a:latin typeface="Poppins" pitchFamily="2" charset="77"/>
                <a:ea typeface="League Spartan" charset="0"/>
                <a:cs typeface="Poppins" pitchFamily="2" charset="77"/>
              </a:rPr>
              <a:t>MILESTONE 02</a:t>
            </a:r>
          </a:p>
        </p:txBody>
      </p:sp>
      <p:sp>
        <p:nvSpPr>
          <p:cNvPr id="21" name="Subtitle 2">
            <a:extLst>
              <a:ext uri="{FF2B5EF4-FFF2-40B4-BE49-F238E27FC236}">
                <a16:creationId xmlns:a16="http://schemas.microsoft.com/office/drawing/2014/main" id="{A29D4D1B-7039-5367-F115-9700D5574684}"/>
              </a:ext>
            </a:extLst>
          </p:cNvPr>
          <p:cNvSpPr txBox="1">
            <a:spLocks/>
          </p:cNvSpPr>
          <p:nvPr/>
        </p:nvSpPr>
        <p:spPr>
          <a:xfrm>
            <a:off x="3910412" y="4929660"/>
            <a:ext cx="2710218"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2" name="TextBox 21">
            <a:extLst>
              <a:ext uri="{FF2B5EF4-FFF2-40B4-BE49-F238E27FC236}">
                <a16:creationId xmlns:a16="http://schemas.microsoft.com/office/drawing/2014/main" id="{B14BE462-EEAF-D189-2F33-D84D919CDD34}"/>
              </a:ext>
            </a:extLst>
          </p:cNvPr>
          <p:cNvSpPr txBox="1"/>
          <p:nvPr/>
        </p:nvSpPr>
        <p:spPr>
          <a:xfrm>
            <a:off x="8605174" y="4566093"/>
            <a:ext cx="1633781" cy="338554"/>
          </a:xfrm>
          <a:prstGeom prst="rect">
            <a:avLst/>
          </a:prstGeom>
          <a:noFill/>
        </p:spPr>
        <p:txBody>
          <a:bodyPr wrap="none" rtlCol="0" anchor="ctr" anchorCtr="0">
            <a:spAutoFit/>
          </a:bodyPr>
          <a:lstStyle/>
          <a:p>
            <a:r>
              <a:rPr lang="en-US" sz="1600" b="1" dirty="0">
                <a:solidFill>
                  <a:srgbClr val="7F65BB"/>
                </a:solidFill>
                <a:latin typeface="Poppins" pitchFamily="2" charset="77"/>
                <a:ea typeface="League Spartan" charset="0"/>
                <a:cs typeface="Poppins" pitchFamily="2" charset="77"/>
              </a:rPr>
              <a:t>MILESTONE 04</a:t>
            </a:r>
          </a:p>
        </p:txBody>
      </p:sp>
      <p:sp>
        <p:nvSpPr>
          <p:cNvPr id="23" name="Subtitle 2">
            <a:extLst>
              <a:ext uri="{FF2B5EF4-FFF2-40B4-BE49-F238E27FC236}">
                <a16:creationId xmlns:a16="http://schemas.microsoft.com/office/drawing/2014/main" id="{EE14C4C8-2530-65D8-5BFD-F291E0531B7C}"/>
              </a:ext>
            </a:extLst>
          </p:cNvPr>
          <p:cNvSpPr txBox="1">
            <a:spLocks/>
          </p:cNvSpPr>
          <p:nvPr/>
        </p:nvSpPr>
        <p:spPr>
          <a:xfrm>
            <a:off x="8605174" y="4929660"/>
            <a:ext cx="2710218" cy="83099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24" name="TextBox 23">
            <a:extLst>
              <a:ext uri="{FF2B5EF4-FFF2-40B4-BE49-F238E27FC236}">
                <a16:creationId xmlns:a16="http://schemas.microsoft.com/office/drawing/2014/main" id="{56A7F01C-BDCE-AC42-210C-A23E627FD1C9}"/>
              </a:ext>
            </a:extLst>
          </p:cNvPr>
          <p:cNvSpPr txBox="1"/>
          <p:nvPr/>
        </p:nvSpPr>
        <p:spPr>
          <a:xfrm>
            <a:off x="3501386" y="3279118"/>
            <a:ext cx="638316" cy="338554"/>
          </a:xfrm>
          <a:prstGeom prst="rect">
            <a:avLst/>
          </a:prstGeom>
          <a:noFill/>
        </p:spPr>
        <p:txBody>
          <a:bodyPr wrap="none" rtlCol="0" anchor="ctr" anchorCtr="0">
            <a:spAutoFit/>
          </a:bodyPr>
          <a:lstStyle/>
          <a:p>
            <a:pPr algn="ctr"/>
            <a:r>
              <a:rPr lang="en-US" sz="1600" b="1" dirty="0">
                <a:solidFill>
                  <a:schemeClr val="bg2">
                    <a:lumMod val="25000"/>
                  </a:schemeClr>
                </a:solidFill>
                <a:latin typeface="Poppins" pitchFamily="2" charset="77"/>
                <a:ea typeface="League Spartan" charset="0"/>
                <a:cs typeface="Poppins" pitchFamily="2" charset="77"/>
              </a:rPr>
              <a:t>2019</a:t>
            </a:r>
          </a:p>
        </p:txBody>
      </p:sp>
      <p:sp>
        <p:nvSpPr>
          <p:cNvPr id="25" name="TextBox 24">
            <a:extLst>
              <a:ext uri="{FF2B5EF4-FFF2-40B4-BE49-F238E27FC236}">
                <a16:creationId xmlns:a16="http://schemas.microsoft.com/office/drawing/2014/main" id="{686BCD33-0424-97CA-1462-16F667192AA5}"/>
              </a:ext>
            </a:extLst>
          </p:cNvPr>
          <p:cNvSpPr txBox="1"/>
          <p:nvPr/>
        </p:nvSpPr>
        <p:spPr>
          <a:xfrm>
            <a:off x="8192778" y="3279118"/>
            <a:ext cx="628697" cy="338554"/>
          </a:xfrm>
          <a:prstGeom prst="rect">
            <a:avLst/>
          </a:prstGeom>
          <a:noFill/>
        </p:spPr>
        <p:txBody>
          <a:bodyPr wrap="none" rtlCol="0" anchor="ctr" anchorCtr="0">
            <a:spAutoFit/>
          </a:bodyPr>
          <a:lstStyle/>
          <a:p>
            <a:pPr algn="ctr"/>
            <a:r>
              <a:rPr lang="en-US" sz="1600" b="1" dirty="0">
                <a:solidFill>
                  <a:schemeClr val="bg2">
                    <a:lumMod val="25000"/>
                  </a:schemeClr>
                </a:solidFill>
                <a:latin typeface="Poppins" pitchFamily="2" charset="77"/>
                <a:ea typeface="League Spartan" charset="0"/>
                <a:cs typeface="Poppins" pitchFamily="2" charset="77"/>
              </a:rPr>
              <a:t>2021</a:t>
            </a:r>
          </a:p>
        </p:txBody>
      </p:sp>
      <p:sp>
        <p:nvSpPr>
          <p:cNvPr id="26" name="TextBox 25">
            <a:extLst>
              <a:ext uri="{FF2B5EF4-FFF2-40B4-BE49-F238E27FC236}">
                <a16:creationId xmlns:a16="http://schemas.microsoft.com/office/drawing/2014/main" id="{76993EDD-B311-83F9-9F1D-5AE6B0DDD06E}"/>
              </a:ext>
            </a:extLst>
          </p:cNvPr>
          <p:cNvSpPr txBox="1"/>
          <p:nvPr/>
        </p:nvSpPr>
        <p:spPr>
          <a:xfrm>
            <a:off x="5827220" y="3947588"/>
            <a:ext cx="684803" cy="338554"/>
          </a:xfrm>
          <a:prstGeom prst="rect">
            <a:avLst/>
          </a:prstGeom>
          <a:noFill/>
        </p:spPr>
        <p:txBody>
          <a:bodyPr wrap="none" rtlCol="0" anchor="ctr" anchorCtr="0">
            <a:spAutoFit/>
          </a:bodyPr>
          <a:lstStyle/>
          <a:p>
            <a:pPr algn="ctr"/>
            <a:r>
              <a:rPr lang="en-US" sz="1600" b="1" dirty="0">
                <a:solidFill>
                  <a:schemeClr val="bg2">
                    <a:lumMod val="25000"/>
                  </a:schemeClr>
                </a:solidFill>
                <a:latin typeface="Poppins" pitchFamily="2" charset="77"/>
                <a:ea typeface="League Spartan" charset="0"/>
                <a:cs typeface="Poppins" pitchFamily="2" charset="77"/>
              </a:rPr>
              <a:t>2020</a:t>
            </a:r>
          </a:p>
        </p:txBody>
      </p:sp>
      <p:sp>
        <p:nvSpPr>
          <p:cNvPr id="27" name="TextBox 26">
            <a:extLst>
              <a:ext uri="{FF2B5EF4-FFF2-40B4-BE49-F238E27FC236}">
                <a16:creationId xmlns:a16="http://schemas.microsoft.com/office/drawing/2014/main" id="{D28CA57C-F3B1-EBBA-4424-1120BB351F8E}"/>
              </a:ext>
            </a:extLst>
          </p:cNvPr>
          <p:cNvSpPr txBox="1"/>
          <p:nvPr/>
        </p:nvSpPr>
        <p:spPr>
          <a:xfrm>
            <a:off x="10521816" y="3947588"/>
            <a:ext cx="668773" cy="338554"/>
          </a:xfrm>
          <a:prstGeom prst="rect">
            <a:avLst/>
          </a:prstGeom>
          <a:noFill/>
        </p:spPr>
        <p:txBody>
          <a:bodyPr wrap="none" rtlCol="0" anchor="ctr" anchorCtr="0">
            <a:spAutoFit/>
          </a:bodyPr>
          <a:lstStyle/>
          <a:p>
            <a:pPr algn="ctr"/>
            <a:r>
              <a:rPr lang="en-US" sz="1600" b="1" dirty="0">
                <a:solidFill>
                  <a:schemeClr val="bg2">
                    <a:lumMod val="25000"/>
                  </a:schemeClr>
                </a:solidFill>
                <a:latin typeface="Poppins" pitchFamily="2" charset="77"/>
                <a:ea typeface="League Spartan" charset="0"/>
                <a:cs typeface="Poppins" pitchFamily="2" charset="77"/>
              </a:rPr>
              <a:t>2022</a:t>
            </a:r>
          </a:p>
        </p:txBody>
      </p:sp>
      <p:sp>
        <p:nvSpPr>
          <p:cNvPr id="29" name="Cube 28">
            <a:extLst>
              <a:ext uri="{FF2B5EF4-FFF2-40B4-BE49-F238E27FC236}">
                <a16:creationId xmlns:a16="http://schemas.microsoft.com/office/drawing/2014/main" id="{B627CF23-B9F5-B95F-7891-3D8CADC61550}"/>
              </a:ext>
            </a:extLst>
          </p:cNvPr>
          <p:cNvSpPr/>
          <p:nvPr/>
        </p:nvSpPr>
        <p:spPr>
          <a:xfrm>
            <a:off x="824459" y="3279118"/>
            <a:ext cx="1409075" cy="1007024"/>
          </a:xfrm>
          <a:prstGeom prst="cube">
            <a:avLst/>
          </a:prstGeom>
          <a:solidFill>
            <a:srgbClr val="24A5C1"/>
          </a:solidFill>
          <a:ln>
            <a:solidFill>
              <a:srgbClr val="00BAB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036F9D8C-7472-DAD4-7153-B80F137FEEE0}"/>
              </a:ext>
            </a:extLst>
          </p:cNvPr>
          <p:cNvSpPr txBox="1"/>
          <p:nvPr/>
        </p:nvSpPr>
        <p:spPr>
          <a:xfrm>
            <a:off x="978390" y="3737519"/>
            <a:ext cx="838691" cy="338554"/>
          </a:xfrm>
          <a:prstGeom prst="rect">
            <a:avLst/>
          </a:prstGeom>
          <a:noFill/>
        </p:spPr>
        <p:txBody>
          <a:bodyPr wrap="none" rtlCol="0" anchor="ctr" anchorCtr="0">
            <a:spAutoFit/>
          </a:bodyPr>
          <a:lstStyle/>
          <a:p>
            <a:pPr algn="ctr"/>
            <a:r>
              <a:rPr lang="en-US" sz="1600" b="1" dirty="0">
                <a:solidFill>
                  <a:schemeClr val="bg1"/>
                </a:solidFill>
                <a:latin typeface="Poppins" pitchFamily="2" charset="77"/>
                <a:ea typeface="League Spartan" charset="0"/>
                <a:cs typeface="Poppins" pitchFamily="2" charset="77"/>
              </a:rPr>
              <a:t>START</a:t>
            </a:r>
          </a:p>
        </p:txBody>
      </p:sp>
    </p:spTree>
    <p:extLst>
      <p:ext uri="{BB962C8B-B14F-4D97-AF65-F5344CB8AC3E}">
        <p14:creationId xmlns:p14="http://schemas.microsoft.com/office/powerpoint/2010/main" val="297094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B3C5D90-84DD-A407-9373-90779C3FA874}"/>
              </a:ext>
            </a:extLst>
          </p:cNvPr>
          <p:cNvSpPr/>
          <p:nvPr/>
        </p:nvSpPr>
        <p:spPr>
          <a:xfrm>
            <a:off x="0" y="1418897"/>
            <a:ext cx="12192000" cy="171844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Same-side Corner of Rectangle 23">
            <a:extLst>
              <a:ext uri="{FF2B5EF4-FFF2-40B4-BE49-F238E27FC236}">
                <a16:creationId xmlns:a16="http://schemas.microsoft.com/office/drawing/2014/main" id="{9817B6F2-6B33-9065-8FCD-40623D4A284C}"/>
              </a:ext>
            </a:extLst>
          </p:cNvPr>
          <p:cNvSpPr/>
          <p:nvPr/>
        </p:nvSpPr>
        <p:spPr>
          <a:xfrm>
            <a:off x="536028" y="3429000"/>
            <a:ext cx="3603888" cy="3082159"/>
          </a:xfrm>
          <a:prstGeom prst="round2SameRect">
            <a:avLst>
              <a:gd name="adj1" fmla="val 11099"/>
              <a:gd name="adj2" fmla="val 0"/>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 Same-side Corner of Rectangle 24">
            <a:extLst>
              <a:ext uri="{FF2B5EF4-FFF2-40B4-BE49-F238E27FC236}">
                <a16:creationId xmlns:a16="http://schemas.microsoft.com/office/drawing/2014/main" id="{29959D9B-BCEA-D922-5014-305759AAFC09}"/>
              </a:ext>
            </a:extLst>
          </p:cNvPr>
          <p:cNvSpPr/>
          <p:nvPr/>
        </p:nvSpPr>
        <p:spPr>
          <a:xfrm>
            <a:off x="4272456" y="3429000"/>
            <a:ext cx="3603888" cy="3082159"/>
          </a:xfrm>
          <a:prstGeom prst="round2SameRect">
            <a:avLst>
              <a:gd name="adj1" fmla="val 11099"/>
              <a:gd name="adj2" fmla="val 0"/>
            </a:avLst>
          </a:prstGeom>
          <a:solidFill>
            <a:srgbClr val="24A5C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ame-side Corner of Rectangle 25">
            <a:extLst>
              <a:ext uri="{FF2B5EF4-FFF2-40B4-BE49-F238E27FC236}">
                <a16:creationId xmlns:a16="http://schemas.microsoft.com/office/drawing/2014/main" id="{79CC1ECB-F87B-67D2-7EFE-69E627ED3C85}"/>
              </a:ext>
            </a:extLst>
          </p:cNvPr>
          <p:cNvSpPr/>
          <p:nvPr/>
        </p:nvSpPr>
        <p:spPr>
          <a:xfrm>
            <a:off x="8040415" y="3429000"/>
            <a:ext cx="3603888" cy="3082159"/>
          </a:xfrm>
          <a:prstGeom prst="round2SameRect">
            <a:avLst>
              <a:gd name="adj1" fmla="val 11099"/>
              <a:gd name="adj2" fmla="val 0"/>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410917" y="30757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4732674" y="430682"/>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3" name="Shape 942">
            <a:extLst>
              <a:ext uri="{FF2B5EF4-FFF2-40B4-BE49-F238E27FC236}">
                <a16:creationId xmlns:a16="http://schemas.microsoft.com/office/drawing/2014/main" id="{75BE8DCF-F368-180C-C2AA-25664F963008}"/>
              </a:ext>
            </a:extLst>
          </p:cNvPr>
          <p:cNvSpPr/>
          <p:nvPr/>
        </p:nvSpPr>
        <p:spPr>
          <a:xfrm>
            <a:off x="1933767" y="1669119"/>
            <a:ext cx="1186255"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00BAB5"/>
          </a:solidFill>
          <a:ln w="38100" cap="flat">
            <a:solidFill>
              <a:srgbClr val="00BAB5"/>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6" name="Shape 943">
            <a:extLst>
              <a:ext uri="{FF2B5EF4-FFF2-40B4-BE49-F238E27FC236}">
                <a16:creationId xmlns:a16="http://schemas.microsoft.com/office/drawing/2014/main" id="{5772C9F9-C262-85E6-912A-AB28826F49A1}"/>
              </a:ext>
            </a:extLst>
          </p:cNvPr>
          <p:cNvSpPr/>
          <p:nvPr/>
        </p:nvSpPr>
        <p:spPr>
          <a:xfrm>
            <a:off x="912812" y="1669119"/>
            <a:ext cx="1188374" cy="11091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16615" y="21600"/>
                </a:lnTo>
                <a:lnTo>
                  <a:pt x="21600" y="10800"/>
                </a:lnTo>
                <a:lnTo>
                  <a:pt x="16615" y="0"/>
                </a:lnTo>
                <a:cubicBezTo>
                  <a:pt x="16615" y="0"/>
                  <a:pt x="0" y="0"/>
                  <a:pt x="0" y="0"/>
                </a:cubicBezTo>
                <a:close/>
              </a:path>
            </a:pathLst>
          </a:custGeom>
          <a:noFill/>
          <a:ln w="38100" cap="flat">
            <a:solidFill>
              <a:srgbClr val="00BAB5"/>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7" name="Shape 946">
            <a:extLst>
              <a:ext uri="{FF2B5EF4-FFF2-40B4-BE49-F238E27FC236}">
                <a16:creationId xmlns:a16="http://schemas.microsoft.com/office/drawing/2014/main" id="{D51574D0-6FF5-E361-BDBF-A7991E6CD85A}"/>
              </a:ext>
            </a:extLst>
          </p:cNvPr>
          <p:cNvSpPr/>
          <p:nvPr/>
        </p:nvSpPr>
        <p:spPr>
          <a:xfrm>
            <a:off x="2953662" y="1669119"/>
            <a:ext cx="1186254"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noFill/>
          <a:ln w="38100" cap="flat">
            <a:solidFill>
              <a:srgbClr val="24A5C1"/>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8" name="Shape 947">
            <a:extLst>
              <a:ext uri="{FF2B5EF4-FFF2-40B4-BE49-F238E27FC236}">
                <a16:creationId xmlns:a16="http://schemas.microsoft.com/office/drawing/2014/main" id="{EEB13160-F8EB-A821-E674-B014B2381FEA}"/>
              </a:ext>
            </a:extLst>
          </p:cNvPr>
          <p:cNvSpPr/>
          <p:nvPr/>
        </p:nvSpPr>
        <p:spPr>
          <a:xfrm>
            <a:off x="3973556" y="1669119"/>
            <a:ext cx="1186256"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24A5C1"/>
          </a:solidFill>
          <a:ln w="38100" cap="flat">
            <a:solidFill>
              <a:srgbClr val="24A5C1"/>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9" name="Shape 948">
            <a:extLst>
              <a:ext uri="{FF2B5EF4-FFF2-40B4-BE49-F238E27FC236}">
                <a16:creationId xmlns:a16="http://schemas.microsoft.com/office/drawing/2014/main" id="{1BE1DCBD-9271-EA1A-CA4D-4D9816266F79}"/>
              </a:ext>
            </a:extLst>
          </p:cNvPr>
          <p:cNvSpPr/>
          <p:nvPr/>
        </p:nvSpPr>
        <p:spPr>
          <a:xfrm>
            <a:off x="4993453" y="1669119"/>
            <a:ext cx="1186254"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24A5C1"/>
          </a:solidFill>
          <a:ln w="38100" cap="flat">
            <a:solidFill>
              <a:srgbClr val="24A5C1"/>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0" name="Shape 949">
            <a:extLst>
              <a:ext uri="{FF2B5EF4-FFF2-40B4-BE49-F238E27FC236}">
                <a16:creationId xmlns:a16="http://schemas.microsoft.com/office/drawing/2014/main" id="{89CCC602-4179-C6CB-436B-45170D5EF1DB}"/>
              </a:ext>
            </a:extLst>
          </p:cNvPr>
          <p:cNvSpPr/>
          <p:nvPr/>
        </p:nvSpPr>
        <p:spPr>
          <a:xfrm>
            <a:off x="6013349" y="1669119"/>
            <a:ext cx="1186254"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24A5C1"/>
          </a:solidFill>
          <a:ln w="38100" cap="flat">
            <a:solidFill>
              <a:srgbClr val="24A5C1"/>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1" name="Shape 950">
            <a:extLst>
              <a:ext uri="{FF2B5EF4-FFF2-40B4-BE49-F238E27FC236}">
                <a16:creationId xmlns:a16="http://schemas.microsoft.com/office/drawing/2014/main" id="{01643750-E7BC-5BAF-FDD3-5029C89CE8CE}"/>
              </a:ext>
            </a:extLst>
          </p:cNvPr>
          <p:cNvSpPr/>
          <p:nvPr/>
        </p:nvSpPr>
        <p:spPr>
          <a:xfrm>
            <a:off x="7033244" y="1669119"/>
            <a:ext cx="1186256"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24A5C1"/>
          </a:solidFill>
          <a:ln w="38100" cap="flat">
            <a:solidFill>
              <a:srgbClr val="24A5C1"/>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2" name="Shape 953">
            <a:extLst>
              <a:ext uri="{FF2B5EF4-FFF2-40B4-BE49-F238E27FC236}">
                <a16:creationId xmlns:a16="http://schemas.microsoft.com/office/drawing/2014/main" id="{070DC1F4-FE10-0DC3-D69C-6E0CCA3560B1}"/>
              </a:ext>
            </a:extLst>
          </p:cNvPr>
          <p:cNvSpPr/>
          <p:nvPr/>
        </p:nvSpPr>
        <p:spPr>
          <a:xfrm>
            <a:off x="8053140" y="1669119"/>
            <a:ext cx="1186255"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noFill/>
          <a:ln w="38100" cap="flat">
            <a:solidFill>
              <a:srgbClr val="4782BD"/>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3" name="Shape 954">
            <a:extLst>
              <a:ext uri="{FF2B5EF4-FFF2-40B4-BE49-F238E27FC236}">
                <a16:creationId xmlns:a16="http://schemas.microsoft.com/office/drawing/2014/main" id="{52D63563-426B-78A0-9833-5C1D384E412C}"/>
              </a:ext>
            </a:extLst>
          </p:cNvPr>
          <p:cNvSpPr/>
          <p:nvPr/>
        </p:nvSpPr>
        <p:spPr>
          <a:xfrm>
            <a:off x="9073035" y="1669119"/>
            <a:ext cx="1186256"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4782BD"/>
          </a:solidFill>
          <a:ln w="38100" cap="flat">
            <a:solidFill>
              <a:srgbClr val="4782BD"/>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4" name="Shape 955">
            <a:extLst>
              <a:ext uri="{FF2B5EF4-FFF2-40B4-BE49-F238E27FC236}">
                <a16:creationId xmlns:a16="http://schemas.microsoft.com/office/drawing/2014/main" id="{63AEDA09-9BF7-EF1E-7834-45D329C32642}"/>
              </a:ext>
            </a:extLst>
          </p:cNvPr>
          <p:cNvSpPr/>
          <p:nvPr/>
        </p:nvSpPr>
        <p:spPr>
          <a:xfrm>
            <a:off x="10092931" y="1669119"/>
            <a:ext cx="1186256" cy="11092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4992" y="10800"/>
                </a:lnTo>
                <a:lnTo>
                  <a:pt x="0" y="21600"/>
                </a:lnTo>
                <a:lnTo>
                  <a:pt x="16608" y="21600"/>
                </a:lnTo>
                <a:lnTo>
                  <a:pt x="21600" y="10800"/>
                </a:lnTo>
                <a:lnTo>
                  <a:pt x="16608" y="0"/>
                </a:lnTo>
                <a:cubicBezTo>
                  <a:pt x="16608" y="0"/>
                  <a:pt x="73" y="0"/>
                  <a:pt x="0" y="0"/>
                </a:cubicBezTo>
                <a:close/>
              </a:path>
            </a:pathLst>
          </a:custGeom>
          <a:solidFill>
            <a:srgbClr val="4782BD"/>
          </a:solidFill>
          <a:ln w="38100" cap="flat">
            <a:solidFill>
              <a:srgbClr val="4782BD"/>
            </a:solid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5" name="TextBox 14">
            <a:extLst>
              <a:ext uri="{FF2B5EF4-FFF2-40B4-BE49-F238E27FC236}">
                <a16:creationId xmlns:a16="http://schemas.microsoft.com/office/drawing/2014/main" id="{5C932345-18C2-4BB4-C3A9-17BB1D4F20C3}"/>
              </a:ext>
            </a:extLst>
          </p:cNvPr>
          <p:cNvSpPr txBox="1"/>
          <p:nvPr/>
        </p:nvSpPr>
        <p:spPr>
          <a:xfrm>
            <a:off x="1080230" y="2023655"/>
            <a:ext cx="750526" cy="400110"/>
          </a:xfrm>
          <a:prstGeom prst="rect">
            <a:avLst/>
          </a:prstGeom>
          <a:noFill/>
        </p:spPr>
        <p:txBody>
          <a:bodyPr wrap="none" rtlCol="0" anchor="ctr" anchorCtr="0">
            <a:spAutoFit/>
          </a:bodyPr>
          <a:lstStyle/>
          <a:p>
            <a:r>
              <a:rPr lang="en-US" sz="2000" b="1" dirty="0">
                <a:solidFill>
                  <a:srgbClr val="00BAB5"/>
                </a:solidFill>
                <a:latin typeface="Poppins" pitchFamily="2" charset="77"/>
                <a:ea typeface="League Spartan" charset="0"/>
                <a:cs typeface="Poppins" pitchFamily="2" charset="77"/>
              </a:rPr>
              <a:t>2019</a:t>
            </a:r>
          </a:p>
        </p:txBody>
      </p:sp>
      <p:sp>
        <p:nvSpPr>
          <p:cNvPr id="16" name="TextBox 15">
            <a:extLst>
              <a:ext uri="{FF2B5EF4-FFF2-40B4-BE49-F238E27FC236}">
                <a16:creationId xmlns:a16="http://schemas.microsoft.com/office/drawing/2014/main" id="{14068075-BC11-2095-8825-9B3F1BFD0219}"/>
              </a:ext>
            </a:extLst>
          </p:cNvPr>
          <p:cNvSpPr txBox="1"/>
          <p:nvPr/>
        </p:nvSpPr>
        <p:spPr>
          <a:xfrm>
            <a:off x="3205588" y="2015682"/>
            <a:ext cx="809837" cy="400110"/>
          </a:xfrm>
          <a:prstGeom prst="rect">
            <a:avLst/>
          </a:prstGeom>
          <a:noFill/>
        </p:spPr>
        <p:txBody>
          <a:bodyPr wrap="none" rtlCol="0" anchor="ctr" anchorCtr="0">
            <a:spAutoFit/>
          </a:bodyPr>
          <a:lstStyle/>
          <a:p>
            <a:r>
              <a:rPr lang="en-US" sz="2000" b="1" dirty="0">
                <a:solidFill>
                  <a:srgbClr val="24A5C1"/>
                </a:solidFill>
                <a:latin typeface="Poppins" pitchFamily="2" charset="77"/>
                <a:ea typeface="League Spartan" charset="0"/>
                <a:cs typeface="Poppins" pitchFamily="2" charset="77"/>
              </a:rPr>
              <a:t>2020</a:t>
            </a:r>
          </a:p>
        </p:txBody>
      </p:sp>
      <p:sp>
        <p:nvSpPr>
          <p:cNvPr id="17" name="TextBox 16">
            <a:extLst>
              <a:ext uri="{FF2B5EF4-FFF2-40B4-BE49-F238E27FC236}">
                <a16:creationId xmlns:a16="http://schemas.microsoft.com/office/drawing/2014/main" id="{E6E7856A-49D1-041C-5FDD-B6A4A7B7FA8B}"/>
              </a:ext>
            </a:extLst>
          </p:cNvPr>
          <p:cNvSpPr txBox="1"/>
          <p:nvPr/>
        </p:nvSpPr>
        <p:spPr>
          <a:xfrm>
            <a:off x="8333730" y="2015682"/>
            <a:ext cx="739305" cy="400110"/>
          </a:xfrm>
          <a:prstGeom prst="rect">
            <a:avLst/>
          </a:prstGeom>
          <a:noFill/>
        </p:spPr>
        <p:txBody>
          <a:bodyPr wrap="none" rtlCol="0" anchor="ctr" anchorCtr="0">
            <a:spAutoFit/>
          </a:bodyPr>
          <a:lstStyle/>
          <a:p>
            <a:r>
              <a:rPr lang="en-US" sz="2000" b="1" dirty="0">
                <a:solidFill>
                  <a:srgbClr val="4782BD"/>
                </a:solidFill>
                <a:latin typeface="Poppins" pitchFamily="2" charset="77"/>
                <a:ea typeface="League Spartan" charset="0"/>
                <a:cs typeface="Poppins" pitchFamily="2" charset="77"/>
              </a:rPr>
              <a:t>2021</a:t>
            </a:r>
          </a:p>
        </p:txBody>
      </p:sp>
      <p:sp>
        <p:nvSpPr>
          <p:cNvPr id="18" name="TextBox 17">
            <a:extLst>
              <a:ext uri="{FF2B5EF4-FFF2-40B4-BE49-F238E27FC236}">
                <a16:creationId xmlns:a16="http://schemas.microsoft.com/office/drawing/2014/main" id="{5D634C63-0D95-CF21-DC58-F6C404FE1BC7}"/>
              </a:ext>
            </a:extLst>
          </p:cNvPr>
          <p:cNvSpPr txBox="1"/>
          <p:nvPr/>
        </p:nvSpPr>
        <p:spPr>
          <a:xfrm>
            <a:off x="899513" y="3679564"/>
            <a:ext cx="1917513"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MILESTONE 01</a:t>
            </a:r>
          </a:p>
        </p:txBody>
      </p:sp>
      <p:sp>
        <p:nvSpPr>
          <p:cNvPr id="19" name="Subtitle 2">
            <a:extLst>
              <a:ext uri="{FF2B5EF4-FFF2-40B4-BE49-F238E27FC236}">
                <a16:creationId xmlns:a16="http://schemas.microsoft.com/office/drawing/2014/main" id="{A929BD86-C1B7-AB4A-AAE2-7A8B560A9C00}"/>
              </a:ext>
            </a:extLst>
          </p:cNvPr>
          <p:cNvSpPr txBox="1">
            <a:spLocks/>
          </p:cNvSpPr>
          <p:nvPr/>
        </p:nvSpPr>
        <p:spPr>
          <a:xfrm>
            <a:off x="794445" y="4185020"/>
            <a:ext cx="3202285" cy="206210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6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0" name="TextBox 19">
            <a:extLst>
              <a:ext uri="{FF2B5EF4-FFF2-40B4-BE49-F238E27FC236}">
                <a16:creationId xmlns:a16="http://schemas.microsoft.com/office/drawing/2014/main" id="{61747696-3B49-77A5-9AE4-3CCCAED3B2DD}"/>
              </a:ext>
            </a:extLst>
          </p:cNvPr>
          <p:cNvSpPr txBox="1"/>
          <p:nvPr/>
        </p:nvSpPr>
        <p:spPr>
          <a:xfrm>
            <a:off x="4638483" y="3679564"/>
            <a:ext cx="1967205"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MILESTONE 02</a:t>
            </a:r>
          </a:p>
        </p:txBody>
      </p:sp>
      <p:sp>
        <p:nvSpPr>
          <p:cNvPr id="21" name="Subtitle 2">
            <a:extLst>
              <a:ext uri="{FF2B5EF4-FFF2-40B4-BE49-F238E27FC236}">
                <a16:creationId xmlns:a16="http://schemas.microsoft.com/office/drawing/2014/main" id="{E67F5651-6C93-7C65-C8AE-41F41E1067B7}"/>
              </a:ext>
            </a:extLst>
          </p:cNvPr>
          <p:cNvSpPr txBox="1">
            <a:spLocks/>
          </p:cNvSpPr>
          <p:nvPr/>
        </p:nvSpPr>
        <p:spPr>
          <a:xfrm>
            <a:off x="4535764" y="4185020"/>
            <a:ext cx="3202285" cy="206210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6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22" name="TextBox 21">
            <a:extLst>
              <a:ext uri="{FF2B5EF4-FFF2-40B4-BE49-F238E27FC236}">
                <a16:creationId xmlns:a16="http://schemas.microsoft.com/office/drawing/2014/main" id="{FB186547-BAB8-F7FD-B99B-822CDE2DE075}"/>
              </a:ext>
            </a:extLst>
          </p:cNvPr>
          <p:cNvSpPr txBox="1"/>
          <p:nvPr/>
        </p:nvSpPr>
        <p:spPr>
          <a:xfrm>
            <a:off x="8371947" y="3679564"/>
            <a:ext cx="1976823" cy="400110"/>
          </a:xfrm>
          <a:prstGeom prst="rect">
            <a:avLst/>
          </a:prstGeom>
          <a:noFill/>
        </p:spPr>
        <p:txBody>
          <a:bodyPr wrap="none" rtlCol="0" anchor="ctr" anchorCtr="0">
            <a:spAutoFit/>
          </a:bodyPr>
          <a:lstStyle/>
          <a:p>
            <a:pPr algn="ctr"/>
            <a:r>
              <a:rPr lang="en-US" sz="2000" b="1" dirty="0">
                <a:solidFill>
                  <a:schemeClr val="bg1"/>
                </a:solidFill>
                <a:latin typeface="Poppins" pitchFamily="2" charset="77"/>
                <a:ea typeface="League Spartan" charset="0"/>
                <a:cs typeface="Poppins" pitchFamily="2" charset="77"/>
              </a:rPr>
              <a:t>MILESTONE 03</a:t>
            </a:r>
          </a:p>
        </p:txBody>
      </p:sp>
      <p:sp>
        <p:nvSpPr>
          <p:cNvPr id="23" name="Subtitle 2">
            <a:extLst>
              <a:ext uri="{FF2B5EF4-FFF2-40B4-BE49-F238E27FC236}">
                <a16:creationId xmlns:a16="http://schemas.microsoft.com/office/drawing/2014/main" id="{A7764BC4-1A17-88F3-96CB-5E3AEB2018B2}"/>
              </a:ext>
            </a:extLst>
          </p:cNvPr>
          <p:cNvSpPr txBox="1">
            <a:spLocks/>
          </p:cNvSpPr>
          <p:nvPr/>
        </p:nvSpPr>
        <p:spPr>
          <a:xfrm>
            <a:off x="8277083" y="4185020"/>
            <a:ext cx="3202285" cy="206210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600" dirty="0">
                <a:solidFill>
                  <a:schemeClr val="bg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Tree>
    <p:extLst>
      <p:ext uri="{BB962C8B-B14F-4D97-AF65-F5344CB8AC3E}">
        <p14:creationId xmlns:p14="http://schemas.microsoft.com/office/powerpoint/2010/main" val="348824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a:extLst>
              <a:ext uri="{FF2B5EF4-FFF2-40B4-BE49-F238E27FC236}">
                <a16:creationId xmlns:a16="http://schemas.microsoft.com/office/drawing/2014/main" id="{7CC75703-CB6F-4577-50BF-61BC8F10A8ED}"/>
              </a:ext>
            </a:extLst>
          </p:cNvPr>
          <p:cNvSpPr/>
          <p:nvPr/>
        </p:nvSpPr>
        <p:spPr>
          <a:xfrm>
            <a:off x="1545758" y="1663181"/>
            <a:ext cx="1074821" cy="1074821"/>
          </a:xfrm>
          <a:prstGeom prst="roundRect">
            <a:avLst/>
          </a:prstGeom>
          <a:solidFill>
            <a:srgbClr val="4782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0901CFB8-58CC-2114-CE88-92C9D8E46321}"/>
              </a:ext>
            </a:extLst>
          </p:cNvPr>
          <p:cNvSpPr/>
          <p:nvPr/>
        </p:nvSpPr>
        <p:spPr>
          <a:xfrm>
            <a:off x="1545758" y="3427813"/>
            <a:ext cx="1074821" cy="1074821"/>
          </a:xfrm>
          <a:prstGeom prst="roundRect">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D00CD840-703A-1130-D54D-68E8AB650930}"/>
              </a:ext>
            </a:extLst>
          </p:cNvPr>
          <p:cNvSpPr/>
          <p:nvPr/>
        </p:nvSpPr>
        <p:spPr>
          <a:xfrm>
            <a:off x="1545758" y="5216508"/>
            <a:ext cx="1074821" cy="1074821"/>
          </a:xfrm>
          <a:prstGeom prst="roundRect">
            <a:avLst/>
          </a:prstGeom>
          <a:solidFill>
            <a:srgbClr val="7F65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EE3F0F3-A023-A6FC-22F9-FB592368B0D7}"/>
              </a:ext>
            </a:extLst>
          </p:cNvPr>
          <p:cNvSpPr/>
          <p:nvPr/>
        </p:nvSpPr>
        <p:spPr>
          <a:xfrm>
            <a:off x="2684748" y="1663181"/>
            <a:ext cx="4068977" cy="1074821"/>
          </a:xfrm>
          <a:prstGeom prst="roundRect">
            <a:avLst/>
          </a:prstGeom>
          <a:noFill/>
          <a:ln w="31750">
            <a:solidFill>
              <a:srgbClr val="4782BD"/>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DC595961-CB8A-B255-699E-DC6959CD048E}"/>
              </a:ext>
            </a:extLst>
          </p:cNvPr>
          <p:cNvSpPr/>
          <p:nvPr/>
        </p:nvSpPr>
        <p:spPr>
          <a:xfrm>
            <a:off x="2700790" y="3427813"/>
            <a:ext cx="4068977" cy="1074821"/>
          </a:xfrm>
          <a:prstGeom prst="roundRect">
            <a:avLst/>
          </a:prstGeom>
          <a:noFill/>
          <a:ln w="31750">
            <a:solidFill>
              <a:srgbClr val="24A5C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9E26EF22-2FFC-C2E3-E340-3719335CFF2F}"/>
              </a:ext>
            </a:extLst>
          </p:cNvPr>
          <p:cNvSpPr/>
          <p:nvPr/>
        </p:nvSpPr>
        <p:spPr>
          <a:xfrm>
            <a:off x="2700790" y="5216508"/>
            <a:ext cx="4068977" cy="1074821"/>
          </a:xfrm>
          <a:prstGeom prst="roundRect">
            <a:avLst/>
          </a:prstGeom>
          <a:noFill/>
          <a:ln w="31750">
            <a:solidFill>
              <a:srgbClr val="7F65BB"/>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6B88B5-42C9-3CE6-21F3-05207975328B}"/>
              </a:ext>
            </a:extLst>
          </p:cNvPr>
          <p:cNvSpPr/>
          <p:nvPr/>
        </p:nvSpPr>
        <p:spPr>
          <a:xfrm>
            <a:off x="7331243" y="2654596"/>
            <a:ext cx="4860757" cy="1725654"/>
          </a:xfrm>
          <a:prstGeom prst="rect">
            <a:avLst/>
          </a:prstGeom>
          <a:solidFill>
            <a:srgbClr val="00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9C2AA97-7E02-F215-31B5-944CBEB8CB71}"/>
              </a:ext>
            </a:extLst>
          </p:cNvPr>
          <p:cNvSpPr txBox="1"/>
          <p:nvPr/>
        </p:nvSpPr>
        <p:spPr>
          <a:xfrm>
            <a:off x="7565696" y="3036413"/>
            <a:ext cx="4124847"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7565696" y="3621188"/>
            <a:ext cx="3672800" cy="338554"/>
          </a:xfrm>
          <a:prstGeom prst="rect">
            <a:avLst/>
          </a:prstGeom>
          <a:noFill/>
        </p:spPr>
        <p:txBody>
          <a:bodyPr wrap="none" rtlCol="0">
            <a:spAutoFit/>
          </a:bodyPr>
          <a:lstStyle/>
          <a:p>
            <a:pPr algn="ctr"/>
            <a:r>
              <a:rPr lang="en-US" sz="1600" spc="300" dirty="0">
                <a:solidFill>
                  <a:schemeClr val="bg1"/>
                </a:solidFill>
                <a:latin typeface="Poppins Light" pitchFamily="2" charset="77"/>
                <a:cs typeface="Poppins Light" pitchFamily="2" charset="77"/>
              </a:rPr>
              <a:t>WRITE YOUR SUBTITLE HERE</a:t>
            </a:r>
          </a:p>
        </p:txBody>
      </p:sp>
      <p:sp>
        <p:nvSpPr>
          <p:cNvPr id="3" name="Shape 3347">
            <a:extLst>
              <a:ext uri="{FF2B5EF4-FFF2-40B4-BE49-F238E27FC236}">
                <a16:creationId xmlns:a16="http://schemas.microsoft.com/office/drawing/2014/main" id="{1E69942B-4BAD-A0D2-A790-7A3CE61BDB0B}"/>
              </a:ext>
            </a:extLst>
          </p:cNvPr>
          <p:cNvSpPr/>
          <p:nvPr/>
        </p:nvSpPr>
        <p:spPr>
          <a:xfrm flipV="1">
            <a:off x="1150252" y="22250"/>
            <a:ext cx="0" cy="6813500"/>
          </a:xfrm>
          <a:prstGeom prst="line">
            <a:avLst/>
          </a:prstGeom>
          <a:noFill/>
          <a:ln w="38100" cap="flat">
            <a:solidFill>
              <a:schemeClr val="bg1">
                <a:lumMod val="85000"/>
              </a:schemeClr>
            </a:solidFill>
            <a:prstDash val="solid"/>
            <a:miter lim="400000"/>
          </a:ln>
          <a:effectLst/>
        </p:spPr>
        <p:txBody>
          <a:bodyPr wrap="square" lIns="38100" tIns="38100" rIns="38100" bIns="38100" numCol="1" anchor="ctr">
            <a:noAutofit/>
          </a:bodyPr>
          <a:lstStyle/>
          <a:p>
            <a:pPr>
              <a:defRPr sz="800">
                <a:solidFill>
                  <a:srgbClr val="000000"/>
                </a:solidFill>
                <a:latin typeface="Helvetica"/>
                <a:ea typeface="Helvetica"/>
                <a:cs typeface="Helvetica"/>
                <a:sym typeface="Helvetica"/>
              </a:defRPr>
            </a:pPr>
            <a:endParaRPr sz="8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6" name="Shape 3348">
            <a:extLst>
              <a:ext uri="{FF2B5EF4-FFF2-40B4-BE49-F238E27FC236}">
                <a16:creationId xmlns:a16="http://schemas.microsoft.com/office/drawing/2014/main" id="{CD0FE739-90FA-ACB8-00C1-F01711450477}"/>
              </a:ext>
            </a:extLst>
          </p:cNvPr>
          <p:cNvSpPr/>
          <p:nvPr/>
        </p:nvSpPr>
        <p:spPr>
          <a:xfrm>
            <a:off x="1070318" y="3787133"/>
            <a:ext cx="170572" cy="172609"/>
          </a:xfrm>
          <a:prstGeom prst="ellipse">
            <a:avLst/>
          </a:prstGeom>
          <a:solidFill>
            <a:srgbClr val="00BAB5"/>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7" name="Shape 3349">
            <a:extLst>
              <a:ext uri="{FF2B5EF4-FFF2-40B4-BE49-F238E27FC236}">
                <a16:creationId xmlns:a16="http://schemas.microsoft.com/office/drawing/2014/main" id="{2B45C003-B71B-0C5D-4E47-8607B8161534}"/>
              </a:ext>
            </a:extLst>
          </p:cNvPr>
          <p:cNvSpPr/>
          <p:nvPr/>
        </p:nvSpPr>
        <p:spPr>
          <a:xfrm>
            <a:off x="1070318" y="2022673"/>
            <a:ext cx="170572" cy="172609"/>
          </a:xfrm>
          <a:prstGeom prst="ellipse">
            <a:avLst/>
          </a:prstGeom>
          <a:solidFill>
            <a:srgbClr val="4782BD"/>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8" name="Shape 3350">
            <a:extLst>
              <a:ext uri="{FF2B5EF4-FFF2-40B4-BE49-F238E27FC236}">
                <a16:creationId xmlns:a16="http://schemas.microsoft.com/office/drawing/2014/main" id="{532D0CD2-1646-6D8E-915E-84C4344583F6}"/>
              </a:ext>
            </a:extLst>
          </p:cNvPr>
          <p:cNvSpPr/>
          <p:nvPr/>
        </p:nvSpPr>
        <p:spPr>
          <a:xfrm>
            <a:off x="1070318" y="5579216"/>
            <a:ext cx="170572" cy="172609"/>
          </a:xfrm>
          <a:prstGeom prst="ellipse">
            <a:avLst/>
          </a:prstGeom>
          <a:solidFill>
            <a:srgbClr val="7F65BB"/>
          </a:solidFill>
          <a:ln w="12700" cap="flat">
            <a:noFill/>
            <a:miter lim="400000"/>
          </a:ln>
          <a:effectLst/>
        </p:spPr>
        <p:txBody>
          <a:bodyPr wrap="square" lIns="0" tIns="0" rIns="0" bIns="0" numCol="1" anchor="ctr">
            <a:noAutofit/>
          </a:bodyPr>
          <a:lstStyle/>
          <a:p>
            <a:endParaRPr sz="3200" dirty="0">
              <a:latin typeface="Lato Light" panose="020F0502020204030203" pitchFamily="34" charset="0"/>
            </a:endParaRPr>
          </a:p>
        </p:txBody>
      </p:sp>
      <p:sp>
        <p:nvSpPr>
          <p:cNvPr id="12" name="Subtitle 2">
            <a:extLst>
              <a:ext uri="{FF2B5EF4-FFF2-40B4-BE49-F238E27FC236}">
                <a16:creationId xmlns:a16="http://schemas.microsoft.com/office/drawing/2014/main" id="{53B0112B-8075-393C-77BB-EEA717ACA575}"/>
              </a:ext>
            </a:extLst>
          </p:cNvPr>
          <p:cNvSpPr txBox="1">
            <a:spLocks/>
          </p:cNvSpPr>
          <p:nvPr/>
        </p:nvSpPr>
        <p:spPr>
          <a:xfrm>
            <a:off x="2912385" y="1696479"/>
            <a:ext cx="3567611" cy="101566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2">
                    <a:lumMod val="25000"/>
                  </a:schemeClr>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3" name="Subtitle 2">
            <a:extLst>
              <a:ext uri="{FF2B5EF4-FFF2-40B4-BE49-F238E27FC236}">
                <a16:creationId xmlns:a16="http://schemas.microsoft.com/office/drawing/2014/main" id="{F4A57129-FF51-B78F-624F-09F39B40D061}"/>
              </a:ext>
            </a:extLst>
          </p:cNvPr>
          <p:cNvSpPr txBox="1">
            <a:spLocks/>
          </p:cNvSpPr>
          <p:nvPr/>
        </p:nvSpPr>
        <p:spPr>
          <a:xfrm>
            <a:off x="2912385" y="3482875"/>
            <a:ext cx="3567611" cy="101566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2">
                    <a:lumMod val="25000"/>
                  </a:schemeClr>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4" name="Subtitle 2">
            <a:extLst>
              <a:ext uri="{FF2B5EF4-FFF2-40B4-BE49-F238E27FC236}">
                <a16:creationId xmlns:a16="http://schemas.microsoft.com/office/drawing/2014/main" id="{D655047F-C31F-7065-8F6B-A41737F8055B}"/>
              </a:ext>
            </a:extLst>
          </p:cNvPr>
          <p:cNvSpPr txBox="1">
            <a:spLocks/>
          </p:cNvSpPr>
          <p:nvPr/>
        </p:nvSpPr>
        <p:spPr>
          <a:xfrm>
            <a:off x="2912385" y="5269270"/>
            <a:ext cx="3567611" cy="1015663"/>
          </a:xfrm>
          <a:prstGeom prst="rect">
            <a:avLst/>
          </a:prstGeom>
        </p:spPr>
        <p:txBody>
          <a:bodyPr vert="horz" wrap="square" lIns="91440" tIns="45720" rIns="91440" bIns="45720" rtlCol="0" anchor="ctr">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200" dirty="0">
                <a:solidFill>
                  <a:schemeClr val="bg2">
                    <a:lumMod val="25000"/>
                  </a:schemeClr>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a:t>
            </a:r>
          </a:p>
        </p:txBody>
      </p:sp>
      <p:sp>
        <p:nvSpPr>
          <p:cNvPr id="15" name="TextBox 14">
            <a:extLst>
              <a:ext uri="{FF2B5EF4-FFF2-40B4-BE49-F238E27FC236}">
                <a16:creationId xmlns:a16="http://schemas.microsoft.com/office/drawing/2014/main" id="{F1669EEC-55CF-B4A2-28E5-07364F4CA206}"/>
              </a:ext>
            </a:extLst>
          </p:cNvPr>
          <p:cNvSpPr txBox="1"/>
          <p:nvPr/>
        </p:nvSpPr>
        <p:spPr>
          <a:xfrm>
            <a:off x="235834" y="1946969"/>
            <a:ext cx="657184" cy="348561"/>
          </a:xfrm>
          <a:prstGeom prst="rect">
            <a:avLst/>
          </a:prstGeom>
          <a:noFill/>
        </p:spPr>
        <p:txBody>
          <a:bodyPr wrap="none" rtlCol="0" anchor="ctr" anchorCtr="0">
            <a:spAutoFit/>
          </a:bodyPr>
          <a:lstStyle/>
          <a:p>
            <a:pPr algn="r"/>
            <a:r>
              <a:rPr lang="en-US" sz="1600" b="1" dirty="0">
                <a:solidFill>
                  <a:srgbClr val="4782BD"/>
                </a:solidFill>
                <a:latin typeface="Poppins" pitchFamily="2" charset="77"/>
                <a:ea typeface="League Spartan" charset="0"/>
                <a:cs typeface="Poppins" pitchFamily="2" charset="77"/>
              </a:rPr>
              <a:t>2019</a:t>
            </a:r>
          </a:p>
        </p:txBody>
      </p:sp>
      <p:sp>
        <p:nvSpPr>
          <p:cNvPr id="16" name="TextBox 15">
            <a:extLst>
              <a:ext uri="{FF2B5EF4-FFF2-40B4-BE49-F238E27FC236}">
                <a16:creationId xmlns:a16="http://schemas.microsoft.com/office/drawing/2014/main" id="{0FF5879B-4E96-A04A-BD76-4C33ACE5BD8D}"/>
              </a:ext>
            </a:extLst>
          </p:cNvPr>
          <p:cNvSpPr txBox="1"/>
          <p:nvPr/>
        </p:nvSpPr>
        <p:spPr>
          <a:xfrm>
            <a:off x="187974" y="3698138"/>
            <a:ext cx="705046" cy="348561"/>
          </a:xfrm>
          <a:prstGeom prst="rect">
            <a:avLst/>
          </a:prstGeom>
          <a:noFill/>
        </p:spPr>
        <p:txBody>
          <a:bodyPr wrap="none" rtlCol="0" anchor="ctr" anchorCtr="0">
            <a:spAutoFit/>
          </a:bodyPr>
          <a:lstStyle/>
          <a:p>
            <a:pPr algn="r"/>
            <a:r>
              <a:rPr lang="en-US" sz="1600" b="1" dirty="0">
                <a:solidFill>
                  <a:srgbClr val="00BAB5"/>
                </a:solidFill>
                <a:latin typeface="Poppins" pitchFamily="2" charset="77"/>
                <a:ea typeface="League Spartan" charset="0"/>
                <a:cs typeface="Poppins" pitchFamily="2" charset="77"/>
              </a:rPr>
              <a:t>2020</a:t>
            </a:r>
          </a:p>
        </p:txBody>
      </p:sp>
      <p:sp>
        <p:nvSpPr>
          <p:cNvPr id="17" name="TextBox 16">
            <a:extLst>
              <a:ext uri="{FF2B5EF4-FFF2-40B4-BE49-F238E27FC236}">
                <a16:creationId xmlns:a16="http://schemas.microsoft.com/office/drawing/2014/main" id="{5A598C48-ACFF-4215-6393-0637937D6C25}"/>
              </a:ext>
            </a:extLst>
          </p:cNvPr>
          <p:cNvSpPr txBox="1"/>
          <p:nvPr/>
        </p:nvSpPr>
        <p:spPr>
          <a:xfrm>
            <a:off x="245738" y="5502453"/>
            <a:ext cx="647281" cy="348561"/>
          </a:xfrm>
          <a:prstGeom prst="rect">
            <a:avLst/>
          </a:prstGeom>
          <a:noFill/>
        </p:spPr>
        <p:txBody>
          <a:bodyPr wrap="none" rtlCol="0" anchor="ctr" anchorCtr="0">
            <a:spAutoFit/>
          </a:bodyPr>
          <a:lstStyle/>
          <a:p>
            <a:pPr algn="r"/>
            <a:r>
              <a:rPr lang="en-US" sz="1600" b="1" dirty="0">
                <a:solidFill>
                  <a:srgbClr val="7F65BB"/>
                </a:solidFill>
                <a:latin typeface="Poppins" pitchFamily="2" charset="77"/>
                <a:ea typeface="League Spartan" charset="0"/>
                <a:cs typeface="Poppins" pitchFamily="2" charset="77"/>
              </a:rPr>
              <a:t>2021</a:t>
            </a:r>
          </a:p>
        </p:txBody>
      </p:sp>
      <p:sp>
        <p:nvSpPr>
          <p:cNvPr id="18" name="TextBox 17">
            <a:extLst>
              <a:ext uri="{FF2B5EF4-FFF2-40B4-BE49-F238E27FC236}">
                <a16:creationId xmlns:a16="http://schemas.microsoft.com/office/drawing/2014/main" id="{5A1F1EC2-A0FF-D5C3-F7CD-9AAEB95E4F9B}"/>
              </a:ext>
            </a:extLst>
          </p:cNvPr>
          <p:cNvSpPr txBox="1"/>
          <p:nvPr/>
        </p:nvSpPr>
        <p:spPr>
          <a:xfrm>
            <a:off x="1635770" y="1900352"/>
            <a:ext cx="894797"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458</a:t>
            </a:r>
          </a:p>
        </p:txBody>
      </p:sp>
      <p:sp>
        <p:nvSpPr>
          <p:cNvPr id="19" name="TextBox 18">
            <a:extLst>
              <a:ext uri="{FF2B5EF4-FFF2-40B4-BE49-F238E27FC236}">
                <a16:creationId xmlns:a16="http://schemas.microsoft.com/office/drawing/2014/main" id="{49FB8D31-DC5F-1FF7-10A2-7846414F8E4D}"/>
              </a:ext>
            </a:extLst>
          </p:cNvPr>
          <p:cNvSpPr txBox="1"/>
          <p:nvPr/>
        </p:nvSpPr>
        <p:spPr>
          <a:xfrm>
            <a:off x="1655006" y="3686748"/>
            <a:ext cx="856325"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285</a:t>
            </a:r>
          </a:p>
        </p:txBody>
      </p:sp>
      <p:sp>
        <p:nvSpPr>
          <p:cNvPr id="20" name="TextBox 19">
            <a:extLst>
              <a:ext uri="{FF2B5EF4-FFF2-40B4-BE49-F238E27FC236}">
                <a16:creationId xmlns:a16="http://schemas.microsoft.com/office/drawing/2014/main" id="{FD830BD5-2369-F9B9-FAB7-A32A92F36859}"/>
              </a:ext>
            </a:extLst>
          </p:cNvPr>
          <p:cNvSpPr txBox="1"/>
          <p:nvPr/>
        </p:nvSpPr>
        <p:spPr>
          <a:xfrm>
            <a:off x="1648594" y="5473144"/>
            <a:ext cx="869149" cy="523220"/>
          </a:xfrm>
          <a:prstGeom prst="rect">
            <a:avLst/>
          </a:prstGeom>
          <a:noFill/>
        </p:spPr>
        <p:txBody>
          <a:bodyPr wrap="none" rtlCol="0" anchor="ctr" anchorCtr="0">
            <a:spAutoFit/>
          </a:bodyPr>
          <a:lstStyle/>
          <a:p>
            <a:pPr algn="ctr"/>
            <a:r>
              <a:rPr lang="en-US" sz="2800" b="1" dirty="0">
                <a:solidFill>
                  <a:schemeClr val="bg1"/>
                </a:solidFill>
                <a:latin typeface="Poppins" pitchFamily="2" charset="77"/>
                <a:ea typeface="League Spartan" charset="0"/>
                <a:cs typeface="Poppins" pitchFamily="2" charset="77"/>
              </a:rPr>
              <a:t>853</a:t>
            </a:r>
          </a:p>
        </p:txBody>
      </p:sp>
    </p:spTree>
    <p:extLst>
      <p:ext uri="{BB962C8B-B14F-4D97-AF65-F5344CB8AC3E}">
        <p14:creationId xmlns:p14="http://schemas.microsoft.com/office/powerpoint/2010/main" val="870138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9C2AA97-7E02-F215-31B5-944CBEB8CB71}"/>
              </a:ext>
            </a:extLst>
          </p:cNvPr>
          <p:cNvSpPr txBox="1"/>
          <p:nvPr/>
        </p:nvSpPr>
        <p:spPr>
          <a:xfrm>
            <a:off x="6942593" y="5099042"/>
            <a:ext cx="4124847" cy="584775"/>
          </a:xfrm>
          <a:prstGeom prst="rect">
            <a:avLst/>
          </a:prstGeom>
          <a:noFill/>
        </p:spPr>
        <p:txBody>
          <a:bodyPr wrap="none" rtlCol="0">
            <a:spAutoFit/>
          </a:bodyPr>
          <a:lstStyle/>
          <a:p>
            <a:pPr algn="ctr"/>
            <a:r>
              <a:rPr lang="en-US" sz="3200" b="1" dirty="0">
                <a:solidFill>
                  <a:schemeClr val="tx2"/>
                </a:solidFill>
                <a:latin typeface="Poppins" pitchFamily="2" charset="77"/>
                <a:cs typeface="Poppins" pitchFamily="2" charset="77"/>
              </a:rPr>
              <a:t>MILESTONES SLIDES</a:t>
            </a:r>
          </a:p>
        </p:txBody>
      </p:sp>
      <p:sp>
        <p:nvSpPr>
          <p:cNvPr id="5" name="TextBox 4">
            <a:extLst>
              <a:ext uri="{FF2B5EF4-FFF2-40B4-BE49-F238E27FC236}">
                <a16:creationId xmlns:a16="http://schemas.microsoft.com/office/drawing/2014/main" id="{75CCF080-F05A-F737-4BC7-F2E6FAEEF007}"/>
              </a:ext>
            </a:extLst>
          </p:cNvPr>
          <p:cNvSpPr txBox="1"/>
          <p:nvPr/>
        </p:nvSpPr>
        <p:spPr>
          <a:xfrm>
            <a:off x="6942593" y="5638856"/>
            <a:ext cx="3672800" cy="338554"/>
          </a:xfrm>
          <a:prstGeom prst="rect">
            <a:avLst/>
          </a:prstGeom>
          <a:noFill/>
        </p:spPr>
        <p:txBody>
          <a:bodyPr wrap="none" rtlCol="0">
            <a:spAutoFit/>
          </a:bodyPr>
          <a:lstStyle/>
          <a:p>
            <a:pPr algn="ctr"/>
            <a:r>
              <a:rPr lang="en-US" sz="1600" spc="300" dirty="0">
                <a:solidFill>
                  <a:schemeClr val="bg1">
                    <a:lumMod val="65000"/>
                  </a:schemeClr>
                </a:solidFill>
                <a:latin typeface="Poppins Light" pitchFamily="2" charset="77"/>
                <a:cs typeface="Poppins Light" pitchFamily="2" charset="77"/>
              </a:rPr>
              <a:t>WRITE YOUR SUBTITLE HERE</a:t>
            </a:r>
          </a:p>
        </p:txBody>
      </p:sp>
      <p:sp>
        <p:nvSpPr>
          <p:cNvPr id="7" name="Shape 16940">
            <a:extLst>
              <a:ext uri="{FF2B5EF4-FFF2-40B4-BE49-F238E27FC236}">
                <a16:creationId xmlns:a16="http://schemas.microsoft.com/office/drawing/2014/main" id="{619318CA-701E-4269-EC22-74BA23A53047}"/>
              </a:ext>
            </a:extLst>
          </p:cNvPr>
          <p:cNvSpPr/>
          <p:nvPr/>
        </p:nvSpPr>
        <p:spPr>
          <a:xfrm>
            <a:off x="2801250" y="1920075"/>
            <a:ext cx="746621" cy="1142212"/>
          </a:xfrm>
          <a:custGeom>
            <a:avLst/>
            <a:gdLst/>
            <a:ahLst/>
            <a:cxnLst>
              <a:cxn ang="0">
                <a:pos x="wd2" y="hd2"/>
              </a:cxn>
              <a:cxn ang="5400000">
                <a:pos x="wd2" y="hd2"/>
              </a:cxn>
              <a:cxn ang="10800000">
                <a:pos x="wd2" y="hd2"/>
              </a:cxn>
              <a:cxn ang="16200000">
                <a:pos x="wd2" y="hd2"/>
              </a:cxn>
            </a:cxnLst>
            <a:rect l="0" t="0" r="r" b="b"/>
            <a:pathLst>
              <a:path w="21600" h="21600" extrusionOk="0">
                <a:moveTo>
                  <a:pt x="21149" y="0"/>
                </a:moveTo>
                <a:cubicBezTo>
                  <a:pt x="9468" y="0"/>
                  <a:pt x="0" y="6207"/>
                  <a:pt x="0" y="13861"/>
                </a:cubicBezTo>
                <a:lnTo>
                  <a:pt x="0" y="21600"/>
                </a:lnTo>
                <a:lnTo>
                  <a:pt x="14102" y="21600"/>
                </a:lnTo>
                <a:lnTo>
                  <a:pt x="14102" y="13861"/>
                </a:lnTo>
                <a:cubicBezTo>
                  <a:pt x="14102" y="11309"/>
                  <a:pt x="17254" y="9244"/>
                  <a:pt x="21149" y="9244"/>
                </a:cubicBezTo>
                <a:cubicBezTo>
                  <a:pt x="21303" y="9244"/>
                  <a:pt x="21448" y="9268"/>
                  <a:pt x="21600" y="9275"/>
                </a:cubicBezTo>
                <a:lnTo>
                  <a:pt x="21600" y="16"/>
                </a:lnTo>
                <a:cubicBezTo>
                  <a:pt x="21449" y="13"/>
                  <a:pt x="21301" y="0"/>
                  <a:pt x="21149"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8" name="Shape 16941">
            <a:extLst>
              <a:ext uri="{FF2B5EF4-FFF2-40B4-BE49-F238E27FC236}">
                <a16:creationId xmlns:a16="http://schemas.microsoft.com/office/drawing/2014/main" id="{EC0828B6-58B9-6B86-1325-3494154281AF}"/>
              </a:ext>
            </a:extLst>
          </p:cNvPr>
          <p:cNvSpPr/>
          <p:nvPr/>
        </p:nvSpPr>
        <p:spPr>
          <a:xfrm>
            <a:off x="2801367" y="3057982"/>
            <a:ext cx="487336" cy="165334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9" name="Shape 16942">
            <a:extLst>
              <a:ext uri="{FF2B5EF4-FFF2-40B4-BE49-F238E27FC236}">
                <a16:creationId xmlns:a16="http://schemas.microsoft.com/office/drawing/2014/main" id="{3EB8BEF0-B2B3-3760-A8F9-86A11B098DA6}"/>
              </a:ext>
            </a:extLst>
          </p:cNvPr>
          <p:cNvSpPr/>
          <p:nvPr/>
        </p:nvSpPr>
        <p:spPr>
          <a:xfrm>
            <a:off x="1825977" y="4701410"/>
            <a:ext cx="1462029" cy="1142083"/>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35" y="21600"/>
                  <a:pt x="0" y="15394"/>
                  <a:pt x="0" y="7739"/>
                </a:cubicBezTo>
                <a:lnTo>
                  <a:pt x="0" y="0"/>
                </a:lnTo>
                <a:lnTo>
                  <a:pt x="7200" y="0"/>
                </a:lnTo>
                <a:lnTo>
                  <a:pt x="7200" y="7739"/>
                </a:lnTo>
                <a:cubicBezTo>
                  <a:pt x="7200" y="10291"/>
                  <a:pt x="8811" y="12359"/>
                  <a:pt x="10800" y="12359"/>
                </a:cubicBezTo>
                <a:cubicBezTo>
                  <a:pt x="12788" y="12359"/>
                  <a:pt x="14400" y="10291"/>
                  <a:pt x="14400" y="7739"/>
                </a:cubicBezTo>
                <a:lnTo>
                  <a:pt x="14400" y="0"/>
                </a:lnTo>
                <a:lnTo>
                  <a:pt x="21600" y="0"/>
                </a:lnTo>
                <a:lnTo>
                  <a:pt x="21600" y="7739"/>
                </a:lnTo>
                <a:cubicBezTo>
                  <a:pt x="21600" y="15394"/>
                  <a:pt x="16764" y="21600"/>
                  <a:pt x="10800" y="216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0" name="Shape 16943">
            <a:extLst>
              <a:ext uri="{FF2B5EF4-FFF2-40B4-BE49-F238E27FC236}">
                <a16:creationId xmlns:a16="http://schemas.microsoft.com/office/drawing/2014/main" id="{FBBA9F6F-C653-77A7-72E4-2A8DCD650B53}"/>
              </a:ext>
            </a:extLst>
          </p:cNvPr>
          <p:cNvSpPr/>
          <p:nvPr/>
        </p:nvSpPr>
        <p:spPr>
          <a:xfrm>
            <a:off x="1822700" y="-8471"/>
            <a:ext cx="488653" cy="4715873"/>
          </a:xfrm>
          <a:custGeom>
            <a:avLst/>
            <a:gdLst/>
            <a:ahLst/>
            <a:cxnLst>
              <a:cxn ang="0">
                <a:pos x="wd2" y="hd2"/>
              </a:cxn>
              <a:cxn ang="5400000">
                <a:pos x="wd2" y="hd2"/>
              </a:cxn>
              <a:cxn ang="10800000">
                <a:pos x="wd2" y="hd2"/>
              </a:cxn>
              <a:cxn ang="16200000">
                <a:pos x="wd2" y="hd2"/>
              </a:cxn>
            </a:cxnLst>
            <a:rect l="0" t="0" r="r" b="b"/>
            <a:pathLst>
              <a:path w="21600" h="21600" extrusionOk="0">
                <a:moveTo>
                  <a:pt x="21542" y="0"/>
                </a:moveTo>
                <a:lnTo>
                  <a:pt x="21600" y="21600"/>
                </a:lnTo>
                <a:lnTo>
                  <a:pt x="58" y="21600"/>
                </a:lnTo>
                <a:lnTo>
                  <a:pt x="0" y="0"/>
                </a:lnTo>
                <a:lnTo>
                  <a:pt x="21542" y="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1" name="Shape 16944">
            <a:extLst>
              <a:ext uri="{FF2B5EF4-FFF2-40B4-BE49-F238E27FC236}">
                <a16:creationId xmlns:a16="http://schemas.microsoft.com/office/drawing/2014/main" id="{DCD4249F-D33C-3CD6-93ED-922DE260CE69}"/>
              </a:ext>
            </a:extLst>
          </p:cNvPr>
          <p:cNvSpPr/>
          <p:nvPr/>
        </p:nvSpPr>
        <p:spPr>
          <a:xfrm>
            <a:off x="3981038" y="2418198"/>
            <a:ext cx="1618373" cy="1616510"/>
          </a:xfrm>
          <a:custGeom>
            <a:avLst/>
            <a:gdLst/>
            <a:ahLst/>
            <a:cxnLst>
              <a:cxn ang="0">
                <a:pos x="wd2" y="hd2"/>
              </a:cxn>
              <a:cxn ang="5400000">
                <a:pos x="wd2" y="hd2"/>
              </a:cxn>
              <a:cxn ang="10800000">
                <a:pos x="wd2" y="hd2"/>
              </a:cxn>
              <a:cxn ang="16200000">
                <a:pos x="wd2" y="hd2"/>
              </a:cxn>
            </a:cxnLst>
            <a:rect l="0" t="0" r="r" b="b"/>
            <a:pathLst>
              <a:path w="21600" h="21600" extrusionOk="0">
                <a:moveTo>
                  <a:pt x="17001" y="21600"/>
                </a:moveTo>
                <a:lnTo>
                  <a:pt x="0" y="4605"/>
                </a:lnTo>
                <a:lnTo>
                  <a:pt x="4599" y="0"/>
                </a:lnTo>
                <a:lnTo>
                  <a:pt x="21600" y="16995"/>
                </a:lnTo>
                <a:lnTo>
                  <a:pt x="17001" y="21600"/>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38" name="Shape 16951">
            <a:extLst>
              <a:ext uri="{FF2B5EF4-FFF2-40B4-BE49-F238E27FC236}">
                <a16:creationId xmlns:a16="http://schemas.microsoft.com/office/drawing/2014/main" id="{26AF322B-F278-F515-1A9B-4E9168A8563B}"/>
              </a:ext>
            </a:extLst>
          </p:cNvPr>
          <p:cNvSpPr/>
          <p:nvPr/>
        </p:nvSpPr>
        <p:spPr>
          <a:xfrm>
            <a:off x="2048594" y="-1"/>
            <a:ext cx="91381" cy="1774239"/>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lnTo>
                  <a:pt x="0" y="20160"/>
                </a:lnTo>
                <a:lnTo>
                  <a:pt x="0" y="21600"/>
                </a:lnTo>
                <a:lnTo>
                  <a:pt x="21600" y="21600"/>
                </a:lnTo>
                <a:cubicBezTo>
                  <a:pt x="21600" y="21600"/>
                  <a:pt x="21600" y="20160"/>
                  <a:pt x="21600" y="20160"/>
                </a:cubicBezTo>
                <a:close/>
                <a:moveTo>
                  <a:pt x="21600" y="17280"/>
                </a:moveTo>
                <a:lnTo>
                  <a:pt x="0" y="17280"/>
                </a:lnTo>
                <a:lnTo>
                  <a:pt x="0" y="18720"/>
                </a:lnTo>
                <a:lnTo>
                  <a:pt x="21600" y="18720"/>
                </a:lnTo>
                <a:cubicBezTo>
                  <a:pt x="21600" y="18720"/>
                  <a:pt x="21600" y="17280"/>
                  <a:pt x="21600" y="17280"/>
                </a:cubicBezTo>
                <a:close/>
                <a:moveTo>
                  <a:pt x="21600" y="14400"/>
                </a:moveTo>
                <a:lnTo>
                  <a:pt x="0" y="14400"/>
                </a:lnTo>
                <a:lnTo>
                  <a:pt x="0" y="15840"/>
                </a:lnTo>
                <a:lnTo>
                  <a:pt x="21600" y="15840"/>
                </a:lnTo>
                <a:cubicBezTo>
                  <a:pt x="21600" y="15840"/>
                  <a:pt x="21600" y="14400"/>
                  <a:pt x="21600" y="14400"/>
                </a:cubicBezTo>
                <a:close/>
                <a:moveTo>
                  <a:pt x="21600" y="11520"/>
                </a:moveTo>
                <a:lnTo>
                  <a:pt x="0" y="11520"/>
                </a:lnTo>
                <a:lnTo>
                  <a:pt x="0" y="12960"/>
                </a:lnTo>
                <a:lnTo>
                  <a:pt x="21600" y="12960"/>
                </a:lnTo>
                <a:cubicBezTo>
                  <a:pt x="21600" y="12960"/>
                  <a:pt x="21600" y="11520"/>
                  <a:pt x="21600" y="11520"/>
                </a:cubicBezTo>
                <a:close/>
                <a:moveTo>
                  <a:pt x="21600" y="8640"/>
                </a:moveTo>
                <a:lnTo>
                  <a:pt x="0" y="8640"/>
                </a:lnTo>
                <a:lnTo>
                  <a:pt x="0" y="10080"/>
                </a:lnTo>
                <a:lnTo>
                  <a:pt x="21600" y="10080"/>
                </a:lnTo>
                <a:cubicBezTo>
                  <a:pt x="21600" y="10080"/>
                  <a:pt x="21600" y="8640"/>
                  <a:pt x="21600" y="8640"/>
                </a:cubicBezTo>
                <a:close/>
                <a:moveTo>
                  <a:pt x="21600" y="5760"/>
                </a:moveTo>
                <a:lnTo>
                  <a:pt x="0" y="5760"/>
                </a:lnTo>
                <a:lnTo>
                  <a:pt x="0" y="7200"/>
                </a:lnTo>
                <a:lnTo>
                  <a:pt x="21600" y="7200"/>
                </a:lnTo>
                <a:cubicBezTo>
                  <a:pt x="21600" y="7200"/>
                  <a:pt x="21600" y="5760"/>
                  <a:pt x="21600" y="5760"/>
                </a:cubicBezTo>
                <a:close/>
                <a:moveTo>
                  <a:pt x="21600" y="2880"/>
                </a:moveTo>
                <a:lnTo>
                  <a:pt x="0" y="2880"/>
                </a:lnTo>
                <a:lnTo>
                  <a:pt x="0" y="4320"/>
                </a:lnTo>
                <a:lnTo>
                  <a:pt x="21600" y="4320"/>
                </a:lnTo>
                <a:cubicBezTo>
                  <a:pt x="21600" y="4320"/>
                  <a:pt x="21600" y="2880"/>
                  <a:pt x="21600" y="2880"/>
                </a:cubicBezTo>
                <a:close/>
                <a:moveTo>
                  <a:pt x="21600" y="0"/>
                </a:moveTo>
                <a:lnTo>
                  <a:pt x="0" y="0"/>
                </a:lnTo>
                <a:lnTo>
                  <a:pt x="0" y="1440"/>
                </a:lnTo>
                <a:lnTo>
                  <a:pt x="21600" y="1440"/>
                </a:lnTo>
                <a:cubicBezTo>
                  <a:pt x="21600" y="1440"/>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12" name="Shape 16945">
            <a:extLst>
              <a:ext uri="{FF2B5EF4-FFF2-40B4-BE49-F238E27FC236}">
                <a16:creationId xmlns:a16="http://schemas.microsoft.com/office/drawing/2014/main" id="{9C713061-FD3B-64D7-06D9-260CE6EDC244}"/>
              </a:ext>
            </a:extLst>
          </p:cNvPr>
          <p:cNvSpPr/>
          <p:nvPr/>
        </p:nvSpPr>
        <p:spPr>
          <a:xfrm>
            <a:off x="3001386" y="1920075"/>
            <a:ext cx="1334949" cy="849142"/>
          </a:xfrm>
          <a:custGeom>
            <a:avLst/>
            <a:gdLst/>
            <a:ahLst/>
            <a:cxnLst>
              <a:cxn ang="0">
                <a:pos x="wd2" y="hd2"/>
              </a:cxn>
              <a:cxn ang="5400000">
                <a:pos x="wd2" y="hd2"/>
              </a:cxn>
              <a:cxn ang="10800000">
                <a:pos x="wd2" y="hd2"/>
              </a:cxn>
              <a:cxn ang="16200000">
                <a:pos x="wd2" y="hd2"/>
              </a:cxn>
            </a:cxnLst>
            <a:rect l="0" t="0" r="r" b="b"/>
            <a:pathLst>
              <a:path w="21600" h="21594" extrusionOk="0">
                <a:moveTo>
                  <a:pt x="8537" y="0"/>
                </a:moveTo>
                <a:cubicBezTo>
                  <a:pt x="5506" y="-6"/>
                  <a:pt x="2478" y="1807"/>
                  <a:pt x="168" y="5437"/>
                </a:cubicBezTo>
                <a:cubicBezTo>
                  <a:pt x="108" y="5531"/>
                  <a:pt x="58" y="5633"/>
                  <a:pt x="0" y="5729"/>
                </a:cubicBezTo>
                <a:lnTo>
                  <a:pt x="4255" y="12424"/>
                </a:lnTo>
                <a:lnTo>
                  <a:pt x="8383" y="12424"/>
                </a:lnTo>
                <a:lnTo>
                  <a:pt x="8383" y="12431"/>
                </a:lnTo>
                <a:cubicBezTo>
                  <a:pt x="9446" y="12363"/>
                  <a:pt x="10524" y="12953"/>
                  <a:pt x="11337" y="14232"/>
                </a:cubicBezTo>
                <a:lnTo>
                  <a:pt x="16022" y="21594"/>
                </a:lnTo>
                <a:lnTo>
                  <a:pt x="21600" y="12827"/>
                </a:lnTo>
                <a:lnTo>
                  <a:pt x="16916" y="5472"/>
                </a:lnTo>
                <a:cubicBezTo>
                  <a:pt x="14600" y="1833"/>
                  <a:pt x="11569" y="7"/>
                  <a:pt x="8537" y="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3" name="Freeform 12">
            <a:extLst>
              <a:ext uri="{FF2B5EF4-FFF2-40B4-BE49-F238E27FC236}">
                <a16:creationId xmlns:a16="http://schemas.microsoft.com/office/drawing/2014/main" id="{935A0468-2B1F-D56D-51D1-616FAC89DF60}"/>
              </a:ext>
            </a:extLst>
          </p:cNvPr>
          <p:cNvSpPr/>
          <p:nvPr/>
        </p:nvSpPr>
        <p:spPr>
          <a:xfrm>
            <a:off x="6190613" y="-11250"/>
            <a:ext cx="4072871" cy="3741552"/>
          </a:xfrm>
          <a:custGeom>
            <a:avLst/>
            <a:gdLst>
              <a:gd name="connsiteX0" fmla="*/ 7585984 w 9112296"/>
              <a:gd name="connsiteY0" fmla="*/ 0 h 8371031"/>
              <a:gd name="connsiteX1" fmla="*/ 9086862 w 9112296"/>
              <a:gd name="connsiteY1" fmla="*/ 0 h 8371031"/>
              <a:gd name="connsiteX2" fmla="*/ 9112296 w 9112296"/>
              <a:gd name="connsiteY2" fmla="*/ 25434 h 8371031"/>
              <a:gd name="connsiteX3" fmla="*/ 8346720 w 9112296"/>
              <a:gd name="connsiteY3" fmla="*/ 791007 h 8371031"/>
              <a:gd name="connsiteX4" fmla="*/ 8346720 w 9112296"/>
              <a:gd name="connsiteY4" fmla="*/ 791105 h 8371031"/>
              <a:gd name="connsiteX5" fmla="*/ 770859 w 9112296"/>
              <a:gd name="connsiteY5" fmla="*/ 8371031 h 8371031"/>
              <a:gd name="connsiteX6" fmla="*/ 0 w 9112296"/>
              <a:gd name="connsiteY6" fmla="*/ 7599922 h 8371031"/>
              <a:gd name="connsiteX7" fmla="*/ 7541148 w 9112296"/>
              <a:gd name="connsiteY7" fmla="*/ 55095 h 8371031"/>
              <a:gd name="connsiteX8" fmla="*/ 7536020 w 9112296"/>
              <a:gd name="connsiteY8" fmla="*/ 49965 h 837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12296" h="8371031">
                <a:moveTo>
                  <a:pt x="7585984" y="0"/>
                </a:moveTo>
                <a:lnTo>
                  <a:pt x="9086862" y="0"/>
                </a:lnTo>
                <a:lnTo>
                  <a:pt x="9112296" y="25434"/>
                </a:lnTo>
                <a:lnTo>
                  <a:pt x="8346720" y="791007"/>
                </a:lnTo>
                <a:lnTo>
                  <a:pt x="8346720" y="791105"/>
                </a:lnTo>
                <a:lnTo>
                  <a:pt x="770859" y="8371031"/>
                </a:lnTo>
                <a:lnTo>
                  <a:pt x="0" y="7599922"/>
                </a:lnTo>
                <a:lnTo>
                  <a:pt x="7541148" y="55095"/>
                </a:lnTo>
                <a:lnTo>
                  <a:pt x="7536020" y="49965"/>
                </a:ln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4" name="Shape 16947">
            <a:extLst>
              <a:ext uri="{FF2B5EF4-FFF2-40B4-BE49-F238E27FC236}">
                <a16:creationId xmlns:a16="http://schemas.microsoft.com/office/drawing/2014/main" id="{2667C698-9913-A683-D3EE-D73CCFF0FC76}"/>
              </a:ext>
            </a:extLst>
          </p:cNvPr>
          <p:cNvSpPr/>
          <p:nvPr/>
        </p:nvSpPr>
        <p:spPr>
          <a:xfrm>
            <a:off x="5216209" y="3367386"/>
            <a:ext cx="1335026" cy="849137"/>
          </a:xfrm>
          <a:custGeom>
            <a:avLst/>
            <a:gdLst/>
            <a:ahLst/>
            <a:cxnLst>
              <a:cxn ang="0">
                <a:pos x="wd2" y="hd2"/>
              </a:cxn>
              <a:cxn ang="5400000">
                <a:pos x="wd2" y="hd2"/>
              </a:cxn>
              <a:cxn ang="10800000">
                <a:pos x="wd2" y="hd2"/>
              </a:cxn>
              <a:cxn ang="16200000">
                <a:pos x="wd2" y="hd2"/>
              </a:cxn>
            </a:cxnLst>
            <a:rect l="0" t="0" r="r" b="b"/>
            <a:pathLst>
              <a:path w="21600" h="19916" extrusionOk="0">
                <a:moveTo>
                  <a:pt x="169" y="14904"/>
                </a:moveTo>
                <a:cubicBezTo>
                  <a:pt x="4788" y="21600"/>
                  <a:pt x="12287" y="21584"/>
                  <a:pt x="16918" y="14872"/>
                </a:cubicBezTo>
                <a:lnTo>
                  <a:pt x="21600" y="8084"/>
                </a:lnTo>
                <a:lnTo>
                  <a:pt x="16023" y="0"/>
                </a:lnTo>
                <a:lnTo>
                  <a:pt x="11341" y="6788"/>
                </a:lnTo>
                <a:cubicBezTo>
                  <a:pt x="9798" y="9025"/>
                  <a:pt x="7302" y="9030"/>
                  <a:pt x="5761" y="6797"/>
                </a:cubicBezTo>
                <a:cubicBezTo>
                  <a:pt x="5700" y="6708"/>
                  <a:pt x="5658" y="6604"/>
                  <a:pt x="5602" y="6511"/>
                </a:cubicBezTo>
                <a:lnTo>
                  <a:pt x="0" y="14632"/>
                </a:lnTo>
                <a:cubicBezTo>
                  <a:pt x="58" y="14720"/>
                  <a:pt x="109" y="14817"/>
                  <a:pt x="169" y="14904"/>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4000" dirty="0">
              <a:latin typeface="Lato Light" panose="020F0502020204030203" pitchFamily="34" charset="0"/>
            </a:endParaRPr>
          </a:p>
        </p:txBody>
      </p:sp>
      <p:sp>
        <p:nvSpPr>
          <p:cNvPr id="15" name="Shape 16949">
            <a:extLst>
              <a:ext uri="{FF2B5EF4-FFF2-40B4-BE49-F238E27FC236}">
                <a16:creationId xmlns:a16="http://schemas.microsoft.com/office/drawing/2014/main" id="{8123FFC0-831F-9C6B-56D1-C1523A926A48}"/>
              </a:ext>
            </a:extLst>
          </p:cNvPr>
          <p:cNvSpPr/>
          <p:nvPr/>
        </p:nvSpPr>
        <p:spPr>
          <a:xfrm>
            <a:off x="3012496" y="3069097"/>
            <a:ext cx="91382" cy="164461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0"/>
                </a:lnTo>
                <a:lnTo>
                  <a:pt x="0" y="2400"/>
                </a:lnTo>
                <a:lnTo>
                  <a:pt x="21600" y="2400"/>
                </a:lnTo>
                <a:cubicBezTo>
                  <a:pt x="21600" y="2400"/>
                  <a:pt x="21600" y="0"/>
                  <a:pt x="21600" y="0"/>
                </a:cubicBezTo>
                <a:close/>
                <a:moveTo>
                  <a:pt x="21600" y="4800"/>
                </a:moveTo>
                <a:lnTo>
                  <a:pt x="0" y="4800"/>
                </a:lnTo>
                <a:lnTo>
                  <a:pt x="0" y="7200"/>
                </a:lnTo>
                <a:lnTo>
                  <a:pt x="21600" y="7200"/>
                </a:lnTo>
                <a:cubicBezTo>
                  <a:pt x="21600" y="7200"/>
                  <a:pt x="21600" y="4800"/>
                  <a:pt x="21600" y="4800"/>
                </a:cubicBezTo>
                <a:close/>
                <a:moveTo>
                  <a:pt x="21600" y="9600"/>
                </a:moveTo>
                <a:lnTo>
                  <a:pt x="0" y="9600"/>
                </a:lnTo>
                <a:lnTo>
                  <a:pt x="0" y="12000"/>
                </a:lnTo>
                <a:lnTo>
                  <a:pt x="21600" y="12000"/>
                </a:lnTo>
                <a:cubicBezTo>
                  <a:pt x="21600" y="12000"/>
                  <a:pt x="21600" y="9600"/>
                  <a:pt x="21600" y="9600"/>
                </a:cubicBezTo>
                <a:close/>
                <a:moveTo>
                  <a:pt x="21600" y="14400"/>
                </a:moveTo>
                <a:lnTo>
                  <a:pt x="0" y="14400"/>
                </a:lnTo>
                <a:lnTo>
                  <a:pt x="0" y="16800"/>
                </a:lnTo>
                <a:lnTo>
                  <a:pt x="21600" y="16800"/>
                </a:lnTo>
                <a:cubicBezTo>
                  <a:pt x="21600" y="16800"/>
                  <a:pt x="21600" y="14400"/>
                  <a:pt x="21600" y="14400"/>
                </a:cubicBezTo>
                <a:close/>
                <a:moveTo>
                  <a:pt x="21600" y="19200"/>
                </a:moveTo>
                <a:lnTo>
                  <a:pt x="0" y="19200"/>
                </a:lnTo>
                <a:lnTo>
                  <a:pt x="0" y="21600"/>
                </a:lnTo>
                <a:lnTo>
                  <a:pt x="21600" y="21600"/>
                </a:lnTo>
                <a:cubicBezTo>
                  <a:pt x="21600" y="21600"/>
                  <a:pt x="21600" y="19200"/>
                  <a:pt x="21600" y="1920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16" name="Shape 16950">
            <a:extLst>
              <a:ext uri="{FF2B5EF4-FFF2-40B4-BE49-F238E27FC236}">
                <a16:creationId xmlns:a16="http://schemas.microsoft.com/office/drawing/2014/main" id="{D5A2D56F-3885-886B-672C-B32EB2556214}"/>
              </a:ext>
            </a:extLst>
          </p:cNvPr>
          <p:cNvSpPr/>
          <p:nvPr/>
        </p:nvSpPr>
        <p:spPr>
          <a:xfrm>
            <a:off x="2025993" y="4879255"/>
            <a:ext cx="1078250" cy="759601"/>
          </a:xfrm>
          <a:custGeom>
            <a:avLst/>
            <a:gdLst/>
            <a:ahLst/>
            <a:cxnLst>
              <a:cxn ang="0">
                <a:pos x="wd2" y="hd2"/>
              </a:cxn>
              <a:cxn ang="5400000">
                <a:pos x="wd2" y="hd2"/>
              </a:cxn>
              <a:cxn ang="10800000">
                <a:pos x="wd2" y="hd2"/>
              </a:cxn>
              <a:cxn ang="16200000">
                <a:pos x="wd2" y="hd2"/>
              </a:cxn>
            </a:cxnLst>
            <a:rect l="0" t="0" r="r" b="b"/>
            <a:pathLst>
              <a:path w="21600" h="21600" extrusionOk="0">
                <a:moveTo>
                  <a:pt x="1831" y="16"/>
                </a:moveTo>
                <a:lnTo>
                  <a:pt x="0" y="16"/>
                </a:lnTo>
                <a:lnTo>
                  <a:pt x="0" y="5212"/>
                </a:lnTo>
                <a:lnTo>
                  <a:pt x="1831" y="5212"/>
                </a:lnTo>
                <a:cubicBezTo>
                  <a:pt x="1831" y="5212"/>
                  <a:pt x="1831" y="16"/>
                  <a:pt x="1831" y="16"/>
                </a:cubicBezTo>
                <a:close/>
                <a:moveTo>
                  <a:pt x="3650" y="14188"/>
                </a:moveTo>
                <a:cubicBezTo>
                  <a:pt x="2976" y="12923"/>
                  <a:pt x="2480" y="11515"/>
                  <a:pt x="2174" y="9998"/>
                </a:cubicBezTo>
                <a:lnTo>
                  <a:pt x="415" y="10716"/>
                </a:lnTo>
                <a:cubicBezTo>
                  <a:pt x="783" y="12543"/>
                  <a:pt x="1380" y="14241"/>
                  <a:pt x="2192" y="15763"/>
                </a:cubicBezTo>
                <a:cubicBezTo>
                  <a:pt x="2192" y="15763"/>
                  <a:pt x="3650" y="14188"/>
                  <a:pt x="3650" y="14188"/>
                </a:cubicBezTo>
                <a:close/>
                <a:moveTo>
                  <a:pt x="9157" y="19038"/>
                </a:moveTo>
                <a:cubicBezTo>
                  <a:pt x="8068" y="18750"/>
                  <a:pt x="7034" y="18180"/>
                  <a:pt x="6088" y="17347"/>
                </a:cubicBezTo>
                <a:lnTo>
                  <a:pt x="5123" y="19559"/>
                </a:lnTo>
                <a:cubicBezTo>
                  <a:pt x="6264" y="20567"/>
                  <a:pt x="7509" y="21252"/>
                  <a:pt x="8823" y="21600"/>
                </a:cubicBezTo>
                <a:cubicBezTo>
                  <a:pt x="8823" y="21600"/>
                  <a:pt x="9157" y="19038"/>
                  <a:pt x="9157" y="19038"/>
                </a:cubicBezTo>
                <a:close/>
                <a:moveTo>
                  <a:pt x="16486" y="19550"/>
                </a:moveTo>
                <a:lnTo>
                  <a:pt x="15519" y="17338"/>
                </a:lnTo>
                <a:cubicBezTo>
                  <a:pt x="14573" y="18175"/>
                  <a:pt x="13542" y="18746"/>
                  <a:pt x="12451" y="19037"/>
                </a:cubicBezTo>
                <a:lnTo>
                  <a:pt x="12788" y="21596"/>
                </a:lnTo>
                <a:cubicBezTo>
                  <a:pt x="14102" y="21248"/>
                  <a:pt x="15346" y="20559"/>
                  <a:pt x="16486" y="19550"/>
                </a:cubicBezTo>
                <a:close/>
                <a:moveTo>
                  <a:pt x="21187" y="10700"/>
                </a:moveTo>
                <a:lnTo>
                  <a:pt x="19427" y="9985"/>
                </a:lnTo>
                <a:cubicBezTo>
                  <a:pt x="19123" y="11501"/>
                  <a:pt x="18627" y="12911"/>
                  <a:pt x="17955" y="14177"/>
                </a:cubicBezTo>
                <a:lnTo>
                  <a:pt x="19414" y="15749"/>
                </a:lnTo>
                <a:cubicBezTo>
                  <a:pt x="20225" y="14226"/>
                  <a:pt x="20821" y="12527"/>
                  <a:pt x="21187" y="10700"/>
                </a:cubicBezTo>
                <a:close/>
                <a:moveTo>
                  <a:pt x="21600" y="0"/>
                </a:moveTo>
                <a:lnTo>
                  <a:pt x="19769" y="0"/>
                </a:lnTo>
                <a:lnTo>
                  <a:pt x="19769" y="5196"/>
                </a:lnTo>
                <a:lnTo>
                  <a:pt x="21600" y="5196"/>
                </a:lnTo>
                <a:cubicBezTo>
                  <a:pt x="21600" y="5196"/>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17" name="Shape 16951">
            <a:extLst>
              <a:ext uri="{FF2B5EF4-FFF2-40B4-BE49-F238E27FC236}">
                <a16:creationId xmlns:a16="http://schemas.microsoft.com/office/drawing/2014/main" id="{CD119FB8-54E5-3F07-4C25-DDD03C0E8B9D}"/>
              </a:ext>
            </a:extLst>
          </p:cNvPr>
          <p:cNvSpPr/>
          <p:nvPr/>
        </p:nvSpPr>
        <p:spPr>
          <a:xfrm>
            <a:off x="2035147" y="1964662"/>
            <a:ext cx="91381" cy="2741036"/>
          </a:xfrm>
          <a:custGeom>
            <a:avLst/>
            <a:gdLst/>
            <a:ahLst/>
            <a:cxnLst>
              <a:cxn ang="0">
                <a:pos x="wd2" y="hd2"/>
              </a:cxn>
              <a:cxn ang="5400000">
                <a:pos x="wd2" y="hd2"/>
              </a:cxn>
              <a:cxn ang="10800000">
                <a:pos x="wd2" y="hd2"/>
              </a:cxn>
              <a:cxn ang="16200000">
                <a:pos x="wd2" y="hd2"/>
              </a:cxn>
            </a:cxnLst>
            <a:rect l="0" t="0" r="r" b="b"/>
            <a:pathLst>
              <a:path w="21600" h="21600" extrusionOk="0">
                <a:moveTo>
                  <a:pt x="21600" y="20160"/>
                </a:moveTo>
                <a:lnTo>
                  <a:pt x="0" y="20160"/>
                </a:lnTo>
                <a:lnTo>
                  <a:pt x="0" y="21600"/>
                </a:lnTo>
                <a:lnTo>
                  <a:pt x="21600" y="21600"/>
                </a:lnTo>
                <a:cubicBezTo>
                  <a:pt x="21600" y="21600"/>
                  <a:pt x="21600" y="20160"/>
                  <a:pt x="21600" y="20160"/>
                </a:cubicBezTo>
                <a:close/>
                <a:moveTo>
                  <a:pt x="21600" y="17280"/>
                </a:moveTo>
                <a:lnTo>
                  <a:pt x="0" y="17280"/>
                </a:lnTo>
                <a:lnTo>
                  <a:pt x="0" y="18720"/>
                </a:lnTo>
                <a:lnTo>
                  <a:pt x="21600" y="18720"/>
                </a:lnTo>
                <a:cubicBezTo>
                  <a:pt x="21600" y="18720"/>
                  <a:pt x="21600" y="17280"/>
                  <a:pt x="21600" y="17280"/>
                </a:cubicBezTo>
                <a:close/>
                <a:moveTo>
                  <a:pt x="21600" y="14400"/>
                </a:moveTo>
                <a:lnTo>
                  <a:pt x="0" y="14400"/>
                </a:lnTo>
                <a:lnTo>
                  <a:pt x="0" y="15840"/>
                </a:lnTo>
                <a:lnTo>
                  <a:pt x="21600" y="15840"/>
                </a:lnTo>
                <a:cubicBezTo>
                  <a:pt x="21600" y="15840"/>
                  <a:pt x="21600" y="14400"/>
                  <a:pt x="21600" y="14400"/>
                </a:cubicBezTo>
                <a:close/>
                <a:moveTo>
                  <a:pt x="21600" y="11520"/>
                </a:moveTo>
                <a:lnTo>
                  <a:pt x="0" y="11520"/>
                </a:lnTo>
                <a:lnTo>
                  <a:pt x="0" y="12960"/>
                </a:lnTo>
                <a:lnTo>
                  <a:pt x="21600" y="12960"/>
                </a:lnTo>
                <a:cubicBezTo>
                  <a:pt x="21600" y="12960"/>
                  <a:pt x="21600" y="11520"/>
                  <a:pt x="21600" y="11520"/>
                </a:cubicBezTo>
                <a:close/>
                <a:moveTo>
                  <a:pt x="21600" y="8640"/>
                </a:moveTo>
                <a:lnTo>
                  <a:pt x="0" y="8640"/>
                </a:lnTo>
                <a:lnTo>
                  <a:pt x="0" y="10080"/>
                </a:lnTo>
                <a:lnTo>
                  <a:pt x="21600" y="10080"/>
                </a:lnTo>
                <a:cubicBezTo>
                  <a:pt x="21600" y="10080"/>
                  <a:pt x="21600" y="8640"/>
                  <a:pt x="21600" y="8640"/>
                </a:cubicBezTo>
                <a:close/>
                <a:moveTo>
                  <a:pt x="21600" y="5760"/>
                </a:moveTo>
                <a:lnTo>
                  <a:pt x="0" y="5760"/>
                </a:lnTo>
                <a:lnTo>
                  <a:pt x="0" y="7200"/>
                </a:lnTo>
                <a:lnTo>
                  <a:pt x="21600" y="7200"/>
                </a:lnTo>
                <a:cubicBezTo>
                  <a:pt x="21600" y="7200"/>
                  <a:pt x="21600" y="5760"/>
                  <a:pt x="21600" y="5760"/>
                </a:cubicBezTo>
                <a:close/>
                <a:moveTo>
                  <a:pt x="21600" y="2880"/>
                </a:moveTo>
                <a:lnTo>
                  <a:pt x="0" y="2880"/>
                </a:lnTo>
                <a:lnTo>
                  <a:pt x="0" y="4320"/>
                </a:lnTo>
                <a:lnTo>
                  <a:pt x="21600" y="4320"/>
                </a:lnTo>
                <a:cubicBezTo>
                  <a:pt x="21600" y="4320"/>
                  <a:pt x="21600" y="2880"/>
                  <a:pt x="21600" y="2880"/>
                </a:cubicBezTo>
                <a:close/>
                <a:moveTo>
                  <a:pt x="21600" y="0"/>
                </a:moveTo>
                <a:lnTo>
                  <a:pt x="0" y="0"/>
                </a:lnTo>
                <a:lnTo>
                  <a:pt x="0" y="1440"/>
                </a:lnTo>
                <a:lnTo>
                  <a:pt x="21600" y="1440"/>
                </a:lnTo>
                <a:cubicBezTo>
                  <a:pt x="21600" y="1440"/>
                  <a:pt x="21600" y="0"/>
                  <a:pt x="21600" y="0"/>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18" name="Shape 16953">
            <a:extLst>
              <a:ext uri="{FF2B5EF4-FFF2-40B4-BE49-F238E27FC236}">
                <a16:creationId xmlns:a16="http://schemas.microsoft.com/office/drawing/2014/main" id="{48E60A20-48BC-277F-65B9-F884FCADA4DD}"/>
              </a:ext>
            </a:extLst>
          </p:cNvPr>
          <p:cNvSpPr/>
          <p:nvPr/>
        </p:nvSpPr>
        <p:spPr>
          <a:xfrm>
            <a:off x="3001385" y="2120276"/>
            <a:ext cx="814196" cy="759038"/>
          </a:xfrm>
          <a:custGeom>
            <a:avLst/>
            <a:gdLst/>
            <a:ahLst/>
            <a:cxnLst>
              <a:cxn ang="0">
                <a:pos x="wd2" y="hd2"/>
              </a:cxn>
              <a:cxn ang="5400000">
                <a:pos x="wd2" y="hd2"/>
              </a:cxn>
              <a:cxn ang="10800000">
                <a:pos x="wd2" y="hd2"/>
              </a:cxn>
              <a:cxn ang="16200000">
                <a:pos x="wd2" y="hd2"/>
              </a:cxn>
            </a:cxnLst>
            <a:rect l="0" t="0" r="r" b="b"/>
            <a:pathLst>
              <a:path w="21600" h="21600" extrusionOk="0">
                <a:moveTo>
                  <a:pt x="2424" y="16400"/>
                </a:moveTo>
                <a:lnTo>
                  <a:pt x="0" y="16400"/>
                </a:lnTo>
                <a:lnTo>
                  <a:pt x="0" y="21600"/>
                </a:lnTo>
                <a:lnTo>
                  <a:pt x="2424" y="21600"/>
                </a:lnTo>
                <a:lnTo>
                  <a:pt x="2424" y="16400"/>
                </a:lnTo>
                <a:close/>
                <a:moveTo>
                  <a:pt x="2902" y="5842"/>
                </a:moveTo>
                <a:cubicBezTo>
                  <a:pt x="2365" y="6603"/>
                  <a:pt x="1899" y="7408"/>
                  <a:pt x="1506" y="8252"/>
                </a:cubicBezTo>
                <a:cubicBezTo>
                  <a:pt x="1113" y="9096"/>
                  <a:pt x="794" y="9978"/>
                  <a:pt x="550" y="10892"/>
                </a:cubicBezTo>
                <a:lnTo>
                  <a:pt x="2880" y="11610"/>
                </a:lnTo>
                <a:cubicBezTo>
                  <a:pt x="3082" y="10852"/>
                  <a:pt x="3347" y="10122"/>
                  <a:pt x="3674" y="9420"/>
                </a:cubicBezTo>
                <a:cubicBezTo>
                  <a:pt x="4000" y="8719"/>
                  <a:pt x="4388" y="8050"/>
                  <a:pt x="4834" y="7418"/>
                </a:cubicBezTo>
                <a:lnTo>
                  <a:pt x="2902" y="5842"/>
                </a:lnTo>
                <a:close/>
                <a:moveTo>
                  <a:pt x="11684" y="0"/>
                </a:moveTo>
                <a:cubicBezTo>
                  <a:pt x="10814" y="174"/>
                  <a:pt x="9967" y="432"/>
                  <a:pt x="9148" y="774"/>
                </a:cubicBezTo>
                <a:cubicBezTo>
                  <a:pt x="8330" y="1115"/>
                  <a:pt x="7540" y="1538"/>
                  <a:pt x="6784" y="2042"/>
                </a:cubicBezTo>
                <a:lnTo>
                  <a:pt x="8063" y="4257"/>
                </a:lnTo>
                <a:cubicBezTo>
                  <a:pt x="8689" y="3839"/>
                  <a:pt x="9344" y="3488"/>
                  <a:pt x="10023" y="3206"/>
                </a:cubicBezTo>
                <a:cubicBezTo>
                  <a:pt x="10705" y="2922"/>
                  <a:pt x="11406" y="2708"/>
                  <a:pt x="12127" y="2564"/>
                </a:cubicBezTo>
                <a:lnTo>
                  <a:pt x="11684" y="0"/>
                </a:lnTo>
                <a:close/>
                <a:moveTo>
                  <a:pt x="16703" y="751"/>
                </a:moveTo>
                <a:lnTo>
                  <a:pt x="16257" y="3312"/>
                </a:lnTo>
                <a:cubicBezTo>
                  <a:pt x="16979" y="3457"/>
                  <a:pt x="17682" y="3673"/>
                  <a:pt x="18361" y="3957"/>
                </a:cubicBezTo>
                <a:cubicBezTo>
                  <a:pt x="19039" y="4241"/>
                  <a:pt x="19694" y="4593"/>
                  <a:pt x="20320" y="5012"/>
                </a:cubicBezTo>
                <a:lnTo>
                  <a:pt x="21600" y="2798"/>
                </a:lnTo>
                <a:cubicBezTo>
                  <a:pt x="20845" y="2293"/>
                  <a:pt x="20056" y="1868"/>
                  <a:pt x="19238" y="1526"/>
                </a:cubicBezTo>
                <a:cubicBezTo>
                  <a:pt x="18420" y="1184"/>
                  <a:pt x="17573" y="925"/>
                  <a:pt x="16703" y="751"/>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19" name="Shape 16954">
            <a:extLst>
              <a:ext uri="{FF2B5EF4-FFF2-40B4-BE49-F238E27FC236}">
                <a16:creationId xmlns:a16="http://schemas.microsoft.com/office/drawing/2014/main" id="{DF2DB8D1-147D-F039-9BE2-DA174AD609C3}"/>
              </a:ext>
            </a:extLst>
          </p:cNvPr>
          <p:cNvSpPr/>
          <p:nvPr/>
        </p:nvSpPr>
        <p:spPr>
          <a:xfrm>
            <a:off x="3880901" y="2331495"/>
            <a:ext cx="1485965" cy="1485966"/>
          </a:xfrm>
          <a:custGeom>
            <a:avLst/>
            <a:gdLst/>
            <a:ahLst/>
            <a:cxnLst>
              <a:cxn ang="0">
                <a:pos x="wd2" y="hd2"/>
              </a:cxn>
              <a:cxn ang="5400000">
                <a:pos x="wd2" y="hd2"/>
              </a:cxn>
              <a:cxn ang="10800000">
                <a:pos x="wd2" y="hd2"/>
              </a:cxn>
              <a:cxn ang="16200000">
                <a:pos x="wd2" y="hd2"/>
              </a:cxn>
            </a:cxnLst>
            <a:rect l="0" t="0" r="r" b="b"/>
            <a:pathLst>
              <a:path w="21600" h="21600" extrusionOk="0">
                <a:moveTo>
                  <a:pt x="18782" y="19722"/>
                </a:moveTo>
                <a:lnTo>
                  <a:pt x="19722" y="18782"/>
                </a:lnTo>
                <a:lnTo>
                  <a:pt x="21600" y="20661"/>
                </a:lnTo>
                <a:lnTo>
                  <a:pt x="20661" y="21600"/>
                </a:lnTo>
                <a:lnTo>
                  <a:pt x="18782" y="19722"/>
                </a:lnTo>
                <a:close/>
                <a:moveTo>
                  <a:pt x="15026" y="15965"/>
                </a:moveTo>
                <a:lnTo>
                  <a:pt x="15965" y="15026"/>
                </a:lnTo>
                <a:lnTo>
                  <a:pt x="17843" y="16904"/>
                </a:lnTo>
                <a:lnTo>
                  <a:pt x="16904" y="17843"/>
                </a:lnTo>
                <a:lnTo>
                  <a:pt x="15026" y="15965"/>
                </a:lnTo>
                <a:close/>
                <a:moveTo>
                  <a:pt x="11270" y="12209"/>
                </a:moveTo>
                <a:lnTo>
                  <a:pt x="12209" y="11270"/>
                </a:lnTo>
                <a:lnTo>
                  <a:pt x="14087" y="13148"/>
                </a:lnTo>
                <a:lnTo>
                  <a:pt x="13148" y="14087"/>
                </a:lnTo>
                <a:lnTo>
                  <a:pt x="11270" y="12209"/>
                </a:lnTo>
                <a:close/>
                <a:moveTo>
                  <a:pt x="7513" y="8452"/>
                </a:moveTo>
                <a:lnTo>
                  <a:pt x="8452" y="7513"/>
                </a:lnTo>
                <a:lnTo>
                  <a:pt x="10330" y="9391"/>
                </a:lnTo>
                <a:lnTo>
                  <a:pt x="9391" y="10330"/>
                </a:lnTo>
                <a:lnTo>
                  <a:pt x="7513" y="8452"/>
                </a:lnTo>
                <a:close/>
                <a:moveTo>
                  <a:pt x="3757" y="4696"/>
                </a:moveTo>
                <a:lnTo>
                  <a:pt x="4696" y="3757"/>
                </a:lnTo>
                <a:lnTo>
                  <a:pt x="6574" y="5635"/>
                </a:lnTo>
                <a:lnTo>
                  <a:pt x="5635" y="6574"/>
                </a:lnTo>
                <a:lnTo>
                  <a:pt x="3757" y="4696"/>
                </a:lnTo>
                <a:close/>
                <a:moveTo>
                  <a:pt x="0" y="939"/>
                </a:moveTo>
                <a:lnTo>
                  <a:pt x="939" y="0"/>
                </a:lnTo>
                <a:lnTo>
                  <a:pt x="2818" y="1878"/>
                </a:lnTo>
                <a:lnTo>
                  <a:pt x="1878" y="2818"/>
                </a:lnTo>
                <a:lnTo>
                  <a:pt x="0" y="939"/>
                </a:ln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20" name="Shape 16955">
            <a:extLst>
              <a:ext uri="{FF2B5EF4-FFF2-40B4-BE49-F238E27FC236}">
                <a16:creationId xmlns:a16="http://schemas.microsoft.com/office/drawing/2014/main" id="{3F75B94F-DDF2-48C9-6141-B22FE136D45F}"/>
              </a:ext>
            </a:extLst>
          </p:cNvPr>
          <p:cNvSpPr/>
          <p:nvPr/>
        </p:nvSpPr>
        <p:spPr>
          <a:xfrm>
            <a:off x="5440901" y="3860413"/>
            <a:ext cx="558958" cy="158739"/>
          </a:xfrm>
          <a:custGeom>
            <a:avLst/>
            <a:gdLst/>
            <a:ahLst/>
            <a:cxnLst>
              <a:cxn ang="0">
                <a:pos x="wd2" y="hd2"/>
              </a:cxn>
              <a:cxn ang="5400000">
                <a:pos x="wd2" y="hd2"/>
              </a:cxn>
              <a:cxn ang="10800000">
                <a:pos x="wd2" y="hd2"/>
              </a:cxn>
              <a:cxn ang="16200000">
                <a:pos x="wd2" y="hd2"/>
              </a:cxn>
            </a:cxnLst>
            <a:rect l="0" t="0" r="r" b="b"/>
            <a:pathLst>
              <a:path w="21600" h="21600" extrusionOk="0">
                <a:moveTo>
                  <a:pt x="14673" y="21600"/>
                </a:moveTo>
                <a:cubicBezTo>
                  <a:pt x="15921" y="20459"/>
                  <a:pt x="17128" y="18923"/>
                  <a:pt x="18285" y="17003"/>
                </a:cubicBezTo>
                <a:cubicBezTo>
                  <a:pt x="19442" y="15083"/>
                  <a:pt x="20550" y="12779"/>
                  <a:pt x="21600" y="10104"/>
                </a:cubicBezTo>
                <a:lnTo>
                  <a:pt x="19532" y="0"/>
                </a:lnTo>
                <a:cubicBezTo>
                  <a:pt x="18662" y="2214"/>
                  <a:pt x="17743" y="4124"/>
                  <a:pt x="16783" y="5715"/>
                </a:cubicBezTo>
                <a:cubicBezTo>
                  <a:pt x="15820" y="7311"/>
                  <a:pt x="14822" y="8582"/>
                  <a:pt x="13787" y="9529"/>
                </a:cubicBezTo>
                <a:lnTo>
                  <a:pt x="14673" y="21600"/>
                </a:lnTo>
                <a:close/>
                <a:moveTo>
                  <a:pt x="7310" y="19815"/>
                </a:moveTo>
                <a:lnTo>
                  <a:pt x="7715" y="7436"/>
                </a:lnTo>
                <a:cubicBezTo>
                  <a:pt x="6652" y="7002"/>
                  <a:pt x="5610" y="6226"/>
                  <a:pt x="4597" y="5114"/>
                </a:cubicBezTo>
                <a:cubicBezTo>
                  <a:pt x="3584" y="4002"/>
                  <a:pt x="2600" y="2556"/>
                  <a:pt x="1650" y="782"/>
                </a:cubicBezTo>
                <a:lnTo>
                  <a:pt x="0" y="11801"/>
                </a:lnTo>
                <a:cubicBezTo>
                  <a:pt x="1145" y="13940"/>
                  <a:pt x="2332" y="15683"/>
                  <a:pt x="3552" y="17021"/>
                </a:cubicBezTo>
                <a:cubicBezTo>
                  <a:pt x="4773" y="18360"/>
                  <a:pt x="6028" y="19294"/>
                  <a:pt x="7310" y="19815"/>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21" name="Shape 16956">
            <a:extLst>
              <a:ext uri="{FF2B5EF4-FFF2-40B4-BE49-F238E27FC236}">
                <a16:creationId xmlns:a16="http://schemas.microsoft.com/office/drawing/2014/main" id="{D0188BB3-94AE-6C00-1EB6-4F9F7543985E}"/>
              </a:ext>
            </a:extLst>
          </p:cNvPr>
          <p:cNvSpPr/>
          <p:nvPr/>
        </p:nvSpPr>
        <p:spPr>
          <a:xfrm>
            <a:off x="6077192" y="1834715"/>
            <a:ext cx="2002820" cy="2002821"/>
          </a:xfrm>
          <a:custGeom>
            <a:avLst/>
            <a:gdLst/>
            <a:ahLst/>
            <a:cxnLst>
              <a:cxn ang="0">
                <a:pos x="wd2" y="hd2"/>
              </a:cxn>
              <a:cxn ang="5400000">
                <a:pos x="wd2" y="hd2"/>
              </a:cxn>
              <a:cxn ang="10800000">
                <a:pos x="wd2" y="hd2"/>
              </a:cxn>
              <a:cxn ang="16200000">
                <a:pos x="wd2" y="hd2"/>
              </a:cxn>
            </a:cxnLst>
            <a:rect l="0" t="0" r="r" b="b"/>
            <a:pathLst>
              <a:path w="21600" h="21600" extrusionOk="0">
                <a:moveTo>
                  <a:pt x="2090" y="20206"/>
                </a:moveTo>
                <a:lnTo>
                  <a:pt x="1394" y="19510"/>
                </a:lnTo>
                <a:lnTo>
                  <a:pt x="0" y="20903"/>
                </a:lnTo>
                <a:lnTo>
                  <a:pt x="697" y="21600"/>
                </a:lnTo>
                <a:cubicBezTo>
                  <a:pt x="697" y="21600"/>
                  <a:pt x="2090" y="20206"/>
                  <a:pt x="2090" y="20206"/>
                </a:cubicBezTo>
                <a:close/>
                <a:moveTo>
                  <a:pt x="4877" y="17419"/>
                </a:moveTo>
                <a:lnTo>
                  <a:pt x="4181" y="16723"/>
                </a:lnTo>
                <a:lnTo>
                  <a:pt x="2787" y="18116"/>
                </a:lnTo>
                <a:lnTo>
                  <a:pt x="3484" y="18813"/>
                </a:lnTo>
                <a:cubicBezTo>
                  <a:pt x="3484" y="18813"/>
                  <a:pt x="4877" y="17419"/>
                  <a:pt x="4877" y="17419"/>
                </a:cubicBezTo>
                <a:close/>
                <a:moveTo>
                  <a:pt x="7665" y="14632"/>
                </a:moveTo>
                <a:lnTo>
                  <a:pt x="6968" y="13935"/>
                </a:lnTo>
                <a:lnTo>
                  <a:pt x="5574" y="15329"/>
                </a:lnTo>
                <a:lnTo>
                  <a:pt x="6271" y="16026"/>
                </a:lnTo>
                <a:cubicBezTo>
                  <a:pt x="6271" y="16026"/>
                  <a:pt x="7665" y="14632"/>
                  <a:pt x="7665" y="14632"/>
                </a:cubicBezTo>
                <a:close/>
                <a:moveTo>
                  <a:pt x="10452" y="11845"/>
                </a:moveTo>
                <a:lnTo>
                  <a:pt x="9755" y="11148"/>
                </a:lnTo>
                <a:lnTo>
                  <a:pt x="8361" y="12542"/>
                </a:lnTo>
                <a:lnTo>
                  <a:pt x="9058" y="13239"/>
                </a:lnTo>
                <a:cubicBezTo>
                  <a:pt x="9058" y="13239"/>
                  <a:pt x="10452" y="11845"/>
                  <a:pt x="10452" y="11845"/>
                </a:cubicBezTo>
                <a:close/>
                <a:moveTo>
                  <a:pt x="13239" y="9058"/>
                </a:moveTo>
                <a:lnTo>
                  <a:pt x="12542" y="8361"/>
                </a:lnTo>
                <a:lnTo>
                  <a:pt x="11148" y="9755"/>
                </a:lnTo>
                <a:lnTo>
                  <a:pt x="11845" y="10452"/>
                </a:lnTo>
                <a:cubicBezTo>
                  <a:pt x="11845" y="10452"/>
                  <a:pt x="13239" y="9058"/>
                  <a:pt x="13239" y="9058"/>
                </a:cubicBezTo>
                <a:close/>
                <a:moveTo>
                  <a:pt x="16026" y="6271"/>
                </a:moveTo>
                <a:lnTo>
                  <a:pt x="15329" y="5574"/>
                </a:lnTo>
                <a:lnTo>
                  <a:pt x="13935" y="6968"/>
                </a:lnTo>
                <a:lnTo>
                  <a:pt x="14632" y="7665"/>
                </a:lnTo>
                <a:cubicBezTo>
                  <a:pt x="14632" y="7665"/>
                  <a:pt x="16026" y="6271"/>
                  <a:pt x="16026" y="6271"/>
                </a:cubicBezTo>
                <a:close/>
                <a:moveTo>
                  <a:pt x="18813" y="3484"/>
                </a:moveTo>
                <a:lnTo>
                  <a:pt x="18116" y="2787"/>
                </a:lnTo>
                <a:lnTo>
                  <a:pt x="16722" y="4181"/>
                </a:lnTo>
                <a:lnTo>
                  <a:pt x="17419" y="4878"/>
                </a:lnTo>
                <a:cubicBezTo>
                  <a:pt x="17419" y="4878"/>
                  <a:pt x="18813" y="3484"/>
                  <a:pt x="18813" y="3484"/>
                </a:cubicBezTo>
                <a:close/>
                <a:moveTo>
                  <a:pt x="21600" y="697"/>
                </a:moveTo>
                <a:lnTo>
                  <a:pt x="20903" y="0"/>
                </a:lnTo>
                <a:lnTo>
                  <a:pt x="19510" y="1394"/>
                </a:lnTo>
                <a:lnTo>
                  <a:pt x="20206" y="2090"/>
                </a:lnTo>
                <a:cubicBezTo>
                  <a:pt x="20206" y="2090"/>
                  <a:pt x="21600" y="697"/>
                  <a:pt x="21600" y="697"/>
                </a:cubicBezTo>
                <a:close/>
              </a:path>
            </a:pathLst>
          </a:custGeom>
          <a:solidFill>
            <a:srgbClr val="FFFFFF"/>
          </a:solidFill>
          <a:ln w="12700" cap="flat">
            <a:noFill/>
            <a:miter lim="400000"/>
          </a:ln>
          <a:effectLst/>
        </p:spPr>
        <p:txBody>
          <a:bodyPr wrap="square" lIns="0" tIns="0" rIns="0" bIns="0" numCol="1" anchor="ctr">
            <a:noAutofit/>
          </a:bodyPr>
          <a:lstStyle/>
          <a:p>
            <a:pPr>
              <a:defRPr sz="3000"/>
            </a:pPr>
            <a:endParaRPr sz="3200" dirty="0">
              <a:latin typeface="Lato Light" panose="020F0502020204030203" pitchFamily="34" charset="0"/>
            </a:endParaRPr>
          </a:p>
        </p:txBody>
      </p:sp>
      <p:sp>
        <p:nvSpPr>
          <p:cNvPr id="23" name="Shape 16961">
            <a:extLst>
              <a:ext uri="{FF2B5EF4-FFF2-40B4-BE49-F238E27FC236}">
                <a16:creationId xmlns:a16="http://schemas.microsoft.com/office/drawing/2014/main" id="{9CA5EC53-4D78-0D35-D03D-40063FAA3712}"/>
              </a:ext>
            </a:extLst>
          </p:cNvPr>
          <p:cNvSpPr/>
          <p:nvPr/>
        </p:nvSpPr>
        <p:spPr>
          <a:xfrm>
            <a:off x="8308979" y="704186"/>
            <a:ext cx="1343388" cy="402426"/>
          </a:xfrm>
          <a:custGeom>
            <a:avLst/>
            <a:gdLst/>
            <a:ahLst/>
            <a:cxnLst>
              <a:cxn ang="0">
                <a:pos x="wd2" y="hd2"/>
              </a:cxn>
              <a:cxn ang="5400000">
                <a:pos x="wd2" y="hd2"/>
              </a:cxn>
              <a:cxn ang="10800000">
                <a:pos x="wd2" y="hd2"/>
              </a:cxn>
              <a:cxn ang="16200000">
                <a:pos x="wd2" y="hd2"/>
              </a:cxn>
            </a:cxnLst>
            <a:rect l="0" t="0" r="r" b="b"/>
            <a:pathLst>
              <a:path w="21600" h="21600" extrusionOk="0">
                <a:moveTo>
                  <a:pt x="18026" y="21600"/>
                </a:moveTo>
                <a:lnTo>
                  <a:pt x="21600" y="10800"/>
                </a:lnTo>
                <a:lnTo>
                  <a:pt x="18026" y="0"/>
                </a:lnTo>
                <a:lnTo>
                  <a:pt x="0" y="0"/>
                </a:lnTo>
                <a:lnTo>
                  <a:pt x="0" y="21600"/>
                </a:lnTo>
                <a:lnTo>
                  <a:pt x="18026" y="21600"/>
                </a:lnTo>
                <a:close/>
              </a:path>
            </a:pathLst>
          </a:custGeom>
          <a:solidFill>
            <a:srgbClr val="00BAB5"/>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16970">
            <a:extLst>
              <a:ext uri="{FF2B5EF4-FFF2-40B4-BE49-F238E27FC236}">
                <a16:creationId xmlns:a16="http://schemas.microsoft.com/office/drawing/2014/main" id="{A28428B5-B43B-9DFB-1DC9-F1268361A3B3}"/>
              </a:ext>
            </a:extLst>
          </p:cNvPr>
          <p:cNvSpPr/>
          <p:nvPr/>
        </p:nvSpPr>
        <p:spPr>
          <a:xfrm>
            <a:off x="1464056" y="862720"/>
            <a:ext cx="1231932" cy="402426"/>
          </a:xfrm>
          <a:prstGeom prst="rect">
            <a:avLst/>
          </a:prstGeom>
          <a:solidFill>
            <a:srgbClr val="24A5C1"/>
          </a:solid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noAutofit/>
          </a:bodyPr>
          <a:lstStyle>
            <a:lvl1pPr>
              <a:defRPr sz="2500" cap="all">
                <a:solidFill>
                  <a:srgbClr val="FFFFFF"/>
                </a:solidFill>
                <a:latin typeface="Helvetica Neue Light"/>
                <a:ea typeface="Helvetica Neue Light"/>
                <a:cs typeface="Helvetica Neue Light"/>
                <a:sym typeface="Helvetica Neue Light"/>
              </a:defRPr>
            </a:lvl1pPr>
          </a:lstStyle>
          <a:p>
            <a:endParaRPr sz="2400"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TextBox 29">
            <a:extLst>
              <a:ext uri="{FF2B5EF4-FFF2-40B4-BE49-F238E27FC236}">
                <a16:creationId xmlns:a16="http://schemas.microsoft.com/office/drawing/2014/main" id="{C85271F2-E447-E2CE-FBDC-8073B7B9E8C3}"/>
              </a:ext>
            </a:extLst>
          </p:cNvPr>
          <p:cNvSpPr txBox="1"/>
          <p:nvPr/>
        </p:nvSpPr>
        <p:spPr>
          <a:xfrm>
            <a:off x="1497810" y="912701"/>
            <a:ext cx="1175322" cy="307777"/>
          </a:xfrm>
          <a:prstGeom prst="rect">
            <a:avLst/>
          </a:prstGeom>
          <a:noFill/>
        </p:spPr>
        <p:txBody>
          <a:bodyPr wrap="non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MILESTONE</a:t>
            </a:r>
          </a:p>
        </p:txBody>
      </p:sp>
      <p:sp>
        <p:nvSpPr>
          <p:cNvPr id="31" name="TextBox 30">
            <a:extLst>
              <a:ext uri="{FF2B5EF4-FFF2-40B4-BE49-F238E27FC236}">
                <a16:creationId xmlns:a16="http://schemas.microsoft.com/office/drawing/2014/main" id="{73C85376-2E92-C5AB-BA0C-EA69C10C2310}"/>
              </a:ext>
            </a:extLst>
          </p:cNvPr>
          <p:cNvSpPr txBox="1"/>
          <p:nvPr/>
        </p:nvSpPr>
        <p:spPr>
          <a:xfrm>
            <a:off x="8314680" y="769301"/>
            <a:ext cx="1175322" cy="307777"/>
          </a:xfrm>
          <a:prstGeom prst="rect">
            <a:avLst/>
          </a:prstGeom>
          <a:noFill/>
        </p:spPr>
        <p:txBody>
          <a:bodyPr wrap="square" rtlCol="0" anchor="ctr" anchorCtr="0">
            <a:spAutoFit/>
          </a:bodyPr>
          <a:lstStyle/>
          <a:p>
            <a:pPr algn="ctr"/>
            <a:r>
              <a:rPr lang="en-US" sz="1400" b="1" dirty="0">
                <a:solidFill>
                  <a:schemeClr val="bg1"/>
                </a:solidFill>
                <a:latin typeface="Poppins" pitchFamily="2" charset="77"/>
                <a:ea typeface="League Spartan" charset="0"/>
                <a:cs typeface="Poppins" pitchFamily="2" charset="77"/>
              </a:rPr>
              <a:t>MILESTONE</a:t>
            </a:r>
          </a:p>
        </p:txBody>
      </p:sp>
      <p:sp>
        <p:nvSpPr>
          <p:cNvPr id="32" name="TextBox 31">
            <a:extLst>
              <a:ext uri="{FF2B5EF4-FFF2-40B4-BE49-F238E27FC236}">
                <a16:creationId xmlns:a16="http://schemas.microsoft.com/office/drawing/2014/main" id="{C410E703-AAF7-8376-221F-B761C6D26395}"/>
              </a:ext>
            </a:extLst>
          </p:cNvPr>
          <p:cNvSpPr txBox="1"/>
          <p:nvPr/>
        </p:nvSpPr>
        <p:spPr>
          <a:xfrm>
            <a:off x="8778993" y="2129233"/>
            <a:ext cx="936475" cy="830997"/>
          </a:xfrm>
          <a:prstGeom prst="rect">
            <a:avLst/>
          </a:prstGeom>
          <a:noFill/>
        </p:spPr>
        <p:txBody>
          <a:bodyPr wrap="none" rtlCol="0" anchor="ctr" anchorCtr="0">
            <a:spAutoFit/>
          </a:bodyPr>
          <a:lstStyle/>
          <a:p>
            <a:pPr algn="ctr"/>
            <a:r>
              <a:rPr lang="en-US" sz="4800" b="1" dirty="0">
                <a:solidFill>
                  <a:srgbClr val="4782BD"/>
                </a:solidFill>
                <a:latin typeface="Poppins" pitchFamily="2" charset="77"/>
                <a:ea typeface="League Spartan" charset="0"/>
                <a:cs typeface="Poppins" pitchFamily="2" charset="77"/>
              </a:rPr>
              <a:t>02</a:t>
            </a:r>
          </a:p>
        </p:txBody>
      </p:sp>
      <p:sp>
        <p:nvSpPr>
          <p:cNvPr id="33" name="TextBox 32">
            <a:extLst>
              <a:ext uri="{FF2B5EF4-FFF2-40B4-BE49-F238E27FC236}">
                <a16:creationId xmlns:a16="http://schemas.microsoft.com/office/drawing/2014/main" id="{A11775D9-EEAE-E382-A738-C05CC2D4D426}"/>
              </a:ext>
            </a:extLst>
          </p:cNvPr>
          <p:cNvSpPr txBox="1"/>
          <p:nvPr/>
        </p:nvSpPr>
        <p:spPr>
          <a:xfrm>
            <a:off x="4077582" y="537820"/>
            <a:ext cx="816249" cy="830997"/>
          </a:xfrm>
          <a:prstGeom prst="rect">
            <a:avLst/>
          </a:prstGeom>
          <a:noFill/>
        </p:spPr>
        <p:txBody>
          <a:bodyPr wrap="none" rtlCol="0" anchor="ctr" anchorCtr="0">
            <a:spAutoFit/>
          </a:bodyPr>
          <a:lstStyle/>
          <a:p>
            <a:pPr algn="ctr"/>
            <a:r>
              <a:rPr lang="en-US" sz="4800" b="1" dirty="0">
                <a:solidFill>
                  <a:srgbClr val="7F65BB"/>
                </a:solidFill>
                <a:latin typeface="Poppins" pitchFamily="2" charset="77"/>
                <a:ea typeface="League Spartan" charset="0"/>
                <a:cs typeface="Poppins" pitchFamily="2" charset="77"/>
              </a:rPr>
              <a:t>01</a:t>
            </a:r>
          </a:p>
        </p:txBody>
      </p:sp>
      <p:sp>
        <p:nvSpPr>
          <p:cNvPr id="34" name="TextBox 33">
            <a:extLst>
              <a:ext uri="{FF2B5EF4-FFF2-40B4-BE49-F238E27FC236}">
                <a16:creationId xmlns:a16="http://schemas.microsoft.com/office/drawing/2014/main" id="{47E55E0B-204F-DDEC-1208-83FB30DABDDF}"/>
              </a:ext>
            </a:extLst>
          </p:cNvPr>
          <p:cNvSpPr txBox="1"/>
          <p:nvPr/>
        </p:nvSpPr>
        <p:spPr>
          <a:xfrm>
            <a:off x="4815605" y="217592"/>
            <a:ext cx="1744388" cy="369332"/>
          </a:xfrm>
          <a:prstGeom prst="rect">
            <a:avLst/>
          </a:prstGeom>
          <a:noFill/>
        </p:spPr>
        <p:txBody>
          <a:bodyPr wrap="none" rtlCol="0" anchor="ctr" anchorCtr="0">
            <a:spAutoFit/>
          </a:bodyPr>
          <a:lstStyle/>
          <a:p>
            <a:r>
              <a:rPr lang="en-US" b="1" dirty="0">
                <a:solidFill>
                  <a:srgbClr val="7F65BB"/>
                </a:solidFill>
                <a:latin typeface="Poppins" pitchFamily="2" charset="77"/>
                <a:ea typeface="League Spartan" charset="0"/>
                <a:cs typeface="Poppins" pitchFamily="2" charset="77"/>
              </a:rPr>
              <a:t>MILESTONE 01</a:t>
            </a:r>
          </a:p>
        </p:txBody>
      </p:sp>
      <p:sp>
        <p:nvSpPr>
          <p:cNvPr id="35" name="Subtitle 2">
            <a:extLst>
              <a:ext uri="{FF2B5EF4-FFF2-40B4-BE49-F238E27FC236}">
                <a16:creationId xmlns:a16="http://schemas.microsoft.com/office/drawing/2014/main" id="{DEBD440D-A42C-41CB-34D8-25D6B817336F}"/>
              </a:ext>
            </a:extLst>
          </p:cNvPr>
          <p:cNvSpPr txBox="1">
            <a:spLocks/>
          </p:cNvSpPr>
          <p:nvPr/>
        </p:nvSpPr>
        <p:spPr>
          <a:xfrm>
            <a:off x="4815605" y="577967"/>
            <a:ext cx="2451005" cy="138499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6" name="TextBox 35">
            <a:extLst>
              <a:ext uri="{FF2B5EF4-FFF2-40B4-BE49-F238E27FC236}">
                <a16:creationId xmlns:a16="http://schemas.microsoft.com/office/drawing/2014/main" id="{65F88E76-DAC3-C2E3-A7EB-C4A1C5AABB47}"/>
              </a:ext>
            </a:extLst>
          </p:cNvPr>
          <p:cNvSpPr txBox="1"/>
          <p:nvPr/>
        </p:nvSpPr>
        <p:spPr>
          <a:xfrm>
            <a:off x="9627002" y="1759901"/>
            <a:ext cx="1789272" cy="369332"/>
          </a:xfrm>
          <a:prstGeom prst="rect">
            <a:avLst/>
          </a:prstGeom>
          <a:noFill/>
        </p:spPr>
        <p:txBody>
          <a:bodyPr wrap="none" rtlCol="0" anchor="ctr" anchorCtr="0">
            <a:spAutoFit/>
          </a:bodyPr>
          <a:lstStyle/>
          <a:p>
            <a:r>
              <a:rPr lang="en-US" b="1" dirty="0">
                <a:solidFill>
                  <a:srgbClr val="4782BD"/>
                </a:solidFill>
                <a:latin typeface="Poppins" pitchFamily="2" charset="77"/>
                <a:ea typeface="League Spartan" charset="0"/>
                <a:cs typeface="Poppins" pitchFamily="2" charset="77"/>
              </a:rPr>
              <a:t>MILESTONE 02</a:t>
            </a:r>
          </a:p>
        </p:txBody>
      </p:sp>
      <p:sp>
        <p:nvSpPr>
          <p:cNvPr id="37" name="Subtitle 2">
            <a:extLst>
              <a:ext uri="{FF2B5EF4-FFF2-40B4-BE49-F238E27FC236}">
                <a16:creationId xmlns:a16="http://schemas.microsoft.com/office/drawing/2014/main" id="{6C7AD7AA-C2FF-10B1-A872-05D3E3DDD13E}"/>
              </a:ext>
            </a:extLst>
          </p:cNvPr>
          <p:cNvSpPr txBox="1">
            <a:spLocks/>
          </p:cNvSpPr>
          <p:nvPr/>
        </p:nvSpPr>
        <p:spPr>
          <a:xfrm>
            <a:off x="9627003" y="2120276"/>
            <a:ext cx="2002820" cy="1815882"/>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ct val="100000"/>
              </a:lnSpc>
            </a:pPr>
            <a:r>
              <a:rPr lang="en-US" sz="1400"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a:t>
            </a:r>
          </a:p>
        </p:txBody>
      </p:sp>
      <p:sp>
        <p:nvSpPr>
          <p:cNvPr id="39" name="Rounded Rectangle 38">
            <a:extLst>
              <a:ext uri="{FF2B5EF4-FFF2-40B4-BE49-F238E27FC236}">
                <a16:creationId xmlns:a16="http://schemas.microsoft.com/office/drawing/2014/main" id="{BC3294EB-1DB2-CB17-C2FB-BA6F1DE01BEF}"/>
              </a:ext>
            </a:extLst>
          </p:cNvPr>
          <p:cNvSpPr/>
          <p:nvPr/>
        </p:nvSpPr>
        <p:spPr>
          <a:xfrm>
            <a:off x="8632371" y="1689835"/>
            <a:ext cx="3385458" cy="2344873"/>
          </a:xfrm>
          <a:prstGeom prst="roundRect">
            <a:avLst/>
          </a:prstGeom>
          <a:noFill/>
          <a:ln w="15875" cap="sq">
            <a:solidFill>
              <a:srgbClr val="4782BD"/>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a:extLst>
              <a:ext uri="{FF2B5EF4-FFF2-40B4-BE49-F238E27FC236}">
                <a16:creationId xmlns:a16="http://schemas.microsoft.com/office/drawing/2014/main" id="{1FC0FB03-BD91-0088-A6F8-652A73455F35}"/>
              </a:ext>
            </a:extLst>
          </p:cNvPr>
          <p:cNvSpPr/>
          <p:nvPr/>
        </p:nvSpPr>
        <p:spPr>
          <a:xfrm>
            <a:off x="4077582" y="144064"/>
            <a:ext cx="3333910" cy="1893838"/>
          </a:xfrm>
          <a:prstGeom prst="roundRect">
            <a:avLst/>
          </a:prstGeom>
          <a:noFill/>
          <a:ln w="15875" cap="sq">
            <a:solidFill>
              <a:srgbClr val="7F65BB"/>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0553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TotalTime>
  <Words>1936</Words>
  <Application>Microsoft Macintosh PowerPoint</Application>
  <PresentationFormat>Widescreen</PresentationFormat>
  <Paragraphs>279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Lato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Fadhlin Sakina</dc:creator>
  <cp:lastModifiedBy>Fadhlin Sakina</cp:lastModifiedBy>
  <cp:revision>3</cp:revision>
  <dcterms:created xsi:type="dcterms:W3CDTF">2023-04-07T03:28:57Z</dcterms:created>
  <dcterms:modified xsi:type="dcterms:W3CDTF">2023-04-08T16:20:48Z</dcterms:modified>
</cp:coreProperties>
</file>