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7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8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9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0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1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78" r:id="rId4"/>
    <p:sldMasterId id="2147483684" r:id="rId5"/>
    <p:sldMasterId id="2147483690" r:id="rId6"/>
    <p:sldMasterId id="2147483702" r:id="rId7"/>
    <p:sldMasterId id="2147483708" r:id="rId8"/>
    <p:sldMasterId id="2147483714" r:id="rId9"/>
    <p:sldMasterId id="2147483720" r:id="rId10"/>
    <p:sldMasterId id="2147483726" r:id="rId11"/>
  </p:sldMasterIdLst>
  <p:sldIdLst>
    <p:sldId id="260" r:id="rId12"/>
    <p:sldId id="258" r:id="rId13"/>
    <p:sldId id="259" r:id="rId14"/>
    <p:sldId id="296" r:id="rId15"/>
    <p:sldId id="332" r:id="rId16"/>
    <p:sldId id="295" r:id="rId17"/>
    <p:sldId id="298" r:id="rId18"/>
    <p:sldId id="351" r:id="rId19"/>
    <p:sldId id="297" r:id="rId20"/>
    <p:sldId id="283" r:id="rId21"/>
    <p:sldId id="284" r:id="rId22"/>
    <p:sldId id="286" r:id="rId23"/>
    <p:sldId id="305" r:id="rId24"/>
    <p:sldId id="273" r:id="rId25"/>
    <p:sldId id="272" r:id="rId26"/>
    <p:sldId id="264" r:id="rId27"/>
    <p:sldId id="266" r:id="rId28"/>
    <p:sldId id="336" r:id="rId29"/>
    <p:sldId id="337" r:id="rId30"/>
    <p:sldId id="338" r:id="rId31"/>
    <p:sldId id="339" r:id="rId32"/>
    <p:sldId id="261" r:id="rId33"/>
    <p:sldId id="276" r:id="rId34"/>
    <p:sldId id="279" r:id="rId35"/>
    <p:sldId id="280" r:id="rId36"/>
    <p:sldId id="333" r:id="rId37"/>
    <p:sldId id="299" r:id="rId38"/>
    <p:sldId id="262" r:id="rId39"/>
    <p:sldId id="304" r:id="rId40"/>
    <p:sldId id="324" r:id="rId41"/>
    <p:sldId id="323" r:id="rId42"/>
    <p:sldId id="342" r:id="rId43"/>
    <p:sldId id="343" r:id="rId44"/>
    <p:sldId id="344" r:id="rId45"/>
    <p:sldId id="34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UKRI ABDELILAH" userId="0eb46584a777bbbf" providerId="LiveId" clId="{51052CF6-9C24-4799-A3D1-9CE0FAF1E3DB}"/>
    <pc:docChg chg="addSld delSld modSld delMainMaster">
      <pc:chgData name="CHOUKRI ABDELILAH" userId="0eb46584a777bbbf" providerId="LiveId" clId="{51052CF6-9C24-4799-A3D1-9CE0FAF1E3DB}" dt="2025-07-27T07:35:58.700" v="63" actId="47"/>
      <pc:docMkLst>
        <pc:docMk/>
      </pc:docMkLst>
      <pc:sldChg chg="del">
        <pc:chgData name="CHOUKRI ABDELILAH" userId="0eb46584a777bbbf" providerId="LiveId" clId="{51052CF6-9C24-4799-A3D1-9CE0FAF1E3DB}" dt="2025-07-27T07:28:35.162" v="0" actId="2696"/>
        <pc:sldMkLst>
          <pc:docMk/>
          <pc:sldMk cId="794185517" sldId="256"/>
        </pc:sldMkLst>
      </pc:sldChg>
      <pc:sldChg chg="del">
        <pc:chgData name="CHOUKRI ABDELILAH" userId="0eb46584a777bbbf" providerId="LiveId" clId="{51052CF6-9C24-4799-A3D1-9CE0FAF1E3DB}" dt="2025-07-27T07:32:20.707" v="38" actId="47"/>
        <pc:sldMkLst>
          <pc:docMk/>
          <pc:sldMk cId="0" sldId="263"/>
        </pc:sldMkLst>
      </pc:sldChg>
      <pc:sldChg chg="del">
        <pc:chgData name="CHOUKRI ABDELILAH" userId="0eb46584a777bbbf" providerId="LiveId" clId="{51052CF6-9C24-4799-A3D1-9CE0FAF1E3DB}" dt="2025-07-27T07:32:32.904" v="40" actId="47"/>
        <pc:sldMkLst>
          <pc:docMk/>
          <pc:sldMk cId="0" sldId="265"/>
        </pc:sldMkLst>
      </pc:sldChg>
      <pc:sldChg chg="del">
        <pc:chgData name="CHOUKRI ABDELILAH" userId="0eb46584a777bbbf" providerId="LiveId" clId="{51052CF6-9C24-4799-A3D1-9CE0FAF1E3DB}" dt="2025-07-27T07:29:19.150" v="6" actId="47"/>
        <pc:sldMkLst>
          <pc:docMk/>
          <pc:sldMk cId="0" sldId="267"/>
        </pc:sldMkLst>
      </pc:sldChg>
      <pc:sldChg chg="del">
        <pc:chgData name="CHOUKRI ABDELILAH" userId="0eb46584a777bbbf" providerId="LiveId" clId="{51052CF6-9C24-4799-A3D1-9CE0FAF1E3DB}" dt="2025-07-27T07:29:13.976" v="5" actId="47"/>
        <pc:sldMkLst>
          <pc:docMk/>
          <pc:sldMk cId="0" sldId="268"/>
        </pc:sldMkLst>
      </pc:sldChg>
      <pc:sldChg chg="del">
        <pc:chgData name="CHOUKRI ABDELILAH" userId="0eb46584a777bbbf" providerId="LiveId" clId="{51052CF6-9C24-4799-A3D1-9CE0FAF1E3DB}" dt="2025-07-27T07:28:37.209" v="1" actId="2696"/>
        <pc:sldMkLst>
          <pc:docMk/>
          <pc:sldMk cId="2025588009" sldId="269"/>
        </pc:sldMkLst>
      </pc:sldChg>
      <pc:sldChg chg="del">
        <pc:chgData name="CHOUKRI ABDELILAH" userId="0eb46584a777bbbf" providerId="LiveId" clId="{51052CF6-9C24-4799-A3D1-9CE0FAF1E3DB}" dt="2025-07-27T07:29:21.111" v="7" actId="47"/>
        <pc:sldMkLst>
          <pc:docMk/>
          <pc:sldMk cId="13978256" sldId="270"/>
        </pc:sldMkLst>
      </pc:sldChg>
      <pc:sldChg chg="del">
        <pc:chgData name="CHOUKRI ABDELILAH" userId="0eb46584a777bbbf" providerId="LiveId" clId="{51052CF6-9C24-4799-A3D1-9CE0FAF1E3DB}" dt="2025-07-27T07:30:07.967" v="14" actId="47"/>
        <pc:sldMkLst>
          <pc:docMk/>
          <pc:sldMk cId="0" sldId="271"/>
        </pc:sldMkLst>
      </pc:sldChg>
      <pc:sldChg chg="del">
        <pc:chgData name="CHOUKRI ABDELILAH" userId="0eb46584a777bbbf" providerId="LiveId" clId="{51052CF6-9C24-4799-A3D1-9CE0FAF1E3DB}" dt="2025-07-27T07:30:43.519" v="21" actId="47"/>
        <pc:sldMkLst>
          <pc:docMk/>
          <pc:sldMk cId="1341794959" sldId="274"/>
        </pc:sldMkLst>
      </pc:sldChg>
      <pc:sldChg chg="del">
        <pc:chgData name="CHOUKRI ABDELILAH" userId="0eb46584a777bbbf" providerId="LiveId" clId="{51052CF6-9C24-4799-A3D1-9CE0FAF1E3DB}" dt="2025-07-27T07:30:47.193" v="22" actId="47"/>
        <pc:sldMkLst>
          <pc:docMk/>
          <pc:sldMk cId="0" sldId="275"/>
        </pc:sldMkLst>
      </pc:sldChg>
      <pc:sldChg chg="del">
        <pc:chgData name="CHOUKRI ABDELILAH" userId="0eb46584a777bbbf" providerId="LiveId" clId="{51052CF6-9C24-4799-A3D1-9CE0FAF1E3DB}" dt="2025-07-27T07:31:01.590" v="23" actId="47"/>
        <pc:sldMkLst>
          <pc:docMk/>
          <pc:sldMk cId="0" sldId="277"/>
        </pc:sldMkLst>
      </pc:sldChg>
      <pc:sldChg chg="del">
        <pc:chgData name="CHOUKRI ABDELILAH" userId="0eb46584a777bbbf" providerId="LiveId" clId="{51052CF6-9C24-4799-A3D1-9CE0FAF1E3DB}" dt="2025-07-27T07:31:13.858" v="25" actId="47"/>
        <pc:sldMkLst>
          <pc:docMk/>
          <pc:sldMk cId="3960959031" sldId="278"/>
        </pc:sldMkLst>
      </pc:sldChg>
      <pc:sldChg chg="del">
        <pc:chgData name="CHOUKRI ABDELILAH" userId="0eb46584a777bbbf" providerId="LiveId" clId="{51052CF6-9C24-4799-A3D1-9CE0FAF1E3DB}" dt="2025-07-27T07:30:27.162" v="20" actId="47"/>
        <pc:sldMkLst>
          <pc:docMk/>
          <pc:sldMk cId="3908018497" sldId="281"/>
        </pc:sldMkLst>
      </pc:sldChg>
      <pc:sldChg chg="del">
        <pc:chgData name="CHOUKRI ABDELILAH" userId="0eb46584a777bbbf" providerId="LiveId" clId="{51052CF6-9C24-4799-A3D1-9CE0FAF1E3DB}" dt="2025-07-27T07:29:47.268" v="11" actId="47"/>
        <pc:sldMkLst>
          <pc:docMk/>
          <pc:sldMk cId="72614274" sldId="282"/>
        </pc:sldMkLst>
      </pc:sldChg>
      <pc:sldChg chg="del">
        <pc:chgData name="CHOUKRI ABDELILAH" userId="0eb46584a777bbbf" providerId="LiveId" clId="{51052CF6-9C24-4799-A3D1-9CE0FAF1E3DB}" dt="2025-07-27T07:31:12.456" v="24" actId="47"/>
        <pc:sldMkLst>
          <pc:docMk/>
          <pc:sldMk cId="0" sldId="285"/>
        </pc:sldMkLst>
      </pc:sldChg>
      <pc:sldChg chg="del">
        <pc:chgData name="CHOUKRI ABDELILAH" userId="0eb46584a777bbbf" providerId="LiveId" clId="{51052CF6-9C24-4799-A3D1-9CE0FAF1E3DB}" dt="2025-07-27T07:31:22.761" v="27" actId="47"/>
        <pc:sldMkLst>
          <pc:docMk/>
          <pc:sldMk cId="1267178879" sldId="287"/>
        </pc:sldMkLst>
      </pc:sldChg>
      <pc:sldChg chg="del">
        <pc:chgData name="CHOUKRI ABDELILAH" userId="0eb46584a777bbbf" providerId="LiveId" clId="{51052CF6-9C24-4799-A3D1-9CE0FAF1E3DB}" dt="2025-07-27T07:32:41.564" v="44" actId="47"/>
        <pc:sldMkLst>
          <pc:docMk/>
          <pc:sldMk cId="646908068" sldId="288"/>
        </pc:sldMkLst>
      </pc:sldChg>
      <pc:sldChg chg="del">
        <pc:chgData name="CHOUKRI ABDELILAH" userId="0eb46584a777bbbf" providerId="LiveId" clId="{51052CF6-9C24-4799-A3D1-9CE0FAF1E3DB}" dt="2025-07-27T07:32:52.610" v="47" actId="47"/>
        <pc:sldMkLst>
          <pc:docMk/>
          <pc:sldMk cId="0" sldId="289"/>
        </pc:sldMkLst>
      </pc:sldChg>
      <pc:sldChg chg="del">
        <pc:chgData name="CHOUKRI ABDELILAH" userId="0eb46584a777bbbf" providerId="LiveId" clId="{51052CF6-9C24-4799-A3D1-9CE0FAF1E3DB}" dt="2025-07-27T07:32:31.430" v="39" actId="47"/>
        <pc:sldMkLst>
          <pc:docMk/>
          <pc:sldMk cId="0" sldId="290"/>
        </pc:sldMkLst>
      </pc:sldChg>
      <pc:sldChg chg="del">
        <pc:chgData name="CHOUKRI ABDELILAH" userId="0eb46584a777bbbf" providerId="LiveId" clId="{51052CF6-9C24-4799-A3D1-9CE0FAF1E3DB}" dt="2025-07-27T07:32:36.430" v="41" actId="47"/>
        <pc:sldMkLst>
          <pc:docMk/>
          <pc:sldMk cId="0" sldId="291"/>
        </pc:sldMkLst>
      </pc:sldChg>
      <pc:sldChg chg="del">
        <pc:chgData name="CHOUKRI ABDELILAH" userId="0eb46584a777bbbf" providerId="LiveId" clId="{51052CF6-9C24-4799-A3D1-9CE0FAF1E3DB}" dt="2025-07-27T07:32:38.585" v="42" actId="47"/>
        <pc:sldMkLst>
          <pc:docMk/>
          <pc:sldMk cId="0" sldId="292"/>
        </pc:sldMkLst>
      </pc:sldChg>
      <pc:sldChg chg="del">
        <pc:chgData name="CHOUKRI ABDELILAH" userId="0eb46584a777bbbf" providerId="LiveId" clId="{51052CF6-9C24-4799-A3D1-9CE0FAF1E3DB}" dt="2025-07-27T07:32:40.346" v="43" actId="47"/>
        <pc:sldMkLst>
          <pc:docMk/>
          <pc:sldMk cId="0" sldId="293"/>
        </pc:sldMkLst>
      </pc:sldChg>
      <pc:sldChg chg="del">
        <pc:chgData name="CHOUKRI ABDELILAH" userId="0eb46584a777bbbf" providerId="LiveId" clId="{51052CF6-9C24-4799-A3D1-9CE0FAF1E3DB}" dt="2025-07-27T07:29:22.544" v="8" actId="47"/>
        <pc:sldMkLst>
          <pc:docMk/>
          <pc:sldMk cId="1339849352" sldId="294"/>
        </pc:sldMkLst>
      </pc:sldChg>
      <pc:sldChg chg="del">
        <pc:chgData name="CHOUKRI ABDELILAH" userId="0eb46584a777bbbf" providerId="LiveId" clId="{51052CF6-9C24-4799-A3D1-9CE0FAF1E3DB}" dt="2025-07-27T07:31:57.281" v="36" actId="47"/>
        <pc:sldMkLst>
          <pc:docMk/>
          <pc:sldMk cId="0" sldId="300"/>
        </pc:sldMkLst>
      </pc:sldChg>
      <pc:sldChg chg="del">
        <pc:chgData name="CHOUKRI ABDELILAH" userId="0eb46584a777bbbf" providerId="LiveId" clId="{51052CF6-9C24-4799-A3D1-9CE0FAF1E3DB}" dt="2025-07-27T07:32:00.541" v="37" actId="47"/>
        <pc:sldMkLst>
          <pc:docMk/>
          <pc:sldMk cId="0" sldId="301"/>
        </pc:sldMkLst>
      </pc:sldChg>
      <pc:sldChg chg="del">
        <pc:chgData name="CHOUKRI ABDELILAH" userId="0eb46584a777bbbf" providerId="LiveId" clId="{51052CF6-9C24-4799-A3D1-9CE0FAF1E3DB}" dt="2025-07-27T07:32:44.240" v="45" actId="47"/>
        <pc:sldMkLst>
          <pc:docMk/>
          <pc:sldMk cId="0" sldId="302"/>
        </pc:sldMkLst>
      </pc:sldChg>
      <pc:sldChg chg="del">
        <pc:chgData name="CHOUKRI ABDELILAH" userId="0eb46584a777bbbf" providerId="LiveId" clId="{51052CF6-9C24-4799-A3D1-9CE0FAF1E3DB}" dt="2025-07-27T07:32:46.084" v="46" actId="47"/>
        <pc:sldMkLst>
          <pc:docMk/>
          <pc:sldMk cId="0" sldId="303"/>
        </pc:sldMkLst>
      </pc:sldChg>
      <pc:sldChg chg="del">
        <pc:chgData name="CHOUKRI ABDELILAH" userId="0eb46584a777bbbf" providerId="LiveId" clId="{51052CF6-9C24-4799-A3D1-9CE0FAF1E3DB}" dt="2025-07-27T07:30:03.369" v="12" actId="47"/>
        <pc:sldMkLst>
          <pc:docMk/>
          <pc:sldMk cId="0" sldId="306"/>
        </pc:sldMkLst>
      </pc:sldChg>
      <pc:sldChg chg="del">
        <pc:chgData name="CHOUKRI ABDELILAH" userId="0eb46584a777bbbf" providerId="LiveId" clId="{51052CF6-9C24-4799-A3D1-9CE0FAF1E3DB}" dt="2025-07-27T07:30:05.873" v="13" actId="47"/>
        <pc:sldMkLst>
          <pc:docMk/>
          <pc:sldMk cId="0" sldId="307"/>
        </pc:sldMkLst>
      </pc:sldChg>
      <pc:sldChg chg="del">
        <pc:chgData name="CHOUKRI ABDELILAH" userId="0eb46584a777bbbf" providerId="LiveId" clId="{51052CF6-9C24-4799-A3D1-9CE0FAF1E3DB}" dt="2025-07-27T07:29:40.039" v="9" actId="47"/>
        <pc:sldMkLst>
          <pc:docMk/>
          <pc:sldMk cId="0" sldId="308"/>
        </pc:sldMkLst>
      </pc:sldChg>
      <pc:sldChg chg="del">
        <pc:chgData name="CHOUKRI ABDELILAH" userId="0eb46584a777bbbf" providerId="LiveId" clId="{51052CF6-9C24-4799-A3D1-9CE0FAF1E3DB}" dt="2025-07-27T07:30:10.331" v="15" actId="47"/>
        <pc:sldMkLst>
          <pc:docMk/>
          <pc:sldMk cId="0" sldId="309"/>
        </pc:sldMkLst>
      </pc:sldChg>
      <pc:sldChg chg="del">
        <pc:chgData name="CHOUKRI ABDELILAH" userId="0eb46584a777bbbf" providerId="LiveId" clId="{51052CF6-9C24-4799-A3D1-9CE0FAF1E3DB}" dt="2025-07-27T07:30:12.013" v="16" actId="47"/>
        <pc:sldMkLst>
          <pc:docMk/>
          <pc:sldMk cId="1012953675" sldId="310"/>
        </pc:sldMkLst>
      </pc:sldChg>
      <pc:sldChg chg="del">
        <pc:chgData name="CHOUKRI ABDELILAH" userId="0eb46584a777bbbf" providerId="LiveId" clId="{51052CF6-9C24-4799-A3D1-9CE0FAF1E3DB}" dt="2025-07-27T07:30:13.754" v="17" actId="47"/>
        <pc:sldMkLst>
          <pc:docMk/>
          <pc:sldMk cId="0" sldId="311"/>
        </pc:sldMkLst>
      </pc:sldChg>
      <pc:sldChg chg="del">
        <pc:chgData name="CHOUKRI ABDELILAH" userId="0eb46584a777bbbf" providerId="LiveId" clId="{51052CF6-9C24-4799-A3D1-9CE0FAF1E3DB}" dt="2025-07-27T07:30:15.469" v="18" actId="47"/>
        <pc:sldMkLst>
          <pc:docMk/>
          <pc:sldMk cId="0" sldId="317"/>
        </pc:sldMkLst>
      </pc:sldChg>
      <pc:sldChg chg="del">
        <pc:chgData name="CHOUKRI ABDELILAH" userId="0eb46584a777bbbf" providerId="LiveId" clId="{51052CF6-9C24-4799-A3D1-9CE0FAF1E3DB}" dt="2025-07-27T07:30:25.647" v="19" actId="47"/>
        <pc:sldMkLst>
          <pc:docMk/>
          <pc:sldMk cId="0" sldId="322"/>
        </pc:sldMkLst>
      </pc:sldChg>
      <pc:sldChg chg="del">
        <pc:chgData name="CHOUKRI ABDELILAH" userId="0eb46584a777bbbf" providerId="LiveId" clId="{51052CF6-9C24-4799-A3D1-9CE0FAF1E3DB}" dt="2025-07-27T07:33:02.035" v="48" actId="47"/>
        <pc:sldMkLst>
          <pc:docMk/>
          <pc:sldMk cId="0" sldId="325"/>
        </pc:sldMkLst>
      </pc:sldChg>
      <pc:sldChg chg="del">
        <pc:chgData name="CHOUKRI ABDELILAH" userId="0eb46584a777bbbf" providerId="LiveId" clId="{51052CF6-9C24-4799-A3D1-9CE0FAF1E3DB}" dt="2025-07-27T07:33:05.733" v="49" actId="47"/>
        <pc:sldMkLst>
          <pc:docMk/>
          <pc:sldMk cId="0" sldId="326"/>
        </pc:sldMkLst>
      </pc:sldChg>
      <pc:sldChg chg="del">
        <pc:chgData name="CHOUKRI ABDELILAH" userId="0eb46584a777bbbf" providerId="LiveId" clId="{51052CF6-9C24-4799-A3D1-9CE0FAF1E3DB}" dt="2025-07-27T07:33:07.186" v="50" actId="47"/>
        <pc:sldMkLst>
          <pc:docMk/>
          <pc:sldMk cId="0" sldId="327"/>
        </pc:sldMkLst>
      </pc:sldChg>
      <pc:sldChg chg="del">
        <pc:chgData name="CHOUKRI ABDELILAH" userId="0eb46584a777bbbf" providerId="LiveId" clId="{51052CF6-9C24-4799-A3D1-9CE0FAF1E3DB}" dt="2025-07-27T07:33:20.003" v="51" actId="47"/>
        <pc:sldMkLst>
          <pc:docMk/>
          <pc:sldMk cId="0" sldId="328"/>
        </pc:sldMkLst>
      </pc:sldChg>
      <pc:sldChg chg="del">
        <pc:chgData name="CHOUKRI ABDELILAH" userId="0eb46584a777bbbf" providerId="LiveId" clId="{51052CF6-9C24-4799-A3D1-9CE0FAF1E3DB}" dt="2025-07-27T07:33:24.198" v="52" actId="47"/>
        <pc:sldMkLst>
          <pc:docMk/>
          <pc:sldMk cId="0" sldId="329"/>
        </pc:sldMkLst>
      </pc:sldChg>
      <pc:sldChg chg="del">
        <pc:chgData name="CHOUKRI ABDELILAH" userId="0eb46584a777bbbf" providerId="LiveId" clId="{51052CF6-9C24-4799-A3D1-9CE0FAF1E3DB}" dt="2025-07-27T07:33:25.460" v="53" actId="47"/>
        <pc:sldMkLst>
          <pc:docMk/>
          <pc:sldMk cId="1085251216" sldId="330"/>
        </pc:sldMkLst>
      </pc:sldChg>
      <pc:sldChg chg="del">
        <pc:chgData name="CHOUKRI ABDELILAH" userId="0eb46584a777bbbf" providerId="LiveId" clId="{51052CF6-9C24-4799-A3D1-9CE0FAF1E3DB}" dt="2025-07-27T07:33:37.198" v="54" actId="47"/>
        <pc:sldMkLst>
          <pc:docMk/>
          <pc:sldMk cId="0" sldId="331"/>
        </pc:sldMkLst>
      </pc:sldChg>
      <pc:sldChg chg="del">
        <pc:chgData name="CHOUKRI ABDELILAH" userId="0eb46584a777bbbf" providerId="LiveId" clId="{51052CF6-9C24-4799-A3D1-9CE0FAF1E3DB}" dt="2025-07-27T07:35:58.700" v="63" actId="47"/>
        <pc:sldMkLst>
          <pc:docMk/>
          <pc:sldMk cId="0" sldId="334"/>
        </pc:sldMkLst>
      </pc:sldChg>
      <pc:sldChg chg="del">
        <pc:chgData name="CHOUKRI ABDELILAH" userId="0eb46584a777bbbf" providerId="LiveId" clId="{51052CF6-9C24-4799-A3D1-9CE0FAF1E3DB}" dt="2025-07-27T07:31:21.761" v="26" actId="47"/>
        <pc:sldMkLst>
          <pc:docMk/>
          <pc:sldMk cId="0" sldId="335"/>
        </pc:sldMkLst>
      </pc:sldChg>
      <pc:sldChg chg="del">
        <pc:chgData name="CHOUKRI ABDELILAH" userId="0eb46584a777bbbf" providerId="LiveId" clId="{51052CF6-9C24-4799-A3D1-9CE0FAF1E3DB}" dt="2025-07-27T07:33:38.839" v="55" actId="47"/>
        <pc:sldMkLst>
          <pc:docMk/>
          <pc:sldMk cId="1390276972" sldId="340"/>
        </pc:sldMkLst>
      </pc:sldChg>
      <pc:sldChg chg="del">
        <pc:chgData name="CHOUKRI ABDELILAH" userId="0eb46584a777bbbf" providerId="LiveId" clId="{51052CF6-9C24-4799-A3D1-9CE0FAF1E3DB}" dt="2025-07-27T07:33:40.046" v="56" actId="47"/>
        <pc:sldMkLst>
          <pc:docMk/>
          <pc:sldMk cId="1333420282" sldId="341"/>
        </pc:sldMkLst>
      </pc:sldChg>
      <pc:sldChg chg="del">
        <pc:chgData name="CHOUKRI ABDELILAH" userId="0eb46584a777bbbf" providerId="LiveId" clId="{51052CF6-9C24-4799-A3D1-9CE0FAF1E3DB}" dt="2025-07-27T07:34:59.597" v="61" actId="47"/>
        <pc:sldMkLst>
          <pc:docMk/>
          <pc:sldMk cId="0" sldId="346"/>
        </pc:sldMkLst>
      </pc:sldChg>
      <pc:sldChg chg="del">
        <pc:chgData name="CHOUKRI ABDELILAH" userId="0eb46584a777bbbf" providerId="LiveId" clId="{51052CF6-9C24-4799-A3D1-9CE0FAF1E3DB}" dt="2025-07-27T07:34:10.145" v="59" actId="47"/>
        <pc:sldMkLst>
          <pc:docMk/>
          <pc:sldMk cId="0" sldId="347"/>
        </pc:sldMkLst>
      </pc:sldChg>
      <pc:sldChg chg="modSp del mod">
        <pc:chgData name="CHOUKRI ABDELILAH" userId="0eb46584a777bbbf" providerId="LiveId" clId="{51052CF6-9C24-4799-A3D1-9CE0FAF1E3DB}" dt="2025-07-27T07:34:00.375" v="58" actId="47"/>
        <pc:sldMkLst>
          <pc:docMk/>
          <pc:sldMk cId="0" sldId="348"/>
        </pc:sldMkLst>
        <pc:grpChg chg="mod">
          <ac:chgData name="CHOUKRI ABDELILAH" userId="0eb46584a777bbbf" providerId="LiveId" clId="{51052CF6-9C24-4799-A3D1-9CE0FAF1E3DB}" dt="2025-07-27T07:33:58.669" v="57" actId="1076"/>
          <ac:grpSpMkLst>
            <pc:docMk/>
            <pc:sldMk cId="0" sldId="348"/>
            <ac:grpSpMk id="4" creationId="{00000000-0000-0000-0000-000000000000}"/>
          </ac:grpSpMkLst>
        </pc:grpChg>
      </pc:sldChg>
      <pc:sldChg chg="del">
        <pc:chgData name="CHOUKRI ABDELILAH" userId="0eb46584a777bbbf" providerId="LiveId" clId="{51052CF6-9C24-4799-A3D1-9CE0FAF1E3DB}" dt="2025-07-27T07:34:20.128" v="60" actId="47"/>
        <pc:sldMkLst>
          <pc:docMk/>
          <pc:sldMk cId="0" sldId="349"/>
        </pc:sldMkLst>
      </pc:sldChg>
      <pc:sldChg chg="del">
        <pc:chgData name="CHOUKRI ABDELILAH" userId="0eb46584a777bbbf" providerId="LiveId" clId="{51052CF6-9C24-4799-A3D1-9CE0FAF1E3DB}" dt="2025-07-27T07:29:42.242" v="10" actId="47"/>
        <pc:sldMkLst>
          <pc:docMk/>
          <pc:sldMk cId="0" sldId="350"/>
        </pc:sldMkLst>
      </pc:sldChg>
      <pc:sldChg chg="del">
        <pc:chgData name="CHOUKRI ABDELILAH" userId="0eb46584a777bbbf" providerId="LiveId" clId="{51052CF6-9C24-4799-A3D1-9CE0FAF1E3DB}" dt="2025-07-27T07:31:48.284" v="33" actId="47"/>
        <pc:sldMkLst>
          <pc:docMk/>
          <pc:sldMk cId="0" sldId="352"/>
        </pc:sldMkLst>
      </pc:sldChg>
      <pc:sldChg chg="del">
        <pc:chgData name="CHOUKRI ABDELILAH" userId="0eb46584a777bbbf" providerId="LiveId" clId="{51052CF6-9C24-4799-A3D1-9CE0FAF1E3DB}" dt="2025-07-27T07:31:49.717" v="34" actId="47"/>
        <pc:sldMkLst>
          <pc:docMk/>
          <pc:sldMk cId="0" sldId="353"/>
        </pc:sldMkLst>
      </pc:sldChg>
      <pc:sldChg chg="del">
        <pc:chgData name="CHOUKRI ABDELILAH" userId="0eb46584a777bbbf" providerId="LiveId" clId="{51052CF6-9C24-4799-A3D1-9CE0FAF1E3DB}" dt="2025-07-27T07:31:51.515" v="35" actId="47"/>
        <pc:sldMkLst>
          <pc:docMk/>
          <pc:sldMk cId="0" sldId="354"/>
        </pc:sldMkLst>
      </pc:sldChg>
      <pc:sldChg chg="del">
        <pc:chgData name="CHOUKRI ABDELILAH" userId="0eb46584a777bbbf" providerId="LiveId" clId="{51052CF6-9C24-4799-A3D1-9CE0FAF1E3DB}" dt="2025-07-27T07:31:24.776" v="28" actId="47"/>
        <pc:sldMkLst>
          <pc:docMk/>
          <pc:sldMk cId="0" sldId="355"/>
        </pc:sldMkLst>
      </pc:sldChg>
      <pc:sldChg chg="del">
        <pc:chgData name="CHOUKRI ABDELILAH" userId="0eb46584a777bbbf" providerId="LiveId" clId="{51052CF6-9C24-4799-A3D1-9CE0FAF1E3DB}" dt="2025-07-27T07:31:33.374" v="29" actId="47"/>
        <pc:sldMkLst>
          <pc:docMk/>
          <pc:sldMk cId="0" sldId="356"/>
        </pc:sldMkLst>
      </pc:sldChg>
      <pc:sldChg chg="del">
        <pc:chgData name="CHOUKRI ABDELILAH" userId="0eb46584a777bbbf" providerId="LiveId" clId="{51052CF6-9C24-4799-A3D1-9CE0FAF1E3DB}" dt="2025-07-27T07:31:38.769" v="30" actId="47"/>
        <pc:sldMkLst>
          <pc:docMk/>
          <pc:sldMk cId="0" sldId="357"/>
        </pc:sldMkLst>
      </pc:sldChg>
      <pc:sldChg chg="del">
        <pc:chgData name="CHOUKRI ABDELILAH" userId="0eb46584a777bbbf" providerId="LiveId" clId="{51052CF6-9C24-4799-A3D1-9CE0FAF1E3DB}" dt="2025-07-27T07:31:40.220" v="31" actId="47"/>
        <pc:sldMkLst>
          <pc:docMk/>
          <pc:sldMk cId="0" sldId="358"/>
        </pc:sldMkLst>
      </pc:sldChg>
      <pc:sldChg chg="del">
        <pc:chgData name="CHOUKRI ABDELILAH" userId="0eb46584a777bbbf" providerId="LiveId" clId="{51052CF6-9C24-4799-A3D1-9CE0FAF1E3DB}" dt="2025-07-27T07:35:52.034" v="62" actId="47"/>
        <pc:sldMkLst>
          <pc:docMk/>
          <pc:sldMk cId="0" sldId="359"/>
        </pc:sldMkLst>
      </pc:sldChg>
      <pc:sldChg chg="del">
        <pc:chgData name="CHOUKRI ABDELILAH" userId="0eb46584a777bbbf" providerId="LiveId" clId="{51052CF6-9C24-4799-A3D1-9CE0FAF1E3DB}" dt="2025-07-27T07:31:46.646" v="32" actId="47"/>
        <pc:sldMkLst>
          <pc:docMk/>
          <pc:sldMk cId="0" sldId="360"/>
        </pc:sldMkLst>
      </pc:sldChg>
      <pc:sldChg chg="del">
        <pc:chgData name="CHOUKRI ABDELILAH" userId="0eb46584a777bbbf" providerId="LiveId" clId="{51052CF6-9C24-4799-A3D1-9CE0FAF1E3DB}" dt="2025-07-27T07:28:45.273" v="3" actId="2696"/>
        <pc:sldMkLst>
          <pc:docMk/>
          <pc:sldMk cId="0" sldId="361"/>
        </pc:sldMkLst>
      </pc:sldChg>
      <pc:sldChg chg="add del">
        <pc:chgData name="CHOUKRI ABDELILAH" userId="0eb46584a777bbbf" providerId="LiveId" clId="{51052CF6-9C24-4799-A3D1-9CE0FAF1E3DB}" dt="2025-07-27T07:28:49.482" v="4" actId="47"/>
        <pc:sldMkLst>
          <pc:docMk/>
          <pc:sldMk cId="3211046829" sldId="362"/>
        </pc:sldMkLst>
      </pc:sldChg>
      <pc:sldMasterChg chg="del delSldLayout">
        <pc:chgData name="CHOUKRI ABDELILAH" userId="0eb46584a777bbbf" providerId="LiveId" clId="{51052CF6-9C24-4799-A3D1-9CE0FAF1E3DB}" dt="2025-07-27T07:33:40.046" v="56" actId="47"/>
        <pc:sldMasterMkLst>
          <pc:docMk/>
          <pc:sldMasterMk cId="2128657195" sldId="2147483648"/>
        </pc:sldMasterMkLst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1037895013" sldId="2147483649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586789579" sldId="2147483650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2650152360" sldId="2147483651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3706782589" sldId="2147483652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3145257583" sldId="2147483653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138356701" sldId="2147483654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1878775574" sldId="2147483655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3672112520" sldId="2147483656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3281788141" sldId="2147483657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3737844764" sldId="2147483658"/>
          </pc:sldLayoutMkLst>
        </pc:sldLayoutChg>
        <pc:sldLayoutChg chg="del">
          <pc:chgData name="CHOUKRI ABDELILAH" userId="0eb46584a777bbbf" providerId="LiveId" clId="{51052CF6-9C24-4799-A3D1-9CE0FAF1E3DB}" dt="2025-07-27T07:33:40.046" v="56" actId="47"/>
          <pc:sldLayoutMkLst>
            <pc:docMk/>
            <pc:sldMasterMk cId="2128657195" sldId="2147483648"/>
            <pc:sldLayoutMk cId="1898964651" sldId="2147483659"/>
          </pc:sldLayoutMkLst>
        </pc:sldLayoutChg>
      </pc:sldMasterChg>
      <pc:sldMasterChg chg="del delSldLayout">
        <pc:chgData name="CHOUKRI ABDELILAH" userId="0eb46584a777bbbf" providerId="LiveId" clId="{51052CF6-9C24-4799-A3D1-9CE0FAF1E3DB}" dt="2025-07-27T07:30:25.647" v="19" actId="47"/>
        <pc:sldMasterMkLst>
          <pc:docMk/>
          <pc:sldMasterMk cId="3528295375" sldId="2147483696"/>
        </pc:sldMasterMkLst>
        <pc:sldLayoutChg chg="del">
          <pc:chgData name="CHOUKRI ABDELILAH" userId="0eb46584a777bbbf" providerId="LiveId" clId="{51052CF6-9C24-4799-A3D1-9CE0FAF1E3DB}" dt="2025-07-27T07:30:25.647" v="19" actId="47"/>
          <pc:sldLayoutMkLst>
            <pc:docMk/>
            <pc:sldMasterMk cId="3528295375" sldId="2147483696"/>
            <pc:sldLayoutMk cId="3462549218" sldId="2147483697"/>
          </pc:sldLayoutMkLst>
        </pc:sldLayoutChg>
        <pc:sldLayoutChg chg="del">
          <pc:chgData name="CHOUKRI ABDELILAH" userId="0eb46584a777bbbf" providerId="LiveId" clId="{51052CF6-9C24-4799-A3D1-9CE0FAF1E3DB}" dt="2025-07-27T07:30:25.647" v="19" actId="47"/>
          <pc:sldLayoutMkLst>
            <pc:docMk/>
            <pc:sldMasterMk cId="3528295375" sldId="2147483696"/>
            <pc:sldLayoutMk cId="169603608" sldId="2147483698"/>
          </pc:sldLayoutMkLst>
        </pc:sldLayoutChg>
        <pc:sldLayoutChg chg="del">
          <pc:chgData name="CHOUKRI ABDELILAH" userId="0eb46584a777bbbf" providerId="LiveId" clId="{51052CF6-9C24-4799-A3D1-9CE0FAF1E3DB}" dt="2025-07-27T07:30:25.647" v="19" actId="47"/>
          <pc:sldLayoutMkLst>
            <pc:docMk/>
            <pc:sldMasterMk cId="3528295375" sldId="2147483696"/>
            <pc:sldLayoutMk cId="2765586423" sldId="2147483699"/>
          </pc:sldLayoutMkLst>
        </pc:sldLayoutChg>
        <pc:sldLayoutChg chg="del">
          <pc:chgData name="CHOUKRI ABDELILAH" userId="0eb46584a777bbbf" providerId="LiveId" clId="{51052CF6-9C24-4799-A3D1-9CE0FAF1E3DB}" dt="2025-07-27T07:30:25.647" v="19" actId="47"/>
          <pc:sldLayoutMkLst>
            <pc:docMk/>
            <pc:sldMasterMk cId="3528295375" sldId="2147483696"/>
            <pc:sldLayoutMk cId="3009787600" sldId="2147483700"/>
          </pc:sldLayoutMkLst>
        </pc:sldLayoutChg>
        <pc:sldLayoutChg chg="del">
          <pc:chgData name="CHOUKRI ABDELILAH" userId="0eb46584a777bbbf" providerId="LiveId" clId="{51052CF6-9C24-4799-A3D1-9CE0FAF1E3DB}" dt="2025-07-27T07:30:25.647" v="19" actId="47"/>
          <pc:sldLayoutMkLst>
            <pc:docMk/>
            <pc:sldMasterMk cId="3528295375" sldId="2147483696"/>
            <pc:sldLayoutMk cId="3543253790" sldId="2147483701"/>
          </pc:sldLayoutMkLst>
        </pc:sldLayoutChg>
      </pc:sldMasterChg>
    </pc:docChg>
  </pc:docChgLst>
  <pc:docChgLst>
    <pc:chgData name="CHOUKRI ABDELILAH" userId="0eb46584a777bbbf" providerId="LiveId" clId="{94A61F7B-DBAD-41B9-AC23-61FA1378878A}"/>
    <pc:docChg chg="modSld">
      <pc:chgData name="CHOUKRI ABDELILAH" userId="0eb46584a777bbbf" providerId="LiveId" clId="{94A61F7B-DBAD-41B9-AC23-61FA1378878A}" dt="2025-07-27T05:34:12.274" v="5" actId="20577"/>
      <pc:docMkLst>
        <pc:docMk/>
      </pc:docMkLst>
      <pc:sldChg chg="modSp mod">
        <pc:chgData name="CHOUKRI ABDELILAH" userId="0eb46584a777bbbf" providerId="LiveId" clId="{94A61F7B-DBAD-41B9-AC23-61FA1378878A}" dt="2025-07-27T05:34:12.274" v="5" actId="20577"/>
        <pc:sldMkLst>
          <pc:docMk/>
          <pc:sldMk cId="794185517" sldId="256"/>
        </pc:sldMkLst>
        <pc:spChg chg="mod">
          <ac:chgData name="CHOUKRI ABDELILAH" userId="0eb46584a777bbbf" providerId="LiveId" clId="{94A61F7B-DBAD-41B9-AC23-61FA1378878A}" dt="2025-07-27T05:34:12.274" v="5" actId="20577"/>
          <ac:spMkLst>
            <pc:docMk/>
            <pc:sldMk cId="794185517" sldId="256"/>
            <ac:spMk id="2" creationId="{B7EE7172-E61D-AD2B-C991-4605B2F2DB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4.jp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7.jp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22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5564" y="1235963"/>
            <a:ext cx="762000" cy="762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308305"/>
            <a:ext cx="66071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33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1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8643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824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60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359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7478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2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225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6076" y="2110232"/>
            <a:ext cx="2997835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492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32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033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555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667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532119" y="999744"/>
            <a:ext cx="6278880" cy="5255260"/>
          </a:xfrm>
          <a:custGeom>
            <a:avLst/>
            <a:gdLst/>
            <a:ahLst/>
            <a:cxnLst/>
            <a:rect l="l" t="t" r="r" b="b"/>
            <a:pathLst>
              <a:path w="6278880" h="5255260">
                <a:moveTo>
                  <a:pt x="6278880" y="0"/>
                </a:moveTo>
                <a:lnTo>
                  <a:pt x="0" y="0"/>
                </a:lnTo>
                <a:lnTo>
                  <a:pt x="0" y="5254752"/>
                </a:lnTo>
                <a:lnTo>
                  <a:pt x="6278880" y="5254752"/>
                </a:lnTo>
                <a:lnTo>
                  <a:pt x="6278880" y="0"/>
                </a:lnTo>
                <a:close/>
              </a:path>
            </a:pathLst>
          </a:custGeom>
          <a:solidFill>
            <a:srgbClr val="430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063" y="704037"/>
            <a:ext cx="6894576" cy="594525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" y="999744"/>
            <a:ext cx="6204204" cy="5254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545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692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11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3448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8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112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02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23508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8101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9084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080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58578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267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03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461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92" y="1673012"/>
            <a:ext cx="11368616" cy="1474699"/>
          </a:xfrm>
        </p:spPr>
        <p:txBody>
          <a:bodyPr lIns="0" tIns="0" rIns="0" bIns="0"/>
          <a:lstStyle>
            <a:lvl1pPr>
              <a:defRPr sz="9583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875" y="2524336"/>
            <a:ext cx="10952248" cy="307777"/>
          </a:xfrm>
        </p:spPr>
        <p:txBody>
          <a:bodyPr lIns="0" tIns="0" rIns="0" bIns="0"/>
          <a:lstStyle>
            <a:lvl1pPr>
              <a:defRPr sz="2000" b="0" i="0">
                <a:solidFill>
                  <a:srgbClr val="F2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0839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7" name="bg object 17"/>
          <p:cNvSpPr/>
          <p:nvPr/>
        </p:nvSpPr>
        <p:spPr>
          <a:xfrm>
            <a:off x="4107586" y="1580607"/>
            <a:ext cx="1382713" cy="1289579"/>
          </a:xfrm>
          <a:custGeom>
            <a:avLst/>
            <a:gdLst/>
            <a:ahLst/>
            <a:cxnLst/>
            <a:rect l="l" t="t" r="r" b="b"/>
            <a:pathLst>
              <a:path w="1659254" h="1547495">
                <a:moveTo>
                  <a:pt x="1055253" y="1297251"/>
                </a:moveTo>
                <a:lnTo>
                  <a:pt x="603523" y="1297251"/>
                </a:lnTo>
                <a:lnTo>
                  <a:pt x="829387" y="1547018"/>
                </a:lnTo>
                <a:lnTo>
                  <a:pt x="1055253" y="1297251"/>
                </a:lnTo>
                <a:close/>
              </a:path>
              <a:path w="1659254" h="1547495">
                <a:moveTo>
                  <a:pt x="1658774" y="0"/>
                </a:moveTo>
                <a:lnTo>
                  <a:pt x="0" y="0"/>
                </a:lnTo>
                <a:lnTo>
                  <a:pt x="0" y="1297251"/>
                </a:lnTo>
                <a:lnTo>
                  <a:pt x="1658774" y="1297251"/>
                </a:lnTo>
                <a:lnTo>
                  <a:pt x="1658774" y="0"/>
                </a:lnTo>
                <a:close/>
              </a:path>
            </a:pathLst>
          </a:custGeom>
          <a:solidFill>
            <a:srgbClr val="DCC205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8" name="bg object 18"/>
          <p:cNvSpPr/>
          <p:nvPr/>
        </p:nvSpPr>
        <p:spPr>
          <a:xfrm>
            <a:off x="7063068" y="2667781"/>
            <a:ext cx="1689629" cy="1739900"/>
          </a:xfrm>
          <a:custGeom>
            <a:avLst/>
            <a:gdLst/>
            <a:ahLst/>
            <a:cxnLst/>
            <a:rect l="l" t="t" r="r" b="b"/>
            <a:pathLst>
              <a:path w="2027554" h="2087879">
                <a:moveTo>
                  <a:pt x="1312834" y="0"/>
                </a:moveTo>
                <a:lnTo>
                  <a:pt x="1312834" y="301034"/>
                </a:lnTo>
                <a:lnTo>
                  <a:pt x="0" y="301034"/>
                </a:lnTo>
                <a:lnTo>
                  <a:pt x="0" y="1786594"/>
                </a:lnTo>
                <a:lnTo>
                  <a:pt x="1312834" y="1786594"/>
                </a:lnTo>
                <a:lnTo>
                  <a:pt x="1312834" y="2087628"/>
                </a:lnTo>
                <a:lnTo>
                  <a:pt x="2027513" y="1043814"/>
                </a:lnTo>
                <a:lnTo>
                  <a:pt x="1312834" y="0"/>
                </a:lnTo>
                <a:close/>
              </a:path>
            </a:pathLst>
          </a:custGeom>
          <a:solidFill>
            <a:srgbClr val="17ADCC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92" y="1673012"/>
            <a:ext cx="11368616" cy="1474699"/>
          </a:xfrm>
        </p:spPr>
        <p:txBody>
          <a:bodyPr lIns="0" tIns="0" rIns="0" bIns="0"/>
          <a:lstStyle>
            <a:lvl1pPr>
              <a:defRPr sz="9583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8988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92" y="1673012"/>
            <a:ext cx="11368616" cy="1474699"/>
          </a:xfrm>
        </p:spPr>
        <p:txBody>
          <a:bodyPr lIns="0" tIns="0" rIns="0" bIns="0"/>
          <a:lstStyle>
            <a:lvl1pPr>
              <a:defRPr sz="9583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175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588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843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00" y="282067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88527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FFAD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30328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74462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53900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119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707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647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0960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24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70616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891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308305"/>
            <a:ext cx="11501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6381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7596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3144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15431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13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9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14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095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995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43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308305"/>
            <a:ext cx="91916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40" y="1452117"/>
            <a:ext cx="10965180" cy="336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1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82067"/>
            <a:ext cx="112553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100" y="1453337"/>
            <a:ext cx="7352665" cy="3512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52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308305"/>
            <a:ext cx="11319510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084" y="1476247"/>
            <a:ext cx="11593830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2021,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1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2061"/>
            <a:ext cx="1145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128" y="1703019"/>
            <a:ext cx="6069330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2022,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19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2452" y="1125728"/>
            <a:ext cx="7146925" cy="406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2023,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29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" y="1703019"/>
            <a:ext cx="1145174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14" y="1937969"/>
            <a:ext cx="11256771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67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7633" y="848690"/>
            <a:ext cx="1093673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2914" y="1573148"/>
            <a:ext cx="8726170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67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128" y="1703019"/>
            <a:ext cx="1145174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592" y="1557274"/>
            <a:ext cx="4916805" cy="3659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25" dirty="0"/>
              <a:t> </a:t>
            </a:r>
            <a:r>
              <a:rPr spc="-10" dirty="0"/>
              <a:t>its</a:t>
            </a:r>
            <a:r>
              <a:rPr spc="-35" dirty="0"/>
              <a:t> </a:t>
            </a:r>
            <a:r>
              <a:rPr spc="-15" dirty="0"/>
              <a:t>affiliates.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spc="5" dirty="0"/>
              <a:t>rights</a:t>
            </a:r>
            <a:r>
              <a:rPr spc="-40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58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844" y="308305"/>
            <a:ext cx="9608311" cy="93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33" y="1814702"/>
            <a:ext cx="10505440" cy="399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2021,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5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dirty="0"/>
              <a:t> </a:t>
            </a:r>
            <a:r>
              <a:rPr spc="-25" dirty="0"/>
              <a:t>affiliates.</a:t>
            </a:r>
            <a:r>
              <a:rPr spc="-5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7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692" y="1673012"/>
            <a:ext cx="11368616" cy="176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875" y="2524336"/>
            <a:ext cx="10952248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42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682" y="2052650"/>
            <a:ext cx="11584635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52647" y="2303144"/>
            <a:ext cx="5886704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FFAD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35" dirty="0"/>
              <a:t>©</a:t>
            </a:r>
            <a:r>
              <a:rPr spc="-30" dirty="0"/>
              <a:t> </a:t>
            </a:r>
            <a:r>
              <a:rPr spc="15" dirty="0"/>
              <a:t>2022,</a:t>
            </a:r>
            <a:r>
              <a:rPr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15" dirty="0"/>
              <a:t>Web</a:t>
            </a:r>
            <a:r>
              <a:rPr spc="-10" dirty="0"/>
              <a:t> Services,</a:t>
            </a:r>
            <a:r>
              <a:rPr spc="-15" dirty="0"/>
              <a:t> </a:t>
            </a:r>
            <a:r>
              <a:rPr spc="-25" dirty="0"/>
              <a:t>Inc.</a:t>
            </a:r>
            <a:r>
              <a:rPr spc="-10" dirty="0"/>
              <a:t> </a:t>
            </a:r>
            <a:r>
              <a:rPr spc="5" dirty="0"/>
              <a:t>or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40" dirty="0"/>
              <a:t> </a:t>
            </a:r>
            <a:r>
              <a:rPr dirty="0"/>
              <a:t>All</a:t>
            </a:r>
            <a:r>
              <a:rPr spc="-10" dirty="0"/>
              <a:t> </a:t>
            </a:r>
            <a:r>
              <a:rPr spc="5" dirty="0"/>
              <a:t>rights</a:t>
            </a:r>
            <a:r>
              <a:rPr spc="-45" dirty="0"/>
              <a:t> </a:t>
            </a:r>
            <a:r>
              <a:rPr spc="-1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90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39" Type="http://schemas.openxmlformats.org/officeDocument/2006/relationships/image" Target="../media/image203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34" Type="http://schemas.openxmlformats.org/officeDocument/2006/relationships/image" Target="../media/image198.png"/><Relationship Id="rId42" Type="http://schemas.openxmlformats.org/officeDocument/2006/relationships/image" Target="../media/image206.png"/><Relationship Id="rId47" Type="http://schemas.openxmlformats.org/officeDocument/2006/relationships/image" Target="../media/image211.png"/><Relationship Id="rId50" Type="http://schemas.openxmlformats.org/officeDocument/2006/relationships/image" Target="../media/image214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97.png"/><Relationship Id="rId38" Type="http://schemas.openxmlformats.org/officeDocument/2006/relationships/image" Target="../media/image202.png"/><Relationship Id="rId46" Type="http://schemas.openxmlformats.org/officeDocument/2006/relationships/image" Target="../media/image210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29" Type="http://schemas.openxmlformats.org/officeDocument/2006/relationships/image" Target="../media/image193.png"/><Relationship Id="rId41" Type="http://schemas.openxmlformats.org/officeDocument/2006/relationships/image" Target="../media/image20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32" Type="http://schemas.openxmlformats.org/officeDocument/2006/relationships/image" Target="../media/image196.png"/><Relationship Id="rId37" Type="http://schemas.openxmlformats.org/officeDocument/2006/relationships/image" Target="../media/image201.png"/><Relationship Id="rId40" Type="http://schemas.openxmlformats.org/officeDocument/2006/relationships/image" Target="../media/image204.png"/><Relationship Id="rId45" Type="http://schemas.openxmlformats.org/officeDocument/2006/relationships/image" Target="../media/image209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36" Type="http://schemas.openxmlformats.org/officeDocument/2006/relationships/image" Target="../media/image200.png"/><Relationship Id="rId49" Type="http://schemas.openxmlformats.org/officeDocument/2006/relationships/image" Target="../media/image213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31" Type="http://schemas.openxmlformats.org/officeDocument/2006/relationships/image" Target="../media/image195.png"/><Relationship Id="rId44" Type="http://schemas.openxmlformats.org/officeDocument/2006/relationships/image" Target="../media/image208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199.png"/><Relationship Id="rId43" Type="http://schemas.openxmlformats.org/officeDocument/2006/relationships/image" Target="../media/image207.png"/><Relationship Id="rId48" Type="http://schemas.openxmlformats.org/officeDocument/2006/relationships/image" Target="../media/image212.png"/><Relationship Id="rId8" Type="http://schemas.openxmlformats.org/officeDocument/2006/relationships/image" Target="../media/image172.png"/><Relationship Id="rId51" Type="http://schemas.openxmlformats.org/officeDocument/2006/relationships/image" Target="../media/image2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40.png"/><Relationship Id="rId3" Type="http://schemas.openxmlformats.org/officeDocument/2006/relationships/image" Target="../media/image217.png"/><Relationship Id="rId21" Type="http://schemas.openxmlformats.org/officeDocument/2006/relationships/image" Target="../media/image235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2" Type="http://schemas.openxmlformats.org/officeDocument/2006/relationships/image" Target="../media/image216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25.png"/><Relationship Id="rId24" Type="http://schemas.openxmlformats.org/officeDocument/2006/relationships/image" Target="../media/image238.png"/><Relationship Id="rId5" Type="http://schemas.openxmlformats.org/officeDocument/2006/relationships/image" Target="../media/image219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10" Type="http://schemas.openxmlformats.org/officeDocument/2006/relationships/image" Target="../media/image224.png"/><Relationship Id="rId19" Type="http://schemas.openxmlformats.org/officeDocument/2006/relationships/image" Target="../media/image233.png"/><Relationship Id="rId4" Type="http://schemas.openxmlformats.org/officeDocument/2006/relationships/image" Target="../media/image218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13" Type="http://schemas.openxmlformats.org/officeDocument/2006/relationships/image" Target="../media/image252.png"/><Relationship Id="rId18" Type="http://schemas.openxmlformats.org/officeDocument/2006/relationships/image" Target="../media/image257.png"/><Relationship Id="rId26" Type="http://schemas.openxmlformats.org/officeDocument/2006/relationships/image" Target="../media/image265.png"/><Relationship Id="rId39" Type="http://schemas.openxmlformats.org/officeDocument/2006/relationships/image" Target="../media/image278.png"/><Relationship Id="rId3" Type="http://schemas.openxmlformats.org/officeDocument/2006/relationships/image" Target="../media/image243.jpg"/><Relationship Id="rId21" Type="http://schemas.openxmlformats.org/officeDocument/2006/relationships/image" Target="../media/image260.png"/><Relationship Id="rId34" Type="http://schemas.openxmlformats.org/officeDocument/2006/relationships/image" Target="../media/image273.png"/><Relationship Id="rId7" Type="http://schemas.openxmlformats.org/officeDocument/2006/relationships/image" Target="../media/image153.png"/><Relationship Id="rId12" Type="http://schemas.openxmlformats.org/officeDocument/2006/relationships/image" Target="../media/image251.png"/><Relationship Id="rId17" Type="http://schemas.openxmlformats.org/officeDocument/2006/relationships/image" Target="../media/image256.png"/><Relationship Id="rId25" Type="http://schemas.openxmlformats.org/officeDocument/2006/relationships/image" Target="../media/image264.png"/><Relationship Id="rId33" Type="http://schemas.openxmlformats.org/officeDocument/2006/relationships/image" Target="../media/image272.png"/><Relationship Id="rId38" Type="http://schemas.openxmlformats.org/officeDocument/2006/relationships/image" Target="../media/image277.png"/><Relationship Id="rId2" Type="http://schemas.openxmlformats.org/officeDocument/2006/relationships/image" Target="../media/image242.png"/><Relationship Id="rId16" Type="http://schemas.openxmlformats.org/officeDocument/2006/relationships/image" Target="../media/image255.png"/><Relationship Id="rId20" Type="http://schemas.openxmlformats.org/officeDocument/2006/relationships/image" Target="../media/image259.png"/><Relationship Id="rId29" Type="http://schemas.openxmlformats.org/officeDocument/2006/relationships/image" Target="../media/image2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6.png"/><Relationship Id="rId11" Type="http://schemas.openxmlformats.org/officeDocument/2006/relationships/image" Target="../media/image250.jpg"/><Relationship Id="rId24" Type="http://schemas.openxmlformats.org/officeDocument/2006/relationships/image" Target="../media/image263.png"/><Relationship Id="rId32" Type="http://schemas.openxmlformats.org/officeDocument/2006/relationships/image" Target="../media/image271.png"/><Relationship Id="rId37" Type="http://schemas.openxmlformats.org/officeDocument/2006/relationships/image" Target="../media/image276.png"/><Relationship Id="rId5" Type="http://schemas.openxmlformats.org/officeDocument/2006/relationships/image" Target="../media/image245.png"/><Relationship Id="rId15" Type="http://schemas.openxmlformats.org/officeDocument/2006/relationships/image" Target="../media/image254.png"/><Relationship Id="rId23" Type="http://schemas.openxmlformats.org/officeDocument/2006/relationships/image" Target="../media/image262.png"/><Relationship Id="rId28" Type="http://schemas.openxmlformats.org/officeDocument/2006/relationships/image" Target="../media/image267.png"/><Relationship Id="rId36" Type="http://schemas.openxmlformats.org/officeDocument/2006/relationships/image" Target="../media/image275.png"/><Relationship Id="rId10" Type="http://schemas.openxmlformats.org/officeDocument/2006/relationships/image" Target="../media/image249.jpg"/><Relationship Id="rId19" Type="http://schemas.openxmlformats.org/officeDocument/2006/relationships/image" Target="../media/image258.png"/><Relationship Id="rId31" Type="http://schemas.openxmlformats.org/officeDocument/2006/relationships/image" Target="../media/image270.png"/><Relationship Id="rId4" Type="http://schemas.openxmlformats.org/officeDocument/2006/relationships/image" Target="../media/image244.png"/><Relationship Id="rId9" Type="http://schemas.openxmlformats.org/officeDocument/2006/relationships/image" Target="../media/image248.jpg"/><Relationship Id="rId14" Type="http://schemas.openxmlformats.org/officeDocument/2006/relationships/image" Target="../media/image253.png"/><Relationship Id="rId22" Type="http://schemas.openxmlformats.org/officeDocument/2006/relationships/image" Target="../media/image261.png"/><Relationship Id="rId27" Type="http://schemas.openxmlformats.org/officeDocument/2006/relationships/image" Target="../media/image266.png"/><Relationship Id="rId30" Type="http://schemas.openxmlformats.org/officeDocument/2006/relationships/image" Target="../media/image269.png"/><Relationship Id="rId35" Type="http://schemas.openxmlformats.org/officeDocument/2006/relationships/image" Target="../media/image2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jpg"/><Relationship Id="rId2" Type="http://schemas.openxmlformats.org/officeDocument/2006/relationships/image" Target="../media/image27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82.jpg"/><Relationship Id="rId4" Type="http://schemas.openxmlformats.org/officeDocument/2006/relationships/image" Target="../media/image28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jp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7.png"/><Relationship Id="rId4" Type="http://schemas.openxmlformats.org/officeDocument/2006/relationships/image" Target="../media/image2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13" Type="http://schemas.openxmlformats.org/officeDocument/2006/relationships/image" Target="../media/image299.png"/><Relationship Id="rId18" Type="http://schemas.openxmlformats.org/officeDocument/2006/relationships/image" Target="../media/image304.png"/><Relationship Id="rId26" Type="http://schemas.openxmlformats.org/officeDocument/2006/relationships/image" Target="../media/image312.png"/><Relationship Id="rId3" Type="http://schemas.openxmlformats.org/officeDocument/2006/relationships/image" Target="../media/image289.png"/><Relationship Id="rId21" Type="http://schemas.openxmlformats.org/officeDocument/2006/relationships/image" Target="../media/image307.png"/><Relationship Id="rId7" Type="http://schemas.openxmlformats.org/officeDocument/2006/relationships/image" Target="../media/image293.png"/><Relationship Id="rId12" Type="http://schemas.openxmlformats.org/officeDocument/2006/relationships/image" Target="../media/image298.png"/><Relationship Id="rId17" Type="http://schemas.openxmlformats.org/officeDocument/2006/relationships/image" Target="../media/image303.png"/><Relationship Id="rId25" Type="http://schemas.openxmlformats.org/officeDocument/2006/relationships/image" Target="../media/image311.png"/><Relationship Id="rId2" Type="http://schemas.openxmlformats.org/officeDocument/2006/relationships/image" Target="../media/image288.png"/><Relationship Id="rId16" Type="http://schemas.openxmlformats.org/officeDocument/2006/relationships/image" Target="../media/image302.png"/><Relationship Id="rId20" Type="http://schemas.openxmlformats.org/officeDocument/2006/relationships/image" Target="../media/image306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92.png"/><Relationship Id="rId11" Type="http://schemas.openxmlformats.org/officeDocument/2006/relationships/image" Target="../media/image297.png"/><Relationship Id="rId24" Type="http://schemas.openxmlformats.org/officeDocument/2006/relationships/image" Target="../media/image310.png"/><Relationship Id="rId5" Type="http://schemas.openxmlformats.org/officeDocument/2006/relationships/image" Target="../media/image291.png"/><Relationship Id="rId15" Type="http://schemas.openxmlformats.org/officeDocument/2006/relationships/image" Target="../media/image301.png"/><Relationship Id="rId23" Type="http://schemas.openxmlformats.org/officeDocument/2006/relationships/image" Target="../media/image309.png"/><Relationship Id="rId10" Type="http://schemas.openxmlformats.org/officeDocument/2006/relationships/image" Target="../media/image296.png"/><Relationship Id="rId19" Type="http://schemas.openxmlformats.org/officeDocument/2006/relationships/image" Target="../media/image305.png"/><Relationship Id="rId4" Type="http://schemas.openxmlformats.org/officeDocument/2006/relationships/image" Target="../media/image290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Relationship Id="rId22" Type="http://schemas.openxmlformats.org/officeDocument/2006/relationships/image" Target="../media/image308.png"/><Relationship Id="rId27" Type="http://schemas.openxmlformats.org/officeDocument/2006/relationships/image" Target="../media/image3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jp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5.png"/><Relationship Id="rId18" Type="http://schemas.openxmlformats.org/officeDocument/2006/relationships/image" Target="../media/image330.png"/><Relationship Id="rId26" Type="http://schemas.openxmlformats.org/officeDocument/2006/relationships/image" Target="../media/image338.png"/><Relationship Id="rId39" Type="http://schemas.openxmlformats.org/officeDocument/2006/relationships/image" Target="../media/image351.png"/><Relationship Id="rId3" Type="http://schemas.openxmlformats.org/officeDocument/2006/relationships/image" Target="../media/image315.png"/><Relationship Id="rId21" Type="http://schemas.openxmlformats.org/officeDocument/2006/relationships/image" Target="../media/image333.png"/><Relationship Id="rId34" Type="http://schemas.openxmlformats.org/officeDocument/2006/relationships/image" Target="../media/image346.png"/><Relationship Id="rId42" Type="http://schemas.openxmlformats.org/officeDocument/2006/relationships/image" Target="../media/image354.png"/><Relationship Id="rId47" Type="http://schemas.openxmlformats.org/officeDocument/2006/relationships/image" Target="../media/image359.png"/><Relationship Id="rId50" Type="http://schemas.openxmlformats.org/officeDocument/2006/relationships/image" Target="../media/image362.png"/><Relationship Id="rId7" Type="http://schemas.openxmlformats.org/officeDocument/2006/relationships/image" Target="../media/image319.png"/><Relationship Id="rId12" Type="http://schemas.openxmlformats.org/officeDocument/2006/relationships/image" Target="../media/image324.png"/><Relationship Id="rId17" Type="http://schemas.openxmlformats.org/officeDocument/2006/relationships/image" Target="../media/image329.png"/><Relationship Id="rId25" Type="http://schemas.openxmlformats.org/officeDocument/2006/relationships/image" Target="../media/image337.png"/><Relationship Id="rId33" Type="http://schemas.openxmlformats.org/officeDocument/2006/relationships/image" Target="../media/image345.png"/><Relationship Id="rId38" Type="http://schemas.openxmlformats.org/officeDocument/2006/relationships/image" Target="../media/image350.png"/><Relationship Id="rId46" Type="http://schemas.openxmlformats.org/officeDocument/2006/relationships/image" Target="../media/image358.png"/><Relationship Id="rId2" Type="http://schemas.openxmlformats.org/officeDocument/2006/relationships/image" Target="../media/image18.png"/><Relationship Id="rId16" Type="http://schemas.openxmlformats.org/officeDocument/2006/relationships/image" Target="../media/image328.png"/><Relationship Id="rId20" Type="http://schemas.openxmlformats.org/officeDocument/2006/relationships/image" Target="../media/image332.png"/><Relationship Id="rId29" Type="http://schemas.openxmlformats.org/officeDocument/2006/relationships/image" Target="../media/image341.png"/><Relationship Id="rId41" Type="http://schemas.openxmlformats.org/officeDocument/2006/relationships/image" Target="../media/image353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18.png"/><Relationship Id="rId11" Type="http://schemas.openxmlformats.org/officeDocument/2006/relationships/image" Target="../media/image323.png"/><Relationship Id="rId24" Type="http://schemas.openxmlformats.org/officeDocument/2006/relationships/image" Target="../media/image336.png"/><Relationship Id="rId32" Type="http://schemas.openxmlformats.org/officeDocument/2006/relationships/image" Target="../media/image344.png"/><Relationship Id="rId37" Type="http://schemas.openxmlformats.org/officeDocument/2006/relationships/image" Target="../media/image349.png"/><Relationship Id="rId40" Type="http://schemas.openxmlformats.org/officeDocument/2006/relationships/image" Target="../media/image352.png"/><Relationship Id="rId45" Type="http://schemas.openxmlformats.org/officeDocument/2006/relationships/image" Target="../media/image357.png"/><Relationship Id="rId5" Type="http://schemas.openxmlformats.org/officeDocument/2006/relationships/image" Target="../media/image317.png"/><Relationship Id="rId15" Type="http://schemas.openxmlformats.org/officeDocument/2006/relationships/image" Target="../media/image327.png"/><Relationship Id="rId23" Type="http://schemas.openxmlformats.org/officeDocument/2006/relationships/image" Target="../media/image335.png"/><Relationship Id="rId28" Type="http://schemas.openxmlformats.org/officeDocument/2006/relationships/image" Target="../media/image340.png"/><Relationship Id="rId36" Type="http://schemas.openxmlformats.org/officeDocument/2006/relationships/image" Target="../media/image348.png"/><Relationship Id="rId49" Type="http://schemas.openxmlformats.org/officeDocument/2006/relationships/image" Target="../media/image361.png"/><Relationship Id="rId10" Type="http://schemas.openxmlformats.org/officeDocument/2006/relationships/image" Target="../media/image322.png"/><Relationship Id="rId19" Type="http://schemas.openxmlformats.org/officeDocument/2006/relationships/image" Target="../media/image331.png"/><Relationship Id="rId31" Type="http://schemas.openxmlformats.org/officeDocument/2006/relationships/image" Target="../media/image343.png"/><Relationship Id="rId44" Type="http://schemas.openxmlformats.org/officeDocument/2006/relationships/image" Target="../media/image356.png"/><Relationship Id="rId52" Type="http://schemas.openxmlformats.org/officeDocument/2006/relationships/image" Target="../media/image364.png"/><Relationship Id="rId4" Type="http://schemas.openxmlformats.org/officeDocument/2006/relationships/image" Target="../media/image316.png"/><Relationship Id="rId9" Type="http://schemas.openxmlformats.org/officeDocument/2006/relationships/image" Target="../media/image321.png"/><Relationship Id="rId14" Type="http://schemas.openxmlformats.org/officeDocument/2006/relationships/image" Target="../media/image326.png"/><Relationship Id="rId22" Type="http://schemas.openxmlformats.org/officeDocument/2006/relationships/image" Target="../media/image334.png"/><Relationship Id="rId27" Type="http://schemas.openxmlformats.org/officeDocument/2006/relationships/image" Target="../media/image339.png"/><Relationship Id="rId30" Type="http://schemas.openxmlformats.org/officeDocument/2006/relationships/image" Target="../media/image342.png"/><Relationship Id="rId35" Type="http://schemas.openxmlformats.org/officeDocument/2006/relationships/image" Target="../media/image347.png"/><Relationship Id="rId43" Type="http://schemas.openxmlformats.org/officeDocument/2006/relationships/image" Target="../media/image355.png"/><Relationship Id="rId48" Type="http://schemas.openxmlformats.org/officeDocument/2006/relationships/image" Target="../media/image360.png"/><Relationship Id="rId8" Type="http://schemas.openxmlformats.org/officeDocument/2006/relationships/image" Target="../media/image320.png"/><Relationship Id="rId51" Type="http://schemas.openxmlformats.org/officeDocument/2006/relationships/image" Target="../media/image3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374.png"/><Relationship Id="rId18" Type="http://schemas.openxmlformats.org/officeDocument/2006/relationships/image" Target="../media/image379.png"/><Relationship Id="rId26" Type="http://schemas.openxmlformats.org/officeDocument/2006/relationships/image" Target="../media/image387.png"/><Relationship Id="rId3" Type="http://schemas.openxmlformats.org/officeDocument/2006/relationships/image" Target="../media/image365.png"/><Relationship Id="rId21" Type="http://schemas.openxmlformats.org/officeDocument/2006/relationships/image" Target="../media/image382.png"/><Relationship Id="rId7" Type="http://schemas.openxmlformats.org/officeDocument/2006/relationships/image" Target="../media/image369.png"/><Relationship Id="rId12" Type="http://schemas.openxmlformats.org/officeDocument/2006/relationships/image" Target="../media/image24.png"/><Relationship Id="rId17" Type="http://schemas.openxmlformats.org/officeDocument/2006/relationships/image" Target="../media/image378.png"/><Relationship Id="rId25" Type="http://schemas.openxmlformats.org/officeDocument/2006/relationships/image" Target="../media/image386.png"/><Relationship Id="rId2" Type="http://schemas.openxmlformats.org/officeDocument/2006/relationships/image" Target="../media/image18.png"/><Relationship Id="rId16" Type="http://schemas.openxmlformats.org/officeDocument/2006/relationships/image" Target="../media/image377.png"/><Relationship Id="rId20" Type="http://schemas.openxmlformats.org/officeDocument/2006/relationships/image" Target="../media/image381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68.png"/><Relationship Id="rId11" Type="http://schemas.openxmlformats.org/officeDocument/2006/relationships/image" Target="../media/image373.png"/><Relationship Id="rId24" Type="http://schemas.openxmlformats.org/officeDocument/2006/relationships/image" Target="../media/image385.png"/><Relationship Id="rId5" Type="http://schemas.openxmlformats.org/officeDocument/2006/relationships/image" Target="../media/image367.png"/><Relationship Id="rId15" Type="http://schemas.openxmlformats.org/officeDocument/2006/relationships/image" Target="../media/image376.png"/><Relationship Id="rId23" Type="http://schemas.openxmlformats.org/officeDocument/2006/relationships/image" Target="../media/image384.png"/><Relationship Id="rId10" Type="http://schemas.openxmlformats.org/officeDocument/2006/relationships/image" Target="../media/image372.png"/><Relationship Id="rId19" Type="http://schemas.openxmlformats.org/officeDocument/2006/relationships/image" Target="../media/image380.png"/><Relationship Id="rId4" Type="http://schemas.openxmlformats.org/officeDocument/2006/relationships/image" Target="../media/image366.png"/><Relationship Id="rId9" Type="http://schemas.openxmlformats.org/officeDocument/2006/relationships/image" Target="../media/image371.png"/><Relationship Id="rId14" Type="http://schemas.openxmlformats.org/officeDocument/2006/relationships/image" Target="../media/image375.png"/><Relationship Id="rId22" Type="http://schemas.openxmlformats.org/officeDocument/2006/relationships/image" Target="../media/image3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png"/><Relationship Id="rId2" Type="http://schemas.openxmlformats.org/officeDocument/2006/relationships/hyperlink" Target="https://www.forbes.com/sites/gilpress/2016/03/23/data-preparation-most-time-consuming-least-enjoyable-data-science-task-survey-says/?sh=6ad18eb96f63" TargetMode="External"/><Relationship Id="rId1" Type="http://schemas.openxmlformats.org/officeDocument/2006/relationships/slideLayout" Target="../slideLayouts/slideLayout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png"/><Relationship Id="rId3" Type="http://schemas.openxmlformats.org/officeDocument/2006/relationships/image" Target="../media/image390.png"/><Relationship Id="rId7" Type="http://schemas.openxmlformats.org/officeDocument/2006/relationships/image" Target="../media/image394.png"/><Relationship Id="rId2" Type="http://schemas.openxmlformats.org/officeDocument/2006/relationships/image" Target="../media/image389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93.png"/><Relationship Id="rId11" Type="http://schemas.openxmlformats.org/officeDocument/2006/relationships/image" Target="../media/image398.png"/><Relationship Id="rId5" Type="http://schemas.openxmlformats.org/officeDocument/2006/relationships/image" Target="../media/image392.png"/><Relationship Id="rId10" Type="http://schemas.openxmlformats.org/officeDocument/2006/relationships/image" Target="../media/image397.png"/><Relationship Id="rId4" Type="http://schemas.openxmlformats.org/officeDocument/2006/relationships/image" Target="../media/image391.png"/><Relationship Id="rId9" Type="http://schemas.openxmlformats.org/officeDocument/2006/relationships/image" Target="../media/image3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3" Type="http://schemas.openxmlformats.org/officeDocument/2006/relationships/image" Target="../media/image403.png"/><Relationship Id="rId7" Type="http://schemas.openxmlformats.org/officeDocument/2006/relationships/image" Target="../media/image407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406.png"/><Relationship Id="rId5" Type="http://schemas.openxmlformats.org/officeDocument/2006/relationships/image" Target="../media/image405.png"/><Relationship Id="rId10" Type="http://schemas.openxmlformats.org/officeDocument/2006/relationships/image" Target="../media/image410.png"/><Relationship Id="rId4" Type="http://schemas.openxmlformats.org/officeDocument/2006/relationships/image" Target="../media/image404.png"/><Relationship Id="rId9" Type="http://schemas.openxmlformats.org/officeDocument/2006/relationships/image" Target="../media/image40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jp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9" Type="http://schemas.openxmlformats.org/officeDocument/2006/relationships/image" Target="../media/image95.png"/><Relationship Id="rId3" Type="http://schemas.openxmlformats.org/officeDocument/2006/relationships/image" Target="../media/image59.jpg"/><Relationship Id="rId21" Type="http://schemas.openxmlformats.org/officeDocument/2006/relationships/image" Target="../media/image77.png"/><Relationship Id="rId34" Type="http://schemas.openxmlformats.org/officeDocument/2006/relationships/image" Target="../media/image90.png"/><Relationship Id="rId42" Type="http://schemas.openxmlformats.org/officeDocument/2006/relationships/image" Target="../media/image98.png"/><Relationship Id="rId47" Type="http://schemas.openxmlformats.org/officeDocument/2006/relationships/image" Target="../media/image103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33" Type="http://schemas.openxmlformats.org/officeDocument/2006/relationships/image" Target="../media/image89.png"/><Relationship Id="rId38" Type="http://schemas.openxmlformats.org/officeDocument/2006/relationships/image" Target="../media/image94.png"/><Relationship Id="rId46" Type="http://schemas.openxmlformats.org/officeDocument/2006/relationships/image" Target="../media/image102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41" Type="http://schemas.openxmlformats.org/officeDocument/2006/relationships/image" Target="../media/image97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32" Type="http://schemas.openxmlformats.org/officeDocument/2006/relationships/image" Target="../media/image88.png"/><Relationship Id="rId37" Type="http://schemas.openxmlformats.org/officeDocument/2006/relationships/image" Target="../media/image93.png"/><Relationship Id="rId40" Type="http://schemas.openxmlformats.org/officeDocument/2006/relationships/image" Target="../media/image96.png"/><Relationship Id="rId45" Type="http://schemas.openxmlformats.org/officeDocument/2006/relationships/image" Target="../media/image101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36" Type="http://schemas.openxmlformats.org/officeDocument/2006/relationships/image" Target="../media/image92.png"/><Relationship Id="rId49" Type="http://schemas.openxmlformats.org/officeDocument/2006/relationships/image" Target="../media/image105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87.png"/><Relationship Id="rId44" Type="http://schemas.openxmlformats.org/officeDocument/2006/relationships/image" Target="../media/image10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Relationship Id="rId30" Type="http://schemas.openxmlformats.org/officeDocument/2006/relationships/image" Target="../media/image86.png"/><Relationship Id="rId35" Type="http://schemas.openxmlformats.org/officeDocument/2006/relationships/image" Target="../media/image91.png"/><Relationship Id="rId43" Type="http://schemas.openxmlformats.org/officeDocument/2006/relationships/image" Target="../media/image99.png"/><Relationship Id="rId48" Type="http://schemas.openxmlformats.org/officeDocument/2006/relationships/image" Target="../media/image104.png"/><Relationship Id="rId8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980" y="2152269"/>
            <a:ext cx="3087370" cy="3713479"/>
            <a:chOff x="990980" y="2152269"/>
            <a:chExt cx="3087370" cy="3713479"/>
          </a:xfrm>
        </p:grpSpPr>
        <p:sp>
          <p:nvSpPr>
            <p:cNvPr id="3" name="object 3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3067812" y="0"/>
                  </a:moveTo>
                  <a:lnTo>
                    <a:pt x="0" y="0"/>
                  </a:lnTo>
                  <a:lnTo>
                    <a:pt x="0" y="3694176"/>
                  </a:lnTo>
                  <a:lnTo>
                    <a:pt x="3067812" y="3694176"/>
                  </a:lnTo>
                  <a:lnTo>
                    <a:pt x="3067812" y="0"/>
                  </a:lnTo>
                  <a:close/>
                </a:path>
              </a:pathLst>
            </a:custGeom>
            <a:solidFill>
              <a:srgbClr val="120F6B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00505" y="2161794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2" y="3694176"/>
                  </a:lnTo>
                  <a:lnTo>
                    <a:pt x="3067812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0947" y="2446020"/>
              <a:ext cx="566927" cy="5684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2659" y="3354324"/>
              <a:ext cx="566927" cy="5669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227" y="4146804"/>
              <a:ext cx="568451" cy="5669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6939" y="5053583"/>
              <a:ext cx="566927" cy="56692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Existing</a:t>
            </a:r>
            <a:r>
              <a:rPr spc="-310" dirty="0"/>
              <a:t> </a:t>
            </a:r>
            <a:r>
              <a:rPr spc="-70" dirty="0"/>
              <a:t>operational</a:t>
            </a:r>
            <a:r>
              <a:rPr spc="-310" dirty="0"/>
              <a:t> </a:t>
            </a:r>
            <a:r>
              <a:rPr spc="-80" dirty="0"/>
              <a:t>analytics</a:t>
            </a:r>
            <a:r>
              <a:rPr spc="-335" dirty="0"/>
              <a:t> </a:t>
            </a:r>
            <a:r>
              <a:rPr spc="-45" dirty="0"/>
              <a:t>solutions</a:t>
            </a:r>
            <a:r>
              <a:rPr spc="-325" dirty="0"/>
              <a:t> </a:t>
            </a:r>
            <a:r>
              <a:rPr spc="-145" dirty="0"/>
              <a:t>are</a:t>
            </a:r>
            <a:r>
              <a:rPr spc="-295" dirty="0"/>
              <a:t> </a:t>
            </a:r>
            <a:r>
              <a:rPr spc="-20" dirty="0"/>
              <a:t>hard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2100" y="1022730"/>
            <a:ext cx="7568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84275" algn="l"/>
                <a:tab pos="2225040" algn="l"/>
                <a:tab pos="3265804" algn="l"/>
                <a:tab pos="4307840" algn="l"/>
                <a:tab pos="4958715" algn="l"/>
                <a:tab pos="6389370" algn="l"/>
              </a:tabLst>
              <a:defRPr/>
            </a:pPr>
            <a:r>
              <a:rPr kumimoji="0" sz="1200" b="1" i="0" u="none" strike="noStrike" kern="0" cap="none" spc="24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SEPARATE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23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SYSTEMS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23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REQUIRE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23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COMPLEX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19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DATA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25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MANAGEMENT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	</a:t>
            </a:r>
            <a:r>
              <a:rPr kumimoji="0" sz="1200" b="1" i="0" u="none" strike="noStrike" kern="0" cap="none" spc="245" normalizeH="0" baseline="0" noProof="0" dirty="0">
                <a:ln>
                  <a:noFill/>
                </a:ln>
                <a:solidFill>
                  <a:srgbClr val="93E8FF"/>
                </a:solidFill>
                <a:effectLst/>
                <a:uLnTx/>
                <a:uFillTx/>
                <a:latin typeface="Courier New"/>
                <a:cs typeface="Courier New"/>
              </a:rPr>
              <a:t>PIPELINES 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4029" y="1713738"/>
            <a:ext cx="1539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2000" b="1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sources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15681" y="2138552"/>
            <a:ext cx="3087370" cy="3713479"/>
            <a:chOff x="8115681" y="2138552"/>
            <a:chExt cx="3087370" cy="3713479"/>
          </a:xfrm>
        </p:grpSpPr>
        <p:sp>
          <p:nvSpPr>
            <p:cNvPr id="13" name="object 13"/>
            <p:cNvSpPr/>
            <p:nvPr/>
          </p:nvSpPr>
          <p:spPr>
            <a:xfrm>
              <a:off x="8125206" y="2148077"/>
              <a:ext cx="3068320" cy="3694429"/>
            </a:xfrm>
            <a:custGeom>
              <a:avLst/>
              <a:gdLst/>
              <a:ahLst/>
              <a:cxnLst/>
              <a:rect l="l" t="t" r="r" b="b"/>
              <a:pathLst>
                <a:path w="3068320" h="3694429">
                  <a:moveTo>
                    <a:pt x="0" y="3694176"/>
                  </a:moveTo>
                  <a:lnTo>
                    <a:pt x="3067811" y="3694176"/>
                  </a:lnTo>
                  <a:lnTo>
                    <a:pt x="3067811" y="0"/>
                  </a:lnTo>
                  <a:lnTo>
                    <a:pt x="0" y="0"/>
                  </a:lnTo>
                  <a:lnTo>
                    <a:pt x="0" y="36941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4044" y="2805683"/>
              <a:ext cx="1798320" cy="17998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100184" y="1702688"/>
            <a:ext cx="1117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1990" y="3633342"/>
            <a:ext cx="320865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Expensive</a:t>
            </a:r>
            <a:r>
              <a:rPr kumimoji="0" sz="1500" b="1" i="0" u="none" strike="noStrike" kern="0" cap="none" spc="-5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500" b="1" i="0" u="none" strike="noStrike" kern="0" cap="none" spc="-3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cumbersome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 build and maintain</a:t>
            </a:r>
            <a:r>
              <a:rPr kumimoji="0" sz="15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ETL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jobs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065" marR="5080" lvl="0" indent="0" algn="ctr" defTabSz="9144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Complex</a:t>
            </a:r>
            <a:r>
              <a:rPr kumimoji="0" sz="1500" b="1" i="0" u="none" strike="noStrike" kern="0" cap="none" spc="-2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reconstruction</a:t>
            </a:r>
            <a:r>
              <a:rPr kumimoji="0" sz="1500" b="1" i="0" u="none" strike="noStrike" kern="0" cap="none" spc="-4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15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data,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especially</a:t>
            </a:r>
            <a:r>
              <a:rPr kumimoji="0" sz="15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5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schema</a:t>
            </a:r>
            <a:r>
              <a:rPr kumimoji="0" sz="15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changes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79400" marR="38100" lvl="0" indent="-234950" defTabSz="91440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Incomplete,</a:t>
            </a:r>
            <a:r>
              <a:rPr kumimoji="0" sz="1500" b="1" i="0" u="none" strike="noStrike" kern="0" cap="none" spc="-3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-2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inconsistent,</a:t>
            </a:r>
            <a:r>
              <a:rPr kumimoji="0" sz="1500" b="1" i="0" u="none" strike="noStrike" kern="0" cap="none" spc="-4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500" b="1" i="0" u="none" strike="noStrike" kern="0" cap="none" spc="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1" i="0" u="none" strike="noStrike" kern="0" cap="none" spc="-2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stale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views</a:t>
            </a:r>
            <a:r>
              <a:rPr kumimoji="0" sz="1500" b="1" i="0" u="none" strike="noStrike" kern="0" cap="none" spc="-6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data,</a:t>
            </a:r>
            <a:r>
              <a:rPr kumimoji="0" sz="15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limiting</a:t>
            </a:r>
            <a:r>
              <a:rPr kumimoji="0" sz="15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insights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9748" y="2551557"/>
            <a:ext cx="249491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1" i="0" u="none" strike="noStrike" kern="0" cap="none" spc="70" normalizeH="0" baseline="0" noProof="0" dirty="0">
                <a:ln>
                  <a:noFill/>
                </a:ln>
                <a:solidFill>
                  <a:srgbClr val="F1F4F4"/>
                </a:solidFill>
                <a:effectLst/>
                <a:uLnTx/>
                <a:uFillTx/>
                <a:latin typeface="Trebuchet MS"/>
                <a:cs typeface="Trebuchet MS"/>
              </a:rPr>
              <a:t>Manual</a:t>
            </a:r>
            <a:r>
              <a:rPr kumimoji="0" sz="1850" b="1" i="0" u="none" strike="noStrike" kern="0" cap="none" spc="-25" normalizeH="0" baseline="0" noProof="0" dirty="0">
                <a:ln>
                  <a:noFill/>
                </a:ln>
                <a:solidFill>
                  <a:srgbClr val="F1F4F4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1" i="0" u="none" strike="noStrike" kern="0" cap="none" spc="0" normalizeH="0" baseline="0" noProof="0" dirty="0">
                <a:ln>
                  <a:noFill/>
                </a:ln>
                <a:solidFill>
                  <a:srgbClr val="F1F4F4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50" b="1" i="0" u="none" strike="noStrike" kern="0" cap="none" spc="-5" normalizeH="0" baseline="0" noProof="0" dirty="0">
                <a:ln>
                  <a:noFill/>
                </a:ln>
                <a:solidFill>
                  <a:srgbClr val="F1F4F4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1" i="0" u="none" strike="noStrike" kern="0" cap="none" spc="-10" normalizeH="0" baseline="0" noProof="0" dirty="0">
                <a:ln>
                  <a:noFill/>
                </a:ln>
                <a:solidFill>
                  <a:srgbClr val="F1F4F4"/>
                </a:solidFill>
                <a:effectLst/>
                <a:uLnTx/>
                <a:uFillTx/>
                <a:latin typeface="Trebuchet MS"/>
                <a:cs typeface="Trebuchet MS"/>
              </a:rPr>
              <a:t>pipelines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8011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50052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52615" y="3105911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262889" y="0"/>
                </a:moveTo>
                <a:lnTo>
                  <a:pt x="52578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62889"/>
                </a:lnTo>
                <a:lnTo>
                  <a:pt x="4125" y="283374"/>
                </a:lnTo>
                <a:lnTo>
                  <a:pt x="15382" y="300085"/>
                </a:lnTo>
                <a:lnTo>
                  <a:pt x="32093" y="311342"/>
                </a:lnTo>
                <a:lnTo>
                  <a:pt x="52578" y="315467"/>
                </a:lnTo>
                <a:lnTo>
                  <a:pt x="262889" y="315467"/>
                </a:lnTo>
                <a:lnTo>
                  <a:pt x="283374" y="311342"/>
                </a:lnTo>
                <a:lnTo>
                  <a:pt x="300085" y="300085"/>
                </a:lnTo>
                <a:lnTo>
                  <a:pt x="311342" y="283374"/>
                </a:lnTo>
                <a:lnTo>
                  <a:pt x="315467" y="26288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43400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45964" y="3105911"/>
            <a:ext cx="262255" cy="315595"/>
          </a:xfrm>
          <a:custGeom>
            <a:avLst/>
            <a:gdLst/>
            <a:ahLst/>
            <a:cxnLst/>
            <a:rect l="l" t="t" r="r" b="b"/>
            <a:pathLst>
              <a:path w="262254" h="315595">
                <a:moveTo>
                  <a:pt x="131063" y="0"/>
                </a:moveTo>
                <a:lnTo>
                  <a:pt x="131063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1063" y="236600"/>
                </a:lnTo>
                <a:lnTo>
                  <a:pt x="131063" y="315467"/>
                </a:lnTo>
                <a:lnTo>
                  <a:pt x="262127" y="157734"/>
                </a:lnTo>
                <a:lnTo>
                  <a:pt x="131063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28003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5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4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87995" y="3105911"/>
            <a:ext cx="260985" cy="315595"/>
          </a:xfrm>
          <a:custGeom>
            <a:avLst/>
            <a:gdLst/>
            <a:ahLst/>
            <a:cxnLst/>
            <a:rect l="l" t="t" r="r" b="b"/>
            <a:pathLst>
              <a:path w="260984" h="315595">
                <a:moveTo>
                  <a:pt x="130301" y="0"/>
                </a:moveTo>
                <a:lnTo>
                  <a:pt x="130301" y="78866"/>
                </a:lnTo>
                <a:lnTo>
                  <a:pt x="0" y="78866"/>
                </a:lnTo>
                <a:lnTo>
                  <a:pt x="0" y="236600"/>
                </a:lnTo>
                <a:lnTo>
                  <a:pt x="130301" y="236600"/>
                </a:lnTo>
                <a:lnTo>
                  <a:pt x="130301" y="315467"/>
                </a:lnTo>
                <a:lnTo>
                  <a:pt x="260603" y="157734"/>
                </a:lnTo>
                <a:lnTo>
                  <a:pt x="130301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32092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19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19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3" y="263143"/>
                </a:lnTo>
                <a:lnTo>
                  <a:pt x="313943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19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10043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2100" y="3105911"/>
            <a:ext cx="314325" cy="315595"/>
          </a:xfrm>
          <a:custGeom>
            <a:avLst/>
            <a:gdLst/>
            <a:ahLst/>
            <a:cxnLst/>
            <a:rect l="l" t="t" r="r" b="b"/>
            <a:pathLst>
              <a:path w="314325" h="315595">
                <a:moveTo>
                  <a:pt x="261620" y="0"/>
                </a:moveTo>
                <a:lnTo>
                  <a:pt x="52324" y="0"/>
                </a:lnTo>
                <a:lnTo>
                  <a:pt x="31932" y="4103"/>
                </a:lnTo>
                <a:lnTo>
                  <a:pt x="15303" y="15303"/>
                </a:lnTo>
                <a:lnTo>
                  <a:pt x="4103" y="31932"/>
                </a:lnTo>
                <a:lnTo>
                  <a:pt x="0" y="52324"/>
                </a:lnTo>
                <a:lnTo>
                  <a:pt x="0" y="263143"/>
                </a:lnTo>
                <a:lnTo>
                  <a:pt x="4103" y="283535"/>
                </a:lnTo>
                <a:lnTo>
                  <a:pt x="15303" y="300164"/>
                </a:lnTo>
                <a:lnTo>
                  <a:pt x="31932" y="311364"/>
                </a:lnTo>
                <a:lnTo>
                  <a:pt x="52324" y="315467"/>
                </a:lnTo>
                <a:lnTo>
                  <a:pt x="261620" y="315467"/>
                </a:lnTo>
                <a:lnTo>
                  <a:pt x="282011" y="311364"/>
                </a:lnTo>
                <a:lnTo>
                  <a:pt x="298640" y="300164"/>
                </a:lnTo>
                <a:lnTo>
                  <a:pt x="309840" y="283535"/>
                </a:lnTo>
                <a:lnTo>
                  <a:pt x="313944" y="263143"/>
                </a:lnTo>
                <a:lnTo>
                  <a:pt x="313944" y="52324"/>
                </a:lnTo>
                <a:lnTo>
                  <a:pt x="309840" y="31932"/>
                </a:lnTo>
                <a:lnTo>
                  <a:pt x="298640" y="15303"/>
                </a:lnTo>
                <a:lnTo>
                  <a:pt x="282011" y="4103"/>
                </a:lnTo>
                <a:lnTo>
                  <a:pt x="261620" y="0"/>
                </a:lnTo>
                <a:close/>
              </a:path>
            </a:pathLst>
          </a:custGeom>
          <a:solidFill>
            <a:srgbClr val="F66C01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2023,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0"/>
            <a:ext cx="12211050" cy="6858000"/>
            <a:chOff x="-8762" y="0"/>
            <a:chExt cx="1221105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322832"/>
              <a:ext cx="12192000" cy="4537075"/>
            </a:xfrm>
            <a:custGeom>
              <a:avLst/>
              <a:gdLst/>
              <a:ahLst/>
              <a:cxnLst/>
              <a:rect l="l" t="t" r="r" b="b"/>
              <a:pathLst>
                <a:path w="12192000" h="4537075">
                  <a:moveTo>
                    <a:pt x="12192000" y="0"/>
                  </a:moveTo>
                  <a:lnTo>
                    <a:pt x="0" y="0"/>
                  </a:lnTo>
                  <a:lnTo>
                    <a:pt x="0" y="4536948"/>
                  </a:lnTo>
                  <a:lnTo>
                    <a:pt x="12192000" y="45369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56077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266623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90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/>
              <a:t>AWS</a:t>
            </a:r>
            <a:r>
              <a:rPr sz="3600" spc="-320" dirty="0"/>
              <a:t> </a:t>
            </a:r>
            <a:r>
              <a:rPr sz="3600" spc="-90" dirty="0"/>
              <a:t>offers</a:t>
            </a:r>
            <a:r>
              <a:rPr sz="3600" spc="-310" dirty="0"/>
              <a:t> </a:t>
            </a:r>
            <a:r>
              <a:rPr sz="3600" spc="-75" dirty="0"/>
              <a:t>unmatched</a:t>
            </a:r>
            <a:r>
              <a:rPr sz="3600" spc="-355" dirty="0"/>
              <a:t> </a:t>
            </a:r>
            <a:r>
              <a:rPr sz="3600" spc="-90" dirty="0"/>
              <a:t>capabilities</a:t>
            </a:r>
            <a:r>
              <a:rPr sz="3600" spc="-345" dirty="0"/>
              <a:t> </a:t>
            </a:r>
            <a:r>
              <a:rPr sz="3600" spc="-55" dirty="0"/>
              <a:t>for</a:t>
            </a:r>
            <a:r>
              <a:rPr sz="3600" spc="-310" dirty="0"/>
              <a:t> </a:t>
            </a:r>
            <a:r>
              <a:rPr sz="3600" spc="-80" dirty="0"/>
              <a:t>your</a:t>
            </a:r>
            <a:r>
              <a:rPr sz="3600" spc="-295" dirty="0"/>
              <a:t> </a:t>
            </a:r>
            <a:r>
              <a:rPr sz="3600" spc="-35" dirty="0"/>
              <a:t>data</a:t>
            </a:r>
            <a:r>
              <a:rPr sz="3600" spc="-355" dirty="0"/>
              <a:t> </a:t>
            </a:r>
            <a:r>
              <a:rPr sz="3600" spc="-10" dirty="0"/>
              <a:t>needs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531732" y="4694631"/>
            <a:ext cx="26409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254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End-to-end</a:t>
            </a:r>
            <a:r>
              <a:rPr kumimoji="0" sz="1600" b="0" i="0" u="none" strike="noStrike" kern="0" cap="none" spc="2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600" b="0" i="0" u="none" strike="noStrike" kern="0" cap="none" spc="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governance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capabilities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help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you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move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faster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3129" y="3854653"/>
            <a:ext cx="16408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Governed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869933" y="1693926"/>
            <a:ext cx="1967230" cy="2823210"/>
            <a:chOff x="8869933" y="1693926"/>
            <a:chExt cx="1967230" cy="28232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9933" y="1693926"/>
              <a:ext cx="1966976" cy="195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53294" y="2042566"/>
              <a:ext cx="193040" cy="174625"/>
            </a:xfrm>
            <a:custGeom>
              <a:avLst/>
              <a:gdLst/>
              <a:ahLst/>
              <a:cxnLst/>
              <a:rect l="l" t="t" r="r" b="b"/>
              <a:pathLst>
                <a:path w="193040" h="174625">
                  <a:moveTo>
                    <a:pt x="0" y="95097"/>
                  </a:moveTo>
                  <a:lnTo>
                    <a:pt x="96316" y="95097"/>
                  </a:lnTo>
                  <a:lnTo>
                    <a:pt x="96316" y="0"/>
                  </a:lnTo>
                  <a:lnTo>
                    <a:pt x="0" y="0"/>
                  </a:lnTo>
                  <a:lnTo>
                    <a:pt x="0" y="95097"/>
                  </a:lnTo>
                  <a:close/>
                </a:path>
                <a:path w="193040" h="174625">
                  <a:moveTo>
                    <a:pt x="97408" y="143738"/>
                  </a:moveTo>
                  <a:lnTo>
                    <a:pt x="192506" y="143738"/>
                  </a:lnTo>
                  <a:lnTo>
                    <a:pt x="192506" y="47421"/>
                  </a:lnTo>
                  <a:lnTo>
                    <a:pt x="97408" y="47421"/>
                  </a:lnTo>
                  <a:lnTo>
                    <a:pt x="97408" y="143738"/>
                  </a:lnTo>
                  <a:close/>
                </a:path>
                <a:path w="193040" h="174625">
                  <a:moveTo>
                    <a:pt x="126" y="95986"/>
                  </a:moveTo>
                  <a:lnTo>
                    <a:pt x="126" y="174472"/>
                  </a:lnTo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373107" y="2249932"/>
              <a:ext cx="960755" cy="842010"/>
            </a:xfrm>
            <a:custGeom>
              <a:avLst/>
              <a:gdLst/>
              <a:ahLst/>
              <a:cxnLst/>
              <a:rect l="l" t="t" r="r" b="b"/>
              <a:pathLst>
                <a:path w="960754" h="842010">
                  <a:moveTo>
                    <a:pt x="60451" y="588898"/>
                  </a:moveTo>
                  <a:lnTo>
                    <a:pt x="60451" y="345947"/>
                  </a:lnTo>
                </a:path>
                <a:path w="960754" h="842010">
                  <a:moveTo>
                    <a:pt x="152653" y="345947"/>
                  </a:moveTo>
                  <a:lnTo>
                    <a:pt x="152653" y="588898"/>
                  </a:lnTo>
                </a:path>
                <a:path w="960754" h="842010">
                  <a:moveTo>
                    <a:pt x="166624" y="263778"/>
                  </a:moveTo>
                  <a:lnTo>
                    <a:pt x="166624" y="335788"/>
                  </a:lnTo>
                  <a:lnTo>
                    <a:pt x="47244" y="335788"/>
                  </a:lnTo>
                  <a:lnTo>
                    <a:pt x="47244" y="263778"/>
                  </a:lnTo>
                </a:path>
                <a:path w="960754" h="842010">
                  <a:moveTo>
                    <a:pt x="166624" y="671321"/>
                  </a:moveTo>
                  <a:lnTo>
                    <a:pt x="166624" y="599058"/>
                  </a:lnTo>
                  <a:lnTo>
                    <a:pt x="47244" y="599058"/>
                  </a:lnTo>
                  <a:lnTo>
                    <a:pt x="47244" y="671321"/>
                  </a:lnTo>
                </a:path>
                <a:path w="960754" h="842010">
                  <a:moveTo>
                    <a:pt x="247142" y="588898"/>
                  </a:moveTo>
                  <a:lnTo>
                    <a:pt x="247142" y="345947"/>
                  </a:lnTo>
                </a:path>
                <a:path w="960754" h="842010">
                  <a:moveTo>
                    <a:pt x="339344" y="345947"/>
                  </a:moveTo>
                  <a:lnTo>
                    <a:pt x="339344" y="588898"/>
                  </a:lnTo>
                </a:path>
                <a:path w="960754" h="842010">
                  <a:moveTo>
                    <a:pt x="352551" y="263778"/>
                  </a:moveTo>
                  <a:lnTo>
                    <a:pt x="352551" y="335788"/>
                  </a:lnTo>
                  <a:lnTo>
                    <a:pt x="233172" y="335788"/>
                  </a:lnTo>
                  <a:lnTo>
                    <a:pt x="233172" y="263778"/>
                  </a:lnTo>
                </a:path>
                <a:path w="960754" h="842010">
                  <a:moveTo>
                    <a:pt x="352551" y="671321"/>
                  </a:moveTo>
                  <a:lnTo>
                    <a:pt x="352551" y="599058"/>
                  </a:lnTo>
                  <a:lnTo>
                    <a:pt x="233172" y="599058"/>
                  </a:lnTo>
                  <a:lnTo>
                    <a:pt x="233172" y="671321"/>
                  </a:lnTo>
                </a:path>
                <a:path w="960754" h="842010">
                  <a:moveTo>
                    <a:pt x="433070" y="588898"/>
                  </a:moveTo>
                  <a:lnTo>
                    <a:pt x="433070" y="345947"/>
                  </a:lnTo>
                </a:path>
                <a:path w="960754" h="842010">
                  <a:moveTo>
                    <a:pt x="526034" y="345947"/>
                  </a:moveTo>
                  <a:lnTo>
                    <a:pt x="526034" y="588898"/>
                  </a:lnTo>
                </a:path>
                <a:path w="960754" h="842010">
                  <a:moveTo>
                    <a:pt x="540003" y="263778"/>
                  </a:moveTo>
                  <a:lnTo>
                    <a:pt x="540003" y="335788"/>
                  </a:lnTo>
                  <a:lnTo>
                    <a:pt x="420624" y="335788"/>
                  </a:lnTo>
                  <a:lnTo>
                    <a:pt x="420624" y="263778"/>
                  </a:lnTo>
                </a:path>
                <a:path w="960754" h="842010">
                  <a:moveTo>
                    <a:pt x="540003" y="671321"/>
                  </a:moveTo>
                  <a:lnTo>
                    <a:pt x="540003" y="599058"/>
                  </a:lnTo>
                  <a:lnTo>
                    <a:pt x="420624" y="599058"/>
                  </a:lnTo>
                  <a:lnTo>
                    <a:pt x="420624" y="671321"/>
                  </a:lnTo>
                </a:path>
                <a:path w="960754" h="842010">
                  <a:moveTo>
                    <a:pt x="619760" y="588898"/>
                  </a:moveTo>
                  <a:lnTo>
                    <a:pt x="619760" y="345947"/>
                  </a:lnTo>
                </a:path>
                <a:path w="960754" h="842010">
                  <a:moveTo>
                    <a:pt x="711962" y="345947"/>
                  </a:moveTo>
                  <a:lnTo>
                    <a:pt x="711962" y="588898"/>
                  </a:lnTo>
                </a:path>
                <a:path w="960754" h="842010">
                  <a:moveTo>
                    <a:pt x="725932" y="263778"/>
                  </a:moveTo>
                  <a:lnTo>
                    <a:pt x="725932" y="335788"/>
                  </a:lnTo>
                  <a:lnTo>
                    <a:pt x="606551" y="335788"/>
                  </a:lnTo>
                  <a:lnTo>
                    <a:pt x="606551" y="263778"/>
                  </a:lnTo>
                </a:path>
                <a:path w="960754" h="842010">
                  <a:moveTo>
                    <a:pt x="725932" y="671321"/>
                  </a:moveTo>
                  <a:lnTo>
                    <a:pt x="725932" y="599058"/>
                  </a:lnTo>
                  <a:lnTo>
                    <a:pt x="606551" y="599058"/>
                  </a:lnTo>
                  <a:lnTo>
                    <a:pt x="606551" y="671321"/>
                  </a:lnTo>
                </a:path>
                <a:path w="960754" h="842010">
                  <a:moveTo>
                    <a:pt x="806450" y="588898"/>
                  </a:moveTo>
                  <a:lnTo>
                    <a:pt x="806450" y="345947"/>
                  </a:lnTo>
                </a:path>
                <a:path w="960754" h="842010">
                  <a:moveTo>
                    <a:pt x="899414" y="345947"/>
                  </a:moveTo>
                  <a:lnTo>
                    <a:pt x="899414" y="588898"/>
                  </a:lnTo>
                </a:path>
                <a:path w="960754" h="842010">
                  <a:moveTo>
                    <a:pt x="911860" y="263778"/>
                  </a:moveTo>
                  <a:lnTo>
                    <a:pt x="911860" y="335788"/>
                  </a:lnTo>
                  <a:lnTo>
                    <a:pt x="792480" y="335788"/>
                  </a:lnTo>
                  <a:lnTo>
                    <a:pt x="792480" y="263778"/>
                  </a:lnTo>
                </a:path>
                <a:path w="960754" h="842010">
                  <a:moveTo>
                    <a:pt x="911860" y="671321"/>
                  </a:moveTo>
                  <a:lnTo>
                    <a:pt x="911860" y="599058"/>
                  </a:lnTo>
                  <a:lnTo>
                    <a:pt x="792480" y="599058"/>
                  </a:lnTo>
                  <a:lnTo>
                    <a:pt x="792480" y="671321"/>
                  </a:lnTo>
                </a:path>
                <a:path w="960754" h="842010">
                  <a:moveTo>
                    <a:pt x="0" y="841755"/>
                  </a:moveTo>
                  <a:lnTo>
                    <a:pt x="959916" y="841755"/>
                  </a:lnTo>
                  <a:lnTo>
                    <a:pt x="959916" y="698068"/>
                  </a:lnTo>
                  <a:lnTo>
                    <a:pt x="0" y="698068"/>
                  </a:lnTo>
                  <a:lnTo>
                    <a:pt x="0" y="841755"/>
                  </a:lnTo>
                  <a:close/>
                </a:path>
                <a:path w="960754" h="842010">
                  <a:moveTo>
                    <a:pt x="960755" y="239013"/>
                  </a:moveTo>
                  <a:lnTo>
                    <a:pt x="0" y="239013"/>
                  </a:lnTo>
                  <a:lnTo>
                    <a:pt x="0" y="165988"/>
                  </a:lnTo>
                  <a:lnTo>
                    <a:pt x="480441" y="0"/>
                  </a:lnTo>
                  <a:lnTo>
                    <a:pt x="960755" y="165988"/>
                  </a:lnTo>
                  <a:lnTo>
                    <a:pt x="960755" y="2390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8596" y="4497705"/>
              <a:ext cx="1010030" cy="190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707128" y="4695190"/>
            <a:ext cx="277939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9271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Choices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integrating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including</a:t>
            </a:r>
            <a:r>
              <a:rPr kumimoji="0" sz="1600" b="0" i="0" u="none" strike="noStrike" kern="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zero-ETL</a:t>
            </a: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</a:t>
            </a:r>
            <a:r>
              <a:rPr kumimoji="0" sz="16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you</a:t>
            </a:r>
            <a:r>
              <a:rPr kumimoji="0" sz="16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can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easily</a:t>
            </a:r>
            <a:r>
              <a:rPr kumimoji="0" sz="16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connect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all</a:t>
            </a:r>
            <a:r>
              <a:rPr kumimoji="0" sz="16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your</a:t>
            </a:r>
            <a:r>
              <a:rPr kumimoji="0" sz="16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3063" y="3327902"/>
            <a:ext cx="1786889" cy="9791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635" marR="0" lvl="0" indent="0" algn="ctr" defTabSz="914400" eaLnBrk="1" fontAlgn="auto" latinLnBrk="0" hangingPunct="1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`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Integrated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66341" y="1693926"/>
            <a:ext cx="5614035" cy="2820035"/>
            <a:chOff x="1466341" y="1693926"/>
            <a:chExt cx="5614035" cy="282003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3274" y="1693926"/>
              <a:ext cx="1966976" cy="1955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19801" y="2601468"/>
              <a:ext cx="1158240" cy="607060"/>
            </a:xfrm>
            <a:custGeom>
              <a:avLst/>
              <a:gdLst/>
              <a:ahLst/>
              <a:cxnLst/>
              <a:rect l="l" t="t" r="r" b="b"/>
              <a:pathLst>
                <a:path w="1158240" h="607060">
                  <a:moveTo>
                    <a:pt x="298703" y="574421"/>
                  </a:moveTo>
                  <a:lnTo>
                    <a:pt x="298703" y="597027"/>
                  </a:lnTo>
                  <a:lnTo>
                    <a:pt x="299974" y="598297"/>
                  </a:lnTo>
                  <a:lnTo>
                    <a:pt x="305181" y="603504"/>
                  </a:lnTo>
                  <a:lnTo>
                    <a:pt x="311785" y="606806"/>
                  </a:lnTo>
                  <a:lnTo>
                    <a:pt x="318262" y="606806"/>
                  </a:lnTo>
                  <a:lnTo>
                    <a:pt x="612648" y="606806"/>
                  </a:lnTo>
                  <a:lnTo>
                    <a:pt x="618616" y="606806"/>
                  </a:lnTo>
                  <a:lnTo>
                    <a:pt x="623824" y="604139"/>
                  </a:lnTo>
                  <a:lnTo>
                    <a:pt x="627634" y="599567"/>
                  </a:lnTo>
                  <a:lnTo>
                    <a:pt x="629665" y="597027"/>
                  </a:lnTo>
                  <a:lnTo>
                    <a:pt x="629665" y="574421"/>
                  </a:lnTo>
                  <a:lnTo>
                    <a:pt x="298703" y="574421"/>
                  </a:lnTo>
                  <a:close/>
                </a:path>
                <a:path w="1158240" h="607060">
                  <a:moveTo>
                    <a:pt x="602234" y="564896"/>
                  </a:moveTo>
                  <a:lnTo>
                    <a:pt x="602234" y="568071"/>
                  </a:lnTo>
                  <a:lnTo>
                    <a:pt x="598932" y="571373"/>
                  </a:lnTo>
                  <a:lnTo>
                    <a:pt x="595629" y="571373"/>
                  </a:lnTo>
                  <a:lnTo>
                    <a:pt x="334263" y="571373"/>
                  </a:lnTo>
                  <a:lnTo>
                    <a:pt x="330326" y="571373"/>
                  </a:lnTo>
                  <a:lnTo>
                    <a:pt x="327660" y="568833"/>
                  </a:lnTo>
                  <a:lnTo>
                    <a:pt x="327660" y="564896"/>
                  </a:lnTo>
                  <a:lnTo>
                    <a:pt x="327660" y="389001"/>
                  </a:lnTo>
                  <a:lnTo>
                    <a:pt x="327660" y="385699"/>
                  </a:lnTo>
                  <a:lnTo>
                    <a:pt x="330962" y="382397"/>
                  </a:lnTo>
                  <a:lnTo>
                    <a:pt x="334263" y="382397"/>
                  </a:lnTo>
                  <a:lnTo>
                    <a:pt x="595629" y="382397"/>
                  </a:lnTo>
                  <a:lnTo>
                    <a:pt x="599566" y="382397"/>
                  </a:lnTo>
                  <a:lnTo>
                    <a:pt x="602234" y="385064"/>
                  </a:lnTo>
                  <a:lnTo>
                    <a:pt x="602234" y="389001"/>
                  </a:lnTo>
                  <a:lnTo>
                    <a:pt x="602234" y="564896"/>
                  </a:lnTo>
                  <a:close/>
                </a:path>
                <a:path w="1158240" h="607060">
                  <a:moveTo>
                    <a:pt x="1157858" y="393573"/>
                  </a:moveTo>
                  <a:lnTo>
                    <a:pt x="1157858" y="397510"/>
                  </a:lnTo>
                  <a:lnTo>
                    <a:pt x="1154556" y="400812"/>
                  </a:lnTo>
                  <a:lnTo>
                    <a:pt x="1150620" y="400812"/>
                  </a:lnTo>
                  <a:lnTo>
                    <a:pt x="880490" y="400812"/>
                  </a:lnTo>
                  <a:lnTo>
                    <a:pt x="876553" y="400812"/>
                  </a:lnTo>
                  <a:lnTo>
                    <a:pt x="873251" y="397510"/>
                  </a:lnTo>
                  <a:lnTo>
                    <a:pt x="873251" y="393573"/>
                  </a:lnTo>
                  <a:lnTo>
                    <a:pt x="873251" y="197739"/>
                  </a:lnTo>
                  <a:lnTo>
                    <a:pt x="873251" y="193802"/>
                  </a:lnTo>
                  <a:lnTo>
                    <a:pt x="876553" y="190500"/>
                  </a:lnTo>
                  <a:lnTo>
                    <a:pt x="880490" y="190500"/>
                  </a:lnTo>
                  <a:lnTo>
                    <a:pt x="1150620" y="190500"/>
                  </a:lnTo>
                  <a:lnTo>
                    <a:pt x="1154556" y="190500"/>
                  </a:lnTo>
                  <a:lnTo>
                    <a:pt x="1157858" y="193802"/>
                  </a:lnTo>
                  <a:lnTo>
                    <a:pt x="1157858" y="197739"/>
                  </a:lnTo>
                  <a:lnTo>
                    <a:pt x="1157858" y="393573"/>
                  </a:lnTo>
                  <a:close/>
                </a:path>
                <a:path w="1158240" h="607060">
                  <a:moveTo>
                    <a:pt x="876300" y="359664"/>
                  </a:moveTo>
                  <a:lnTo>
                    <a:pt x="1154810" y="359664"/>
                  </a:lnTo>
                </a:path>
                <a:path w="1158240" h="607060">
                  <a:moveTo>
                    <a:pt x="998601" y="442214"/>
                  </a:moveTo>
                  <a:lnTo>
                    <a:pt x="1028973" y="442214"/>
                  </a:lnTo>
                  <a:lnTo>
                    <a:pt x="1028973" y="399288"/>
                  </a:lnTo>
                  <a:lnTo>
                    <a:pt x="998601" y="399288"/>
                  </a:lnTo>
                  <a:lnTo>
                    <a:pt x="998601" y="442214"/>
                  </a:lnTo>
                  <a:close/>
                </a:path>
                <a:path w="1158240" h="607060">
                  <a:moveTo>
                    <a:pt x="946403" y="459486"/>
                  </a:moveTo>
                  <a:lnTo>
                    <a:pt x="1080223" y="459486"/>
                  </a:lnTo>
                  <a:lnTo>
                    <a:pt x="1080223" y="442051"/>
                  </a:lnTo>
                  <a:lnTo>
                    <a:pt x="946403" y="442051"/>
                  </a:lnTo>
                  <a:lnTo>
                    <a:pt x="946403" y="459486"/>
                  </a:lnTo>
                  <a:close/>
                </a:path>
                <a:path w="1158240" h="607060">
                  <a:moveTo>
                    <a:pt x="35051" y="41021"/>
                  </a:moveTo>
                  <a:lnTo>
                    <a:pt x="73025" y="62611"/>
                  </a:lnTo>
                  <a:lnTo>
                    <a:pt x="113494" y="67468"/>
                  </a:lnTo>
                  <a:lnTo>
                    <a:pt x="129286" y="67818"/>
                  </a:lnTo>
                  <a:lnTo>
                    <a:pt x="142245" y="67587"/>
                  </a:lnTo>
                  <a:lnTo>
                    <a:pt x="194468" y="60896"/>
                  </a:lnTo>
                  <a:lnTo>
                    <a:pt x="218058" y="50514"/>
                  </a:lnTo>
                  <a:lnTo>
                    <a:pt x="222758" y="44323"/>
                  </a:lnTo>
                </a:path>
                <a:path w="1158240" h="607060">
                  <a:moveTo>
                    <a:pt x="256159" y="128016"/>
                  </a:moveTo>
                  <a:lnTo>
                    <a:pt x="246104" y="177861"/>
                  </a:lnTo>
                  <a:lnTo>
                    <a:pt x="218678" y="218551"/>
                  </a:lnTo>
                  <a:lnTo>
                    <a:pt x="177988" y="245977"/>
                  </a:lnTo>
                  <a:lnTo>
                    <a:pt x="128143" y="256032"/>
                  </a:lnTo>
                  <a:lnTo>
                    <a:pt x="78297" y="245977"/>
                  </a:lnTo>
                  <a:lnTo>
                    <a:pt x="37607" y="218551"/>
                  </a:lnTo>
                  <a:lnTo>
                    <a:pt x="10181" y="177861"/>
                  </a:lnTo>
                  <a:lnTo>
                    <a:pt x="126" y="128016"/>
                  </a:lnTo>
                  <a:lnTo>
                    <a:pt x="10181" y="78170"/>
                  </a:lnTo>
                  <a:lnTo>
                    <a:pt x="37607" y="37480"/>
                  </a:lnTo>
                  <a:lnTo>
                    <a:pt x="78297" y="10054"/>
                  </a:lnTo>
                  <a:lnTo>
                    <a:pt x="128143" y="0"/>
                  </a:lnTo>
                  <a:lnTo>
                    <a:pt x="177988" y="10054"/>
                  </a:lnTo>
                  <a:lnTo>
                    <a:pt x="218678" y="37480"/>
                  </a:lnTo>
                  <a:lnTo>
                    <a:pt x="246104" y="78170"/>
                  </a:lnTo>
                  <a:lnTo>
                    <a:pt x="256159" y="128016"/>
                  </a:lnTo>
                  <a:close/>
                </a:path>
                <a:path w="1158240" h="607060">
                  <a:moveTo>
                    <a:pt x="186944" y="128016"/>
                  </a:moveTo>
                  <a:lnTo>
                    <a:pt x="182127" y="177861"/>
                  </a:lnTo>
                  <a:lnTo>
                    <a:pt x="168989" y="218551"/>
                  </a:lnTo>
                  <a:lnTo>
                    <a:pt x="149492" y="245977"/>
                  </a:lnTo>
                  <a:lnTo>
                    <a:pt x="125602" y="256032"/>
                  </a:lnTo>
                  <a:lnTo>
                    <a:pt x="101693" y="245977"/>
                  </a:lnTo>
                  <a:lnTo>
                    <a:pt x="82153" y="218551"/>
                  </a:lnTo>
                  <a:lnTo>
                    <a:pt x="68970" y="177861"/>
                  </a:lnTo>
                  <a:lnTo>
                    <a:pt x="64135" y="128016"/>
                  </a:lnTo>
                  <a:lnTo>
                    <a:pt x="68970" y="78170"/>
                  </a:lnTo>
                  <a:lnTo>
                    <a:pt x="82153" y="37480"/>
                  </a:lnTo>
                  <a:lnTo>
                    <a:pt x="101693" y="10054"/>
                  </a:lnTo>
                  <a:lnTo>
                    <a:pt x="125602" y="0"/>
                  </a:lnTo>
                  <a:lnTo>
                    <a:pt x="149492" y="10054"/>
                  </a:lnTo>
                  <a:lnTo>
                    <a:pt x="168989" y="37480"/>
                  </a:lnTo>
                  <a:lnTo>
                    <a:pt x="182127" y="78170"/>
                  </a:lnTo>
                  <a:lnTo>
                    <a:pt x="186944" y="128016"/>
                  </a:lnTo>
                  <a:close/>
                </a:path>
                <a:path w="1158240" h="607060">
                  <a:moveTo>
                    <a:pt x="0" y="128016"/>
                  </a:moveTo>
                  <a:lnTo>
                    <a:pt x="255397" y="128016"/>
                  </a:lnTo>
                </a:path>
                <a:path w="1158240" h="607060">
                  <a:moveTo>
                    <a:pt x="33527" y="213614"/>
                  </a:moveTo>
                  <a:lnTo>
                    <a:pt x="74040" y="195072"/>
                  </a:lnTo>
                  <a:lnTo>
                    <a:pt x="112331" y="190857"/>
                  </a:lnTo>
                  <a:lnTo>
                    <a:pt x="127000" y="190500"/>
                  </a:lnTo>
                  <a:lnTo>
                    <a:pt x="140896" y="190740"/>
                  </a:lnTo>
                  <a:lnTo>
                    <a:pt x="153971" y="191468"/>
                  </a:lnTo>
                  <a:lnTo>
                    <a:pt x="166165" y="192696"/>
                  </a:lnTo>
                  <a:lnTo>
                    <a:pt x="177419" y="194437"/>
                  </a:lnTo>
                  <a:lnTo>
                    <a:pt x="194748" y="198429"/>
                  </a:lnTo>
                  <a:lnTo>
                    <a:pt x="208137" y="203326"/>
                  </a:lnTo>
                  <a:lnTo>
                    <a:pt x="217120" y="209081"/>
                  </a:lnTo>
                  <a:lnTo>
                    <a:pt x="221234" y="215646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8124" y="2136140"/>
              <a:ext cx="160324" cy="2378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27649" y="2124329"/>
              <a:ext cx="141605" cy="279400"/>
            </a:xfrm>
            <a:custGeom>
              <a:avLst/>
              <a:gdLst/>
              <a:ahLst/>
              <a:cxnLst/>
              <a:rect l="l" t="t" r="r" b="b"/>
              <a:pathLst>
                <a:path w="141604" h="279400">
                  <a:moveTo>
                    <a:pt x="141350" y="260858"/>
                  </a:moveTo>
                  <a:lnTo>
                    <a:pt x="139489" y="269234"/>
                  </a:lnTo>
                  <a:lnTo>
                    <a:pt x="134365" y="274907"/>
                  </a:lnTo>
                  <a:lnTo>
                    <a:pt x="126670" y="278128"/>
                  </a:lnTo>
                  <a:lnTo>
                    <a:pt x="117093" y="279146"/>
                  </a:lnTo>
                  <a:lnTo>
                    <a:pt x="24256" y="279146"/>
                  </a:lnTo>
                  <a:lnTo>
                    <a:pt x="14948" y="278128"/>
                  </a:lnTo>
                  <a:lnTo>
                    <a:pt x="7223" y="274907"/>
                  </a:lnTo>
                  <a:lnTo>
                    <a:pt x="1950" y="269234"/>
                  </a:lnTo>
                  <a:lnTo>
                    <a:pt x="0" y="260858"/>
                  </a:lnTo>
                  <a:lnTo>
                    <a:pt x="0" y="24257"/>
                  </a:lnTo>
                  <a:lnTo>
                    <a:pt x="1861" y="14948"/>
                  </a:lnTo>
                  <a:lnTo>
                    <a:pt x="6985" y="7223"/>
                  </a:lnTo>
                  <a:lnTo>
                    <a:pt x="14680" y="1950"/>
                  </a:lnTo>
                  <a:lnTo>
                    <a:pt x="24256" y="0"/>
                  </a:lnTo>
                  <a:lnTo>
                    <a:pt x="117093" y="0"/>
                  </a:lnTo>
                  <a:lnTo>
                    <a:pt x="126402" y="1861"/>
                  </a:lnTo>
                  <a:lnTo>
                    <a:pt x="134127" y="6985"/>
                  </a:lnTo>
                  <a:lnTo>
                    <a:pt x="139400" y="14680"/>
                  </a:lnTo>
                  <a:lnTo>
                    <a:pt x="141350" y="24257"/>
                  </a:lnTo>
                  <a:lnTo>
                    <a:pt x="141350" y="26085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820028" y="2438400"/>
              <a:ext cx="531495" cy="510540"/>
            </a:xfrm>
            <a:custGeom>
              <a:avLst/>
              <a:gdLst/>
              <a:ahLst/>
              <a:cxnLst/>
              <a:rect l="l" t="t" r="r" b="b"/>
              <a:pathLst>
                <a:path w="531495" h="510539">
                  <a:moveTo>
                    <a:pt x="192024" y="510413"/>
                  </a:moveTo>
                  <a:lnTo>
                    <a:pt x="240537" y="354964"/>
                  </a:lnTo>
                </a:path>
                <a:path w="531495" h="510539">
                  <a:moveTo>
                    <a:pt x="0" y="286512"/>
                  </a:moveTo>
                  <a:lnTo>
                    <a:pt x="188341" y="286512"/>
                  </a:lnTo>
                </a:path>
                <a:path w="531495" h="510539">
                  <a:moveTo>
                    <a:pt x="138811" y="0"/>
                  </a:moveTo>
                  <a:lnTo>
                    <a:pt x="237871" y="193166"/>
                  </a:lnTo>
                </a:path>
                <a:path w="531495" h="510539">
                  <a:moveTo>
                    <a:pt x="475615" y="42925"/>
                  </a:moveTo>
                  <a:lnTo>
                    <a:pt x="330454" y="209803"/>
                  </a:lnTo>
                </a:path>
                <a:path w="531495" h="510539">
                  <a:moveTo>
                    <a:pt x="357759" y="272414"/>
                  </a:moveTo>
                  <a:lnTo>
                    <a:pt x="350938" y="306167"/>
                  </a:lnTo>
                  <a:lnTo>
                    <a:pt x="332343" y="333740"/>
                  </a:lnTo>
                  <a:lnTo>
                    <a:pt x="304770" y="352335"/>
                  </a:lnTo>
                  <a:lnTo>
                    <a:pt x="271018" y="359155"/>
                  </a:lnTo>
                  <a:lnTo>
                    <a:pt x="237285" y="352335"/>
                  </a:lnTo>
                  <a:lnTo>
                    <a:pt x="209756" y="333740"/>
                  </a:lnTo>
                  <a:lnTo>
                    <a:pt x="191204" y="306167"/>
                  </a:lnTo>
                  <a:lnTo>
                    <a:pt x="184404" y="272414"/>
                  </a:lnTo>
                  <a:lnTo>
                    <a:pt x="191204" y="238682"/>
                  </a:lnTo>
                  <a:lnTo>
                    <a:pt x="209756" y="211153"/>
                  </a:lnTo>
                  <a:lnTo>
                    <a:pt x="237285" y="192601"/>
                  </a:lnTo>
                  <a:lnTo>
                    <a:pt x="271018" y="185800"/>
                  </a:lnTo>
                  <a:lnTo>
                    <a:pt x="304770" y="192601"/>
                  </a:lnTo>
                  <a:lnTo>
                    <a:pt x="332343" y="211153"/>
                  </a:lnTo>
                  <a:lnTo>
                    <a:pt x="350938" y="238682"/>
                  </a:lnTo>
                  <a:lnTo>
                    <a:pt x="357759" y="272414"/>
                  </a:lnTo>
                  <a:close/>
                </a:path>
                <a:path w="531495" h="510539">
                  <a:moveTo>
                    <a:pt x="530987" y="426847"/>
                  </a:moveTo>
                  <a:lnTo>
                    <a:pt x="345948" y="315340"/>
                  </a:lnTo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47002" y="2208403"/>
              <a:ext cx="364490" cy="398780"/>
            </a:xfrm>
            <a:custGeom>
              <a:avLst/>
              <a:gdLst/>
              <a:ahLst/>
              <a:cxnLst/>
              <a:rect l="l" t="t" r="r" b="b"/>
              <a:pathLst>
                <a:path w="364490" h="398780">
                  <a:moveTo>
                    <a:pt x="108204" y="392557"/>
                  </a:moveTo>
                  <a:lnTo>
                    <a:pt x="108204" y="188722"/>
                  </a:lnTo>
                  <a:lnTo>
                    <a:pt x="108204" y="185547"/>
                  </a:lnTo>
                  <a:lnTo>
                    <a:pt x="110871" y="182880"/>
                  </a:lnTo>
                  <a:lnTo>
                    <a:pt x="114046" y="182880"/>
                  </a:lnTo>
                  <a:lnTo>
                    <a:pt x="208280" y="182880"/>
                  </a:lnTo>
                  <a:lnTo>
                    <a:pt x="258445" y="232918"/>
                  </a:lnTo>
                  <a:lnTo>
                    <a:pt x="258445" y="392302"/>
                  </a:lnTo>
                  <a:lnTo>
                    <a:pt x="258445" y="395477"/>
                  </a:lnTo>
                  <a:lnTo>
                    <a:pt x="255777" y="398018"/>
                  </a:lnTo>
                  <a:lnTo>
                    <a:pt x="252602" y="398018"/>
                  </a:lnTo>
                  <a:lnTo>
                    <a:pt x="114046" y="398018"/>
                  </a:lnTo>
                  <a:lnTo>
                    <a:pt x="110871" y="398399"/>
                  </a:lnTo>
                  <a:lnTo>
                    <a:pt x="108204" y="395732"/>
                  </a:lnTo>
                  <a:lnTo>
                    <a:pt x="108204" y="392557"/>
                  </a:lnTo>
                  <a:close/>
                </a:path>
                <a:path w="364490" h="398780">
                  <a:moveTo>
                    <a:pt x="208787" y="233172"/>
                  </a:moveTo>
                  <a:lnTo>
                    <a:pt x="258445" y="233172"/>
                  </a:lnTo>
                  <a:lnTo>
                    <a:pt x="208787" y="182880"/>
                  </a:lnTo>
                  <a:lnTo>
                    <a:pt x="208787" y="233172"/>
                  </a:lnTo>
                  <a:close/>
                </a:path>
                <a:path w="364490" h="398780">
                  <a:moveTo>
                    <a:pt x="99695" y="3048"/>
                  </a:moveTo>
                  <a:lnTo>
                    <a:pt x="10033" y="3048"/>
                  </a:lnTo>
                  <a:lnTo>
                    <a:pt x="4445" y="3048"/>
                  </a:lnTo>
                  <a:lnTo>
                    <a:pt x="0" y="7493"/>
                  </a:lnTo>
                  <a:lnTo>
                    <a:pt x="0" y="13081"/>
                  </a:lnTo>
                  <a:lnTo>
                    <a:pt x="0" y="208025"/>
                  </a:lnTo>
                  <a:lnTo>
                    <a:pt x="0" y="213487"/>
                  </a:lnTo>
                  <a:lnTo>
                    <a:pt x="4445" y="217932"/>
                  </a:lnTo>
                  <a:lnTo>
                    <a:pt x="10033" y="217932"/>
                  </a:lnTo>
                  <a:lnTo>
                    <a:pt x="71755" y="217932"/>
                  </a:lnTo>
                </a:path>
                <a:path w="364490" h="398780">
                  <a:moveTo>
                    <a:pt x="99187" y="53086"/>
                  </a:moveTo>
                  <a:lnTo>
                    <a:pt x="150495" y="53086"/>
                  </a:lnTo>
                  <a:lnTo>
                    <a:pt x="99187" y="3048"/>
                  </a:lnTo>
                  <a:lnTo>
                    <a:pt x="99187" y="53086"/>
                  </a:lnTo>
                  <a:close/>
                </a:path>
                <a:path w="364490" h="398780">
                  <a:moveTo>
                    <a:pt x="149987" y="146938"/>
                  </a:moveTo>
                  <a:lnTo>
                    <a:pt x="149987" y="54863"/>
                  </a:lnTo>
                </a:path>
                <a:path w="364490" h="398780">
                  <a:moveTo>
                    <a:pt x="314451" y="0"/>
                  </a:moveTo>
                  <a:lnTo>
                    <a:pt x="223520" y="0"/>
                  </a:lnTo>
                  <a:lnTo>
                    <a:pt x="217932" y="0"/>
                  </a:lnTo>
                  <a:lnTo>
                    <a:pt x="213487" y="4572"/>
                  </a:lnTo>
                  <a:lnTo>
                    <a:pt x="213487" y="10160"/>
                  </a:lnTo>
                  <a:lnTo>
                    <a:pt x="213487" y="147066"/>
                  </a:lnTo>
                </a:path>
                <a:path w="364490" h="398780">
                  <a:moveTo>
                    <a:pt x="313944" y="51054"/>
                  </a:moveTo>
                  <a:lnTo>
                    <a:pt x="363981" y="51054"/>
                  </a:lnTo>
                  <a:lnTo>
                    <a:pt x="313944" y="126"/>
                  </a:lnTo>
                  <a:lnTo>
                    <a:pt x="313944" y="51054"/>
                  </a:lnTo>
                  <a:close/>
                </a:path>
                <a:path w="364490" h="398780">
                  <a:moveTo>
                    <a:pt x="236220" y="88264"/>
                  </a:moveTo>
                  <a:lnTo>
                    <a:pt x="342900" y="88264"/>
                  </a:lnTo>
                </a:path>
                <a:path w="364490" h="398780">
                  <a:moveTo>
                    <a:pt x="236220" y="117221"/>
                  </a:moveTo>
                  <a:lnTo>
                    <a:pt x="342900" y="117221"/>
                  </a:lnTo>
                </a:path>
                <a:path w="364490" h="398780">
                  <a:moveTo>
                    <a:pt x="236220" y="146176"/>
                  </a:moveTo>
                  <a:lnTo>
                    <a:pt x="342900" y="146176"/>
                  </a:lnTo>
                </a:path>
                <a:path w="364490" h="398780">
                  <a:moveTo>
                    <a:pt x="256031" y="176657"/>
                  </a:moveTo>
                  <a:lnTo>
                    <a:pt x="343407" y="176657"/>
                  </a:lnTo>
                </a:path>
                <a:path w="364490" h="398780">
                  <a:moveTo>
                    <a:pt x="236220" y="58547"/>
                  </a:moveTo>
                  <a:lnTo>
                    <a:pt x="295655" y="58547"/>
                  </a:lnTo>
                </a:path>
                <a:path w="364490" h="398780">
                  <a:moveTo>
                    <a:pt x="364236" y="50292"/>
                  </a:moveTo>
                  <a:lnTo>
                    <a:pt x="364236" y="141859"/>
                  </a:lnTo>
                  <a:lnTo>
                    <a:pt x="364236" y="208280"/>
                  </a:lnTo>
                  <a:lnTo>
                    <a:pt x="364236" y="213741"/>
                  </a:lnTo>
                  <a:lnTo>
                    <a:pt x="359791" y="218186"/>
                  </a:lnTo>
                  <a:lnTo>
                    <a:pt x="354202" y="218186"/>
                  </a:lnTo>
                  <a:lnTo>
                    <a:pt x="295655" y="217932"/>
                  </a:lnTo>
                </a:path>
                <a:path w="364490" h="398780">
                  <a:moveTo>
                    <a:pt x="224027" y="357377"/>
                  </a:moveTo>
                  <a:lnTo>
                    <a:pt x="140970" y="357377"/>
                  </a:lnTo>
                  <a:lnTo>
                    <a:pt x="138049" y="357377"/>
                  </a:lnTo>
                  <a:lnTo>
                    <a:pt x="135636" y="354964"/>
                  </a:lnTo>
                  <a:lnTo>
                    <a:pt x="135636" y="352044"/>
                  </a:lnTo>
                  <a:lnTo>
                    <a:pt x="135636" y="268986"/>
                  </a:lnTo>
                  <a:lnTo>
                    <a:pt x="135636" y="266064"/>
                  </a:lnTo>
                  <a:lnTo>
                    <a:pt x="138049" y="263651"/>
                  </a:lnTo>
                  <a:lnTo>
                    <a:pt x="140970" y="263651"/>
                  </a:lnTo>
                  <a:lnTo>
                    <a:pt x="224027" y="263651"/>
                  </a:lnTo>
                  <a:lnTo>
                    <a:pt x="226949" y="263651"/>
                  </a:lnTo>
                  <a:lnTo>
                    <a:pt x="229362" y="266064"/>
                  </a:lnTo>
                  <a:lnTo>
                    <a:pt x="229362" y="268986"/>
                  </a:lnTo>
                  <a:lnTo>
                    <a:pt x="229362" y="352044"/>
                  </a:lnTo>
                  <a:lnTo>
                    <a:pt x="229362" y="354964"/>
                  </a:lnTo>
                  <a:lnTo>
                    <a:pt x="226949" y="357377"/>
                  </a:lnTo>
                  <a:lnTo>
                    <a:pt x="224027" y="357377"/>
                  </a:lnTo>
                  <a:close/>
                </a:path>
                <a:path w="364490" h="398780">
                  <a:moveTo>
                    <a:pt x="135636" y="352551"/>
                  </a:moveTo>
                  <a:lnTo>
                    <a:pt x="175641" y="306070"/>
                  </a:lnTo>
                  <a:lnTo>
                    <a:pt x="176657" y="304800"/>
                  </a:lnTo>
                  <a:lnTo>
                    <a:pt x="178562" y="304800"/>
                  </a:lnTo>
                  <a:lnTo>
                    <a:pt x="179577" y="306070"/>
                  </a:lnTo>
                  <a:lnTo>
                    <a:pt x="198882" y="329946"/>
                  </a:lnTo>
                  <a:lnTo>
                    <a:pt x="200025" y="331216"/>
                  </a:lnTo>
                  <a:lnTo>
                    <a:pt x="201802" y="331216"/>
                  </a:lnTo>
                  <a:lnTo>
                    <a:pt x="203200" y="329946"/>
                  </a:lnTo>
                  <a:lnTo>
                    <a:pt x="229108" y="298831"/>
                  </a:lnTo>
                </a:path>
                <a:path w="364490" h="398780">
                  <a:moveTo>
                    <a:pt x="212089" y="290449"/>
                  </a:moveTo>
                  <a:lnTo>
                    <a:pt x="212089" y="296925"/>
                  </a:lnTo>
                  <a:lnTo>
                    <a:pt x="207010" y="302006"/>
                  </a:lnTo>
                  <a:lnTo>
                    <a:pt x="200533" y="302006"/>
                  </a:lnTo>
                  <a:lnTo>
                    <a:pt x="194183" y="302006"/>
                  </a:lnTo>
                  <a:lnTo>
                    <a:pt x="188975" y="296925"/>
                  </a:lnTo>
                  <a:lnTo>
                    <a:pt x="188975" y="290449"/>
                  </a:lnTo>
                  <a:lnTo>
                    <a:pt x="188975" y="284099"/>
                  </a:lnTo>
                  <a:lnTo>
                    <a:pt x="194183" y="278892"/>
                  </a:lnTo>
                  <a:lnTo>
                    <a:pt x="200533" y="278892"/>
                  </a:lnTo>
                  <a:lnTo>
                    <a:pt x="207010" y="278892"/>
                  </a:lnTo>
                  <a:lnTo>
                    <a:pt x="212089" y="284099"/>
                  </a:lnTo>
                  <a:lnTo>
                    <a:pt x="212089" y="290449"/>
                  </a:lnTo>
                  <a:close/>
                </a:path>
                <a:path w="364490" h="398780">
                  <a:moveTo>
                    <a:pt x="111506" y="125857"/>
                  </a:moveTo>
                  <a:lnTo>
                    <a:pt x="108515" y="140463"/>
                  </a:lnTo>
                  <a:lnTo>
                    <a:pt x="100345" y="152415"/>
                  </a:lnTo>
                  <a:lnTo>
                    <a:pt x="88199" y="160486"/>
                  </a:lnTo>
                  <a:lnTo>
                    <a:pt x="73279" y="163449"/>
                  </a:lnTo>
                  <a:lnTo>
                    <a:pt x="58412" y="160486"/>
                  </a:lnTo>
                  <a:lnTo>
                    <a:pt x="46259" y="152415"/>
                  </a:lnTo>
                  <a:lnTo>
                    <a:pt x="38060" y="140463"/>
                  </a:lnTo>
                  <a:lnTo>
                    <a:pt x="35051" y="125857"/>
                  </a:lnTo>
                  <a:lnTo>
                    <a:pt x="38060" y="111269"/>
                  </a:lnTo>
                  <a:lnTo>
                    <a:pt x="46259" y="99361"/>
                  </a:lnTo>
                  <a:lnTo>
                    <a:pt x="58412" y="91334"/>
                  </a:lnTo>
                  <a:lnTo>
                    <a:pt x="73279" y="88392"/>
                  </a:lnTo>
                  <a:lnTo>
                    <a:pt x="88199" y="91334"/>
                  </a:lnTo>
                  <a:lnTo>
                    <a:pt x="100345" y="99361"/>
                  </a:lnTo>
                  <a:lnTo>
                    <a:pt x="108515" y="111269"/>
                  </a:lnTo>
                  <a:lnTo>
                    <a:pt x="111506" y="125857"/>
                  </a:lnTo>
                  <a:close/>
                </a:path>
                <a:path w="364490" h="398780">
                  <a:moveTo>
                    <a:pt x="62357" y="106807"/>
                  </a:moveTo>
                  <a:lnTo>
                    <a:pt x="89281" y="125857"/>
                  </a:lnTo>
                  <a:lnTo>
                    <a:pt x="62357" y="144652"/>
                  </a:lnTo>
                  <a:lnTo>
                    <a:pt x="62357" y="10680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9369" y="4494657"/>
              <a:ext cx="1010030" cy="190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6341" y="1693926"/>
              <a:ext cx="1966976" cy="19558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77390" y="2402586"/>
              <a:ext cx="944880" cy="738505"/>
            </a:xfrm>
            <a:custGeom>
              <a:avLst/>
              <a:gdLst/>
              <a:ahLst/>
              <a:cxnLst/>
              <a:rect l="l" t="t" r="r" b="b"/>
              <a:pathLst>
                <a:path w="944880" h="738505">
                  <a:moveTo>
                    <a:pt x="0" y="516381"/>
                  </a:moveTo>
                  <a:lnTo>
                    <a:pt x="0" y="0"/>
                  </a:lnTo>
                  <a:lnTo>
                    <a:pt x="26289" y="0"/>
                  </a:lnTo>
                </a:path>
                <a:path w="944880" h="738505">
                  <a:moveTo>
                    <a:pt x="0" y="630174"/>
                  </a:moveTo>
                  <a:lnTo>
                    <a:pt x="0" y="551688"/>
                  </a:lnTo>
                </a:path>
                <a:path w="944880" h="738505">
                  <a:moveTo>
                    <a:pt x="79121" y="182879"/>
                  </a:moveTo>
                  <a:lnTo>
                    <a:pt x="79121" y="737615"/>
                  </a:lnTo>
                  <a:lnTo>
                    <a:pt x="127" y="737615"/>
                  </a:lnTo>
                  <a:lnTo>
                    <a:pt x="127" y="667258"/>
                  </a:lnTo>
                </a:path>
                <a:path w="944880" h="738505">
                  <a:moveTo>
                    <a:pt x="923163" y="0"/>
                  </a:moveTo>
                  <a:lnTo>
                    <a:pt x="944753" y="0"/>
                  </a:lnTo>
                  <a:lnTo>
                    <a:pt x="944753" y="737997"/>
                  </a:lnTo>
                  <a:lnTo>
                    <a:pt x="865759" y="737997"/>
                  </a:lnTo>
                  <a:lnTo>
                    <a:pt x="865759" y="152273"/>
                  </a:lnTo>
                </a:path>
                <a:path w="944880" h="738505">
                  <a:moveTo>
                    <a:pt x="746760" y="705612"/>
                  </a:moveTo>
                  <a:lnTo>
                    <a:pt x="834898" y="705612"/>
                  </a:lnTo>
                </a:path>
                <a:path w="944880" h="738505">
                  <a:moveTo>
                    <a:pt x="612648" y="705612"/>
                  </a:moveTo>
                  <a:lnTo>
                    <a:pt x="702310" y="705612"/>
                  </a:lnTo>
                </a:path>
                <a:path w="944880" h="738505">
                  <a:moveTo>
                    <a:pt x="109728" y="705612"/>
                  </a:moveTo>
                  <a:lnTo>
                    <a:pt x="583438" y="705612"/>
                  </a:lnTo>
                </a:path>
                <a:path w="944880" h="738505">
                  <a:moveTo>
                    <a:pt x="626364" y="51815"/>
                  </a:moveTo>
                  <a:lnTo>
                    <a:pt x="768350" y="51815"/>
                  </a:lnTo>
                </a:path>
                <a:path w="944880" h="738505">
                  <a:moveTo>
                    <a:pt x="248412" y="51815"/>
                  </a:moveTo>
                  <a:lnTo>
                    <a:pt x="342773" y="51815"/>
                  </a:lnTo>
                </a:path>
                <a:path w="944880" h="738505">
                  <a:moveTo>
                    <a:pt x="632460" y="115824"/>
                  </a:moveTo>
                  <a:lnTo>
                    <a:pt x="773049" y="115824"/>
                  </a:lnTo>
                </a:path>
                <a:path w="944880" h="738505">
                  <a:moveTo>
                    <a:pt x="458724" y="115824"/>
                  </a:moveTo>
                  <a:lnTo>
                    <a:pt x="485775" y="115824"/>
                  </a:lnTo>
                </a:path>
                <a:path w="944880" h="738505">
                  <a:moveTo>
                    <a:pt x="239268" y="115824"/>
                  </a:moveTo>
                  <a:lnTo>
                    <a:pt x="332232" y="115824"/>
                  </a:lnTo>
                </a:path>
                <a:path w="944880" h="738505">
                  <a:moveTo>
                    <a:pt x="552704" y="121919"/>
                  </a:moveTo>
                  <a:lnTo>
                    <a:pt x="510794" y="126237"/>
                  </a:lnTo>
                </a:path>
                <a:path w="944880" h="738505">
                  <a:moveTo>
                    <a:pt x="559689" y="188975"/>
                  </a:moveTo>
                  <a:lnTo>
                    <a:pt x="518033" y="193928"/>
                  </a:lnTo>
                </a:path>
                <a:path w="944880" h="738505">
                  <a:moveTo>
                    <a:pt x="567309" y="256031"/>
                  </a:moveTo>
                  <a:lnTo>
                    <a:pt x="525653" y="260350"/>
                  </a:lnTo>
                </a:path>
                <a:path w="944880" h="738505">
                  <a:moveTo>
                    <a:pt x="574802" y="324612"/>
                  </a:moveTo>
                  <a:lnTo>
                    <a:pt x="532130" y="328929"/>
                  </a:lnTo>
                </a:path>
                <a:path w="944880" h="738505">
                  <a:moveTo>
                    <a:pt x="534543" y="368553"/>
                  </a:moveTo>
                  <a:lnTo>
                    <a:pt x="499872" y="41910"/>
                  </a:lnTo>
                  <a:lnTo>
                    <a:pt x="606171" y="30479"/>
                  </a:lnTo>
                  <a:lnTo>
                    <a:pt x="641604" y="36499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89225" y="2194306"/>
              <a:ext cx="393700" cy="581660"/>
            </a:xfrm>
            <a:custGeom>
              <a:avLst/>
              <a:gdLst/>
              <a:ahLst/>
              <a:cxnLst/>
              <a:rect l="l" t="t" r="r" b="b"/>
              <a:pathLst>
                <a:path w="393700" h="581660">
                  <a:moveTo>
                    <a:pt x="173862" y="581279"/>
                  </a:moveTo>
                  <a:lnTo>
                    <a:pt x="264032" y="170180"/>
                  </a:lnTo>
                </a:path>
                <a:path w="393700" h="581660">
                  <a:moveTo>
                    <a:pt x="178562" y="153416"/>
                  </a:moveTo>
                  <a:lnTo>
                    <a:pt x="86868" y="576834"/>
                  </a:lnTo>
                </a:path>
                <a:path w="393700" h="581660">
                  <a:moveTo>
                    <a:pt x="321437" y="33020"/>
                  </a:moveTo>
                  <a:lnTo>
                    <a:pt x="354456" y="52959"/>
                  </a:lnTo>
                  <a:lnTo>
                    <a:pt x="364599" y="54266"/>
                  </a:lnTo>
                  <a:lnTo>
                    <a:pt x="374634" y="53990"/>
                  </a:lnTo>
                  <a:lnTo>
                    <a:pt x="384264" y="52119"/>
                  </a:lnTo>
                  <a:lnTo>
                    <a:pt x="393192" y="48641"/>
                  </a:lnTo>
                </a:path>
                <a:path w="393700" h="581660">
                  <a:moveTo>
                    <a:pt x="371601" y="124460"/>
                  </a:moveTo>
                  <a:lnTo>
                    <a:pt x="331535" y="103514"/>
                  </a:lnTo>
                  <a:lnTo>
                    <a:pt x="322151" y="104028"/>
                  </a:lnTo>
                  <a:lnTo>
                    <a:pt x="313172" y="106185"/>
                  </a:lnTo>
                  <a:lnTo>
                    <a:pt x="304800" y="109855"/>
                  </a:lnTo>
                </a:path>
                <a:path w="393700" h="581660">
                  <a:moveTo>
                    <a:pt x="202692" y="0"/>
                  </a:moveTo>
                  <a:lnTo>
                    <a:pt x="320040" y="25654"/>
                  </a:lnTo>
                  <a:lnTo>
                    <a:pt x="300863" y="115951"/>
                  </a:lnTo>
                  <a:lnTo>
                    <a:pt x="263906" y="175641"/>
                  </a:lnTo>
                  <a:lnTo>
                    <a:pt x="178562" y="157226"/>
                  </a:lnTo>
                  <a:lnTo>
                    <a:pt x="179742" y="146002"/>
                  </a:lnTo>
                  <a:lnTo>
                    <a:pt x="180578" y="120300"/>
                  </a:lnTo>
                  <a:lnTo>
                    <a:pt x="177008" y="92075"/>
                  </a:lnTo>
                  <a:lnTo>
                    <a:pt x="164973" y="73279"/>
                  </a:lnTo>
                  <a:lnTo>
                    <a:pt x="136203" y="70661"/>
                  </a:lnTo>
                  <a:lnTo>
                    <a:pt x="98647" y="86153"/>
                  </a:lnTo>
                  <a:lnTo>
                    <a:pt x="56566" y="116195"/>
                  </a:lnTo>
                  <a:lnTo>
                    <a:pt x="14224" y="157226"/>
                  </a:lnTo>
                  <a:lnTo>
                    <a:pt x="0" y="143637"/>
                  </a:lnTo>
                  <a:lnTo>
                    <a:pt x="29774" y="101204"/>
                  </a:lnTo>
                  <a:lnTo>
                    <a:pt x="63198" y="63293"/>
                  </a:lnTo>
                  <a:lnTo>
                    <a:pt x="105099" y="27276"/>
                  </a:lnTo>
                  <a:lnTo>
                    <a:pt x="152567" y="2922"/>
                  </a:lnTo>
                  <a:lnTo>
                    <a:pt x="202692" y="0"/>
                  </a:lnTo>
                  <a:close/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977516" y="2372868"/>
              <a:ext cx="944880" cy="453390"/>
            </a:xfrm>
            <a:custGeom>
              <a:avLst/>
              <a:gdLst/>
              <a:ahLst/>
              <a:cxnLst/>
              <a:rect l="l" t="t" r="r" b="b"/>
              <a:pathLst>
                <a:path w="944880" h="453389">
                  <a:moveTo>
                    <a:pt x="865632" y="453390"/>
                  </a:moveTo>
                  <a:lnTo>
                    <a:pt x="944626" y="453390"/>
                  </a:lnTo>
                </a:path>
                <a:path w="944880" h="453389">
                  <a:moveTo>
                    <a:pt x="647572" y="453390"/>
                  </a:moveTo>
                  <a:lnTo>
                    <a:pt x="821816" y="453390"/>
                  </a:lnTo>
                </a:path>
                <a:path w="944880" h="453389">
                  <a:moveTo>
                    <a:pt x="111125" y="453390"/>
                  </a:moveTo>
                  <a:lnTo>
                    <a:pt x="647319" y="453390"/>
                  </a:lnTo>
                </a:path>
                <a:path w="944880" h="453389">
                  <a:moveTo>
                    <a:pt x="0" y="453390"/>
                  </a:moveTo>
                  <a:lnTo>
                    <a:pt x="78993" y="453390"/>
                  </a:lnTo>
                </a:path>
                <a:path w="944880" h="453389">
                  <a:moveTo>
                    <a:pt x="237362" y="402717"/>
                  </a:moveTo>
                  <a:lnTo>
                    <a:pt x="133731" y="188722"/>
                  </a:lnTo>
                  <a:lnTo>
                    <a:pt x="107969" y="185094"/>
                  </a:lnTo>
                  <a:lnTo>
                    <a:pt x="84232" y="174561"/>
                  </a:lnTo>
                  <a:lnTo>
                    <a:pt x="63972" y="157646"/>
                  </a:lnTo>
                  <a:lnTo>
                    <a:pt x="48640" y="134874"/>
                  </a:lnTo>
                </a:path>
                <a:path w="944880" h="453389">
                  <a:moveTo>
                    <a:pt x="48768" y="134874"/>
                  </a:moveTo>
                  <a:lnTo>
                    <a:pt x="40264" y="105941"/>
                  </a:lnTo>
                  <a:lnTo>
                    <a:pt x="41036" y="76866"/>
                  </a:lnTo>
                  <a:lnTo>
                    <a:pt x="50500" y="49649"/>
                  </a:lnTo>
                  <a:lnTo>
                    <a:pt x="68071" y="26289"/>
                  </a:lnTo>
                  <a:lnTo>
                    <a:pt x="101600" y="95885"/>
                  </a:lnTo>
                  <a:lnTo>
                    <a:pt x="157099" y="69596"/>
                  </a:lnTo>
                  <a:lnTo>
                    <a:pt x="123570" y="0"/>
                  </a:lnTo>
                  <a:lnTo>
                    <a:pt x="152769" y="938"/>
                  </a:lnTo>
                  <a:lnTo>
                    <a:pt x="180085" y="10652"/>
                  </a:lnTo>
                  <a:lnTo>
                    <a:pt x="203402" y="28342"/>
                  </a:lnTo>
                  <a:lnTo>
                    <a:pt x="220599" y="53212"/>
                  </a:lnTo>
                  <a:lnTo>
                    <a:pt x="228842" y="79037"/>
                  </a:lnTo>
                  <a:lnTo>
                    <a:pt x="229393" y="105314"/>
                  </a:lnTo>
                  <a:lnTo>
                    <a:pt x="222849" y="130401"/>
                  </a:lnTo>
                  <a:lnTo>
                    <a:pt x="209803" y="152654"/>
                  </a:lnTo>
                  <a:lnTo>
                    <a:pt x="286765" y="31242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724150" y="2348230"/>
              <a:ext cx="145415" cy="323215"/>
            </a:xfrm>
            <a:custGeom>
              <a:avLst/>
              <a:gdLst/>
              <a:ahLst/>
              <a:cxnLst/>
              <a:rect l="l" t="t" r="r" b="b"/>
              <a:pathLst>
                <a:path w="145414" h="323214">
                  <a:moveTo>
                    <a:pt x="44576" y="110236"/>
                  </a:moveTo>
                  <a:lnTo>
                    <a:pt x="42544" y="108077"/>
                  </a:lnTo>
                  <a:lnTo>
                    <a:pt x="40386" y="103124"/>
                  </a:lnTo>
                  <a:lnTo>
                    <a:pt x="42544" y="98171"/>
                  </a:lnTo>
                  <a:lnTo>
                    <a:pt x="107061" y="7112"/>
                  </a:lnTo>
                  <a:lnTo>
                    <a:pt x="109093" y="2159"/>
                  </a:lnTo>
                  <a:lnTo>
                    <a:pt x="114173" y="0"/>
                  </a:lnTo>
                  <a:lnTo>
                    <a:pt x="119125" y="1397"/>
                  </a:lnTo>
                  <a:lnTo>
                    <a:pt x="137541" y="7874"/>
                  </a:lnTo>
                  <a:lnTo>
                    <a:pt x="142494" y="9271"/>
                  </a:lnTo>
                  <a:lnTo>
                    <a:pt x="145287" y="14986"/>
                  </a:lnTo>
                  <a:lnTo>
                    <a:pt x="143891" y="19939"/>
                  </a:lnTo>
                  <a:lnTo>
                    <a:pt x="139700" y="130937"/>
                  </a:lnTo>
                  <a:lnTo>
                    <a:pt x="138175" y="136525"/>
                  </a:lnTo>
                  <a:lnTo>
                    <a:pt x="133223" y="139446"/>
                  </a:lnTo>
                  <a:lnTo>
                    <a:pt x="130429" y="139446"/>
                  </a:lnTo>
                  <a:lnTo>
                    <a:pt x="124713" y="139446"/>
                  </a:lnTo>
                  <a:lnTo>
                    <a:pt x="108457" y="136525"/>
                  </a:lnTo>
                  <a:lnTo>
                    <a:pt x="107061" y="142240"/>
                  </a:lnTo>
                  <a:lnTo>
                    <a:pt x="45338" y="322961"/>
                  </a:lnTo>
                  <a:lnTo>
                    <a:pt x="0" y="307213"/>
                  </a:lnTo>
                  <a:lnTo>
                    <a:pt x="61594" y="126619"/>
                  </a:lnTo>
                  <a:lnTo>
                    <a:pt x="60453" y="122058"/>
                  </a:lnTo>
                  <a:lnTo>
                    <a:pt x="55514" y="117379"/>
                  </a:lnTo>
                  <a:lnTo>
                    <a:pt x="49361" y="113224"/>
                  </a:lnTo>
                  <a:lnTo>
                    <a:pt x="44576" y="110236"/>
                  </a:lnTo>
                  <a:close/>
                </a:path>
              </a:pathLst>
            </a:custGeom>
            <a:ln w="19050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425" y="2637409"/>
              <a:ext cx="173355" cy="1437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4339" y="2230413"/>
              <a:ext cx="97006" cy="11972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57197" y="4494657"/>
              <a:ext cx="1010030" cy="190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94359" y="4708016"/>
            <a:ext cx="29095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most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comprehensive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set</a:t>
            </a:r>
            <a:r>
              <a:rPr kumimoji="0" sz="16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services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optimal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price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performance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any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use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case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2023,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45235" y="3854907"/>
            <a:ext cx="260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Comprehensive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0"/>
            <a:ext cx="12211050" cy="6858000"/>
            <a:chOff x="-8762" y="0"/>
            <a:chExt cx="12211050" cy="6858000"/>
          </a:xfrm>
        </p:grpSpPr>
        <p:sp>
          <p:nvSpPr>
            <p:cNvPr id="3" name="object 3"/>
            <p:cNvSpPr/>
            <p:nvPr/>
          </p:nvSpPr>
          <p:spPr>
            <a:xfrm>
              <a:off x="762" y="393877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90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5137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2629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145" dirty="0"/>
              <a:t>AWS</a:t>
            </a:r>
            <a:r>
              <a:rPr spc="-305" dirty="0"/>
              <a:t> </a:t>
            </a:r>
            <a:r>
              <a:rPr spc="-135" dirty="0"/>
              <a:t>Glue:</a:t>
            </a:r>
            <a:r>
              <a:rPr spc="-320" dirty="0"/>
              <a:t> </a:t>
            </a:r>
            <a:r>
              <a:rPr spc="-70" dirty="0"/>
              <a:t>Complete</a:t>
            </a:r>
            <a:r>
              <a:rPr spc="-325" dirty="0"/>
              <a:t> </a:t>
            </a:r>
            <a:r>
              <a:rPr spc="-35" dirty="0"/>
              <a:t>data</a:t>
            </a:r>
            <a:r>
              <a:rPr spc="-305" dirty="0"/>
              <a:t> </a:t>
            </a:r>
            <a:r>
              <a:rPr spc="-70" dirty="0"/>
              <a:t>integration</a:t>
            </a:r>
            <a:r>
              <a:rPr spc="-320" dirty="0"/>
              <a:t> </a:t>
            </a:r>
            <a:r>
              <a:rPr spc="-40" dirty="0"/>
              <a:t>capabilities </a:t>
            </a:r>
            <a:r>
              <a:rPr spc="-35" dirty="0"/>
              <a:t>in</a:t>
            </a:r>
            <a:r>
              <a:rPr spc="-335" dirty="0"/>
              <a:t> </a:t>
            </a:r>
            <a:r>
              <a:rPr spc="-70" dirty="0"/>
              <a:t>one</a:t>
            </a:r>
            <a:r>
              <a:rPr spc="-350" dirty="0"/>
              <a:t> </a:t>
            </a:r>
            <a:r>
              <a:rPr spc="-20" dirty="0"/>
              <a:t>place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04172" y="3886580"/>
            <a:ext cx="187960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92735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Event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Adapt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varied</a:t>
            </a:r>
            <a:r>
              <a:rPr kumimoji="0" sz="1600" b="1" i="0" u="none" strike="noStrike" kern="0" cap="none" spc="-2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changing</a:t>
            </a:r>
            <a:r>
              <a:rPr kumimoji="0" sz="1600" b="1" i="0" u="none" strike="noStrike" kern="0" cap="none" spc="229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schemas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321" y="1787270"/>
            <a:ext cx="6127750" cy="4305300"/>
            <a:chOff x="4473321" y="1787270"/>
            <a:chExt cx="6127750" cy="4305300"/>
          </a:xfrm>
        </p:grpSpPr>
        <p:sp>
          <p:nvSpPr>
            <p:cNvPr id="8" name="object 8"/>
            <p:cNvSpPr/>
            <p:nvPr/>
          </p:nvSpPr>
          <p:spPr>
            <a:xfrm>
              <a:off x="9645396" y="2584957"/>
              <a:ext cx="946150" cy="1010919"/>
            </a:xfrm>
            <a:custGeom>
              <a:avLst/>
              <a:gdLst/>
              <a:ahLst/>
              <a:cxnLst/>
              <a:rect l="l" t="t" r="r" b="b"/>
              <a:pathLst>
                <a:path w="946150" h="1010920">
                  <a:moveTo>
                    <a:pt x="583564" y="101980"/>
                  </a:moveTo>
                  <a:lnTo>
                    <a:pt x="555276" y="141885"/>
                  </a:lnTo>
                  <a:lnTo>
                    <a:pt x="477687" y="172992"/>
                  </a:lnTo>
                  <a:lnTo>
                    <a:pt x="423815" y="183820"/>
                  </a:lnTo>
                  <a:lnTo>
                    <a:pt x="361709" y="190735"/>
                  </a:lnTo>
                  <a:lnTo>
                    <a:pt x="292734" y="193166"/>
                  </a:lnTo>
                  <a:lnTo>
                    <a:pt x="223713" y="190775"/>
                  </a:lnTo>
                  <a:lnTo>
                    <a:pt x="161573" y="183953"/>
                  </a:lnTo>
                  <a:lnTo>
                    <a:pt x="107678" y="173232"/>
                  </a:lnTo>
                  <a:lnTo>
                    <a:pt x="63390" y="159144"/>
                  </a:lnTo>
                  <a:lnTo>
                    <a:pt x="9077" y="122987"/>
                  </a:lnTo>
                  <a:lnTo>
                    <a:pt x="1777" y="101980"/>
                  </a:lnTo>
                  <a:lnTo>
                    <a:pt x="9077" y="80416"/>
                  </a:lnTo>
                  <a:lnTo>
                    <a:pt x="63390" y="40622"/>
                  </a:lnTo>
                  <a:lnTo>
                    <a:pt x="107678" y="24222"/>
                  </a:lnTo>
                  <a:lnTo>
                    <a:pt x="161573" y="11375"/>
                  </a:lnTo>
                  <a:lnTo>
                    <a:pt x="223713" y="2996"/>
                  </a:lnTo>
                  <a:lnTo>
                    <a:pt x="292734" y="0"/>
                  </a:lnTo>
                  <a:lnTo>
                    <a:pt x="361709" y="3036"/>
                  </a:lnTo>
                  <a:lnTo>
                    <a:pt x="423815" y="11509"/>
                  </a:lnTo>
                  <a:lnTo>
                    <a:pt x="477687" y="24462"/>
                  </a:lnTo>
                  <a:lnTo>
                    <a:pt x="521962" y="40942"/>
                  </a:lnTo>
                  <a:lnTo>
                    <a:pt x="555276" y="59991"/>
                  </a:lnTo>
                  <a:lnTo>
                    <a:pt x="583564" y="101980"/>
                  </a:lnTo>
                  <a:close/>
                </a:path>
                <a:path w="946150" h="1010920">
                  <a:moveTo>
                    <a:pt x="253" y="283590"/>
                  </a:moveTo>
                  <a:lnTo>
                    <a:pt x="28607" y="323707"/>
                  </a:lnTo>
                  <a:lnTo>
                    <a:pt x="106403" y="354990"/>
                  </a:lnTo>
                  <a:lnTo>
                    <a:pt x="160438" y="365881"/>
                  </a:lnTo>
                  <a:lnTo>
                    <a:pt x="222749" y="372838"/>
                  </a:lnTo>
                  <a:lnTo>
                    <a:pt x="291973" y="375284"/>
                  </a:lnTo>
                  <a:lnTo>
                    <a:pt x="374650" y="375284"/>
                  </a:lnTo>
                </a:path>
                <a:path w="946150" h="1010920">
                  <a:moveTo>
                    <a:pt x="363347" y="553592"/>
                  </a:moveTo>
                  <a:lnTo>
                    <a:pt x="295778" y="552835"/>
                  </a:lnTo>
                  <a:lnTo>
                    <a:pt x="230395" y="548034"/>
                  </a:lnTo>
                  <a:lnTo>
                    <a:pt x="169302" y="539682"/>
                  </a:lnTo>
                  <a:lnTo>
                    <a:pt x="114601" y="528272"/>
                  </a:lnTo>
                  <a:lnTo>
                    <a:pt x="68395" y="514296"/>
                  </a:lnTo>
                  <a:lnTo>
                    <a:pt x="32787" y="498246"/>
                  </a:lnTo>
                  <a:lnTo>
                    <a:pt x="9880" y="480616"/>
                  </a:lnTo>
                  <a:lnTo>
                    <a:pt x="1777" y="461899"/>
                  </a:lnTo>
                </a:path>
                <a:path w="946150" h="1010920">
                  <a:moveTo>
                    <a:pt x="0" y="97536"/>
                  </a:moveTo>
                  <a:lnTo>
                    <a:pt x="0" y="631316"/>
                  </a:lnTo>
                </a:path>
                <a:path w="946150" h="1010920">
                  <a:moveTo>
                    <a:pt x="583692" y="102107"/>
                  </a:moveTo>
                  <a:lnTo>
                    <a:pt x="583692" y="227329"/>
                  </a:lnTo>
                </a:path>
                <a:path w="946150" h="1010920">
                  <a:moveTo>
                    <a:pt x="353440" y="719708"/>
                  </a:moveTo>
                  <a:lnTo>
                    <a:pt x="279523" y="721212"/>
                  </a:lnTo>
                  <a:lnTo>
                    <a:pt x="211941" y="717472"/>
                  </a:lnTo>
                  <a:lnTo>
                    <a:pt x="151779" y="709259"/>
                  </a:lnTo>
                  <a:lnTo>
                    <a:pt x="100123" y="697341"/>
                  </a:lnTo>
                  <a:lnTo>
                    <a:pt x="58058" y="682488"/>
                  </a:lnTo>
                  <a:lnTo>
                    <a:pt x="7038" y="647055"/>
                  </a:lnTo>
                  <a:lnTo>
                    <a:pt x="253" y="628014"/>
                  </a:lnTo>
                </a:path>
                <a:path w="946150" h="1010920">
                  <a:moveTo>
                    <a:pt x="439165" y="991234"/>
                  </a:moveTo>
                  <a:lnTo>
                    <a:pt x="439165" y="303021"/>
                  </a:lnTo>
                  <a:lnTo>
                    <a:pt x="440686" y="295358"/>
                  </a:lnTo>
                  <a:lnTo>
                    <a:pt x="444849" y="289147"/>
                  </a:lnTo>
                  <a:lnTo>
                    <a:pt x="451060" y="284984"/>
                  </a:lnTo>
                  <a:lnTo>
                    <a:pt x="458724" y="283463"/>
                  </a:lnTo>
                  <a:lnTo>
                    <a:pt x="776858" y="283463"/>
                  </a:lnTo>
                  <a:lnTo>
                    <a:pt x="946150" y="452627"/>
                  </a:lnTo>
                  <a:lnTo>
                    <a:pt x="946150" y="991234"/>
                  </a:lnTo>
                  <a:lnTo>
                    <a:pt x="944629" y="998878"/>
                  </a:lnTo>
                  <a:lnTo>
                    <a:pt x="940466" y="1005046"/>
                  </a:lnTo>
                  <a:lnTo>
                    <a:pt x="934255" y="1009165"/>
                  </a:lnTo>
                  <a:lnTo>
                    <a:pt x="926592" y="1010665"/>
                  </a:lnTo>
                  <a:lnTo>
                    <a:pt x="459485" y="1010665"/>
                  </a:lnTo>
                  <a:lnTo>
                    <a:pt x="451381" y="1009165"/>
                  </a:lnTo>
                  <a:lnTo>
                    <a:pt x="444944" y="1005046"/>
                  </a:lnTo>
                  <a:lnTo>
                    <a:pt x="440697" y="998878"/>
                  </a:lnTo>
                  <a:lnTo>
                    <a:pt x="439165" y="991234"/>
                  </a:lnTo>
                  <a:close/>
                </a:path>
                <a:path w="946150" h="1010920">
                  <a:moveTo>
                    <a:pt x="777494" y="453008"/>
                  </a:moveTo>
                  <a:lnTo>
                    <a:pt x="945514" y="453008"/>
                  </a:lnTo>
                  <a:lnTo>
                    <a:pt x="777494" y="283463"/>
                  </a:lnTo>
                  <a:lnTo>
                    <a:pt x="777494" y="453008"/>
                  </a:lnTo>
                  <a:close/>
                </a:path>
                <a:path w="946150" h="1010920">
                  <a:moveTo>
                    <a:pt x="513842" y="589533"/>
                  </a:moveTo>
                  <a:lnTo>
                    <a:pt x="872362" y="589533"/>
                  </a:lnTo>
                </a:path>
                <a:path w="946150" h="1010920">
                  <a:moveTo>
                    <a:pt x="513842" y="688593"/>
                  </a:moveTo>
                  <a:lnTo>
                    <a:pt x="872362" y="688593"/>
                  </a:lnTo>
                </a:path>
                <a:path w="946150" h="1010920">
                  <a:moveTo>
                    <a:pt x="513842" y="788415"/>
                  </a:moveTo>
                  <a:lnTo>
                    <a:pt x="863219" y="788415"/>
                  </a:lnTo>
                </a:path>
                <a:path w="946150" h="1010920">
                  <a:moveTo>
                    <a:pt x="513842" y="886713"/>
                  </a:moveTo>
                  <a:lnTo>
                    <a:pt x="636143" y="886713"/>
                  </a:lnTo>
                </a:path>
                <a:path w="946150" h="1010920">
                  <a:moveTo>
                    <a:pt x="513969" y="490474"/>
                  </a:moveTo>
                  <a:lnTo>
                    <a:pt x="716914" y="49047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295130" y="2438664"/>
              <a:ext cx="447040" cy="492759"/>
            </a:xfrm>
            <a:custGeom>
              <a:avLst/>
              <a:gdLst/>
              <a:ahLst/>
              <a:cxnLst/>
              <a:rect l="l" t="t" r="r" b="b"/>
              <a:pathLst>
                <a:path w="447040" h="492760">
                  <a:moveTo>
                    <a:pt x="163068" y="180202"/>
                  </a:moveTo>
                  <a:lnTo>
                    <a:pt x="215256" y="180202"/>
                  </a:lnTo>
                  <a:lnTo>
                    <a:pt x="215256" y="128015"/>
                  </a:lnTo>
                  <a:lnTo>
                    <a:pt x="163068" y="128015"/>
                  </a:lnTo>
                  <a:lnTo>
                    <a:pt x="163068" y="180202"/>
                  </a:lnTo>
                  <a:close/>
                </a:path>
                <a:path w="447040" h="492760">
                  <a:moveTo>
                    <a:pt x="394716" y="175630"/>
                  </a:moveTo>
                  <a:lnTo>
                    <a:pt x="446904" y="175630"/>
                  </a:lnTo>
                  <a:lnTo>
                    <a:pt x="446904" y="123444"/>
                  </a:lnTo>
                  <a:lnTo>
                    <a:pt x="394716" y="123444"/>
                  </a:lnTo>
                  <a:lnTo>
                    <a:pt x="394716" y="175630"/>
                  </a:lnTo>
                  <a:close/>
                </a:path>
                <a:path w="447040" h="492760">
                  <a:moveTo>
                    <a:pt x="106679" y="321934"/>
                  </a:moveTo>
                  <a:lnTo>
                    <a:pt x="158868" y="321934"/>
                  </a:lnTo>
                  <a:lnTo>
                    <a:pt x="158868" y="269748"/>
                  </a:lnTo>
                  <a:lnTo>
                    <a:pt x="106679" y="269748"/>
                  </a:lnTo>
                  <a:lnTo>
                    <a:pt x="106679" y="321934"/>
                  </a:lnTo>
                  <a:close/>
                </a:path>
                <a:path w="447040" h="492760">
                  <a:moveTo>
                    <a:pt x="248412" y="321934"/>
                  </a:moveTo>
                  <a:lnTo>
                    <a:pt x="300600" y="321934"/>
                  </a:lnTo>
                  <a:lnTo>
                    <a:pt x="300600" y="269748"/>
                  </a:lnTo>
                  <a:lnTo>
                    <a:pt x="248412" y="269748"/>
                  </a:lnTo>
                  <a:lnTo>
                    <a:pt x="248412" y="321934"/>
                  </a:lnTo>
                  <a:close/>
                </a:path>
                <a:path w="447040" h="492760">
                  <a:moveTo>
                    <a:pt x="57912" y="492622"/>
                  </a:moveTo>
                  <a:lnTo>
                    <a:pt x="110100" y="492622"/>
                  </a:lnTo>
                  <a:lnTo>
                    <a:pt x="110100" y="440436"/>
                  </a:lnTo>
                  <a:lnTo>
                    <a:pt x="57912" y="440436"/>
                  </a:lnTo>
                  <a:lnTo>
                    <a:pt x="57912" y="492622"/>
                  </a:lnTo>
                  <a:close/>
                </a:path>
                <a:path w="447040" h="492760">
                  <a:moveTo>
                    <a:pt x="184403" y="428614"/>
                  </a:moveTo>
                  <a:lnTo>
                    <a:pt x="236592" y="428614"/>
                  </a:lnTo>
                  <a:lnTo>
                    <a:pt x="236592" y="376427"/>
                  </a:lnTo>
                  <a:lnTo>
                    <a:pt x="184403" y="376427"/>
                  </a:lnTo>
                  <a:lnTo>
                    <a:pt x="184403" y="428614"/>
                  </a:lnTo>
                  <a:close/>
                </a:path>
                <a:path w="447040" h="492760">
                  <a:moveTo>
                    <a:pt x="289560" y="123814"/>
                  </a:moveTo>
                  <a:lnTo>
                    <a:pt x="341748" y="123814"/>
                  </a:lnTo>
                  <a:lnTo>
                    <a:pt x="341748" y="71627"/>
                  </a:lnTo>
                  <a:lnTo>
                    <a:pt x="289560" y="71627"/>
                  </a:lnTo>
                  <a:lnTo>
                    <a:pt x="289560" y="123814"/>
                  </a:lnTo>
                  <a:close/>
                </a:path>
                <a:path w="447040" h="492760">
                  <a:moveTo>
                    <a:pt x="0" y="52186"/>
                  </a:moveTo>
                  <a:lnTo>
                    <a:pt x="52188" y="52186"/>
                  </a:lnTo>
                  <a:lnTo>
                    <a:pt x="52188" y="0"/>
                  </a:lnTo>
                  <a:lnTo>
                    <a:pt x="0" y="0"/>
                  </a:lnTo>
                  <a:lnTo>
                    <a:pt x="0" y="52186"/>
                  </a:lnTo>
                  <a:close/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321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95494" y="3886580"/>
            <a:ext cx="1971039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39725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Batch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Combine,</a:t>
            </a:r>
            <a:r>
              <a:rPr kumimoji="0" sz="16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enrich,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transform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6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using </a:t>
            </a:r>
            <a:r>
              <a:rPr kumimoji="0" sz="1600" b="1" i="0" u="none" strike="noStrike" kern="0" cap="none" spc="8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600" b="1" i="0" u="none" strike="noStrike" kern="0" cap="none" spc="-4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Glue</a:t>
            </a:r>
            <a:r>
              <a:rPr kumimoji="0" sz="1600" b="1" i="0" u="none" strike="noStrike" kern="0" cap="none" spc="-2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Studio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6933" y="1787270"/>
            <a:ext cx="5966460" cy="4305300"/>
            <a:chOff x="606933" y="1787270"/>
            <a:chExt cx="5966460" cy="4305300"/>
          </a:xfrm>
        </p:grpSpPr>
        <p:sp>
          <p:nvSpPr>
            <p:cNvPr id="13" name="object 13"/>
            <p:cNvSpPr/>
            <p:nvPr/>
          </p:nvSpPr>
          <p:spPr>
            <a:xfrm>
              <a:off x="5635486" y="2806826"/>
              <a:ext cx="928369" cy="835025"/>
            </a:xfrm>
            <a:custGeom>
              <a:avLst/>
              <a:gdLst/>
              <a:ahLst/>
              <a:cxnLst/>
              <a:rect l="l" t="t" r="r" b="b"/>
              <a:pathLst>
                <a:path w="928370" h="835025">
                  <a:moveTo>
                    <a:pt x="7631" y="99187"/>
                  </a:moveTo>
                  <a:lnTo>
                    <a:pt x="326274" y="642238"/>
                  </a:lnTo>
                  <a:lnTo>
                    <a:pt x="328814" y="647319"/>
                  </a:lnTo>
                  <a:lnTo>
                    <a:pt x="330465" y="652272"/>
                  </a:lnTo>
                  <a:lnTo>
                    <a:pt x="330465" y="657351"/>
                  </a:lnTo>
                  <a:lnTo>
                    <a:pt x="332116" y="803275"/>
                  </a:lnTo>
                  <a:lnTo>
                    <a:pt x="334623" y="815282"/>
                  </a:lnTo>
                  <a:lnTo>
                    <a:pt x="341403" y="825230"/>
                  </a:lnTo>
                  <a:lnTo>
                    <a:pt x="351351" y="832010"/>
                  </a:lnTo>
                  <a:lnTo>
                    <a:pt x="363358" y="834517"/>
                  </a:lnTo>
                  <a:lnTo>
                    <a:pt x="568209" y="834517"/>
                  </a:lnTo>
                  <a:lnTo>
                    <a:pt x="580518" y="832010"/>
                  </a:lnTo>
                  <a:lnTo>
                    <a:pt x="590387" y="825230"/>
                  </a:lnTo>
                  <a:lnTo>
                    <a:pt x="596945" y="815282"/>
                  </a:lnTo>
                  <a:lnTo>
                    <a:pt x="599324" y="803275"/>
                  </a:lnTo>
                  <a:lnTo>
                    <a:pt x="597673" y="658240"/>
                  </a:lnTo>
                  <a:lnTo>
                    <a:pt x="597673" y="652272"/>
                  </a:lnTo>
                  <a:lnTo>
                    <a:pt x="599324" y="647319"/>
                  </a:lnTo>
                  <a:lnTo>
                    <a:pt x="601864" y="642238"/>
                  </a:lnTo>
                  <a:lnTo>
                    <a:pt x="921396" y="100837"/>
                  </a:lnTo>
                </a:path>
                <a:path w="928370" h="835025">
                  <a:moveTo>
                    <a:pt x="91832" y="19431"/>
                  </a:moveTo>
                  <a:lnTo>
                    <a:pt x="67651" y="28938"/>
                  </a:lnTo>
                  <a:lnTo>
                    <a:pt x="23062" y="53197"/>
                  </a:lnTo>
                  <a:lnTo>
                    <a:pt x="0" y="85814"/>
                  </a:lnTo>
                  <a:lnTo>
                    <a:pt x="40397" y="120396"/>
                  </a:lnTo>
                  <a:lnTo>
                    <a:pt x="62291" y="129510"/>
                  </a:lnTo>
                  <a:lnTo>
                    <a:pt x="135822" y="150447"/>
                  </a:lnTo>
                  <a:lnTo>
                    <a:pt x="272766" y="173599"/>
                  </a:lnTo>
                  <a:lnTo>
                    <a:pt x="484897" y="189357"/>
                  </a:lnTo>
                  <a:lnTo>
                    <a:pt x="553166" y="187674"/>
                  </a:lnTo>
                  <a:lnTo>
                    <a:pt x="703861" y="175895"/>
                  </a:lnTo>
                  <a:lnTo>
                    <a:pt x="855819" y="143922"/>
                  </a:lnTo>
                  <a:lnTo>
                    <a:pt x="927873" y="81661"/>
                  </a:lnTo>
                  <a:lnTo>
                    <a:pt x="918213" y="53506"/>
                  </a:lnTo>
                  <a:lnTo>
                    <a:pt x="889170" y="28828"/>
                  </a:lnTo>
                  <a:lnTo>
                    <a:pt x="846363" y="10152"/>
                  </a:lnTo>
                  <a:lnTo>
                    <a:pt x="79541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73927" y="2666745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4">
                  <a:moveTo>
                    <a:pt x="0" y="111887"/>
                  </a:moveTo>
                  <a:lnTo>
                    <a:pt x="110617" y="111887"/>
                  </a:lnTo>
                  <a:lnTo>
                    <a:pt x="0" y="0"/>
                  </a:lnTo>
                  <a:lnTo>
                    <a:pt x="0" y="1118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00317" y="2802635"/>
              <a:ext cx="235585" cy="66040"/>
            </a:xfrm>
            <a:custGeom>
              <a:avLst/>
              <a:gdLst/>
              <a:ahLst/>
              <a:cxnLst/>
              <a:rect l="l" t="t" r="r" b="b"/>
              <a:pathLst>
                <a:path w="235585" h="66039">
                  <a:moveTo>
                    <a:pt x="0" y="65531"/>
                  </a:moveTo>
                  <a:lnTo>
                    <a:pt x="235204" y="65531"/>
                  </a:lnTo>
                </a:path>
                <a:path w="235585" h="66039">
                  <a:moveTo>
                    <a:pt x="0" y="0"/>
                  </a:moveTo>
                  <a:lnTo>
                    <a:pt x="13373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66435" y="2395346"/>
              <a:ext cx="332105" cy="476884"/>
            </a:xfrm>
            <a:custGeom>
              <a:avLst/>
              <a:gdLst/>
              <a:ahLst/>
              <a:cxnLst/>
              <a:rect l="l" t="t" r="r" b="b"/>
              <a:pathLst>
                <a:path w="332104" h="476885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968"/>
                  </a:lnTo>
                  <a:lnTo>
                    <a:pt x="0" y="12700"/>
                  </a:lnTo>
                  <a:lnTo>
                    <a:pt x="0" y="464057"/>
                  </a:lnTo>
                  <a:lnTo>
                    <a:pt x="0" y="471677"/>
                  </a:lnTo>
                  <a:lnTo>
                    <a:pt x="5968" y="476630"/>
                  </a:lnTo>
                  <a:lnTo>
                    <a:pt x="12700" y="476630"/>
                  </a:lnTo>
                  <a:lnTo>
                    <a:pt x="240411" y="476630"/>
                  </a:lnTo>
                </a:path>
                <a:path w="332104" h="476885">
                  <a:moveTo>
                    <a:pt x="220979" y="109854"/>
                  </a:moveTo>
                  <a:lnTo>
                    <a:pt x="331597" y="109854"/>
                  </a:lnTo>
                  <a:lnTo>
                    <a:pt x="220979" y="0"/>
                  </a:lnTo>
                  <a:lnTo>
                    <a:pt x="220979" y="109854"/>
                  </a:lnTo>
                  <a:close/>
                </a:path>
                <a:path w="332104" h="476885">
                  <a:moveTo>
                    <a:pt x="331850" y="232790"/>
                  </a:moveTo>
                  <a:lnTo>
                    <a:pt x="331850" y="10985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16727" y="2593085"/>
              <a:ext cx="235585" cy="196215"/>
            </a:xfrm>
            <a:custGeom>
              <a:avLst/>
              <a:gdLst/>
              <a:ahLst/>
              <a:cxnLst/>
              <a:rect l="l" t="t" r="r" b="b"/>
              <a:pathLst>
                <a:path w="235585" h="196214">
                  <a:moveTo>
                    <a:pt x="126" y="0"/>
                  </a:moveTo>
                  <a:lnTo>
                    <a:pt x="235331" y="0"/>
                  </a:lnTo>
                </a:path>
                <a:path w="235585" h="196214">
                  <a:moveTo>
                    <a:pt x="0" y="64769"/>
                  </a:moveTo>
                  <a:lnTo>
                    <a:pt x="205232" y="64769"/>
                  </a:lnTo>
                </a:path>
                <a:path w="235585" h="196214">
                  <a:moveTo>
                    <a:pt x="126" y="130301"/>
                  </a:moveTo>
                  <a:lnTo>
                    <a:pt x="184150" y="130301"/>
                  </a:lnTo>
                </a:path>
                <a:path w="235585" h="196214">
                  <a:moveTo>
                    <a:pt x="126" y="195834"/>
                  </a:moveTo>
                  <a:lnTo>
                    <a:pt x="184150" y="195834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52947" y="2666745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4" h="259714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841"/>
                  </a:lnTo>
                  <a:lnTo>
                    <a:pt x="0" y="12700"/>
                  </a:lnTo>
                  <a:lnTo>
                    <a:pt x="0" y="259461"/>
                  </a:lnTo>
                </a:path>
                <a:path w="332104" h="259714">
                  <a:moveTo>
                    <a:pt x="331850" y="259206"/>
                  </a:moveTo>
                  <a:lnTo>
                    <a:pt x="331850" y="1112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16727" y="2534411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>
                  <a:moveTo>
                    <a:pt x="0" y="0"/>
                  </a:moveTo>
                  <a:lnTo>
                    <a:pt x="13246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33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23568" y="3886580"/>
            <a:ext cx="1983739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347345" lvl="0" indent="63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Stream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More</a:t>
            </a:r>
            <a:r>
              <a:rPr kumimoji="0" sz="16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easily</a:t>
            </a:r>
            <a:r>
              <a:rPr kumimoji="0" sz="16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integrate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600" b="1" i="0" u="none" strike="noStrike" kern="0" cap="none" spc="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4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MSK,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600" b="1" i="0" u="none" strike="noStrike" kern="0" cap="none" spc="-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Kinesis,</a:t>
            </a:r>
            <a:r>
              <a:rPr kumimoji="0" sz="1600" b="1" i="0" u="none" strike="noStrike" kern="0" cap="none" spc="1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Apache</a:t>
            </a:r>
            <a:r>
              <a:rPr kumimoji="0" sz="1600" b="1" i="0" u="none" strike="noStrike" kern="0" cap="none" spc="-6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Kafka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6491" y="2469260"/>
            <a:ext cx="1589405" cy="1097280"/>
            <a:chOff x="1396491" y="2469260"/>
            <a:chExt cx="1589405" cy="1097280"/>
          </a:xfrm>
        </p:grpSpPr>
        <p:sp>
          <p:nvSpPr>
            <p:cNvPr id="23" name="object 23"/>
            <p:cNvSpPr/>
            <p:nvPr/>
          </p:nvSpPr>
          <p:spPr>
            <a:xfrm>
              <a:off x="1564385" y="2542793"/>
              <a:ext cx="1412240" cy="794385"/>
            </a:xfrm>
            <a:custGeom>
              <a:avLst/>
              <a:gdLst/>
              <a:ahLst/>
              <a:cxnLst/>
              <a:rect l="l" t="t" r="r" b="b"/>
              <a:pathLst>
                <a:path w="1412239" h="794385">
                  <a:moveTo>
                    <a:pt x="1012063" y="417575"/>
                  </a:moveTo>
                  <a:lnTo>
                    <a:pt x="1266189" y="417575"/>
                  </a:lnTo>
                  <a:lnTo>
                    <a:pt x="1304796" y="424312"/>
                  </a:lnTo>
                  <a:lnTo>
                    <a:pt x="1339539" y="443314"/>
                  </a:lnTo>
                  <a:lnTo>
                    <a:pt x="1369012" y="472773"/>
                  </a:lnTo>
                  <a:lnTo>
                    <a:pt x="1391807" y="510878"/>
                  </a:lnTo>
                  <a:lnTo>
                    <a:pt x="1406516" y="555820"/>
                  </a:lnTo>
                  <a:lnTo>
                    <a:pt x="1411732" y="605789"/>
                  </a:lnTo>
                  <a:lnTo>
                    <a:pt x="1406516" y="655759"/>
                  </a:lnTo>
                  <a:lnTo>
                    <a:pt x="1391807" y="700701"/>
                  </a:lnTo>
                  <a:lnTo>
                    <a:pt x="1369012" y="738806"/>
                  </a:lnTo>
                  <a:lnTo>
                    <a:pt x="1339539" y="768265"/>
                  </a:lnTo>
                  <a:lnTo>
                    <a:pt x="1304796" y="787267"/>
                  </a:lnTo>
                  <a:lnTo>
                    <a:pt x="1266189" y="794003"/>
                  </a:lnTo>
                  <a:lnTo>
                    <a:pt x="1212850" y="794003"/>
                  </a:lnTo>
                </a:path>
                <a:path w="1412239" h="794385">
                  <a:moveTo>
                    <a:pt x="312419" y="0"/>
                  </a:moveTo>
                  <a:lnTo>
                    <a:pt x="160781" y="0"/>
                  </a:lnTo>
                  <a:lnTo>
                    <a:pt x="117960" y="7464"/>
                  </a:lnTo>
                  <a:lnTo>
                    <a:pt x="79530" y="28513"/>
                  </a:lnTo>
                  <a:lnTo>
                    <a:pt x="47005" y="61134"/>
                  </a:lnTo>
                  <a:lnTo>
                    <a:pt x="21900" y="103312"/>
                  </a:lnTo>
                  <a:lnTo>
                    <a:pt x="5727" y="153032"/>
                  </a:lnTo>
                  <a:lnTo>
                    <a:pt x="0" y="208279"/>
                  </a:lnTo>
                  <a:lnTo>
                    <a:pt x="5727" y="263890"/>
                  </a:lnTo>
                  <a:lnTo>
                    <a:pt x="21900" y="313732"/>
                  </a:lnTo>
                  <a:lnTo>
                    <a:pt x="47005" y="355869"/>
                  </a:lnTo>
                  <a:lnTo>
                    <a:pt x="79530" y="388365"/>
                  </a:lnTo>
                  <a:lnTo>
                    <a:pt x="117960" y="409283"/>
                  </a:lnTo>
                  <a:lnTo>
                    <a:pt x="160781" y="416686"/>
                  </a:lnTo>
                  <a:lnTo>
                    <a:pt x="261874" y="416686"/>
                  </a:lnTo>
                </a:path>
              </a:pathLst>
            </a:custGeom>
            <a:ln w="19050">
              <a:solidFill>
                <a:srgbClr val="F66C0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564" y="3234308"/>
              <a:ext cx="179959" cy="1799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425" y="2469260"/>
              <a:ext cx="145287" cy="1452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06016" y="2593212"/>
              <a:ext cx="1139825" cy="963294"/>
            </a:xfrm>
            <a:custGeom>
              <a:avLst/>
              <a:gdLst/>
              <a:ahLst/>
              <a:cxnLst/>
              <a:rect l="l" t="t" r="r" b="b"/>
              <a:pathLst>
                <a:path w="1139825" h="963295">
                  <a:moveTo>
                    <a:pt x="258826" y="473837"/>
                  </a:moveTo>
                  <a:lnTo>
                    <a:pt x="166116" y="473837"/>
                  </a:lnTo>
                </a:path>
                <a:path w="1139825" h="963295">
                  <a:moveTo>
                    <a:pt x="136017" y="473963"/>
                  </a:moveTo>
                  <a:lnTo>
                    <a:pt x="41275" y="473963"/>
                  </a:lnTo>
                  <a:lnTo>
                    <a:pt x="25128" y="477200"/>
                  </a:lnTo>
                  <a:lnTo>
                    <a:pt x="12017" y="486044"/>
                  </a:lnTo>
                  <a:lnTo>
                    <a:pt x="3216" y="499199"/>
                  </a:lnTo>
                  <a:lnTo>
                    <a:pt x="0" y="515365"/>
                  </a:lnTo>
                  <a:lnTo>
                    <a:pt x="3216" y="531532"/>
                  </a:lnTo>
                  <a:lnTo>
                    <a:pt x="12017" y="544687"/>
                  </a:lnTo>
                  <a:lnTo>
                    <a:pt x="25128" y="553531"/>
                  </a:lnTo>
                  <a:lnTo>
                    <a:pt x="41275" y="556767"/>
                  </a:lnTo>
                  <a:lnTo>
                    <a:pt x="481584" y="556767"/>
                  </a:lnTo>
                  <a:lnTo>
                    <a:pt x="664591" y="752601"/>
                  </a:lnTo>
                  <a:lnTo>
                    <a:pt x="700899" y="773193"/>
                  </a:lnTo>
                  <a:lnTo>
                    <a:pt x="1008380" y="775588"/>
                  </a:lnTo>
                  <a:lnTo>
                    <a:pt x="909066" y="894334"/>
                  </a:lnTo>
                  <a:lnTo>
                    <a:pt x="901132" y="908790"/>
                  </a:lnTo>
                  <a:lnTo>
                    <a:pt x="899414" y="924734"/>
                  </a:lnTo>
                  <a:lnTo>
                    <a:pt x="903886" y="940179"/>
                  </a:lnTo>
                  <a:lnTo>
                    <a:pt x="941197" y="963295"/>
                  </a:lnTo>
                  <a:lnTo>
                    <a:pt x="950112" y="962279"/>
                  </a:lnTo>
                  <a:lnTo>
                    <a:pt x="958707" y="959358"/>
                  </a:lnTo>
                  <a:lnTo>
                    <a:pt x="966610" y="954722"/>
                  </a:lnTo>
                  <a:lnTo>
                    <a:pt x="973455" y="948563"/>
                  </a:lnTo>
                  <a:lnTo>
                    <a:pt x="1129665" y="761873"/>
                  </a:lnTo>
                  <a:lnTo>
                    <a:pt x="1130554" y="760857"/>
                  </a:lnTo>
                  <a:lnTo>
                    <a:pt x="1130554" y="759967"/>
                  </a:lnTo>
                  <a:lnTo>
                    <a:pt x="1131570" y="759078"/>
                  </a:lnTo>
                  <a:lnTo>
                    <a:pt x="1131570" y="758189"/>
                  </a:lnTo>
                  <a:lnTo>
                    <a:pt x="1132459" y="758189"/>
                  </a:lnTo>
                  <a:lnTo>
                    <a:pt x="1132459" y="757174"/>
                  </a:lnTo>
                  <a:lnTo>
                    <a:pt x="1133348" y="755396"/>
                  </a:lnTo>
                  <a:lnTo>
                    <a:pt x="1135253" y="753490"/>
                  </a:lnTo>
                  <a:lnTo>
                    <a:pt x="1136142" y="750824"/>
                  </a:lnTo>
                  <a:lnTo>
                    <a:pt x="1136142" y="749935"/>
                  </a:lnTo>
                  <a:lnTo>
                    <a:pt x="1137031" y="749935"/>
                  </a:lnTo>
                  <a:lnTo>
                    <a:pt x="1137920" y="748029"/>
                  </a:lnTo>
                  <a:lnTo>
                    <a:pt x="1137920" y="746251"/>
                  </a:lnTo>
                  <a:lnTo>
                    <a:pt x="1138936" y="744347"/>
                  </a:lnTo>
                  <a:lnTo>
                    <a:pt x="1138936" y="743458"/>
                  </a:lnTo>
                  <a:lnTo>
                    <a:pt x="1138936" y="742569"/>
                  </a:lnTo>
                  <a:lnTo>
                    <a:pt x="1138936" y="740663"/>
                  </a:lnTo>
                  <a:lnTo>
                    <a:pt x="1139825" y="738886"/>
                  </a:lnTo>
                  <a:lnTo>
                    <a:pt x="1139825" y="730503"/>
                  </a:lnTo>
                  <a:lnTo>
                    <a:pt x="1138936" y="727837"/>
                  </a:lnTo>
                  <a:lnTo>
                    <a:pt x="1138936" y="726821"/>
                  </a:lnTo>
                  <a:lnTo>
                    <a:pt x="1138936" y="725932"/>
                  </a:lnTo>
                  <a:lnTo>
                    <a:pt x="1138936" y="724153"/>
                  </a:lnTo>
                  <a:lnTo>
                    <a:pt x="1137920" y="722249"/>
                  </a:lnTo>
                  <a:lnTo>
                    <a:pt x="1137031" y="720471"/>
                  </a:lnTo>
                  <a:lnTo>
                    <a:pt x="1137031" y="719454"/>
                  </a:lnTo>
                  <a:lnTo>
                    <a:pt x="1136142" y="718565"/>
                  </a:lnTo>
                  <a:lnTo>
                    <a:pt x="1136142" y="717676"/>
                  </a:lnTo>
                  <a:lnTo>
                    <a:pt x="1135253" y="716788"/>
                  </a:lnTo>
                  <a:lnTo>
                    <a:pt x="1134237" y="714883"/>
                  </a:lnTo>
                  <a:lnTo>
                    <a:pt x="1133348" y="713994"/>
                  </a:lnTo>
                  <a:lnTo>
                    <a:pt x="1133348" y="713104"/>
                  </a:lnTo>
                  <a:lnTo>
                    <a:pt x="1133348" y="712215"/>
                  </a:lnTo>
                  <a:lnTo>
                    <a:pt x="1132459" y="712215"/>
                  </a:lnTo>
                  <a:lnTo>
                    <a:pt x="1131570" y="710311"/>
                  </a:lnTo>
                  <a:lnTo>
                    <a:pt x="1129665" y="708533"/>
                  </a:lnTo>
                  <a:lnTo>
                    <a:pt x="1127887" y="706627"/>
                  </a:lnTo>
                  <a:lnTo>
                    <a:pt x="1126871" y="705738"/>
                  </a:lnTo>
                  <a:lnTo>
                    <a:pt x="961516" y="536448"/>
                  </a:lnTo>
                  <a:lnTo>
                    <a:pt x="948058" y="527147"/>
                  </a:lnTo>
                  <a:lnTo>
                    <a:pt x="932434" y="523954"/>
                  </a:lnTo>
                  <a:lnTo>
                    <a:pt x="916618" y="526786"/>
                  </a:lnTo>
                  <a:lnTo>
                    <a:pt x="902589" y="535559"/>
                  </a:lnTo>
                  <a:lnTo>
                    <a:pt x="893288" y="549015"/>
                  </a:lnTo>
                  <a:lnTo>
                    <a:pt x="890095" y="564626"/>
                  </a:lnTo>
                  <a:lnTo>
                    <a:pt x="892927" y="580403"/>
                  </a:lnTo>
                  <a:lnTo>
                    <a:pt x="901700" y="594360"/>
                  </a:lnTo>
                  <a:lnTo>
                    <a:pt x="997331" y="692785"/>
                  </a:lnTo>
                  <a:lnTo>
                    <a:pt x="719709" y="691896"/>
                  </a:lnTo>
                  <a:lnTo>
                    <a:pt x="536829" y="495935"/>
                  </a:lnTo>
                  <a:lnTo>
                    <a:pt x="500503" y="475468"/>
                  </a:lnTo>
                  <a:lnTo>
                    <a:pt x="486283" y="473963"/>
                  </a:lnTo>
                  <a:lnTo>
                    <a:pt x="308864" y="473963"/>
                  </a:lnTo>
                </a:path>
                <a:path w="1139825" h="963295">
                  <a:moveTo>
                    <a:pt x="470916" y="415925"/>
                  </a:moveTo>
                  <a:lnTo>
                    <a:pt x="663321" y="210692"/>
                  </a:lnTo>
                  <a:lnTo>
                    <a:pt x="699629" y="190119"/>
                  </a:lnTo>
                  <a:lnTo>
                    <a:pt x="1007491" y="187706"/>
                  </a:lnTo>
                  <a:lnTo>
                    <a:pt x="908177" y="68961"/>
                  </a:lnTo>
                  <a:lnTo>
                    <a:pt x="900225" y="54484"/>
                  </a:lnTo>
                  <a:lnTo>
                    <a:pt x="898477" y="38496"/>
                  </a:lnTo>
                  <a:lnTo>
                    <a:pt x="902944" y="23008"/>
                  </a:lnTo>
                  <a:lnTo>
                    <a:pt x="940308" y="0"/>
                  </a:lnTo>
                  <a:lnTo>
                    <a:pt x="949223" y="998"/>
                  </a:lnTo>
                  <a:lnTo>
                    <a:pt x="957818" y="3889"/>
                  </a:lnTo>
                  <a:lnTo>
                    <a:pt x="965721" y="8518"/>
                  </a:lnTo>
                  <a:lnTo>
                    <a:pt x="972566" y="14732"/>
                  </a:lnTo>
                  <a:lnTo>
                    <a:pt x="1129030" y="201549"/>
                  </a:lnTo>
                  <a:lnTo>
                    <a:pt x="1129919" y="202437"/>
                  </a:lnTo>
                  <a:lnTo>
                    <a:pt x="1129919" y="203326"/>
                  </a:lnTo>
                  <a:lnTo>
                    <a:pt x="1130935" y="204342"/>
                  </a:lnTo>
                  <a:lnTo>
                    <a:pt x="1130935" y="205232"/>
                  </a:lnTo>
                  <a:lnTo>
                    <a:pt x="1131824" y="205232"/>
                  </a:lnTo>
                  <a:lnTo>
                    <a:pt x="1131824" y="206121"/>
                  </a:lnTo>
                  <a:lnTo>
                    <a:pt x="1132713" y="208025"/>
                  </a:lnTo>
                  <a:lnTo>
                    <a:pt x="1134618" y="209803"/>
                  </a:lnTo>
                  <a:lnTo>
                    <a:pt x="1135507" y="212598"/>
                  </a:lnTo>
                  <a:lnTo>
                    <a:pt x="1135507" y="213487"/>
                  </a:lnTo>
                  <a:lnTo>
                    <a:pt x="1136396" y="213487"/>
                  </a:lnTo>
                  <a:lnTo>
                    <a:pt x="1137285" y="215391"/>
                  </a:lnTo>
                  <a:lnTo>
                    <a:pt x="1137285" y="217170"/>
                  </a:lnTo>
                  <a:lnTo>
                    <a:pt x="1138301" y="219075"/>
                  </a:lnTo>
                  <a:lnTo>
                    <a:pt x="1138301" y="219963"/>
                  </a:lnTo>
                  <a:lnTo>
                    <a:pt x="1138301" y="220852"/>
                  </a:lnTo>
                  <a:lnTo>
                    <a:pt x="1138301" y="222758"/>
                  </a:lnTo>
                  <a:lnTo>
                    <a:pt x="1139190" y="224536"/>
                  </a:lnTo>
                  <a:lnTo>
                    <a:pt x="1139190" y="227329"/>
                  </a:lnTo>
                  <a:lnTo>
                    <a:pt x="1139190" y="232790"/>
                  </a:lnTo>
                  <a:lnTo>
                    <a:pt x="1138301" y="235585"/>
                  </a:lnTo>
                  <a:lnTo>
                    <a:pt x="1138301" y="236474"/>
                  </a:lnTo>
                  <a:lnTo>
                    <a:pt x="1138301" y="237362"/>
                  </a:lnTo>
                  <a:lnTo>
                    <a:pt x="1138301" y="239267"/>
                  </a:lnTo>
                  <a:lnTo>
                    <a:pt x="1137285" y="241046"/>
                  </a:lnTo>
                  <a:lnTo>
                    <a:pt x="1136396" y="242950"/>
                  </a:lnTo>
                  <a:lnTo>
                    <a:pt x="1136396" y="243839"/>
                  </a:lnTo>
                  <a:lnTo>
                    <a:pt x="1135507" y="244728"/>
                  </a:lnTo>
                  <a:lnTo>
                    <a:pt x="1135507" y="245745"/>
                  </a:lnTo>
                  <a:lnTo>
                    <a:pt x="1134618" y="246634"/>
                  </a:lnTo>
                  <a:lnTo>
                    <a:pt x="1133602" y="248412"/>
                  </a:lnTo>
                  <a:lnTo>
                    <a:pt x="1132713" y="249427"/>
                  </a:lnTo>
                  <a:lnTo>
                    <a:pt x="1132713" y="250316"/>
                  </a:lnTo>
                  <a:lnTo>
                    <a:pt x="1132713" y="251206"/>
                  </a:lnTo>
                  <a:lnTo>
                    <a:pt x="1131824" y="251206"/>
                  </a:lnTo>
                  <a:lnTo>
                    <a:pt x="1130935" y="253111"/>
                  </a:lnTo>
                  <a:lnTo>
                    <a:pt x="1129030" y="254888"/>
                  </a:lnTo>
                  <a:lnTo>
                    <a:pt x="1127252" y="256794"/>
                  </a:lnTo>
                  <a:lnTo>
                    <a:pt x="1126236" y="257683"/>
                  </a:lnTo>
                  <a:lnTo>
                    <a:pt x="960628" y="426974"/>
                  </a:lnTo>
                  <a:lnTo>
                    <a:pt x="947098" y="436348"/>
                  </a:lnTo>
                  <a:lnTo>
                    <a:pt x="931449" y="439578"/>
                  </a:lnTo>
                  <a:lnTo>
                    <a:pt x="915658" y="436760"/>
                  </a:lnTo>
                  <a:lnTo>
                    <a:pt x="901700" y="427989"/>
                  </a:lnTo>
                  <a:lnTo>
                    <a:pt x="892327" y="414460"/>
                  </a:lnTo>
                  <a:lnTo>
                    <a:pt x="889111" y="398811"/>
                  </a:lnTo>
                  <a:lnTo>
                    <a:pt x="891966" y="383020"/>
                  </a:lnTo>
                  <a:lnTo>
                    <a:pt x="900810" y="369062"/>
                  </a:lnTo>
                  <a:lnTo>
                    <a:pt x="996441" y="270510"/>
                  </a:lnTo>
                  <a:lnTo>
                    <a:pt x="718439" y="271525"/>
                  </a:lnTo>
                  <a:lnTo>
                    <a:pt x="554609" y="44729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2023,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762" y="0"/>
            <a:ext cx="12211050" cy="6858000"/>
            <a:chOff x="-8762" y="0"/>
            <a:chExt cx="12211050" cy="6858000"/>
          </a:xfrm>
        </p:grpSpPr>
        <p:sp>
          <p:nvSpPr>
            <p:cNvPr id="3" name="object 3"/>
            <p:cNvSpPr/>
            <p:nvPr/>
          </p:nvSpPr>
          <p:spPr>
            <a:xfrm>
              <a:off x="762" y="393877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905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5137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112629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145" dirty="0"/>
              <a:t>AWS</a:t>
            </a:r>
            <a:r>
              <a:rPr spc="-305" dirty="0"/>
              <a:t> </a:t>
            </a:r>
            <a:r>
              <a:rPr spc="-135" dirty="0"/>
              <a:t>Glue:</a:t>
            </a:r>
            <a:r>
              <a:rPr spc="-320" dirty="0"/>
              <a:t> </a:t>
            </a:r>
            <a:r>
              <a:rPr spc="-70" dirty="0"/>
              <a:t>Complete</a:t>
            </a:r>
            <a:r>
              <a:rPr spc="-325" dirty="0"/>
              <a:t> </a:t>
            </a:r>
            <a:r>
              <a:rPr spc="-35" dirty="0"/>
              <a:t>data</a:t>
            </a:r>
            <a:r>
              <a:rPr spc="-305" dirty="0"/>
              <a:t> </a:t>
            </a:r>
            <a:r>
              <a:rPr spc="-70" dirty="0"/>
              <a:t>integration</a:t>
            </a:r>
            <a:r>
              <a:rPr spc="-320" dirty="0"/>
              <a:t> </a:t>
            </a:r>
            <a:r>
              <a:rPr spc="-40" dirty="0"/>
              <a:t>capabilities </a:t>
            </a:r>
            <a:r>
              <a:rPr spc="-35" dirty="0"/>
              <a:t>in</a:t>
            </a:r>
            <a:r>
              <a:rPr spc="-335" dirty="0"/>
              <a:t> </a:t>
            </a:r>
            <a:r>
              <a:rPr spc="-70" dirty="0"/>
              <a:t>one</a:t>
            </a:r>
            <a:r>
              <a:rPr spc="-350" dirty="0"/>
              <a:t> </a:t>
            </a:r>
            <a:r>
              <a:rPr spc="-20" dirty="0"/>
              <a:t>place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04172" y="3886580"/>
            <a:ext cx="1879600" cy="1307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92735" lvl="0" indent="-127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Event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Adapt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varied</a:t>
            </a:r>
            <a:r>
              <a:rPr kumimoji="0" sz="1600" b="1" i="0" u="none" strike="noStrike" kern="0" cap="none" spc="-2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changing</a:t>
            </a:r>
            <a:r>
              <a:rPr kumimoji="0" sz="1600" b="1" i="0" u="none" strike="noStrike" kern="0" cap="none" spc="229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schemas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73321" y="1787270"/>
            <a:ext cx="6127750" cy="4305300"/>
            <a:chOff x="4473321" y="1787270"/>
            <a:chExt cx="6127750" cy="4305300"/>
          </a:xfrm>
        </p:grpSpPr>
        <p:sp>
          <p:nvSpPr>
            <p:cNvPr id="8" name="object 8"/>
            <p:cNvSpPr/>
            <p:nvPr/>
          </p:nvSpPr>
          <p:spPr>
            <a:xfrm>
              <a:off x="9645396" y="2584957"/>
              <a:ext cx="946150" cy="1010919"/>
            </a:xfrm>
            <a:custGeom>
              <a:avLst/>
              <a:gdLst/>
              <a:ahLst/>
              <a:cxnLst/>
              <a:rect l="l" t="t" r="r" b="b"/>
              <a:pathLst>
                <a:path w="946150" h="1010920">
                  <a:moveTo>
                    <a:pt x="583564" y="101980"/>
                  </a:moveTo>
                  <a:lnTo>
                    <a:pt x="555276" y="141885"/>
                  </a:lnTo>
                  <a:lnTo>
                    <a:pt x="477687" y="172992"/>
                  </a:lnTo>
                  <a:lnTo>
                    <a:pt x="423815" y="183820"/>
                  </a:lnTo>
                  <a:lnTo>
                    <a:pt x="361709" y="190735"/>
                  </a:lnTo>
                  <a:lnTo>
                    <a:pt x="292734" y="193166"/>
                  </a:lnTo>
                  <a:lnTo>
                    <a:pt x="223713" y="190775"/>
                  </a:lnTo>
                  <a:lnTo>
                    <a:pt x="161573" y="183953"/>
                  </a:lnTo>
                  <a:lnTo>
                    <a:pt x="107678" y="173232"/>
                  </a:lnTo>
                  <a:lnTo>
                    <a:pt x="63390" y="159144"/>
                  </a:lnTo>
                  <a:lnTo>
                    <a:pt x="9077" y="122987"/>
                  </a:lnTo>
                  <a:lnTo>
                    <a:pt x="1777" y="101980"/>
                  </a:lnTo>
                  <a:lnTo>
                    <a:pt x="9077" y="80416"/>
                  </a:lnTo>
                  <a:lnTo>
                    <a:pt x="63390" y="40622"/>
                  </a:lnTo>
                  <a:lnTo>
                    <a:pt x="107678" y="24222"/>
                  </a:lnTo>
                  <a:lnTo>
                    <a:pt x="161573" y="11375"/>
                  </a:lnTo>
                  <a:lnTo>
                    <a:pt x="223713" y="2996"/>
                  </a:lnTo>
                  <a:lnTo>
                    <a:pt x="292734" y="0"/>
                  </a:lnTo>
                  <a:lnTo>
                    <a:pt x="361709" y="3036"/>
                  </a:lnTo>
                  <a:lnTo>
                    <a:pt x="423815" y="11509"/>
                  </a:lnTo>
                  <a:lnTo>
                    <a:pt x="477687" y="24462"/>
                  </a:lnTo>
                  <a:lnTo>
                    <a:pt x="521962" y="40942"/>
                  </a:lnTo>
                  <a:lnTo>
                    <a:pt x="555276" y="59991"/>
                  </a:lnTo>
                  <a:lnTo>
                    <a:pt x="583564" y="101980"/>
                  </a:lnTo>
                  <a:close/>
                </a:path>
                <a:path w="946150" h="1010920">
                  <a:moveTo>
                    <a:pt x="253" y="283590"/>
                  </a:moveTo>
                  <a:lnTo>
                    <a:pt x="28607" y="323707"/>
                  </a:lnTo>
                  <a:lnTo>
                    <a:pt x="106403" y="354990"/>
                  </a:lnTo>
                  <a:lnTo>
                    <a:pt x="160438" y="365881"/>
                  </a:lnTo>
                  <a:lnTo>
                    <a:pt x="222749" y="372838"/>
                  </a:lnTo>
                  <a:lnTo>
                    <a:pt x="291973" y="375284"/>
                  </a:lnTo>
                  <a:lnTo>
                    <a:pt x="374650" y="375284"/>
                  </a:lnTo>
                </a:path>
                <a:path w="946150" h="1010920">
                  <a:moveTo>
                    <a:pt x="363347" y="553592"/>
                  </a:moveTo>
                  <a:lnTo>
                    <a:pt x="295778" y="552835"/>
                  </a:lnTo>
                  <a:lnTo>
                    <a:pt x="230395" y="548034"/>
                  </a:lnTo>
                  <a:lnTo>
                    <a:pt x="169302" y="539682"/>
                  </a:lnTo>
                  <a:lnTo>
                    <a:pt x="114601" y="528272"/>
                  </a:lnTo>
                  <a:lnTo>
                    <a:pt x="68395" y="514296"/>
                  </a:lnTo>
                  <a:lnTo>
                    <a:pt x="32787" y="498246"/>
                  </a:lnTo>
                  <a:lnTo>
                    <a:pt x="9880" y="480616"/>
                  </a:lnTo>
                  <a:lnTo>
                    <a:pt x="1777" y="461899"/>
                  </a:lnTo>
                </a:path>
                <a:path w="946150" h="1010920">
                  <a:moveTo>
                    <a:pt x="0" y="97536"/>
                  </a:moveTo>
                  <a:lnTo>
                    <a:pt x="0" y="631316"/>
                  </a:lnTo>
                </a:path>
                <a:path w="946150" h="1010920">
                  <a:moveTo>
                    <a:pt x="583692" y="102107"/>
                  </a:moveTo>
                  <a:lnTo>
                    <a:pt x="583692" y="227329"/>
                  </a:lnTo>
                </a:path>
                <a:path w="946150" h="1010920">
                  <a:moveTo>
                    <a:pt x="353440" y="719708"/>
                  </a:moveTo>
                  <a:lnTo>
                    <a:pt x="279523" y="721212"/>
                  </a:lnTo>
                  <a:lnTo>
                    <a:pt x="211941" y="717472"/>
                  </a:lnTo>
                  <a:lnTo>
                    <a:pt x="151779" y="709259"/>
                  </a:lnTo>
                  <a:lnTo>
                    <a:pt x="100123" y="697341"/>
                  </a:lnTo>
                  <a:lnTo>
                    <a:pt x="58058" y="682488"/>
                  </a:lnTo>
                  <a:lnTo>
                    <a:pt x="7038" y="647055"/>
                  </a:lnTo>
                  <a:lnTo>
                    <a:pt x="253" y="628014"/>
                  </a:lnTo>
                </a:path>
                <a:path w="946150" h="1010920">
                  <a:moveTo>
                    <a:pt x="439165" y="991234"/>
                  </a:moveTo>
                  <a:lnTo>
                    <a:pt x="439165" y="303021"/>
                  </a:lnTo>
                  <a:lnTo>
                    <a:pt x="440686" y="295358"/>
                  </a:lnTo>
                  <a:lnTo>
                    <a:pt x="444849" y="289147"/>
                  </a:lnTo>
                  <a:lnTo>
                    <a:pt x="451060" y="284984"/>
                  </a:lnTo>
                  <a:lnTo>
                    <a:pt x="458724" y="283463"/>
                  </a:lnTo>
                  <a:lnTo>
                    <a:pt x="776858" y="283463"/>
                  </a:lnTo>
                  <a:lnTo>
                    <a:pt x="946150" y="452627"/>
                  </a:lnTo>
                  <a:lnTo>
                    <a:pt x="946150" y="991234"/>
                  </a:lnTo>
                  <a:lnTo>
                    <a:pt x="944629" y="998878"/>
                  </a:lnTo>
                  <a:lnTo>
                    <a:pt x="940466" y="1005046"/>
                  </a:lnTo>
                  <a:lnTo>
                    <a:pt x="934255" y="1009165"/>
                  </a:lnTo>
                  <a:lnTo>
                    <a:pt x="926592" y="1010665"/>
                  </a:lnTo>
                  <a:lnTo>
                    <a:pt x="459485" y="1010665"/>
                  </a:lnTo>
                  <a:lnTo>
                    <a:pt x="451381" y="1009165"/>
                  </a:lnTo>
                  <a:lnTo>
                    <a:pt x="444944" y="1005046"/>
                  </a:lnTo>
                  <a:lnTo>
                    <a:pt x="440697" y="998878"/>
                  </a:lnTo>
                  <a:lnTo>
                    <a:pt x="439165" y="991234"/>
                  </a:lnTo>
                  <a:close/>
                </a:path>
                <a:path w="946150" h="1010920">
                  <a:moveTo>
                    <a:pt x="777494" y="453008"/>
                  </a:moveTo>
                  <a:lnTo>
                    <a:pt x="945514" y="453008"/>
                  </a:lnTo>
                  <a:lnTo>
                    <a:pt x="777494" y="283463"/>
                  </a:lnTo>
                  <a:lnTo>
                    <a:pt x="777494" y="453008"/>
                  </a:lnTo>
                  <a:close/>
                </a:path>
                <a:path w="946150" h="1010920">
                  <a:moveTo>
                    <a:pt x="513842" y="589533"/>
                  </a:moveTo>
                  <a:lnTo>
                    <a:pt x="872362" y="589533"/>
                  </a:lnTo>
                </a:path>
                <a:path w="946150" h="1010920">
                  <a:moveTo>
                    <a:pt x="513842" y="688593"/>
                  </a:moveTo>
                  <a:lnTo>
                    <a:pt x="872362" y="688593"/>
                  </a:lnTo>
                </a:path>
                <a:path w="946150" h="1010920">
                  <a:moveTo>
                    <a:pt x="513842" y="788415"/>
                  </a:moveTo>
                  <a:lnTo>
                    <a:pt x="863219" y="788415"/>
                  </a:lnTo>
                </a:path>
                <a:path w="946150" h="1010920">
                  <a:moveTo>
                    <a:pt x="513842" y="886713"/>
                  </a:moveTo>
                  <a:lnTo>
                    <a:pt x="636143" y="886713"/>
                  </a:lnTo>
                </a:path>
                <a:path w="946150" h="1010920">
                  <a:moveTo>
                    <a:pt x="513969" y="490474"/>
                  </a:moveTo>
                  <a:lnTo>
                    <a:pt x="716914" y="49047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295130" y="2438664"/>
              <a:ext cx="447040" cy="492759"/>
            </a:xfrm>
            <a:custGeom>
              <a:avLst/>
              <a:gdLst/>
              <a:ahLst/>
              <a:cxnLst/>
              <a:rect l="l" t="t" r="r" b="b"/>
              <a:pathLst>
                <a:path w="447040" h="492760">
                  <a:moveTo>
                    <a:pt x="163068" y="180202"/>
                  </a:moveTo>
                  <a:lnTo>
                    <a:pt x="215256" y="180202"/>
                  </a:lnTo>
                  <a:lnTo>
                    <a:pt x="215256" y="128015"/>
                  </a:lnTo>
                  <a:lnTo>
                    <a:pt x="163068" y="128015"/>
                  </a:lnTo>
                  <a:lnTo>
                    <a:pt x="163068" y="180202"/>
                  </a:lnTo>
                  <a:close/>
                </a:path>
                <a:path w="447040" h="492760">
                  <a:moveTo>
                    <a:pt x="394716" y="175630"/>
                  </a:moveTo>
                  <a:lnTo>
                    <a:pt x="446904" y="175630"/>
                  </a:lnTo>
                  <a:lnTo>
                    <a:pt x="446904" y="123444"/>
                  </a:lnTo>
                  <a:lnTo>
                    <a:pt x="394716" y="123444"/>
                  </a:lnTo>
                  <a:lnTo>
                    <a:pt x="394716" y="175630"/>
                  </a:lnTo>
                  <a:close/>
                </a:path>
                <a:path w="447040" h="492760">
                  <a:moveTo>
                    <a:pt x="106679" y="321934"/>
                  </a:moveTo>
                  <a:lnTo>
                    <a:pt x="158868" y="321934"/>
                  </a:lnTo>
                  <a:lnTo>
                    <a:pt x="158868" y="269748"/>
                  </a:lnTo>
                  <a:lnTo>
                    <a:pt x="106679" y="269748"/>
                  </a:lnTo>
                  <a:lnTo>
                    <a:pt x="106679" y="321934"/>
                  </a:lnTo>
                  <a:close/>
                </a:path>
                <a:path w="447040" h="492760">
                  <a:moveTo>
                    <a:pt x="248412" y="321934"/>
                  </a:moveTo>
                  <a:lnTo>
                    <a:pt x="300600" y="321934"/>
                  </a:lnTo>
                  <a:lnTo>
                    <a:pt x="300600" y="269748"/>
                  </a:lnTo>
                  <a:lnTo>
                    <a:pt x="248412" y="269748"/>
                  </a:lnTo>
                  <a:lnTo>
                    <a:pt x="248412" y="321934"/>
                  </a:lnTo>
                  <a:close/>
                </a:path>
                <a:path w="447040" h="492760">
                  <a:moveTo>
                    <a:pt x="57912" y="492622"/>
                  </a:moveTo>
                  <a:lnTo>
                    <a:pt x="110100" y="492622"/>
                  </a:lnTo>
                  <a:lnTo>
                    <a:pt x="110100" y="440436"/>
                  </a:lnTo>
                  <a:lnTo>
                    <a:pt x="57912" y="440436"/>
                  </a:lnTo>
                  <a:lnTo>
                    <a:pt x="57912" y="492622"/>
                  </a:lnTo>
                  <a:close/>
                </a:path>
                <a:path w="447040" h="492760">
                  <a:moveTo>
                    <a:pt x="184403" y="428614"/>
                  </a:moveTo>
                  <a:lnTo>
                    <a:pt x="236592" y="428614"/>
                  </a:lnTo>
                  <a:lnTo>
                    <a:pt x="236592" y="376427"/>
                  </a:lnTo>
                  <a:lnTo>
                    <a:pt x="184403" y="376427"/>
                  </a:lnTo>
                  <a:lnTo>
                    <a:pt x="184403" y="428614"/>
                  </a:lnTo>
                  <a:close/>
                </a:path>
                <a:path w="447040" h="492760">
                  <a:moveTo>
                    <a:pt x="289560" y="123814"/>
                  </a:moveTo>
                  <a:lnTo>
                    <a:pt x="341748" y="123814"/>
                  </a:lnTo>
                  <a:lnTo>
                    <a:pt x="341748" y="71627"/>
                  </a:lnTo>
                  <a:lnTo>
                    <a:pt x="289560" y="71627"/>
                  </a:lnTo>
                  <a:lnTo>
                    <a:pt x="289560" y="123814"/>
                  </a:lnTo>
                  <a:close/>
                </a:path>
                <a:path w="447040" h="492760">
                  <a:moveTo>
                    <a:pt x="0" y="52186"/>
                  </a:moveTo>
                  <a:lnTo>
                    <a:pt x="52188" y="52186"/>
                  </a:lnTo>
                  <a:lnTo>
                    <a:pt x="52188" y="0"/>
                  </a:lnTo>
                  <a:lnTo>
                    <a:pt x="0" y="0"/>
                  </a:lnTo>
                  <a:lnTo>
                    <a:pt x="0" y="52186"/>
                  </a:lnTo>
                  <a:close/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321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095494" y="3886580"/>
            <a:ext cx="1971039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 marR="339725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Batch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Combine,</a:t>
            </a:r>
            <a:r>
              <a:rPr kumimoji="0" sz="16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enrich,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transform</a:t>
            </a:r>
            <a:r>
              <a:rPr kumimoji="0" sz="16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6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using </a:t>
            </a:r>
            <a:r>
              <a:rPr kumimoji="0" sz="1600" b="1" i="0" u="none" strike="noStrike" kern="0" cap="none" spc="8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600" b="1" i="0" u="none" strike="noStrike" kern="0" cap="none" spc="-4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Glue</a:t>
            </a:r>
            <a:r>
              <a:rPr kumimoji="0" sz="1600" b="1" i="0" u="none" strike="noStrike" kern="0" cap="none" spc="-2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Studio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6933" y="1787270"/>
            <a:ext cx="5966460" cy="4305300"/>
            <a:chOff x="606933" y="1787270"/>
            <a:chExt cx="5966460" cy="4305300"/>
          </a:xfrm>
        </p:grpSpPr>
        <p:sp>
          <p:nvSpPr>
            <p:cNvPr id="13" name="object 13"/>
            <p:cNvSpPr/>
            <p:nvPr/>
          </p:nvSpPr>
          <p:spPr>
            <a:xfrm>
              <a:off x="5635486" y="2806826"/>
              <a:ext cx="928369" cy="835025"/>
            </a:xfrm>
            <a:custGeom>
              <a:avLst/>
              <a:gdLst/>
              <a:ahLst/>
              <a:cxnLst/>
              <a:rect l="l" t="t" r="r" b="b"/>
              <a:pathLst>
                <a:path w="928370" h="835025">
                  <a:moveTo>
                    <a:pt x="7631" y="99187"/>
                  </a:moveTo>
                  <a:lnTo>
                    <a:pt x="326274" y="642238"/>
                  </a:lnTo>
                  <a:lnTo>
                    <a:pt x="328814" y="647319"/>
                  </a:lnTo>
                  <a:lnTo>
                    <a:pt x="330465" y="652272"/>
                  </a:lnTo>
                  <a:lnTo>
                    <a:pt x="330465" y="657351"/>
                  </a:lnTo>
                  <a:lnTo>
                    <a:pt x="332116" y="803275"/>
                  </a:lnTo>
                  <a:lnTo>
                    <a:pt x="334623" y="815282"/>
                  </a:lnTo>
                  <a:lnTo>
                    <a:pt x="341403" y="825230"/>
                  </a:lnTo>
                  <a:lnTo>
                    <a:pt x="351351" y="832010"/>
                  </a:lnTo>
                  <a:lnTo>
                    <a:pt x="363358" y="834517"/>
                  </a:lnTo>
                  <a:lnTo>
                    <a:pt x="568209" y="834517"/>
                  </a:lnTo>
                  <a:lnTo>
                    <a:pt x="580518" y="832010"/>
                  </a:lnTo>
                  <a:lnTo>
                    <a:pt x="590387" y="825230"/>
                  </a:lnTo>
                  <a:lnTo>
                    <a:pt x="596945" y="815282"/>
                  </a:lnTo>
                  <a:lnTo>
                    <a:pt x="599324" y="803275"/>
                  </a:lnTo>
                  <a:lnTo>
                    <a:pt x="597673" y="658240"/>
                  </a:lnTo>
                  <a:lnTo>
                    <a:pt x="597673" y="652272"/>
                  </a:lnTo>
                  <a:lnTo>
                    <a:pt x="599324" y="647319"/>
                  </a:lnTo>
                  <a:lnTo>
                    <a:pt x="601864" y="642238"/>
                  </a:lnTo>
                  <a:lnTo>
                    <a:pt x="921396" y="100837"/>
                  </a:lnTo>
                </a:path>
                <a:path w="928370" h="835025">
                  <a:moveTo>
                    <a:pt x="91832" y="19431"/>
                  </a:moveTo>
                  <a:lnTo>
                    <a:pt x="67651" y="28938"/>
                  </a:lnTo>
                  <a:lnTo>
                    <a:pt x="23062" y="53197"/>
                  </a:lnTo>
                  <a:lnTo>
                    <a:pt x="0" y="85814"/>
                  </a:lnTo>
                  <a:lnTo>
                    <a:pt x="40397" y="120396"/>
                  </a:lnTo>
                  <a:lnTo>
                    <a:pt x="62291" y="129510"/>
                  </a:lnTo>
                  <a:lnTo>
                    <a:pt x="135822" y="150447"/>
                  </a:lnTo>
                  <a:lnTo>
                    <a:pt x="272766" y="173599"/>
                  </a:lnTo>
                  <a:lnTo>
                    <a:pt x="484897" y="189357"/>
                  </a:lnTo>
                  <a:lnTo>
                    <a:pt x="553166" y="187674"/>
                  </a:lnTo>
                  <a:lnTo>
                    <a:pt x="703861" y="175895"/>
                  </a:lnTo>
                  <a:lnTo>
                    <a:pt x="855819" y="143922"/>
                  </a:lnTo>
                  <a:lnTo>
                    <a:pt x="927873" y="81661"/>
                  </a:lnTo>
                  <a:lnTo>
                    <a:pt x="918213" y="53506"/>
                  </a:lnTo>
                  <a:lnTo>
                    <a:pt x="889170" y="28828"/>
                  </a:lnTo>
                  <a:lnTo>
                    <a:pt x="846363" y="10152"/>
                  </a:lnTo>
                  <a:lnTo>
                    <a:pt x="79541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73927" y="2666745"/>
              <a:ext cx="111125" cy="112395"/>
            </a:xfrm>
            <a:custGeom>
              <a:avLst/>
              <a:gdLst/>
              <a:ahLst/>
              <a:cxnLst/>
              <a:rect l="l" t="t" r="r" b="b"/>
              <a:pathLst>
                <a:path w="111125" h="112394">
                  <a:moveTo>
                    <a:pt x="0" y="111887"/>
                  </a:moveTo>
                  <a:lnTo>
                    <a:pt x="110617" y="111887"/>
                  </a:lnTo>
                  <a:lnTo>
                    <a:pt x="0" y="0"/>
                  </a:lnTo>
                  <a:lnTo>
                    <a:pt x="0" y="11188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100317" y="2802635"/>
              <a:ext cx="235585" cy="66040"/>
            </a:xfrm>
            <a:custGeom>
              <a:avLst/>
              <a:gdLst/>
              <a:ahLst/>
              <a:cxnLst/>
              <a:rect l="l" t="t" r="r" b="b"/>
              <a:pathLst>
                <a:path w="235585" h="66039">
                  <a:moveTo>
                    <a:pt x="0" y="65531"/>
                  </a:moveTo>
                  <a:lnTo>
                    <a:pt x="235204" y="65531"/>
                  </a:lnTo>
                </a:path>
                <a:path w="235585" h="66039">
                  <a:moveTo>
                    <a:pt x="0" y="0"/>
                  </a:moveTo>
                  <a:lnTo>
                    <a:pt x="13373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766435" y="2395346"/>
              <a:ext cx="332105" cy="476884"/>
            </a:xfrm>
            <a:custGeom>
              <a:avLst/>
              <a:gdLst/>
              <a:ahLst/>
              <a:cxnLst/>
              <a:rect l="l" t="t" r="r" b="b"/>
              <a:pathLst>
                <a:path w="332104" h="476885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968"/>
                  </a:lnTo>
                  <a:lnTo>
                    <a:pt x="0" y="12700"/>
                  </a:lnTo>
                  <a:lnTo>
                    <a:pt x="0" y="464057"/>
                  </a:lnTo>
                  <a:lnTo>
                    <a:pt x="0" y="471677"/>
                  </a:lnTo>
                  <a:lnTo>
                    <a:pt x="5968" y="476630"/>
                  </a:lnTo>
                  <a:lnTo>
                    <a:pt x="12700" y="476630"/>
                  </a:lnTo>
                  <a:lnTo>
                    <a:pt x="240411" y="476630"/>
                  </a:lnTo>
                </a:path>
                <a:path w="332104" h="476885">
                  <a:moveTo>
                    <a:pt x="220979" y="109854"/>
                  </a:moveTo>
                  <a:lnTo>
                    <a:pt x="331597" y="109854"/>
                  </a:lnTo>
                  <a:lnTo>
                    <a:pt x="220979" y="0"/>
                  </a:lnTo>
                  <a:lnTo>
                    <a:pt x="220979" y="109854"/>
                  </a:lnTo>
                  <a:close/>
                </a:path>
                <a:path w="332104" h="476885">
                  <a:moveTo>
                    <a:pt x="331850" y="232790"/>
                  </a:moveTo>
                  <a:lnTo>
                    <a:pt x="331850" y="10985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16727" y="2593085"/>
              <a:ext cx="235585" cy="196215"/>
            </a:xfrm>
            <a:custGeom>
              <a:avLst/>
              <a:gdLst/>
              <a:ahLst/>
              <a:cxnLst/>
              <a:rect l="l" t="t" r="r" b="b"/>
              <a:pathLst>
                <a:path w="235585" h="196214">
                  <a:moveTo>
                    <a:pt x="126" y="0"/>
                  </a:moveTo>
                  <a:lnTo>
                    <a:pt x="235331" y="0"/>
                  </a:lnTo>
                </a:path>
                <a:path w="235585" h="196214">
                  <a:moveTo>
                    <a:pt x="0" y="64769"/>
                  </a:moveTo>
                  <a:lnTo>
                    <a:pt x="205232" y="64769"/>
                  </a:lnTo>
                </a:path>
                <a:path w="235585" h="196214">
                  <a:moveTo>
                    <a:pt x="126" y="130301"/>
                  </a:moveTo>
                  <a:lnTo>
                    <a:pt x="184150" y="130301"/>
                  </a:lnTo>
                </a:path>
                <a:path w="235585" h="196214">
                  <a:moveTo>
                    <a:pt x="126" y="195834"/>
                  </a:moveTo>
                  <a:lnTo>
                    <a:pt x="184150" y="195834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52947" y="2666745"/>
              <a:ext cx="332105" cy="259715"/>
            </a:xfrm>
            <a:custGeom>
              <a:avLst/>
              <a:gdLst/>
              <a:ahLst/>
              <a:cxnLst/>
              <a:rect l="l" t="t" r="r" b="b"/>
              <a:pathLst>
                <a:path w="332104" h="259714">
                  <a:moveTo>
                    <a:pt x="220344" y="0"/>
                  </a:moveTo>
                  <a:lnTo>
                    <a:pt x="12700" y="0"/>
                  </a:lnTo>
                  <a:lnTo>
                    <a:pt x="5079" y="0"/>
                  </a:lnTo>
                  <a:lnTo>
                    <a:pt x="0" y="5841"/>
                  </a:lnTo>
                  <a:lnTo>
                    <a:pt x="0" y="12700"/>
                  </a:lnTo>
                  <a:lnTo>
                    <a:pt x="0" y="259461"/>
                  </a:lnTo>
                </a:path>
                <a:path w="332104" h="259714">
                  <a:moveTo>
                    <a:pt x="331850" y="259206"/>
                  </a:moveTo>
                  <a:lnTo>
                    <a:pt x="331850" y="1112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816727" y="2534411"/>
              <a:ext cx="132715" cy="0"/>
            </a:xfrm>
            <a:custGeom>
              <a:avLst/>
              <a:gdLst/>
              <a:ahLst/>
              <a:cxnLst/>
              <a:rect l="l" t="t" r="r" b="b"/>
              <a:pathLst>
                <a:path w="132714">
                  <a:moveTo>
                    <a:pt x="0" y="0"/>
                  </a:moveTo>
                  <a:lnTo>
                    <a:pt x="132461" y="0"/>
                  </a:lnTo>
                </a:path>
              </a:pathLst>
            </a:custGeom>
            <a:ln w="19050">
              <a:solidFill>
                <a:srgbClr val="F66C0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933" y="1787270"/>
              <a:ext cx="3216402" cy="43053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223568" y="3886580"/>
            <a:ext cx="1983739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347345" lvl="0" indent="63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Stream processing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-1270" algn="ctr" defTabSz="914400" eaLnBrk="1" fontAlgn="auto" latinLnBrk="0" hangingPunct="1">
              <a:lnSpc>
                <a:spcPct val="100000"/>
              </a:lnSpc>
              <a:spcBef>
                <a:spcPts val="1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More</a:t>
            </a:r>
            <a:r>
              <a:rPr kumimoji="0" sz="16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easily</a:t>
            </a:r>
            <a:r>
              <a:rPr kumimoji="0" sz="16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integrate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600" b="1" i="0" u="none" strike="noStrike" kern="0" cap="none" spc="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4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MSK,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600" b="1" i="0" u="none" strike="noStrike" kern="0" cap="none" spc="-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Kinesis,</a:t>
            </a:r>
            <a:r>
              <a:rPr kumimoji="0" sz="1600" b="1" i="0" u="none" strike="noStrike" kern="0" cap="none" spc="1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Apache</a:t>
            </a:r>
            <a:r>
              <a:rPr kumimoji="0" sz="1600" b="1" i="0" u="none" strike="noStrike" kern="0" cap="none" spc="-65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rgbClr val="F66C01"/>
                </a:solidFill>
                <a:effectLst/>
                <a:uLnTx/>
                <a:uFillTx/>
                <a:latin typeface="Trebuchet MS"/>
                <a:cs typeface="Trebuchet MS"/>
              </a:rPr>
              <a:t>Kafka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96491" y="2469260"/>
            <a:ext cx="1589405" cy="1097280"/>
            <a:chOff x="1396491" y="2469260"/>
            <a:chExt cx="1589405" cy="1097280"/>
          </a:xfrm>
        </p:grpSpPr>
        <p:sp>
          <p:nvSpPr>
            <p:cNvPr id="23" name="object 23"/>
            <p:cNvSpPr/>
            <p:nvPr/>
          </p:nvSpPr>
          <p:spPr>
            <a:xfrm>
              <a:off x="1564385" y="2542793"/>
              <a:ext cx="1412240" cy="794385"/>
            </a:xfrm>
            <a:custGeom>
              <a:avLst/>
              <a:gdLst/>
              <a:ahLst/>
              <a:cxnLst/>
              <a:rect l="l" t="t" r="r" b="b"/>
              <a:pathLst>
                <a:path w="1412239" h="794385">
                  <a:moveTo>
                    <a:pt x="1012063" y="417575"/>
                  </a:moveTo>
                  <a:lnTo>
                    <a:pt x="1266189" y="417575"/>
                  </a:lnTo>
                  <a:lnTo>
                    <a:pt x="1304796" y="424312"/>
                  </a:lnTo>
                  <a:lnTo>
                    <a:pt x="1339539" y="443314"/>
                  </a:lnTo>
                  <a:lnTo>
                    <a:pt x="1369012" y="472773"/>
                  </a:lnTo>
                  <a:lnTo>
                    <a:pt x="1391807" y="510878"/>
                  </a:lnTo>
                  <a:lnTo>
                    <a:pt x="1406516" y="555820"/>
                  </a:lnTo>
                  <a:lnTo>
                    <a:pt x="1411732" y="605789"/>
                  </a:lnTo>
                  <a:lnTo>
                    <a:pt x="1406516" y="655759"/>
                  </a:lnTo>
                  <a:lnTo>
                    <a:pt x="1391807" y="700701"/>
                  </a:lnTo>
                  <a:lnTo>
                    <a:pt x="1369012" y="738806"/>
                  </a:lnTo>
                  <a:lnTo>
                    <a:pt x="1339539" y="768265"/>
                  </a:lnTo>
                  <a:lnTo>
                    <a:pt x="1304796" y="787267"/>
                  </a:lnTo>
                  <a:lnTo>
                    <a:pt x="1266189" y="794003"/>
                  </a:lnTo>
                  <a:lnTo>
                    <a:pt x="1212850" y="794003"/>
                  </a:lnTo>
                </a:path>
                <a:path w="1412239" h="794385">
                  <a:moveTo>
                    <a:pt x="312419" y="0"/>
                  </a:moveTo>
                  <a:lnTo>
                    <a:pt x="160781" y="0"/>
                  </a:lnTo>
                  <a:lnTo>
                    <a:pt x="117960" y="7464"/>
                  </a:lnTo>
                  <a:lnTo>
                    <a:pt x="79530" y="28513"/>
                  </a:lnTo>
                  <a:lnTo>
                    <a:pt x="47005" y="61134"/>
                  </a:lnTo>
                  <a:lnTo>
                    <a:pt x="21900" y="103312"/>
                  </a:lnTo>
                  <a:lnTo>
                    <a:pt x="5727" y="153032"/>
                  </a:lnTo>
                  <a:lnTo>
                    <a:pt x="0" y="208279"/>
                  </a:lnTo>
                  <a:lnTo>
                    <a:pt x="5727" y="263890"/>
                  </a:lnTo>
                  <a:lnTo>
                    <a:pt x="21900" y="313732"/>
                  </a:lnTo>
                  <a:lnTo>
                    <a:pt x="47005" y="355869"/>
                  </a:lnTo>
                  <a:lnTo>
                    <a:pt x="79530" y="388365"/>
                  </a:lnTo>
                  <a:lnTo>
                    <a:pt x="117960" y="409283"/>
                  </a:lnTo>
                  <a:lnTo>
                    <a:pt x="160781" y="416686"/>
                  </a:lnTo>
                  <a:lnTo>
                    <a:pt x="261874" y="416686"/>
                  </a:lnTo>
                </a:path>
              </a:pathLst>
            </a:custGeom>
            <a:ln w="19050">
              <a:solidFill>
                <a:srgbClr val="F66C0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564" y="3234308"/>
              <a:ext cx="179959" cy="1799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6425" y="2469260"/>
              <a:ext cx="145287" cy="14528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06016" y="2593212"/>
              <a:ext cx="1139825" cy="963294"/>
            </a:xfrm>
            <a:custGeom>
              <a:avLst/>
              <a:gdLst/>
              <a:ahLst/>
              <a:cxnLst/>
              <a:rect l="l" t="t" r="r" b="b"/>
              <a:pathLst>
                <a:path w="1139825" h="963295">
                  <a:moveTo>
                    <a:pt x="258826" y="473837"/>
                  </a:moveTo>
                  <a:lnTo>
                    <a:pt x="166116" y="473837"/>
                  </a:lnTo>
                </a:path>
                <a:path w="1139825" h="963295">
                  <a:moveTo>
                    <a:pt x="136017" y="473963"/>
                  </a:moveTo>
                  <a:lnTo>
                    <a:pt x="41275" y="473963"/>
                  </a:lnTo>
                  <a:lnTo>
                    <a:pt x="25128" y="477200"/>
                  </a:lnTo>
                  <a:lnTo>
                    <a:pt x="12017" y="486044"/>
                  </a:lnTo>
                  <a:lnTo>
                    <a:pt x="3216" y="499199"/>
                  </a:lnTo>
                  <a:lnTo>
                    <a:pt x="0" y="515365"/>
                  </a:lnTo>
                  <a:lnTo>
                    <a:pt x="3216" y="531532"/>
                  </a:lnTo>
                  <a:lnTo>
                    <a:pt x="12017" y="544687"/>
                  </a:lnTo>
                  <a:lnTo>
                    <a:pt x="25128" y="553531"/>
                  </a:lnTo>
                  <a:lnTo>
                    <a:pt x="41275" y="556767"/>
                  </a:lnTo>
                  <a:lnTo>
                    <a:pt x="481584" y="556767"/>
                  </a:lnTo>
                  <a:lnTo>
                    <a:pt x="664591" y="752601"/>
                  </a:lnTo>
                  <a:lnTo>
                    <a:pt x="700899" y="773193"/>
                  </a:lnTo>
                  <a:lnTo>
                    <a:pt x="1008380" y="775588"/>
                  </a:lnTo>
                  <a:lnTo>
                    <a:pt x="909066" y="894334"/>
                  </a:lnTo>
                  <a:lnTo>
                    <a:pt x="901132" y="908790"/>
                  </a:lnTo>
                  <a:lnTo>
                    <a:pt x="899414" y="924734"/>
                  </a:lnTo>
                  <a:lnTo>
                    <a:pt x="903886" y="940179"/>
                  </a:lnTo>
                  <a:lnTo>
                    <a:pt x="941197" y="963295"/>
                  </a:lnTo>
                  <a:lnTo>
                    <a:pt x="950112" y="962279"/>
                  </a:lnTo>
                  <a:lnTo>
                    <a:pt x="958707" y="959358"/>
                  </a:lnTo>
                  <a:lnTo>
                    <a:pt x="966610" y="954722"/>
                  </a:lnTo>
                  <a:lnTo>
                    <a:pt x="973455" y="948563"/>
                  </a:lnTo>
                  <a:lnTo>
                    <a:pt x="1129665" y="761873"/>
                  </a:lnTo>
                  <a:lnTo>
                    <a:pt x="1130554" y="760857"/>
                  </a:lnTo>
                  <a:lnTo>
                    <a:pt x="1130554" y="759967"/>
                  </a:lnTo>
                  <a:lnTo>
                    <a:pt x="1131570" y="759078"/>
                  </a:lnTo>
                  <a:lnTo>
                    <a:pt x="1131570" y="758189"/>
                  </a:lnTo>
                  <a:lnTo>
                    <a:pt x="1132459" y="758189"/>
                  </a:lnTo>
                  <a:lnTo>
                    <a:pt x="1132459" y="757174"/>
                  </a:lnTo>
                  <a:lnTo>
                    <a:pt x="1133348" y="755396"/>
                  </a:lnTo>
                  <a:lnTo>
                    <a:pt x="1135253" y="753490"/>
                  </a:lnTo>
                  <a:lnTo>
                    <a:pt x="1136142" y="750824"/>
                  </a:lnTo>
                  <a:lnTo>
                    <a:pt x="1136142" y="749935"/>
                  </a:lnTo>
                  <a:lnTo>
                    <a:pt x="1137031" y="749935"/>
                  </a:lnTo>
                  <a:lnTo>
                    <a:pt x="1137920" y="748029"/>
                  </a:lnTo>
                  <a:lnTo>
                    <a:pt x="1137920" y="746251"/>
                  </a:lnTo>
                  <a:lnTo>
                    <a:pt x="1138936" y="744347"/>
                  </a:lnTo>
                  <a:lnTo>
                    <a:pt x="1138936" y="743458"/>
                  </a:lnTo>
                  <a:lnTo>
                    <a:pt x="1138936" y="742569"/>
                  </a:lnTo>
                  <a:lnTo>
                    <a:pt x="1138936" y="740663"/>
                  </a:lnTo>
                  <a:lnTo>
                    <a:pt x="1139825" y="738886"/>
                  </a:lnTo>
                  <a:lnTo>
                    <a:pt x="1139825" y="730503"/>
                  </a:lnTo>
                  <a:lnTo>
                    <a:pt x="1138936" y="727837"/>
                  </a:lnTo>
                  <a:lnTo>
                    <a:pt x="1138936" y="726821"/>
                  </a:lnTo>
                  <a:lnTo>
                    <a:pt x="1138936" y="725932"/>
                  </a:lnTo>
                  <a:lnTo>
                    <a:pt x="1138936" y="724153"/>
                  </a:lnTo>
                  <a:lnTo>
                    <a:pt x="1137920" y="722249"/>
                  </a:lnTo>
                  <a:lnTo>
                    <a:pt x="1137031" y="720471"/>
                  </a:lnTo>
                  <a:lnTo>
                    <a:pt x="1137031" y="719454"/>
                  </a:lnTo>
                  <a:lnTo>
                    <a:pt x="1136142" y="718565"/>
                  </a:lnTo>
                  <a:lnTo>
                    <a:pt x="1136142" y="717676"/>
                  </a:lnTo>
                  <a:lnTo>
                    <a:pt x="1135253" y="716788"/>
                  </a:lnTo>
                  <a:lnTo>
                    <a:pt x="1134237" y="714883"/>
                  </a:lnTo>
                  <a:lnTo>
                    <a:pt x="1133348" y="713994"/>
                  </a:lnTo>
                  <a:lnTo>
                    <a:pt x="1133348" y="713104"/>
                  </a:lnTo>
                  <a:lnTo>
                    <a:pt x="1133348" y="712215"/>
                  </a:lnTo>
                  <a:lnTo>
                    <a:pt x="1132459" y="712215"/>
                  </a:lnTo>
                  <a:lnTo>
                    <a:pt x="1131570" y="710311"/>
                  </a:lnTo>
                  <a:lnTo>
                    <a:pt x="1129665" y="708533"/>
                  </a:lnTo>
                  <a:lnTo>
                    <a:pt x="1127887" y="706627"/>
                  </a:lnTo>
                  <a:lnTo>
                    <a:pt x="1126871" y="705738"/>
                  </a:lnTo>
                  <a:lnTo>
                    <a:pt x="961516" y="536448"/>
                  </a:lnTo>
                  <a:lnTo>
                    <a:pt x="948058" y="527147"/>
                  </a:lnTo>
                  <a:lnTo>
                    <a:pt x="932434" y="523954"/>
                  </a:lnTo>
                  <a:lnTo>
                    <a:pt x="916618" y="526786"/>
                  </a:lnTo>
                  <a:lnTo>
                    <a:pt x="902589" y="535559"/>
                  </a:lnTo>
                  <a:lnTo>
                    <a:pt x="893288" y="549015"/>
                  </a:lnTo>
                  <a:lnTo>
                    <a:pt x="890095" y="564626"/>
                  </a:lnTo>
                  <a:lnTo>
                    <a:pt x="892927" y="580403"/>
                  </a:lnTo>
                  <a:lnTo>
                    <a:pt x="901700" y="594360"/>
                  </a:lnTo>
                  <a:lnTo>
                    <a:pt x="997331" y="692785"/>
                  </a:lnTo>
                  <a:lnTo>
                    <a:pt x="719709" y="691896"/>
                  </a:lnTo>
                  <a:lnTo>
                    <a:pt x="536829" y="495935"/>
                  </a:lnTo>
                  <a:lnTo>
                    <a:pt x="500503" y="475468"/>
                  </a:lnTo>
                  <a:lnTo>
                    <a:pt x="486283" y="473963"/>
                  </a:lnTo>
                  <a:lnTo>
                    <a:pt x="308864" y="473963"/>
                  </a:lnTo>
                </a:path>
                <a:path w="1139825" h="963295">
                  <a:moveTo>
                    <a:pt x="470916" y="415925"/>
                  </a:moveTo>
                  <a:lnTo>
                    <a:pt x="663321" y="210692"/>
                  </a:lnTo>
                  <a:lnTo>
                    <a:pt x="699629" y="190119"/>
                  </a:lnTo>
                  <a:lnTo>
                    <a:pt x="1007491" y="187706"/>
                  </a:lnTo>
                  <a:lnTo>
                    <a:pt x="908177" y="68961"/>
                  </a:lnTo>
                  <a:lnTo>
                    <a:pt x="900225" y="54484"/>
                  </a:lnTo>
                  <a:lnTo>
                    <a:pt x="898477" y="38496"/>
                  </a:lnTo>
                  <a:lnTo>
                    <a:pt x="902944" y="23008"/>
                  </a:lnTo>
                  <a:lnTo>
                    <a:pt x="940308" y="0"/>
                  </a:lnTo>
                  <a:lnTo>
                    <a:pt x="949223" y="998"/>
                  </a:lnTo>
                  <a:lnTo>
                    <a:pt x="957818" y="3889"/>
                  </a:lnTo>
                  <a:lnTo>
                    <a:pt x="965721" y="8518"/>
                  </a:lnTo>
                  <a:lnTo>
                    <a:pt x="972566" y="14732"/>
                  </a:lnTo>
                  <a:lnTo>
                    <a:pt x="1129030" y="201549"/>
                  </a:lnTo>
                  <a:lnTo>
                    <a:pt x="1129919" y="202437"/>
                  </a:lnTo>
                  <a:lnTo>
                    <a:pt x="1129919" y="203326"/>
                  </a:lnTo>
                  <a:lnTo>
                    <a:pt x="1130935" y="204342"/>
                  </a:lnTo>
                  <a:lnTo>
                    <a:pt x="1130935" y="205232"/>
                  </a:lnTo>
                  <a:lnTo>
                    <a:pt x="1131824" y="205232"/>
                  </a:lnTo>
                  <a:lnTo>
                    <a:pt x="1131824" y="206121"/>
                  </a:lnTo>
                  <a:lnTo>
                    <a:pt x="1132713" y="208025"/>
                  </a:lnTo>
                  <a:lnTo>
                    <a:pt x="1134618" y="209803"/>
                  </a:lnTo>
                  <a:lnTo>
                    <a:pt x="1135507" y="212598"/>
                  </a:lnTo>
                  <a:lnTo>
                    <a:pt x="1135507" y="213487"/>
                  </a:lnTo>
                  <a:lnTo>
                    <a:pt x="1136396" y="213487"/>
                  </a:lnTo>
                  <a:lnTo>
                    <a:pt x="1137285" y="215391"/>
                  </a:lnTo>
                  <a:lnTo>
                    <a:pt x="1137285" y="217170"/>
                  </a:lnTo>
                  <a:lnTo>
                    <a:pt x="1138301" y="219075"/>
                  </a:lnTo>
                  <a:lnTo>
                    <a:pt x="1138301" y="219963"/>
                  </a:lnTo>
                  <a:lnTo>
                    <a:pt x="1138301" y="220852"/>
                  </a:lnTo>
                  <a:lnTo>
                    <a:pt x="1138301" y="222758"/>
                  </a:lnTo>
                  <a:lnTo>
                    <a:pt x="1139190" y="224536"/>
                  </a:lnTo>
                  <a:lnTo>
                    <a:pt x="1139190" y="227329"/>
                  </a:lnTo>
                  <a:lnTo>
                    <a:pt x="1139190" y="232790"/>
                  </a:lnTo>
                  <a:lnTo>
                    <a:pt x="1138301" y="235585"/>
                  </a:lnTo>
                  <a:lnTo>
                    <a:pt x="1138301" y="236474"/>
                  </a:lnTo>
                  <a:lnTo>
                    <a:pt x="1138301" y="237362"/>
                  </a:lnTo>
                  <a:lnTo>
                    <a:pt x="1138301" y="239267"/>
                  </a:lnTo>
                  <a:lnTo>
                    <a:pt x="1137285" y="241046"/>
                  </a:lnTo>
                  <a:lnTo>
                    <a:pt x="1136396" y="242950"/>
                  </a:lnTo>
                  <a:lnTo>
                    <a:pt x="1136396" y="243839"/>
                  </a:lnTo>
                  <a:lnTo>
                    <a:pt x="1135507" y="244728"/>
                  </a:lnTo>
                  <a:lnTo>
                    <a:pt x="1135507" y="245745"/>
                  </a:lnTo>
                  <a:lnTo>
                    <a:pt x="1134618" y="246634"/>
                  </a:lnTo>
                  <a:lnTo>
                    <a:pt x="1133602" y="248412"/>
                  </a:lnTo>
                  <a:lnTo>
                    <a:pt x="1132713" y="249427"/>
                  </a:lnTo>
                  <a:lnTo>
                    <a:pt x="1132713" y="250316"/>
                  </a:lnTo>
                  <a:lnTo>
                    <a:pt x="1132713" y="251206"/>
                  </a:lnTo>
                  <a:lnTo>
                    <a:pt x="1131824" y="251206"/>
                  </a:lnTo>
                  <a:lnTo>
                    <a:pt x="1130935" y="253111"/>
                  </a:lnTo>
                  <a:lnTo>
                    <a:pt x="1129030" y="254888"/>
                  </a:lnTo>
                  <a:lnTo>
                    <a:pt x="1127252" y="256794"/>
                  </a:lnTo>
                  <a:lnTo>
                    <a:pt x="1126236" y="257683"/>
                  </a:lnTo>
                  <a:lnTo>
                    <a:pt x="960628" y="426974"/>
                  </a:lnTo>
                  <a:lnTo>
                    <a:pt x="947098" y="436348"/>
                  </a:lnTo>
                  <a:lnTo>
                    <a:pt x="931449" y="439578"/>
                  </a:lnTo>
                  <a:lnTo>
                    <a:pt x="915658" y="436760"/>
                  </a:lnTo>
                  <a:lnTo>
                    <a:pt x="901700" y="427989"/>
                  </a:lnTo>
                  <a:lnTo>
                    <a:pt x="892327" y="414460"/>
                  </a:lnTo>
                  <a:lnTo>
                    <a:pt x="889111" y="398811"/>
                  </a:lnTo>
                  <a:lnTo>
                    <a:pt x="891966" y="383020"/>
                  </a:lnTo>
                  <a:lnTo>
                    <a:pt x="900810" y="369062"/>
                  </a:lnTo>
                  <a:lnTo>
                    <a:pt x="996441" y="270510"/>
                  </a:lnTo>
                  <a:lnTo>
                    <a:pt x="718439" y="271525"/>
                  </a:lnTo>
                  <a:lnTo>
                    <a:pt x="554609" y="44729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2023,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541" y="2710053"/>
            <a:ext cx="3258820" cy="1751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860" marR="659130" lvl="0" indent="-12255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2400" b="1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oc</a:t>
            </a:r>
            <a:r>
              <a:rPr kumimoji="0" sz="24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ratiz</a:t>
            </a:r>
            <a:r>
              <a:rPr kumimoji="0" sz="2400" b="1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  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Innovation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Empower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users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Enable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rapid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prototyping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3986" y="1370331"/>
            <a:ext cx="729615" cy="732155"/>
          </a:xfrm>
          <a:custGeom>
            <a:avLst/>
            <a:gdLst/>
            <a:ahLst/>
            <a:cxnLst/>
            <a:rect l="l" t="t" r="r" b="b"/>
            <a:pathLst>
              <a:path w="729614" h="732155">
                <a:moveTo>
                  <a:pt x="729284" y="297345"/>
                </a:moveTo>
                <a:lnTo>
                  <a:pt x="689951" y="255035"/>
                </a:lnTo>
                <a:lnTo>
                  <a:pt x="655403" y="228898"/>
                </a:lnTo>
                <a:lnTo>
                  <a:pt x="617324" y="207722"/>
                </a:lnTo>
                <a:lnTo>
                  <a:pt x="576191" y="191987"/>
                </a:lnTo>
                <a:lnTo>
                  <a:pt x="532484" y="182173"/>
                </a:lnTo>
                <a:lnTo>
                  <a:pt x="486683" y="178760"/>
                </a:lnTo>
                <a:lnTo>
                  <a:pt x="440877" y="182068"/>
                </a:lnTo>
                <a:lnTo>
                  <a:pt x="397150" y="191780"/>
                </a:lnTo>
                <a:lnTo>
                  <a:pt x="355982" y="207416"/>
                </a:lnTo>
                <a:lnTo>
                  <a:pt x="317853" y="228499"/>
                </a:lnTo>
                <a:lnTo>
                  <a:pt x="283242" y="254549"/>
                </a:lnTo>
                <a:lnTo>
                  <a:pt x="252630" y="285089"/>
                </a:lnTo>
                <a:lnTo>
                  <a:pt x="226498" y="319640"/>
                </a:lnTo>
                <a:lnTo>
                  <a:pt x="205324" y="357723"/>
                </a:lnTo>
                <a:lnTo>
                  <a:pt x="189589" y="398861"/>
                </a:lnTo>
                <a:lnTo>
                  <a:pt x="179773" y="442574"/>
                </a:lnTo>
                <a:lnTo>
                  <a:pt x="176356" y="488385"/>
                </a:lnTo>
                <a:lnTo>
                  <a:pt x="180412" y="538821"/>
                </a:lnTo>
                <a:lnTo>
                  <a:pt x="192361" y="587142"/>
                </a:lnTo>
                <a:lnTo>
                  <a:pt x="211687" y="632532"/>
                </a:lnTo>
                <a:lnTo>
                  <a:pt x="237877" y="674172"/>
                </a:lnTo>
                <a:lnTo>
                  <a:pt x="270414" y="711243"/>
                </a:lnTo>
                <a:lnTo>
                  <a:pt x="295274" y="731774"/>
                </a:lnTo>
              </a:path>
              <a:path w="729614" h="732155">
                <a:moveTo>
                  <a:pt x="336952" y="125699"/>
                </a:moveTo>
                <a:lnTo>
                  <a:pt x="284848" y="0"/>
                </a:lnTo>
              </a:path>
              <a:path w="729614" h="732155">
                <a:moveTo>
                  <a:pt x="0" y="687872"/>
                </a:moveTo>
                <a:lnTo>
                  <a:pt x="126318" y="635577"/>
                </a:lnTo>
              </a:path>
              <a:path w="729614" h="732155">
                <a:moveTo>
                  <a:pt x="0" y="284881"/>
                </a:moveTo>
                <a:lnTo>
                  <a:pt x="126318" y="337239"/>
                </a:lnTo>
              </a:path>
              <a:path w="729614" h="732155">
                <a:moveTo>
                  <a:pt x="635624" y="125699"/>
                </a:moveTo>
                <a:lnTo>
                  <a:pt x="687779" y="0"/>
                </a:lnTo>
              </a:path>
            </a:pathLst>
          </a:custGeom>
          <a:ln w="153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397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20" dirty="0"/>
              <a:t>Why</a:t>
            </a:r>
            <a:r>
              <a:rPr sz="4000" spc="-220" dirty="0"/>
              <a:t> </a:t>
            </a:r>
            <a:r>
              <a:rPr sz="4000" spc="35" dirty="0"/>
              <a:t>no-code?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8339073" y="2710053"/>
            <a:ext cx="3257550" cy="2209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4130" marR="1063625" lvl="0" indent="-9779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Extend  </a:t>
            </a:r>
            <a:r>
              <a:rPr kumimoji="0" sz="24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Team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Grow your 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technical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teams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</a:t>
            </a:r>
            <a:r>
              <a:rPr kumimoji="0" sz="20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relying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 </a:t>
            </a:r>
            <a:r>
              <a:rPr kumimoji="0" sz="2000" b="0" i="0" u="none" strike="noStrike" kern="1200" cap="none" spc="-5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developer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talent </a:t>
            </a:r>
            <a:r>
              <a:rPr kumimoji="0" sz="20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pools </a:t>
            </a:r>
            <a:r>
              <a:rPr kumimoji="0" sz="20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that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high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demand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5629" y="2710053"/>
            <a:ext cx="3354704" cy="297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0" marR="779145" lvl="0" indent="27876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Improve 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Producti</a:t>
            </a: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vity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529590" lvl="0" indent="-343535" algn="just" defTabSz="914400" rtl="0" eaLnBrk="1" fontAlgn="auto" latinLnBrk="0" hangingPunct="1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6235" algn="l"/>
              </a:tabLst>
              <a:defRPr/>
            </a:pP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Harness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power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 </a:t>
            </a:r>
            <a:r>
              <a:rPr kumimoji="0" sz="2000" b="0" i="0" u="none" strike="noStrike" kern="1200" cap="none" spc="-5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AWS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without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writing </a:t>
            </a:r>
            <a:r>
              <a:rPr kumimoji="0" sz="2000" b="0" i="0" u="none" strike="noStrike" kern="1200" cap="none" spc="-5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single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line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0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355600" marR="5080" lvl="0" indent="-34353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20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Remove 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communication 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barriers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between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 </a:t>
            </a:r>
            <a:r>
              <a:rPr kumimoji="0" sz="2000" b="0" i="0" u="none" strike="noStrike" kern="1200" cap="none" spc="-5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488166" y="1374986"/>
            <a:ext cx="974090" cy="996315"/>
            <a:chOff x="9488166" y="1374986"/>
            <a:chExt cx="974090" cy="996315"/>
          </a:xfrm>
        </p:grpSpPr>
        <p:sp>
          <p:nvSpPr>
            <p:cNvPr id="8" name="object 8"/>
            <p:cNvSpPr/>
            <p:nvPr/>
          </p:nvSpPr>
          <p:spPr>
            <a:xfrm>
              <a:off x="9495817" y="1671665"/>
              <a:ext cx="62865" cy="378460"/>
            </a:xfrm>
            <a:custGeom>
              <a:avLst/>
              <a:gdLst/>
              <a:ahLst/>
              <a:cxnLst/>
              <a:rect l="l" t="t" r="r" b="b"/>
              <a:pathLst>
                <a:path w="62865" h="378460">
                  <a:moveTo>
                    <a:pt x="39890" y="48660"/>
                  </a:moveTo>
                  <a:lnTo>
                    <a:pt x="45083" y="36249"/>
                  </a:lnTo>
                  <a:lnTo>
                    <a:pt x="50563" y="23995"/>
                  </a:lnTo>
                  <a:lnTo>
                    <a:pt x="56330" y="11907"/>
                  </a:lnTo>
                  <a:lnTo>
                    <a:pt x="62384" y="0"/>
                  </a:lnTo>
                </a:path>
                <a:path w="62865" h="378460">
                  <a:moveTo>
                    <a:pt x="12653" y="378310"/>
                  </a:moveTo>
                  <a:lnTo>
                    <a:pt x="4243" y="330329"/>
                  </a:lnTo>
                  <a:lnTo>
                    <a:pt x="30" y="281973"/>
                  </a:lnTo>
                  <a:lnTo>
                    <a:pt x="0" y="233518"/>
                  </a:lnTo>
                  <a:lnTo>
                    <a:pt x="4141" y="185239"/>
                  </a:lnTo>
                  <a:lnTo>
                    <a:pt x="12443" y="137409"/>
                  </a:lnTo>
                  <a:lnTo>
                    <a:pt x="24894" y="90304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15662" y="2096272"/>
              <a:ext cx="138985" cy="22131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576182" y="1382639"/>
              <a:ext cx="886460" cy="988694"/>
            </a:xfrm>
            <a:custGeom>
              <a:avLst/>
              <a:gdLst/>
              <a:ahLst/>
              <a:cxnLst/>
              <a:rect l="l" t="t" r="r" b="b"/>
              <a:pathLst>
                <a:path w="886459" h="988694">
                  <a:moveTo>
                    <a:pt x="0" y="257330"/>
                  </a:moveTo>
                  <a:lnTo>
                    <a:pt x="28038" y="215456"/>
                  </a:lnTo>
                  <a:lnTo>
                    <a:pt x="59569" y="176803"/>
                  </a:lnTo>
                  <a:lnTo>
                    <a:pt x="94312" y="141528"/>
                  </a:lnTo>
                  <a:lnTo>
                    <a:pt x="131986" y="109790"/>
                  </a:lnTo>
                  <a:lnTo>
                    <a:pt x="172310" y="81748"/>
                  </a:lnTo>
                  <a:lnTo>
                    <a:pt x="215003" y="57561"/>
                  </a:lnTo>
                  <a:lnTo>
                    <a:pt x="259783" y="37387"/>
                  </a:lnTo>
                  <a:lnTo>
                    <a:pt x="306371" y="21386"/>
                  </a:lnTo>
                  <a:lnTo>
                    <a:pt x="354485" y="9715"/>
                  </a:lnTo>
                  <a:lnTo>
                    <a:pt x="403844" y="2533"/>
                  </a:lnTo>
                  <a:lnTo>
                    <a:pt x="454166" y="0"/>
                  </a:lnTo>
                  <a:lnTo>
                    <a:pt x="502861" y="2235"/>
                  </a:lnTo>
                  <a:lnTo>
                    <a:pt x="550332" y="8811"/>
                  </a:lnTo>
                  <a:lnTo>
                    <a:pt x="596390" y="19536"/>
                  </a:lnTo>
                  <a:lnTo>
                    <a:pt x="640847" y="34214"/>
                  </a:lnTo>
                  <a:lnTo>
                    <a:pt x="683514" y="52652"/>
                  </a:lnTo>
                  <a:lnTo>
                    <a:pt x="724201" y="74656"/>
                  </a:lnTo>
                  <a:lnTo>
                    <a:pt x="762720" y="100033"/>
                  </a:lnTo>
                  <a:lnTo>
                    <a:pt x="798881" y="128589"/>
                  </a:lnTo>
                  <a:lnTo>
                    <a:pt x="832495" y="160130"/>
                  </a:lnTo>
                  <a:lnTo>
                    <a:pt x="834743" y="162629"/>
                  </a:lnTo>
                </a:path>
                <a:path w="886459" h="988694">
                  <a:moveTo>
                    <a:pt x="10099" y="988068"/>
                  </a:moveTo>
                  <a:lnTo>
                    <a:pt x="10099" y="929214"/>
                  </a:lnTo>
                </a:path>
                <a:path w="886459" h="988694">
                  <a:moveTo>
                    <a:pt x="832639" y="111350"/>
                  </a:moveTo>
                  <a:lnTo>
                    <a:pt x="885972" y="111350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9783984" y="1486337"/>
              <a:ext cx="480695" cy="15875"/>
            </a:xfrm>
            <a:custGeom>
              <a:avLst/>
              <a:gdLst/>
              <a:ahLst/>
              <a:cxnLst/>
              <a:rect l="l" t="t" r="r" b="b"/>
              <a:pathLst>
                <a:path w="480695" h="15875">
                  <a:moveTo>
                    <a:pt x="480358" y="0"/>
                  </a:moveTo>
                  <a:lnTo>
                    <a:pt x="0" y="0"/>
                  </a:lnTo>
                  <a:lnTo>
                    <a:pt x="0" y="15305"/>
                  </a:lnTo>
                  <a:lnTo>
                    <a:pt x="480358" y="15306"/>
                  </a:lnTo>
                  <a:lnTo>
                    <a:pt x="4803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586281" y="1493989"/>
              <a:ext cx="69215" cy="70485"/>
            </a:xfrm>
            <a:custGeom>
              <a:avLst/>
              <a:gdLst/>
              <a:ahLst/>
              <a:cxnLst/>
              <a:rect l="l" t="t" r="r" b="b"/>
              <a:pathLst>
                <a:path w="69215" h="70484">
                  <a:moveTo>
                    <a:pt x="0" y="70088"/>
                  </a:moveTo>
                  <a:lnTo>
                    <a:pt x="0" y="0"/>
                  </a:lnTo>
                  <a:lnTo>
                    <a:pt x="69165" y="0"/>
                  </a:lnTo>
                </a:path>
              </a:pathLst>
            </a:custGeom>
            <a:ln w="1530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578630" y="1720325"/>
              <a:ext cx="15875" cy="401955"/>
            </a:xfrm>
            <a:custGeom>
              <a:avLst/>
              <a:gdLst/>
              <a:ahLst/>
              <a:cxnLst/>
              <a:rect l="l" t="t" r="r" b="b"/>
              <a:pathLst>
                <a:path w="15875" h="401955">
                  <a:moveTo>
                    <a:pt x="15302" y="0"/>
                  </a:moveTo>
                  <a:lnTo>
                    <a:pt x="0" y="0"/>
                  </a:lnTo>
                  <a:lnTo>
                    <a:pt x="0" y="401658"/>
                  </a:lnTo>
                  <a:lnTo>
                    <a:pt x="15302" y="401658"/>
                  </a:lnTo>
                  <a:lnTo>
                    <a:pt x="15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11692" y="1569946"/>
              <a:ext cx="241504" cy="2720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11055" y="1889010"/>
              <a:ext cx="15875" cy="153035"/>
            </a:xfrm>
            <a:custGeom>
              <a:avLst/>
              <a:gdLst/>
              <a:ahLst/>
              <a:cxnLst/>
              <a:rect l="l" t="t" r="r" b="b"/>
              <a:pathLst>
                <a:path w="15875" h="153035">
                  <a:moveTo>
                    <a:pt x="15367" y="0"/>
                  </a:moveTo>
                  <a:lnTo>
                    <a:pt x="0" y="0"/>
                  </a:lnTo>
                  <a:lnTo>
                    <a:pt x="0" y="62052"/>
                  </a:lnTo>
                  <a:lnTo>
                    <a:pt x="15367" y="62052"/>
                  </a:lnTo>
                  <a:lnTo>
                    <a:pt x="15367" y="0"/>
                  </a:lnTo>
                  <a:close/>
                </a:path>
                <a:path w="15875" h="153035">
                  <a:moveTo>
                    <a:pt x="15557" y="97904"/>
                  </a:moveTo>
                  <a:lnTo>
                    <a:pt x="190" y="97904"/>
                  </a:lnTo>
                  <a:lnTo>
                    <a:pt x="190" y="152679"/>
                  </a:lnTo>
                  <a:lnTo>
                    <a:pt x="3924" y="152679"/>
                  </a:lnTo>
                  <a:lnTo>
                    <a:pt x="15557" y="141046"/>
                  </a:lnTo>
                  <a:lnTo>
                    <a:pt x="15557" y="97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627597" y="1707799"/>
              <a:ext cx="291465" cy="193040"/>
            </a:xfrm>
            <a:custGeom>
              <a:avLst/>
              <a:gdLst/>
              <a:ahLst/>
              <a:cxnLst/>
              <a:rect l="l" t="t" r="r" b="b"/>
              <a:pathLst>
                <a:path w="291465" h="193039">
                  <a:moveTo>
                    <a:pt x="290918" y="114884"/>
                  </a:moveTo>
                  <a:lnTo>
                    <a:pt x="39020" y="114884"/>
                  </a:lnTo>
                  <a:lnTo>
                    <a:pt x="3087" y="138731"/>
                  </a:lnTo>
                  <a:lnTo>
                    <a:pt x="0" y="153914"/>
                  </a:lnTo>
                  <a:lnTo>
                    <a:pt x="3107" y="169061"/>
                  </a:lnTo>
                  <a:lnTo>
                    <a:pt x="11476" y="181433"/>
                  </a:lnTo>
                  <a:lnTo>
                    <a:pt x="23862" y="189788"/>
                  </a:lnTo>
                  <a:lnTo>
                    <a:pt x="39020" y="192881"/>
                  </a:lnTo>
                  <a:lnTo>
                    <a:pt x="290918" y="192881"/>
                  </a:lnTo>
                </a:path>
                <a:path w="291465" h="193039">
                  <a:moveTo>
                    <a:pt x="260977" y="76747"/>
                  </a:moveTo>
                  <a:lnTo>
                    <a:pt x="55164" y="2322"/>
                  </a:lnTo>
                  <a:lnTo>
                    <a:pt x="39932" y="0"/>
                  </a:lnTo>
                  <a:lnTo>
                    <a:pt x="25480" y="3542"/>
                  </a:lnTo>
                  <a:lnTo>
                    <a:pt x="13379" y="12214"/>
                  </a:lnTo>
                  <a:lnTo>
                    <a:pt x="5202" y="25281"/>
                  </a:lnTo>
                  <a:lnTo>
                    <a:pt x="2737" y="40605"/>
                  </a:lnTo>
                  <a:lnTo>
                    <a:pt x="6222" y="55175"/>
                  </a:lnTo>
                  <a:lnTo>
                    <a:pt x="14920" y="67378"/>
                  </a:lnTo>
                  <a:lnTo>
                    <a:pt x="28092" y="75599"/>
                  </a:lnTo>
                  <a:lnTo>
                    <a:pt x="28238" y="75663"/>
                  </a:lnTo>
                  <a:lnTo>
                    <a:pt x="28385" y="75727"/>
                  </a:lnTo>
                  <a:lnTo>
                    <a:pt x="28538" y="75791"/>
                  </a:lnTo>
                  <a:lnTo>
                    <a:pt x="58454" y="86760"/>
                  </a:lnTo>
                </a:path>
              </a:pathLst>
            </a:custGeom>
            <a:ln w="153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584533" y="1416029"/>
            <a:ext cx="1026160" cy="1026794"/>
            <a:chOff x="5584533" y="1416029"/>
            <a:chExt cx="1026160" cy="1026794"/>
          </a:xfrm>
        </p:grpSpPr>
        <p:sp>
          <p:nvSpPr>
            <p:cNvPr id="18" name="object 18"/>
            <p:cNvSpPr/>
            <p:nvPr/>
          </p:nvSpPr>
          <p:spPr>
            <a:xfrm>
              <a:off x="5592187" y="1423685"/>
              <a:ext cx="1010919" cy="1011555"/>
            </a:xfrm>
            <a:custGeom>
              <a:avLst/>
              <a:gdLst/>
              <a:ahLst/>
              <a:cxnLst/>
              <a:rect l="l" t="t" r="r" b="b"/>
              <a:pathLst>
                <a:path w="1010920" h="1011555">
                  <a:moveTo>
                    <a:pt x="455671" y="782940"/>
                  </a:moveTo>
                  <a:lnTo>
                    <a:pt x="563595" y="732014"/>
                  </a:lnTo>
                  <a:lnTo>
                    <a:pt x="659159" y="669520"/>
                  </a:lnTo>
                  <a:lnTo>
                    <a:pt x="727440" y="616555"/>
                  </a:lnTo>
                  <a:lnTo>
                    <a:pt x="916097" y="379002"/>
                  </a:lnTo>
                  <a:lnTo>
                    <a:pt x="990470" y="188646"/>
                  </a:lnTo>
                  <a:lnTo>
                    <a:pt x="1010360" y="52733"/>
                  </a:lnTo>
                  <a:lnTo>
                    <a:pt x="1009496" y="853"/>
                  </a:lnTo>
                  <a:lnTo>
                    <a:pt x="957590" y="0"/>
                  </a:lnTo>
                  <a:lnTo>
                    <a:pt x="821603" y="19898"/>
                  </a:lnTo>
                  <a:lnTo>
                    <a:pt x="631135" y="94240"/>
                  </a:lnTo>
                  <a:lnTo>
                    <a:pt x="415783" y="256717"/>
                  </a:lnTo>
                  <a:lnTo>
                    <a:pt x="340476" y="351079"/>
                  </a:lnTo>
                  <a:lnTo>
                    <a:pt x="277944" y="446585"/>
                  </a:lnTo>
                  <a:lnTo>
                    <a:pt x="226916" y="554353"/>
                  </a:lnTo>
                  <a:lnTo>
                    <a:pt x="455671" y="782940"/>
                  </a:lnTo>
                  <a:close/>
                </a:path>
                <a:path w="1010920" h="1011555">
                  <a:moveTo>
                    <a:pt x="279605" y="606903"/>
                  </a:moveTo>
                  <a:lnTo>
                    <a:pt x="168789" y="608753"/>
                  </a:lnTo>
                  <a:lnTo>
                    <a:pt x="401233" y="841026"/>
                  </a:lnTo>
                  <a:lnTo>
                    <a:pt x="401233" y="728528"/>
                  </a:lnTo>
                  <a:lnTo>
                    <a:pt x="279605" y="606903"/>
                  </a:lnTo>
                  <a:close/>
                </a:path>
                <a:path w="1010920" h="1011555">
                  <a:moveTo>
                    <a:pt x="404679" y="268069"/>
                  </a:moveTo>
                  <a:lnTo>
                    <a:pt x="306914" y="272501"/>
                  </a:lnTo>
                  <a:lnTo>
                    <a:pt x="243470" y="279315"/>
                  </a:lnTo>
                  <a:lnTo>
                    <a:pt x="0" y="497083"/>
                  </a:lnTo>
                  <a:lnTo>
                    <a:pt x="250733" y="497083"/>
                  </a:lnTo>
                </a:path>
                <a:path w="1010920" h="1011555">
                  <a:moveTo>
                    <a:pt x="743752" y="606712"/>
                  </a:moveTo>
                  <a:lnTo>
                    <a:pt x="739316" y="704392"/>
                  </a:lnTo>
                  <a:lnTo>
                    <a:pt x="732498" y="767781"/>
                  </a:lnTo>
                  <a:lnTo>
                    <a:pt x="514321" y="1010998"/>
                  </a:lnTo>
                  <a:lnTo>
                    <a:pt x="514321" y="760441"/>
                  </a:lnTo>
                </a:path>
                <a:path w="1010920" h="1011555">
                  <a:moveTo>
                    <a:pt x="166185" y="714676"/>
                  </a:moveTo>
                  <a:lnTo>
                    <a:pt x="12866" y="867888"/>
                  </a:lnTo>
                </a:path>
                <a:path w="1010920" h="1011555">
                  <a:moveTo>
                    <a:pt x="301202" y="849674"/>
                  </a:moveTo>
                  <a:lnTo>
                    <a:pt x="147959" y="1002809"/>
                  </a:lnTo>
                </a:path>
                <a:path w="1010920" h="1011555">
                  <a:moveTo>
                    <a:pt x="207234" y="808578"/>
                  </a:moveTo>
                  <a:lnTo>
                    <a:pt x="13325" y="1002350"/>
                  </a:lnTo>
                </a:path>
              </a:pathLst>
            </a:custGeom>
            <a:ln w="153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199302" y="1542139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271807" y="147446"/>
                  </a:moveTo>
                  <a:lnTo>
                    <a:pt x="281571" y="162139"/>
                  </a:lnTo>
                  <a:lnTo>
                    <a:pt x="284826" y="178847"/>
                  </a:lnTo>
                  <a:lnTo>
                    <a:pt x="281571" y="195543"/>
                  </a:lnTo>
                  <a:lnTo>
                    <a:pt x="271807" y="210201"/>
                  </a:lnTo>
                  <a:lnTo>
                    <a:pt x="210349" y="271615"/>
                  </a:lnTo>
                  <a:lnTo>
                    <a:pt x="195654" y="281373"/>
                  </a:lnTo>
                  <a:lnTo>
                    <a:pt x="178949" y="284625"/>
                  </a:lnTo>
                  <a:lnTo>
                    <a:pt x="162245" y="281373"/>
                  </a:lnTo>
                  <a:lnTo>
                    <a:pt x="147550" y="271615"/>
                  </a:lnTo>
                  <a:lnTo>
                    <a:pt x="13019" y="137242"/>
                  </a:lnTo>
                  <a:lnTo>
                    <a:pt x="3254" y="122548"/>
                  </a:lnTo>
                  <a:lnTo>
                    <a:pt x="0" y="105833"/>
                  </a:lnTo>
                  <a:lnTo>
                    <a:pt x="3254" y="89118"/>
                  </a:lnTo>
                  <a:lnTo>
                    <a:pt x="13019" y="74424"/>
                  </a:lnTo>
                  <a:lnTo>
                    <a:pt x="74477" y="13010"/>
                  </a:lnTo>
                  <a:lnTo>
                    <a:pt x="89180" y="3252"/>
                  </a:lnTo>
                  <a:lnTo>
                    <a:pt x="105900" y="0"/>
                  </a:lnTo>
                  <a:lnTo>
                    <a:pt x="122608" y="3252"/>
                  </a:lnTo>
                  <a:lnTo>
                    <a:pt x="137275" y="13010"/>
                  </a:lnTo>
                  <a:lnTo>
                    <a:pt x="271807" y="147446"/>
                  </a:lnTo>
                  <a:close/>
                </a:path>
              </a:pathLst>
            </a:custGeom>
            <a:ln w="153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3F546-8476-EBB3-932F-4DB27728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6C4A7DF-7D30-33F6-37D1-55A3A2C352D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C554B8E-A9E0-52F0-F597-AFFCEA28CB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0688" cy="6857999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7C932A-66B6-203E-A940-815F6E161751}"/>
                </a:ext>
              </a:extLst>
            </p:cNvPr>
            <p:cNvSpPr/>
            <p:nvPr/>
          </p:nvSpPr>
          <p:spPr>
            <a:xfrm>
              <a:off x="0" y="3159251"/>
              <a:ext cx="12192000" cy="2874645"/>
            </a:xfrm>
            <a:custGeom>
              <a:avLst/>
              <a:gdLst/>
              <a:ahLst/>
              <a:cxnLst/>
              <a:rect l="l" t="t" r="r" b="b"/>
              <a:pathLst>
                <a:path w="12192000" h="2874645">
                  <a:moveTo>
                    <a:pt x="12191987" y="2848356"/>
                  </a:moveTo>
                  <a:lnTo>
                    <a:pt x="0" y="2848356"/>
                  </a:lnTo>
                  <a:lnTo>
                    <a:pt x="0" y="2874264"/>
                  </a:lnTo>
                  <a:lnTo>
                    <a:pt x="12191987" y="2874264"/>
                  </a:lnTo>
                  <a:lnTo>
                    <a:pt x="12191987" y="2848356"/>
                  </a:lnTo>
                  <a:close/>
                </a:path>
                <a:path w="12192000" h="2874645">
                  <a:moveTo>
                    <a:pt x="12192000" y="0"/>
                  </a:moveTo>
                  <a:lnTo>
                    <a:pt x="762" y="0"/>
                  </a:lnTo>
                  <a:lnTo>
                    <a:pt x="762" y="25908"/>
                  </a:lnTo>
                  <a:lnTo>
                    <a:pt x="12192000" y="259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81D743-EF6B-CC33-89CC-99E50D33602E}"/>
                </a:ext>
              </a:extLst>
            </p:cNvPr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643127" y="0"/>
                  </a:moveTo>
                  <a:lnTo>
                    <a:pt x="595126" y="1766"/>
                  </a:lnTo>
                  <a:lnTo>
                    <a:pt x="548084" y="6981"/>
                  </a:lnTo>
                  <a:lnTo>
                    <a:pt x="502125" y="15521"/>
                  </a:lnTo>
                  <a:lnTo>
                    <a:pt x="457373" y="27262"/>
                  </a:lnTo>
                  <a:lnTo>
                    <a:pt x="413953" y="42078"/>
                  </a:lnTo>
                  <a:lnTo>
                    <a:pt x="371988" y="59846"/>
                  </a:lnTo>
                  <a:lnTo>
                    <a:pt x="331604" y="80440"/>
                  </a:lnTo>
                  <a:lnTo>
                    <a:pt x="292925" y="103737"/>
                  </a:lnTo>
                  <a:lnTo>
                    <a:pt x="256074" y="129611"/>
                  </a:lnTo>
                  <a:lnTo>
                    <a:pt x="221176" y="157938"/>
                  </a:lnTo>
                  <a:lnTo>
                    <a:pt x="188356" y="188595"/>
                  </a:lnTo>
                  <a:lnTo>
                    <a:pt x="157738" y="221455"/>
                  </a:lnTo>
                  <a:lnTo>
                    <a:pt x="129446" y="256394"/>
                  </a:lnTo>
                  <a:lnTo>
                    <a:pt x="103604" y="293289"/>
                  </a:lnTo>
                  <a:lnTo>
                    <a:pt x="80337" y="332015"/>
                  </a:lnTo>
                  <a:lnTo>
                    <a:pt x="59769" y="372446"/>
                  </a:lnTo>
                  <a:lnTo>
                    <a:pt x="42024" y="414459"/>
                  </a:lnTo>
                  <a:lnTo>
                    <a:pt x="27227" y="457929"/>
                  </a:lnTo>
                  <a:lnTo>
                    <a:pt x="15501" y="502732"/>
                  </a:lnTo>
                  <a:lnTo>
                    <a:pt x="6972" y="548743"/>
                  </a:lnTo>
                  <a:lnTo>
                    <a:pt x="1763" y="595837"/>
                  </a:lnTo>
                  <a:lnTo>
                    <a:pt x="0" y="643890"/>
                  </a:lnTo>
                  <a:lnTo>
                    <a:pt x="1763" y="691942"/>
                  </a:lnTo>
                  <a:lnTo>
                    <a:pt x="6972" y="739036"/>
                  </a:lnTo>
                  <a:lnTo>
                    <a:pt x="15501" y="785047"/>
                  </a:lnTo>
                  <a:lnTo>
                    <a:pt x="27227" y="829850"/>
                  </a:lnTo>
                  <a:lnTo>
                    <a:pt x="42024" y="873320"/>
                  </a:lnTo>
                  <a:lnTo>
                    <a:pt x="59769" y="915333"/>
                  </a:lnTo>
                  <a:lnTo>
                    <a:pt x="80337" y="955764"/>
                  </a:lnTo>
                  <a:lnTo>
                    <a:pt x="103604" y="994490"/>
                  </a:lnTo>
                  <a:lnTo>
                    <a:pt x="129446" y="1031385"/>
                  </a:lnTo>
                  <a:lnTo>
                    <a:pt x="157738" y="1066324"/>
                  </a:lnTo>
                  <a:lnTo>
                    <a:pt x="188356" y="1099185"/>
                  </a:lnTo>
                  <a:lnTo>
                    <a:pt x="221176" y="1129841"/>
                  </a:lnTo>
                  <a:lnTo>
                    <a:pt x="256074" y="1158168"/>
                  </a:lnTo>
                  <a:lnTo>
                    <a:pt x="292925" y="1184042"/>
                  </a:lnTo>
                  <a:lnTo>
                    <a:pt x="331604" y="1207339"/>
                  </a:lnTo>
                  <a:lnTo>
                    <a:pt x="371988" y="1227933"/>
                  </a:lnTo>
                  <a:lnTo>
                    <a:pt x="413953" y="1245701"/>
                  </a:lnTo>
                  <a:lnTo>
                    <a:pt x="457373" y="1260517"/>
                  </a:lnTo>
                  <a:lnTo>
                    <a:pt x="502125" y="1272258"/>
                  </a:lnTo>
                  <a:lnTo>
                    <a:pt x="548084" y="1280798"/>
                  </a:lnTo>
                  <a:lnTo>
                    <a:pt x="595126" y="1286013"/>
                  </a:lnTo>
                  <a:lnTo>
                    <a:pt x="643127" y="1287780"/>
                  </a:lnTo>
                  <a:lnTo>
                    <a:pt x="691129" y="1286013"/>
                  </a:lnTo>
                  <a:lnTo>
                    <a:pt x="738171" y="1280798"/>
                  </a:lnTo>
                  <a:lnTo>
                    <a:pt x="784130" y="1272258"/>
                  </a:lnTo>
                  <a:lnTo>
                    <a:pt x="828882" y="1260517"/>
                  </a:lnTo>
                  <a:lnTo>
                    <a:pt x="872302" y="1245701"/>
                  </a:lnTo>
                  <a:lnTo>
                    <a:pt x="914267" y="1227933"/>
                  </a:lnTo>
                  <a:lnTo>
                    <a:pt x="954651" y="1207339"/>
                  </a:lnTo>
                  <a:lnTo>
                    <a:pt x="993330" y="1184042"/>
                  </a:lnTo>
                  <a:lnTo>
                    <a:pt x="1030181" y="1158168"/>
                  </a:lnTo>
                  <a:lnTo>
                    <a:pt x="1065079" y="1129841"/>
                  </a:lnTo>
                  <a:lnTo>
                    <a:pt x="1097899" y="1099185"/>
                  </a:lnTo>
                  <a:lnTo>
                    <a:pt x="1128517" y="1066324"/>
                  </a:lnTo>
                  <a:lnTo>
                    <a:pt x="1156809" y="1031385"/>
                  </a:lnTo>
                  <a:lnTo>
                    <a:pt x="1182651" y="994490"/>
                  </a:lnTo>
                  <a:lnTo>
                    <a:pt x="1205918" y="955764"/>
                  </a:lnTo>
                  <a:lnTo>
                    <a:pt x="1226486" y="915333"/>
                  </a:lnTo>
                  <a:lnTo>
                    <a:pt x="1244231" y="873320"/>
                  </a:lnTo>
                  <a:lnTo>
                    <a:pt x="1259028" y="829850"/>
                  </a:lnTo>
                  <a:lnTo>
                    <a:pt x="1270754" y="785047"/>
                  </a:lnTo>
                  <a:lnTo>
                    <a:pt x="1279283" y="739036"/>
                  </a:lnTo>
                  <a:lnTo>
                    <a:pt x="1284492" y="691942"/>
                  </a:lnTo>
                  <a:lnTo>
                    <a:pt x="1286255" y="643890"/>
                  </a:lnTo>
                  <a:lnTo>
                    <a:pt x="1284492" y="595837"/>
                  </a:lnTo>
                  <a:lnTo>
                    <a:pt x="1279283" y="548743"/>
                  </a:lnTo>
                  <a:lnTo>
                    <a:pt x="1270754" y="502732"/>
                  </a:lnTo>
                  <a:lnTo>
                    <a:pt x="1259028" y="457929"/>
                  </a:lnTo>
                  <a:lnTo>
                    <a:pt x="1244231" y="414459"/>
                  </a:lnTo>
                  <a:lnTo>
                    <a:pt x="1226486" y="372446"/>
                  </a:lnTo>
                  <a:lnTo>
                    <a:pt x="1205918" y="332015"/>
                  </a:lnTo>
                  <a:lnTo>
                    <a:pt x="1182651" y="293289"/>
                  </a:lnTo>
                  <a:lnTo>
                    <a:pt x="1156809" y="256394"/>
                  </a:lnTo>
                  <a:lnTo>
                    <a:pt x="1128517" y="221455"/>
                  </a:lnTo>
                  <a:lnTo>
                    <a:pt x="1097899" y="188595"/>
                  </a:lnTo>
                  <a:lnTo>
                    <a:pt x="1065079" y="157938"/>
                  </a:lnTo>
                  <a:lnTo>
                    <a:pt x="1030181" y="129611"/>
                  </a:lnTo>
                  <a:lnTo>
                    <a:pt x="993330" y="103737"/>
                  </a:lnTo>
                  <a:lnTo>
                    <a:pt x="954651" y="80440"/>
                  </a:lnTo>
                  <a:lnTo>
                    <a:pt x="914267" y="59846"/>
                  </a:lnTo>
                  <a:lnTo>
                    <a:pt x="872302" y="42078"/>
                  </a:lnTo>
                  <a:lnTo>
                    <a:pt x="828882" y="27262"/>
                  </a:lnTo>
                  <a:lnTo>
                    <a:pt x="784130" y="15521"/>
                  </a:lnTo>
                  <a:lnTo>
                    <a:pt x="738171" y="6981"/>
                  </a:lnTo>
                  <a:lnTo>
                    <a:pt x="691129" y="176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A8C9CD6-95BB-3DD3-3104-D3D1A08A2965}"/>
                </a:ext>
              </a:extLst>
            </p:cNvPr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0" y="643890"/>
                  </a:moveTo>
                  <a:lnTo>
                    <a:pt x="1763" y="595837"/>
                  </a:lnTo>
                  <a:lnTo>
                    <a:pt x="6972" y="548743"/>
                  </a:lnTo>
                  <a:lnTo>
                    <a:pt x="15501" y="502732"/>
                  </a:lnTo>
                  <a:lnTo>
                    <a:pt x="27227" y="457929"/>
                  </a:lnTo>
                  <a:lnTo>
                    <a:pt x="42024" y="414459"/>
                  </a:lnTo>
                  <a:lnTo>
                    <a:pt x="59769" y="372446"/>
                  </a:lnTo>
                  <a:lnTo>
                    <a:pt x="80337" y="332015"/>
                  </a:lnTo>
                  <a:lnTo>
                    <a:pt x="103604" y="293289"/>
                  </a:lnTo>
                  <a:lnTo>
                    <a:pt x="129446" y="256394"/>
                  </a:lnTo>
                  <a:lnTo>
                    <a:pt x="157738" y="221455"/>
                  </a:lnTo>
                  <a:lnTo>
                    <a:pt x="188356" y="188595"/>
                  </a:lnTo>
                  <a:lnTo>
                    <a:pt x="221176" y="157938"/>
                  </a:lnTo>
                  <a:lnTo>
                    <a:pt x="256074" y="129611"/>
                  </a:lnTo>
                  <a:lnTo>
                    <a:pt x="292925" y="103737"/>
                  </a:lnTo>
                  <a:lnTo>
                    <a:pt x="331604" y="80440"/>
                  </a:lnTo>
                  <a:lnTo>
                    <a:pt x="371988" y="59846"/>
                  </a:lnTo>
                  <a:lnTo>
                    <a:pt x="413953" y="42078"/>
                  </a:lnTo>
                  <a:lnTo>
                    <a:pt x="457373" y="27262"/>
                  </a:lnTo>
                  <a:lnTo>
                    <a:pt x="502125" y="15521"/>
                  </a:lnTo>
                  <a:lnTo>
                    <a:pt x="548084" y="6981"/>
                  </a:lnTo>
                  <a:lnTo>
                    <a:pt x="595126" y="1766"/>
                  </a:lnTo>
                  <a:lnTo>
                    <a:pt x="643127" y="0"/>
                  </a:lnTo>
                  <a:lnTo>
                    <a:pt x="691129" y="1766"/>
                  </a:lnTo>
                  <a:lnTo>
                    <a:pt x="738171" y="6981"/>
                  </a:lnTo>
                  <a:lnTo>
                    <a:pt x="784130" y="15521"/>
                  </a:lnTo>
                  <a:lnTo>
                    <a:pt x="828882" y="27262"/>
                  </a:lnTo>
                  <a:lnTo>
                    <a:pt x="872302" y="42078"/>
                  </a:lnTo>
                  <a:lnTo>
                    <a:pt x="914267" y="59846"/>
                  </a:lnTo>
                  <a:lnTo>
                    <a:pt x="954651" y="80440"/>
                  </a:lnTo>
                  <a:lnTo>
                    <a:pt x="993330" y="103737"/>
                  </a:lnTo>
                  <a:lnTo>
                    <a:pt x="1030181" y="129611"/>
                  </a:lnTo>
                  <a:lnTo>
                    <a:pt x="1065079" y="157938"/>
                  </a:lnTo>
                  <a:lnTo>
                    <a:pt x="1097899" y="188595"/>
                  </a:lnTo>
                  <a:lnTo>
                    <a:pt x="1128517" y="221455"/>
                  </a:lnTo>
                  <a:lnTo>
                    <a:pt x="1156809" y="256394"/>
                  </a:lnTo>
                  <a:lnTo>
                    <a:pt x="1182651" y="293289"/>
                  </a:lnTo>
                  <a:lnTo>
                    <a:pt x="1205918" y="332015"/>
                  </a:lnTo>
                  <a:lnTo>
                    <a:pt x="1226486" y="372446"/>
                  </a:lnTo>
                  <a:lnTo>
                    <a:pt x="1244231" y="414459"/>
                  </a:lnTo>
                  <a:lnTo>
                    <a:pt x="1259028" y="457929"/>
                  </a:lnTo>
                  <a:lnTo>
                    <a:pt x="1270754" y="502732"/>
                  </a:lnTo>
                  <a:lnTo>
                    <a:pt x="1279283" y="548743"/>
                  </a:lnTo>
                  <a:lnTo>
                    <a:pt x="1284492" y="595837"/>
                  </a:lnTo>
                  <a:lnTo>
                    <a:pt x="1286255" y="643890"/>
                  </a:lnTo>
                  <a:lnTo>
                    <a:pt x="1284492" y="691942"/>
                  </a:lnTo>
                  <a:lnTo>
                    <a:pt x="1279283" y="739036"/>
                  </a:lnTo>
                  <a:lnTo>
                    <a:pt x="1270754" y="785047"/>
                  </a:lnTo>
                  <a:lnTo>
                    <a:pt x="1259028" y="829850"/>
                  </a:lnTo>
                  <a:lnTo>
                    <a:pt x="1244231" y="873320"/>
                  </a:lnTo>
                  <a:lnTo>
                    <a:pt x="1226486" y="915333"/>
                  </a:lnTo>
                  <a:lnTo>
                    <a:pt x="1205918" y="955764"/>
                  </a:lnTo>
                  <a:lnTo>
                    <a:pt x="1182651" y="994490"/>
                  </a:lnTo>
                  <a:lnTo>
                    <a:pt x="1156809" y="1031385"/>
                  </a:lnTo>
                  <a:lnTo>
                    <a:pt x="1128517" y="1066324"/>
                  </a:lnTo>
                  <a:lnTo>
                    <a:pt x="1097899" y="1099185"/>
                  </a:lnTo>
                  <a:lnTo>
                    <a:pt x="1065079" y="1129841"/>
                  </a:lnTo>
                  <a:lnTo>
                    <a:pt x="1030181" y="1158168"/>
                  </a:lnTo>
                  <a:lnTo>
                    <a:pt x="993330" y="1184042"/>
                  </a:lnTo>
                  <a:lnTo>
                    <a:pt x="954651" y="1207339"/>
                  </a:lnTo>
                  <a:lnTo>
                    <a:pt x="914267" y="1227933"/>
                  </a:lnTo>
                  <a:lnTo>
                    <a:pt x="872302" y="1245701"/>
                  </a:lnTo>
                  <a:lnTo>
                    <a:pt x="828882" y="1260517"/>
                  </a:lnTo>
                  <a:lnTo>
                    <a:pt x="784130" y="1272258"/>
                  </a:lnTo>
                  <a:lnTo>
                    <a:pt x="738171" y="1280798"/>
                  </a:lnTo>
                  <a:lnTo>
                    <a:pt x="691129" y="1286013"/>
                  </a:lnTo>
                  <a:lnTo>
                    <a:pt x="643127" y="1287780"/>
                  </a:lnTo>
                  <a:lnTo>
                    <a:pt x="595126" y="1286013"/>
                  </a:lnTo>
                  <a:lnTo>
                    <a:pt x="548084" y="1280798"/>
                  </a:lnTo>
                  <a:lnTo>
                    <a:pt x="502125" y="1272258"/>
                  </a:lnTo>
                  <a:lnTo>
                    <a:pt x="457373" y="1260517"/>
                  </a:lnTo>
                  <a:lnTo>
                    <a:pt x="413953" y="1245701"/>
                  </a:lnTo>
                  <a:lnTo>
                    <a:pt x="371988" y="1227933"/>
                  </a:lnTo>
                  <a:lnTo>
                    <a:pt x="331604" y="1207339"/>
                  </a:lnTo>
                  <a:lnTo>
                    <a:pt x="292925" y="1184042"/>
                  </a:lnTo>
                  <a:lnTo>
                    <a:pt x="256074" y="1158168"/>
                  </a:lnTo>
                  <a:lnTo>
                    <a:pt x="221176" y="1129841"/>
                  </a:lnTo>
                  <a:lnTo>
                    <a:pt x="188356" y="1099185"/>
                  </a:lnTo>
                  <a:lnTo>
                    <a:pt x="157738" y="1066324"/>
                  </a:lnTo>
                  <a:lnTo>
                    <a:pt x="129446" y="1031385"/>
                  </a:lnTo>
                  <a:lnTo>
                    <a:pt x="103604" y="994490"/>
                  </a:lnTo>
                  <a:lnTo>
                    <a:pt x="80337" y="955764"/>
                  </a:lnTo>
                  <a:lnTo>
                    <a:pt x="59769" y="915333"/>
                  </a:lnTo>
                  <a:lnTo>
                    <a:pt x="42024" y="873320"/>
                  </a:lnTo>
                  <a:lnTo>
                    <a:pt x="27227" y="829850"/>
                  </a:lnTo>
                  <a:lnTo>
                    <a:pt x="15501" y="785047"/>
                  </a:lnTo>
                  <a:lnTo>
                    <a:pt x="6972" y="739036"/>
                  </a:lnTo>
                  <a:lnTo>
                    <a:pt x="1763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2F7A9E2C-1CE0-A841-96A7-3AACCE400688}"/>
                </a:ext>
              </a:extLst>
            </p:cNvPr>
            <p:cNvSpPr/>
            <p:nvPr/>
          </p:nvSpPr>
          <p:spPr>
            <a:xfrm>
              <a:off x="7527797" y="283997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0"/>
                  </a:moveTo>
                  <a:lnTo>
                    <a:pt x="0" y="626363"/>
                  </a:lnTo>
                  <a:lnTo>
                    <a:pt x="626363" y="626363"/>
                  </a:lnTo>
                </a:path>
              </a:pathLst>
            </a:custGeom>
            <a:ln w="19811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14D79EF-0B3E-3750-A18A-278949F157C5}"/>
                </a:ext>
              </a:extLst>
            </p:cNvPr>
            <p:cNvSpPr/>
            <p:nvPr/>
          </p:nvSpPr>
          <p:spPr>
            <a:xfrm>
              <a:off x="7489697" y="2914650"/>
              <a:ext cx="664845" cy="588645"/>
            </a:xfrm>
            <a:custGeom>
              <a:avLst/>
              <a:gdLst/>
              <a:ahLst/>
              <a:cxnLst/>
              <a:rect l="l" t="t" r="r" b="b"/>
              <a:pathLst>
                <a:path w="664845" h="588645">
                  <a:moveTo>
                    <a:pt x="537972" y="551688"/>
                  </a:moveTo>
                  <a:lnTo>
                    <a:pt x="537972" y="588263"/>
                  </a:lnTo>
                </a:path>
                <a:path w="664845" h="588645">
                  <a:moveTo>
                    <a:pt x="153924" y="551688"/>
                  </a:moveTo>
                  <a:lnTo>
                    <a:pt x="153924" y="588263"/>
                  </a:lnTo>
                </a:path>
                <a:path w="664845" h="588645">
                  <a:moveTo>
                    <a:pt x="345948" y="551688"/>
                  </a:moveTo>
                  <a:lnTo>
                    <a:pt x="345948" y="588263"/>
                  </a:lnTo>
                </a:path>
                <a:path w="664845" h="588645">
                  <a:moveTo>
                    <a:pt x="38100" y="438912"/>
                  </a:moveTo>
                  <a:lnTo>
                    <a:pt x="0" y="438912"/>
                  </a:lnTo>
                </a:path>
                <a:path w="664845" h="588645">
                  <a:moveTo>
                    <a:pt x="629411" y="368808"/>
                  </a:moveTo>
                  <a:lnTo>
                    <a:pt x="664463" y="342900"/>
                  </a:lnTo>
                </a:path>
                <a:path w="664845" h="588645">
                  <a:moveTo>
                    <a:pt x="569976" y="414527"/>
                  </a:moveTo>
                  <a:lnTo>
                    <a:pt x="598931" y="391667"/>
                  </a:lnTo>
                </a:path>
                <a:path w="664845" h="588645">
                  <a:moveTo>
                    <a:pt x="361187" y="4572"/>
                  </a:moveTo>
                  <a:lnTo>
                    <a:pt x="522731" y="400812"/>
                  </a:lnTo>
                </a:path>
                <a:path w="664845" h="588645">
                  <a:moveTo>
                    <a:pt x="176783" y="213360"/>
                  </a:moveTo>
                  <a:lnTo>
                    <a:pt x="323087" y="0"/>
                  </a:lnTo>
                </a:path>
                <a:path w="664845" h="588645">
                  <a:moveTo>
                    <a:pt x="0" y="54863"/>
                  </a:moveTo>
                  <a:lnTo>
                    <a:pt x="37465" y="54863"/>
                  </a:lnTo>
                  <a:lnTo>
                    <a:pt x="134111" y="210312"/>
                  </a:lnTo>
                </a:path>
                <a:path w="664845" h="588645">
                  <a:moveTo>
                    <a:pt x="38100" y="246887"/>
                  </a:moveTo>
                  <a:lnTo>
                    <a:pt x="0" y="246887"/>
                  </a:lnTo>
                </a:path>
                <a:path w="664845" h="588645">
                  <a:moveTo>
                    <a:pt x="579120" y="19812"/>
                  </a:moveTo>
                  <a:lnTo>
                    <a:pt x="664463" y="19812"/>
                  </a:lnTo>
                </a:path>
                <a:path w="664845" h="588645">
                  <a:moveTo>
                    <a:pt x="362711" y="434339"/>
                  </a:moveTo>
                  <a:lnTo>
                    <a:pt x="522731" y="56387"/>
                  </a:lnTo>
                </a:path>
                <a:path w="664845" h="588645">
                  <a:moveTo>
                    <a:pt x="193548" y="443484"/>
                  </a:moveTo>
                  <a:lnTo>
                    <a:pt x="306324" y="464820"/>
                  </a:lnTo>
                </a:path>
                <a:path w="664845" h="588645">
                  <a:moveTo>
                    <a:pt x="38100" y="551688"/>
                  </a:moveTo>
                  <a:lnTo>
                    <a:pt x="126492" y="4648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96D7B0C-52CA-3BC2-0996-65F95D6583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4092" y="3110483"/>
              <a:ext cx="102107" cy="100583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A158FB81-E68E-4B9B-AE42-09594CB7D9C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6116" y="2831592"/>
              <a:ext cx="100583" cy="100583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5737B394-45DF-2357-8DB4-851B00B630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140" y="3300984"/>
              <a:ext cx="100583" cy="100583"/>
            </a:xfrm>
            <a:prstGeom prst="rect">
              <a:avLst/>
            </a:prstGeom>
          </p:spPr>
        </p:pic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F2F7393B-B045-C75C-E516-9CF6E06CF87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8140" y="2881883"/>
              <a:ext cx="100583" cy="102107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39C7208-0F81-5271-9B4E-D24CD81DDB95}"/>
                </a:ext>
              </a:extLst>
            </p:cNvPr>
            <p:cNvSpPr/>
            <p:nvPr/>
          </p:nvSpPr>
          <p:spPr>
            <a:xfrm>
              <a:off x="7603997" y="3310890"/>
              <a:ext cx="273050" cy="116205"/>
            </a:xfrm>
            <a:custGeom>
              <a:avLst/>
              <a:gdLst/>
              <a:ahLst/>
              <a:cxnLst/>
              <a:rect l="l" t="t" r="r" b="b"/>
              <a:pathLst>
                <a:path w="273050" h="116204">
                  <a:moveTo>
                    <a:pt x="192024" y="74675"/>
                  </a:moveTo>
                  <a:lnTo>
                    <a:pt x="195191" y="58656"/>
                  </a:lnTo>
                  <a:lnTo>
                    <a:pt x="203834" y="45577"/>
                  </a:lnTo>
                  <a:lnTo>
                    <a:pt x="216669" y="36760"/>
                  </a:lnTo>
                  <a:lnTo>
                    <a:pt x="232409" y="33527"/>
                  </a:lnTo>
                  <a:lnTo>
                    <a:pt x="248150" y="36760"/>
                  </a:lnTo>
                  <a:lnTo>
                    <a:pt x="260984" y="45577"/>
                  </a:lnTo>
                  <a:lnTo>
                    <a:pt x="269628" y="58656"/>
                  </a:lnTo>
                  <a:lnTo>
                    <a:pt x="272796" y="74675"/>
                  </a:lnTo>
                  <a:lnTo>
                    <a:pt x="269628" y="90695"/>
                  </a:lnTo>
                  <a:lnTo>
                    <a:pt x="260984" y="103774"/>
                  </a:lnTo>
                  <a:lnTo>
                    <a:pt x="248150" y="112591"/>
                  </a:lnTo>
                  <a:lnTo>
                    <a:pt x="232409" y="115824"/>
                  </a:lnTo>
                  <a:lnTo>
                    <a:pt x="216669" y="112591"/>
                  </a:lnTo>
                  <a:lnTo>
                    <a:pt x="203834" y="103774"/>
                  </a:lnTo>
                  <a:lnTo>
                    <a:pt x="195191" y="90695"/>
                  </a:lnTo>
                  <a:lnTo>
                    <a:pt x="192024" y="74675"/>
                  </a:lnTo>
                  <a:close/>
                </a:path>
                <a:path w="273050" h="116204">
                  <a:moveTo>
                    <a:pt x="0" y="40386"/>
                  </a:moveTo>
                  <a:lnTo>
                    <a:pt x="3232" y="24645"/>
                  </a:lnTo>
                  <a:lnTo>
                    <a:pt x="12049" y="11811"/>
                  </a:lnTo>
                  <a:lnTo>
                    <a:pt x="25128" y="3167"/>
                  </a:lnTo>
                  <a:lnTo>
                    <a:pt x="41148" y="0"/>
                  </a:lnTo>
                  <a:lnTo>
                    <a:pt x="57167" y="3167"/>
                  </a:lnTo>
                  <a:lnTo>
                    <a:pt x="70246" y="11811"/>
                  </a:lnTo>
                  <a:lnTo>
                    <a:pt x="79063" y="24645"/>
                  </a:lnTo>
                  <a:lnTo>
                    <a:pt x="82296" y="40386"/>
                  </a:lnTo>
                  <a:lnTo>
                    <a:pt x="79063" y="56126"/>
                  </a:lnTo>
                  <a:lnTo>
                    <a:pt x="70246" y="68961"/>
                  </a:lnTo>
                  <a:lnTo>
                    <a:pt x="57167" y="77604"/>
                  </a:lnTo>
                  <a:lnTo>
                    <a:pt x="41148" y="80772"/>
                  </a:lnTo>
                  <a:lnTo>
                    <a:pt x="25128" y="77604"/>
                  </a:lnTo>
                  <a:lnTo>
                    <a:pt x="12049" y="68961"/>
                  </a:lnTo>
                  <a:lnTo>
                    <a:pt x="3232" y="56126"/>
                  </a:lnTo>
                  <a:lnTo>
                    <a:pt x="0" y="4038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AA5ABCA2-1F44-A8E2-EBEC-6CE90CDD3A5C}"/>
                </a:ext>
              </a:extLst>
            </p:cNvPr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4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79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4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1534DFD-3633-DDA9-ED00-98F91DB86ADF}"/>
                </a:ext>
              </a:extLst>
            </p:cNvPr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4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4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79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D91AA27-CAE2-8EFA-E73C-68708F39D00E}"/>
                </a:ext>
              </a:extLst>
            </p:cNvPr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545439" y="0"/>
                  </a:moveTo>
                  <a:lnTo>
                    <a:pt x="0" y="0"/>
                  </a:lnTo>
                  <a:lnTo>
                    <a:pt x="0" y="479717"/>
                  </a:lnTo>
                  <a:lnTo>
                    <a:pt x="545439" y="479717"/>
                  </a:lnTo>
                  <a:lnTo>
                    <a:pt x="545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BA218BD-DA35-FA3A-29DF-BB463F2B2682}"/>
                </a:ext>
              </a:extLst>
            </p:cNvPr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0" y="479717"/>
                  </a:moveTo>
                  <a:lnTo>
                    <a:pt x="545439" y="479717"/>
                  </a:lnTo>
                  <a:lnTo>
                    <a:pt x="545439" y="0"/>
                  </a:lnTo>
                  <a:lnTo>
                    <a:pt x="0" y="0"/>
                  </a:lnTo>
                  <a:lnTo>
                    <a:pt x="0" y="47971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3DFC2769-4C43-2695-9223-FA092379998B}"/>
                </a:ext>
              </a:extLst>
            </p:cNvPr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192659" y="0"/>
                  </a:moveTo>
                  <a:lnTo>
                    <a:pt x="148163" y="5109"/>
                  </a:lnTo>
                  <a:lnTo>
                    <a:pt x="107344" y="19665"/>
                  </a:lnTo>
                  <a:lnTo>
                    <a:pt x="71391" y="42507"/>
                  </a:lnTo>
                  <a:lnTo>
                    <a:pt x="41491" y="72476"/>
                  </a:lnTo>
                  <a:lnTo>
                    <a:pt x="18833" y="108412"/>
                  </a:lnTo>
                  <a:lnTo>
                    <a:pt x="4607" y="149156"/>
                  </a:lnTo>
                  <a:lnTo>
                    <a:pt x="0" y="193548"/>
                  </a:lnTo>
                  <a:lnTo>
                    <a:pt x="0" y="301878"/>
                  </a:lnTo>
                  <a:lnTo>
                    <a:pt x="94996" y="301878"/>
                  </a:lnTo>
                  <a:lnTo>
                    <a:pt x="94996" y="193548"/>
                  </a:lnTo>
                  <a:lnTo>
                    <a:pt x="102830" y="155285"/>
                  </a:lnTo>
                  <a:lnTo>
                    <a:pt x="124142" y="123856"/>
                  </a:lnTo>
                  <a:lnTo>
                    <a:pt x="155646" y="102572"/>
                  </a:lnTo>
                  <a:lnTo>
                    <a:pt x="194055" y="94741"/>
                  </a:lnTo>
                  <a:lnTo>
                    <a:pt x="232411" y="102572"/>
                  </a:lnTo>
                  <a:lnTo>
                    <a:pt x="263921" y="123856"/>
                  </a:lnTo>
                  <a:lnTo>
                    <a:pt x="285263" y="155285"/>
                  </a:lnTo>
                  <a:lnTo>
                    <a:pt x="293116" y="193548"/>
                  </a:lnTo>
                  <a:lnTo>
                    <a:pt x="293116" y="301878"/>
                  </a:lnTo>
                  <a:lnTo>
                    <a:pt x="387985" y="301878"/>
                  </a:lnTo>
                  <a:lnTo>
                    <a:pt x="387985" y="193548"/>
                  </a:lnTo>
                  <a:lnTo>
                    <a:pt x="382790" y="149156"/>
                  </a:lnTo>
                  <a:lnTo>
                    <a:pt x="368011" y="108412"/>
                  </a:lnTo>
                  <a:lnTo>
                    <a:pt x="344857" y="72476"/>
                  </a:lnTo>
                  <a:lnTo>
                    <a:pt x="314536" y="42507"/>
                  </a:lnTo>
                  <a:lnTo>
                    <a:pt x="278257" y="19665"/>
                  </a:lnTo>
                  <a:lnTo>
                    <a:pt x="237228" y="5109"/>
                  </a:lnTo>
                  <a:lnTo>
                    <a:pt x="192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1F4D5104-6C9C-29BE-E19B-BCC7DC70867B}"/>
                </a:ext>
              </a:extLst>
            </p:cNvPr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387985" y="301878"/>
                  </a:moveTo>
                  <a:lnTo>
                    <a:pt x="293116" y="301878"/>
                  </a:lnTo>
                  <a:lnTo>
                    <a:pt x="293116" y="193548"/>
                  </a:lnTo>
                  <a:lnTo>
                    <a:pt x="285263" y="155285"/>
                  </a:lnTo>
                  <a:lnTo>
                    <a:pt x="263921" y="123856"/>
                  </a:lnTo>
                  <a:lnTo>
                    <a:pt x="232411" y="102572"/>
                  </a:lnTo>
                  <a:lnTo>
                    <a:pt x="194055" y="94741"/>
                  </a:lnTo>
                  <a:lnTo>
                    <a:pt x="155646" y="102572"/>
                  </a:lnTo>
                  <a:lnTo>
                    <a:pt x="124142" y="123856"/>
                  </a:lnTo>
                  <a:lnTo>
                    <a:pt x="102830" y="155285"/>
                  </a:lnTo>
                  <a:lnTo>
                    <a:pt x="94996" y="193548"/>
                  </a:lnTo>
                  <a:lnTo>
                    <a:pt x="94996" y="301878"/>
                  </a:lnTo>
                  <a:lnTo>
                    <a:pt x="0" y="301878"/>
                  </a:lnTo>
                  <a:lnTo>
                    <a:pt x="0" y="193548"/>
                  </a:lnTo>
                  <a:lnTo>
                    <a:pt x="4607" y="149156"/>
                  </a:lnTo>
                  <a:lnTo>
                    <a:pt x="18833" y="108412"/>
                  </a:lnTo>
                  <a:lnTo>
                    <a:pt x="41491" y="72476"/>
                  </a:lnTo>
                  <a:lnTo>
                    <a:pt x="71391" y="42507"/>
                  </a:lnTo>
                  <a:lnTo>
                    <a:pt x="107344" y="19665"/>
                  </a:lnTo>
                  <a:lnTo>
                    <a:pt x="148163" y="5109"/>
                  </a:lnTo>
                  <a:lnTo>
                    <a:pt x="192659" y="0"/>
                  </a:lnTo>
                  <a:lnTo>
                    <a:pt x="237228" y="5109"/>
                  </a:lnTo>
                  <a:lnTo>
                    <a:pt x="278257" y="19665"/>
                  </a:lnTo>
                  <a:lnTo>
                    <a:pt x="314536" y="42507"/>
                  </a:lnTo>
                  <a:lnTo>
                    <a:pt x="344857" y="72476"/>
                  </a:lnTo>
                  <a:lnTo>
                    <a:pt x="368011" y="108412"/>
                  </a:lnTo>
                  <a:lnTo>
                    <a:pt x="382790" y="149156"/>
                  </a:lnTo>
                  <a:lnTo>
                    <a:pt x="387985" y="193548"/>
                  </a:lnTo>
                  <a:lnTo>
                    <a:pt x="387985" y="30187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EFCD717D-56F4-C592-A17E-8D9BCBBB5E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408" y="3160648"/>
              <a:ext cx="141858" cy="241934"/>
            </a:xfrm>
            <a:prstGeom prst="rect">
              <a:avLst/>
            </a:prstGeom>
          </p:spPr>
        </p:pic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6BB33EE-8524-A361-EFFA-E818C301E076}"/>
                </a:ext>
              </a:extLst>
            </p:cNvPr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F6B0D71-655F-3410-8B42-381C601F20C0}"/>
                </a:ext>
              </a:extLst>
            </p:cNvPr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B3CC3991-0FC5-ABE5-3B7B-552C3231A742}"/>
                </a:ext>
              </a:extLst>
            </p:cNvPr>
            <p:cNvSpPr/>
            <p:nvPr/>
          </p:nvSpPr>
          <p:spPr>
            <a:xfrm>
              <a:off x="4397502" y="2826256"/>
              <a:ext cx="518159" cy="546100"/>
            </a:xfrm>
            <a:custGeom>
              <a:avLst/>
              <a:gdLst/>
              <a:ahLst/>
              <a:cxnLst/>
              <a:rect l="l" t="t" r="r" b="b"/>
              <a:pathLst>
                <a:path w="518160" h="546100">
                  <a:moveTo>
                    <a:pt x="160020" y="192025"/>
                  </a:moveTo>
                  <a:lnTo>
                    <a:pt x="228601" y="192025"/>
                  </a:lnTo>
                  <a:lnTo>
                    <a:pt x="228601" y="123444"/>
                  </a:lnTo>
                  <a:lnTo>
                    <a:pt x="160020" y="123444"/>
                  </a:lnTo>
                  <a:lnTo>
                    <a:pt x="160020" y="192025"/>
                  </a:lnTo>
                  <a:close/>
                </a:path>
                <a:path w="518160" h="546100">
                  <a:moveTo>
                    <a:pt x="449580" y="155449"/>
                  </a:moveTo>
                  <a:lnTo>
                    <a:pt x="518161" y="155449"/>
                  </a:lnTo>
                  <a:lnTo>
                    <a:pt x="518161" y="88391"/>
                  </a:lnTo>
                  <a:lnTo>
                    <a:pt x="449580" y="88391"/>
                  </a:lnTo>
                  <a:lnTo>
                    <a:pt x="449580" y="155449"/>
                  </a:lnTo>
                  <a:close/>
                </a:path>
                <a:path w="518160" h="546100">
                  <a:moveTo>
                    <a:pt x="62484" y="324613"/>
                  </a:moveTo>
                  <a:lnTo>
                    <a:pt x="131065" y="324613"/>
                  </a:lnTo>
                  <a:lnTo>
                    <a:pt x="131065" y="257556"/>
                  </a:lnTo>
                  <a:lnTo>
                    <a:pt x="62484" y="257556"/>
                  </a:lnTo>
                  <a:lnTo>
                    <a:pt x="62484" y="324613"/>
                  </a:lnTo>
                  <a:close/>
                </a:path>
                <a:path w="518160" h="546100">
                  <a:moveTo>
                    <a:pt x="249936" y="326137"/>
                  </a:moveTo>
                  <a:lnTo>
                    <a:pt x="316993" y="326137"/>
                  </a:lnTo>
                  <a:lnTo>
                    <a:pt x="316993" y="257556"/>
                  </a:lnTo>
                  <a:lnTo>
                    <a:pt x="249936" y="257556"/>
                  </a:lnTo>
                  <a:lnTo>
                    <a:pt x="249936" y="326137"/>
                  </a:lnTo>
                  <a:close/>
                </a:path>
                <a:path w="518160" h="546100">
                  <a:moveTo>
                    <a:pt x="0" y="545593"/>
                  </a:moveTo>
                  <a:lnTo>
                    <a:pt x="67057" y="545593"/>
                  </a:lnTo>
                  <a:lnTo>
                    <a:pt x="67057" y="477012"/>
                  </a:lnTo>
                  <a:lnTo>
                    <a:pt x="0" y="477012"/>
                  </a:lnTo>
                  <a:lnTo>
                    <a:pt x="0" y="545593"/>
                  </a:lnTo>
                  <a:close/>
                </a:path>
                <a:path w="518160" h="546100">
                  <a:moveTo>
                    <a:pt x="175260" y="461773"/>
                  </a:moveTo>
                  <a:lnTo>
                    <a:pt x="243841" y="461773"/>
                  </a:lnTo>
                  <a:lnTo>
                    <a:pt x="243841" y="393191"/>
                  </a:lnTo>
                  <a:lnTo>
                    <a:pt x="175260" y="393191"/>
                  </a:lnTo>
                  <a:lnTo>
                    <a:pt x="175260" y="461773"/>
                  </a:lnTo>
                  <a:close/>
                </a:path>
                <a:path w="518160" h="546100">
                  <a:moveTo>
                    <a:pt x="300227" y="68581"/>
                  </a:moveTo>
                  <a:lnTo>
                    <a:pt x="368809" y="68581"/>
                  </a:lnTo>
                  <a:lnTo>
                    <a:pt x="368809" y="0"/>
                  </a:lnTo>
                  <a:lnTo>
                    <a:pt x="300227" y="0"/>
                  </a:lnTo>
                  <a:lnTo>
                    <a:pt x="300227" y="68581"/>
                  </a:lnTo>
                  <a:close/>
                </a:path>
                <a:path w="518160" h="546100">
                  <a:moveTo>
                    <a:pt x="0" y="76201"/>
                  </a:moveTo>
                  <a:lnTo>
                    <a:pt x="67057" y="76201"/>
                  </a:lnTo>
                  <a:lnTo>
                    <a:pt x="67057" y="7620"/>
                  </a:lnTo>
                  <a:lnTo>
                    <a:pt x="0" y="762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9B1395F4-AD92-2071-50D9-A2095ACA7C6D}"/>
                </a:ext>
              </a:extLst>
            </p:cNvPr>
            <p:cNvSpPr/>
            <p:nvPr/>
          </p:nvSpPr>
          <p:spPr>
            <a:xfrm>
              <a:off x="4549147" y="3034285"/>
              <a:ext cx="468630" cy="477520"/>
            </a:xfrm>
            <a:custGeom>
              <a:avLst/>
              <a:gdLst/>
              <a:ahLst/>
              <a:cxnLst/>
              <a:rect l="l" t="t" r="r" b="b"/>
              <a:pathLst>
                <a:path w="468629" h="477520">
                  <a:moveTo>
                    <a:pt x="256941" y="0"/>
                  </a:moveTo>
                  <a:lnTo>
                    <a:pt x="209903" y="996"/>
                  </a:lnTo>
                  <a:lnTo>
                    <a:pt x="164742" y="10967"/>
                  </a:lnTo>
                  <a:lnTo>
                    <a:pt x="122643" y="29255"/>
                  </a:lnTo>
                  <a:lnTo>
                    <a:pt x="84794" y="55206"/>
                  </a:lnTo>
                  <a:lnTo>
                    <a:pt x="52384" y="88162"/>
                  </a:lnTo>
                  <a:lnTo>
                    <a:pt x="26599" y="127466"/>
                  </a:lnTo>
                  <a:lnTo>
                    <a:pt x="8628" y="172464"/>
                  </a:lnTo>
                  <a:lnTo>
                    <a:pt x="0" y="220147"/>
                  </a:lnTo>
                  <a:lnTo>
                    <a:pt x="1010" y="267152"/>
                  </a:lnTo>
                  <a:lnTo>
                    <a:pt x="11001" y="312292"/>
                  </a:lnTo>
                  <a:lnTo>
                    <a:pt x="29313" y="354375"/>
                  </a:lnTo>
                  <a:lnTo>
                    <a:pt x="55287" y="392215"/>
                  </a:lnTo>
                  <a:lnTo>
                    <a:pt x="88263" y="424620"/>
                  </a:lnTo>
                  <a:lnTo>
                    <a:pt x="127582" y="450403"/>
                  </a:lnTo>
                  <a:lnTo>
                    <a:pt x="172585" y="468374"/>
                  </a:lnTo>
                  <a:lnTo>
                    <a:pt x="220274" y="477008"/>
                  </a:lnTo>
                  <a:lnTo>
                    <a:pt x="267294" y="476012"/>
                  </a:lnTo>
                  <a:lnTo>
                    <a:pt x="312453" y="466041"/>
                  </a:lnTo>
                  <a:lnTo>
                    <a:pt x="354560" y="447752"/>
                  </a:lnTo>
                  <a:lnTo>
                    <a:pt x="392423" y="421802"/>
                  </a:lnTo>
                  <a:lnTo>
                    <a:pt x="424849" y="388846"/>
                  </a:lnTo>
                  <a:lnTo>
                    <a:pt x="450646" y="349541"/>
                  </a:lnTo>
                  <a:lnTo>
                    <a:pt x="468622" y="304544"/>
                  </a:lnTo>
                  <a:lnTo>
                    <a:pt x="401058" y="62863"/>
                  </a:lnTo>
                  <a:lnTo>
                    <a:pt x="356053" y="30081"/>
                  </a:lnTo>
                  <a:lnTo>
                    <a:pt x="304665" y="8634"/>
                  </a:lnTo>
                  <a:lnTo>
                    <a:pt x="25694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C2B704E0-94BB-827A-31BA-C8C7AB01142B}"/>
                </a:ext>
              </a:extLst>
            </p:cNvPr>
            <p:cNvSpPr/>
            <p:nvPr/>
          </p:nvSpPr>
          <p:spPr>
            <a:xfrm>
              <a:off x="4549147" y="3033522"/>
              <a:ext cx="468630" cy="478790"/>
            </a:xfrm>
            <a:custGeom>
              <a:avLst/>
              <a:gdLst/>
              <a:ahLst/>
              <a:cxnLst/>
              <a:rect l="l" t="t" r="r" b="b"/>
              <a:pathLst>
                <a:path w="468629" h="478789">
                  <a:moveTo>
                    <a:pt x="468622" y="305307"/>
                  </a:moveTo>
                  <a:lnTo>
                    <a:pt x="450646" y="350305"/>
                  </a:lnTo>
                  <a:lnTo>
                    <a:pt x="424849" y="389610"/>
                  </a:lnTo>
                  <a:lnTo>
                    <a:pt x="392423" y="422565"/>
                  </a:lnTo>
                  <a:lnTo>
                    <a:pt x="354560" y="448516"/>
                  </a:lnTo>
                  <a:lnTo>
                    <a:pt x="312453" y="466805"/>
                  </a:lnTo>
                  <a:lnTo>
                    <a:pt x="267294" y="476775"/>
                  </a:lnTo>
                  <a:lnTo>
                    <a:pt x="220274" y="477772"/>
                  </a:lnTo>
                  <a:lnTo>
                    <a:pt x="172585" y="469138"/>
                  </a:lnTo>
                  <a:lnTo>
                    <a:pt x="127582" y="451167"/>
                  </a:lnTo>
                  <a:lnTo>
                    <a:pt x="88263" y="425384"/>
                  </a:lnTo>
                  <a:lnTo>
                    <a:pt x="55287" y="392978"/>
                  </a:lnTo>
                  <a:lnTo>
                    <a:pt x="29313" y="355139"/>
                  </a:lnTo>
                  <a:lnTo>
                    <a:pt x="11001" y="313055"/>
                  </a:lnTo>
                  <a:lnTo>
                    <a:pt x="1010" y="267916"/>
                  </a:lnTo>
                  <a:lnTo>
                    <a:pt x="0" y="220910"/>
                  </a:lnTo>
                  <a:lnTo>
                    <a:pt x="8628" y="173227"/>
                  </a:lnTo>
                  <a:lnTo>
                    <a:pt x="26599" y="128230"/>
                  </a:lnTo>
                  <a:lnTo>
                    <a:pt x="52384" y="88925"/>
                  </a:lnTo>
                  <a:lnTo>
                    <a:pt x="84794" y="55970"/>
                  </a:lnTo>
                  <a:lnTo>
                    <a:pt x="122643" y="30019"/>
                  </a:lnTo>
                  <a:lnTo>
                    <a:pt x="164742" y="11730"/>
                  </a:lnTo>
                  <a:lnTo>
                    <a:pt x="209903" y="1760"/>
                  </a:lnTo>
                  <a:lnTo>
                    <a:pt x="256941" y="763"/>
                  </a:lnTo>
                  <a:lnTo>
                    <a:pt x="304665" y="9398"/>
                  </a:lnTo>
                  <a:lnTo>
                    <a:pt x="331032" y="18639"/>
                  </a:lnTo>
                  <a:lnTo>
                    <a:pt x="356053" y="30845"/>
                  </a:lnTo>
                  <a:lnTo>
                    <a:pt x="379478" y="45884"/>
                  </a:lnTo>
                  <a:lnTo>
                    <a:pt x="401058" y="63626"/>
                  </a:lnTo>
                </a:path>
                <a:path w="468629" h="478789">
                  <a:moveTo>
                    <a:pt x="366514" y="315467"/>
                  </a:moveTo>
                  <a:lnTo>
                    <a:pt x="360353" y="353115"/>
                  </a:lnTo>
                  <a:lnTo>
                    <a:pt x="351417" y="390144"/>
                  </a:lnTo>
                  <a:lnTo>
                    <a:pt x="339743" y="426410"/>
                  </a:lnTo>
                  <a:lnTo>
                    <a:pt x="325366" y="461772"/>
                  </a:lnTo>
                </a:path>
                <a:path w="468629" h="478789">
                  <a:moveTo>
                    <a:pt x="325366" y="16763"/>
                  </a:moveTo>
                  <a:lnTo>
                    <a:pt x="330587" y="28973"/>
                  </a:lnTo>
                  <a:lnTo>
                    <a:pt x="342845" y="63293"/>
                  </a:lnTo>
                  <a:lnTo>
                    <a:pt x="357031" y="116258"/>
                  </a:lnTo>
                  <a:lnTo>
                    <a:pt x="368038" y="184403"/>
                  </a:lnTo>
                </a:path>
                <a:path w="468629" h="478789">
                  <a:moveTo>
                    <a:pt x="153154" y="461772"/>
                  </a:moveTo>
                  <a:lnTo>
                    <a:pt x="138688" y="424207"/>
                  </a:lnTo>
                  <a:lnTo>
                    <a:pt x="114578" y="324516"/>
                  </a:lnTo>
                  <a:lnTo>
                    <a:pt x="109756" y="182201"/>
                  </a:lnTo>
                  <a:lnTo>
                    <a:pt x="153154" y="16763"/>
                  </a:lnTo>
                </a:path>
                <a:path w="468629" h="478789">
                  <a:moveTo>
                    <a:pt x="754" y="248412"/>
                  </a:moveTo>
                  <a:lnTo>
                    <a:pt x="302506" y="248412"/>
                  </a:lnTo>
                </a:path>
                <a:path w="468629" h="478789">
                  <a:moveTo>
                    <a:pt x="238498" y="478536"/>
                  </a:moveTo>
                  <a:lnTo>
                    <a:pt x="238498" y="0"/>
                  </a:lnTo>
                </a:path>
                <a:path w="468629" h="478789">
                  <a:moveTo>
                    <a:pt x="20566" y="149351"/>
                  </a:moveTo>
                  <a:lnTo>
                    <a:pt x="54702" y="134193"/>
                  </a:lnTo>
                  <a:lnTo>
                    <a:pt x="145630" y="107711"/>
                  </a:lnTo>
                  <a:lnTo>
                    <a:pt x="276134" y="98399"/>
                  </a:lnTo>
                  <a:lnTo>
                    <a:pt x="428998" y="134747"/>
                  </a:lnTo>
                </a:path>
                <a:path w="468629" h="478789">
                  <a:moveTo>
                    <a:pt x="22090" y="339851"/>
                  </a:moveTo>
                  <a:lnTo>
                    <a:pt x="58446" y="356246"/>
                  </a:lnTo>
                  <a:lnTo>
                    <a:pt x="155107" y="383571"/>
                  </a:lnTo>
                  <a:lnTo>
                    <a:pt x="293464" y="389036"/>
                  </a:lnTo>
                  <a:lnTo>
                    <a:pt x="454906" y="33985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23AA893F-DA64-4AFA-A6BB-83DDFB1DD2F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2896" y="3057144"/>
              <a:ext cx="419099" cy="408431"/>
            </a:xfrm>
            <a:prstGeom prst="rect">
              <a:avLst/>
            </a:prstGeom>
          </p:spPr>
        </p:pic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E52056AF-C1E7-D32D-8049-B05675A1DC48}"/>
                </a:ext>
              </a:extLst>
            </p:cNvPr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643889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4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89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6D78CDF7-BEE7-AF93-9781-F14E208E2A80}"/>
                </a:ext>
              </a:extLst>
            </p:cNvPr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89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89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4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730B0D4-D537-CB3E-0C03-F57A5C69A193}"/>
                </a:ext>
              </a:extLst>
            </p:cNvPr>
            <p:cNvSpPr/>
            <p:nvPr/>
          </p:nvSpPr>
          <p:spPr>
            <a:xfrm>
              <a:off x="1474850" y="2864739"/>
              <a:ext cx="539115" cy="531495"/>
            </a:xfrm>
            <a:custGeom>
              <a:avLst/>
              <a:gdLst/>
              <a:ahLst/>
              <a:cxnLst/>
              <a:rect l="l" t="t" r="r" b="b"/>
              <a:pathLst>
                <a:path w="539114" h="531495">
                  <a:moveTo>
                    <a:pt x="525399" y="142621"/>
                  </a:moveTo>
                  <a:lnTo>
                    <a:pt x="12827" y="142621"/>
                  </a:lnTo>
                  <a:lnTo>
                    <a:pt x="5715" y="142621"/>
                  </a:lnTo>
                  <a:lnTo>
                    <a:pt x="0" y="136906"/>
                  </a:lnTo>
                  <a:lnTo>
                    <a:pt x="0" y="129921"/>
                  </a:lnTo>
                  <a:lnTo>
                    <a:pt x="0" y="12700"/>
                  </a:lnTo>
                  <a:lnTo>
                    <a:pt x="0" y="5714"/>
                  </a:lnTo>
                  <a:lnTo>
                    <a:pt x="5715" y="0"/>
                  </a:lnTo>
                  <a:lnTo>
                    <a:pt x="12827" y="0"/>
                  </a:lnTo>
                  <a:lnTo>
                    <a:pt x="526034" y="0"/>
                  </a:lnTo>
                  <a:lnTo>
                    <a:pt x="533146" y="0"/>
                  </a:lnTo>
                  <a:lnTo>
                    <a:pt x="538861" y="5714"/>
                  </a:lnTo>
                  <a:lnTo>
                    <a:pt x="538861" y="12700"/>
                  </a:lnTo>
                  <a:lnTo>
                    <a:pt x="538861" y="129921"/>
                  </a:lnTo>
                  <a:lnTo>
                    <a:pt x="538226" y="136906"/>
                  </a:lnTo>
                  <a:lnTo>
                    <a:pt x="532511" y="142621"/>
                  </a:lnTo>
                  <a:lnTo>
                    <a:pt x="525399" y="142621"/>
                  </a:lnTo>
                  <a:close/>
                </a:path>
                <a:path w="539114" h="531495">
                  <a:moveTo>
                    <a:pt x="526034" y="337058"/>
                  </a:moveTo>
                  <a:lnTo>
                    <a:pt x="12192" y="337058"/>
                  </a:lnTo>
                  <a:lnTo>
                    <a:pt x="5080" y="337058"/>
                  </a:lnTo>
                  <a:lnTo>
                    <a:pt x="0" y="331343"/>
                  </a:lnTo>
                  <a:lnTo>
                    <a:pt x="0" y="324993"/>
                  </a:lnTo>
                  <a:lnTo>
                    <a:pt x="0" y="207137"/>
                  </a:lnTo>
                  <a:lnTo>
                    <a:pt x="0" y="200151"/>
                  </a:lnTo>
                  <a:lnTo>
                    <a:pt x="5715" y="195072"/>
                  </a:lnTo>
                  <a:lnTo>
                    <a:pt x="12192" y="195072"/>
                  </a:lnTo>
                  <a:lnTo>
                    <a:pt x="526034" y="195072"/>
                  </a:lnTo>
                  <a:lnTo>
                    <a:pt x="533146" y="195072"/>
                  </a:lnTo>
                  <a:lnTo>
                    <a:pt x="538226" y="200787"/>
                  </a:lnTo>
                  <a:lnTo>
                    <a:pt x="538226" y="207137"/>
                  </a:lnTo>
                  <a:lnTo>
                    <a:pt x="538226" y="324993"/>
                  </a:lnTo>
                  <a:lnTo>
                    <a:pt x="538226" y="331977"/>
                  </a:lnTo>
                  <a:lnTo>
                    <a:pt x="533146" y="337058"/>
                  </a:lnTo>
                  <a:lnTo>
                    <a:pt x="526034" y="337058"/>
                  </a:lnTo>
                  <a:close/>
                </a:path>
                <a:path w="539114" h="531495">
                  <a:moveTo>
                    <a:pt x="71628" y="192024"/>
                  </a:moveTo>
                  <a:lnTo>
                    <a:pt x="467029" y="192024"/>
                  </a:lnTo>
                  <a:lnTo>
                    <a:pt x="467029" y="143377"/>
                  </a:lnTo>
                  <a:lnTo>
                    <a:pt x="71628" y="143377"/>
                  </a:lnTo>
                  <a:lnTo>
                    <a:pt x="71628" y="192024"/>
                  </a:lnTo>
                  <a:close/>
                </a:path>
                <a:path w="539114" h="531495">
                  <a:moveTo>
                    <a:pt x="525399" y="531240"/>
                  </a:moveTo>
                  <a:lnTo>
                    <a:pt x="12827" y="531240"/>
                  </a:lnTo>
                  <a:lnTo>
                    <a:pt x="5715" y="531240"/>
                  </a:lnTo>
                  <a:lnTo>
                    <a:pt x="0" y="525526"/>
                  </a:lnTo>
                  <a:lnTo>
                    <a:pt x="0" y="518540"/>
                  </a:lnTo>
                  <a:lnTo>
                    <a:pt x="0" y="401320"/>
                  </a:lnTo>
                  <a:lnTo>
                    <a:pt x="0" y="394335"/>
                  </a:lnTo>
                  <a:lnTo>
                    <a:pt x="5715" y="388620"/>
                  </a:lnTo>
                  <a:lnTo>
                    <a:pt x="12827" y="388620"/>
                  </a:lnTo>
                  <a:lnTo>
                    <a:pt x="526034" y="388620"/>
                  </a:lnTo>
                  <a:lnTo>
                    <a:pt x="533146" y="388620"/>
                  </a:lnTo>
                  <a:lnTo>
                    <a:pt x="538861" y="394335"/>
                  </a:lnTo>
                  <a:lnTo>
                    <a:pt x="538861" y="401320"/>
                  </a:lnTo>
                  <a:lnTo>
                    <a:pt x="538861" y="518540"/>
                  </a:lnTo>
                  <a:lnTo>
                    <a:pt x="538226" y="525526"/>
                  </a:lnTo>
                  <a:lnTo>
                    <a:pt x="532511" y="531240"/>
                  </a:lnTo>
                  <a:lnTo>
                    <a:pt x="525399" y="53124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1BF2D811-A853-6E73-70A7-8BCB79CE4217}"/>
                </a:ext>
              </a:extLst>
            </p:cNvPr>
            <p:cNvSpPr/>
            <p:nvPr/>
          </p:nvSpPr>
          <p:spPr>
            <a:xfrm>
              <a:off x="1557274" y="2910565"/>
              <a:ext cx="169545" cy="50800"/>
            </a:xfrm>
            <a:custGeom>
              <a:avLst/>
              <a:gdLst/>
              <a:ahLst/>
              <a:cxnLst/>
              <a:rect l="l" t="t" r="r" b="b"/>
              <a:pathLst>
                <a:path w="169544" h="50800">
                  <a:moveTo>
                    <a:pt x="0" y="50566"/>
                  </a:moveTo>
                  <a:lnTo>
                    <a:pt x="50565" y="50566"/>
                  </a:lnTo>
                  <a:lnTo>
                    <a:pt x="50565" y="0"/>
                  </a:lnTo>
                  <a:lnTo>
                    <a:pt x="0" y="0"/>
                  </a:lnTo>
                  <a:lnTo>
                    <a:pt x="0" y="50566"/>
                  </a:lnTo>
                  <a:close/>
                </a:path>
                <a:path w="169544" h="50800">
                  <a:moveTo>
                    <a:pt x="118871" y="50566"/>
                  </a:moveTo>
                  <a:lnTo>
                    <a:pt x="169438" y="50566"/>
                  </a:lnTo>
                  <a:lnTo>
                    <a:pt x="169438" y="0"/>
                  </a:lnTo>
                  <a:lnTo>
                    <a:pt x="118871" y="0"/>
                  </a:lnTo>
                  <a:lnTo>
                    <a:pt x="118871" y="5056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1D4CBCB-C845-CE64-2D80-73C5DF2F44C0}"/>
                </a:ext>
              </a:extLst>
            </p:cNvPr>
            <p:cNvSpPr/>
            <p:nvPr/>
          </p:nvSpPr>
          <p:spPr>
            <a:xfrm>
              <a:off x="1546479" y="3204712"/>
              <a:ext cx="395605" cy="48895"/>
            </a:xfrm>
            <a:custGeom>
              <a:avLst/>
              <a:gdLst/>
              <a:ahLst/>
              <a:cxnLst/>
              <a:rect l="l" t="t" r="r" b="b"/>
              <a:pathLst>
                <a:path w="395605" h="48895">
                  <a:moveTo>
                    <a:pt x="0" y="48646"/>
                  </a:moveTo>
                  <a:lnTo>
                    <a:pt x="395401" y="48646"/>
                  </a:lnTo>
                  <a:lnTo>
                    <a:pt x="395401" y="0"/>
                  </a:lnTo>
                  <a:lnTo>
                    <a:pt x="0" y="0"/>
                  </a:lnTo>
                  <a:lnTo>
                    <a:pt x="0" y="4864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35591F6-0C8A-700C-2BAA-9EA0CBF791DC}"/>
                </a:ext>
              </a:extLst>
            </p:cNvPr>
            <p:cNvSpPr/>
            <p:nvPr/>
          </p:nvSpPr>
          <p:spPr>
            <a:xfrm>
              <a:off x="1557274" y="3105318"/>
              <a:ext cx="392430" cy="244475"/>
            </a:xfrm>
            <a:custGeom>
              <a:avLst/>
              <a:gdLst/>
              <a:ahLst/>
              <a:cxnLst/>
              <a:rect l="l" t="t" r="r" b="b"/>
              <a:pathLst>
                <a:path w="392430" h="244475">
                  <a:moveTo>
                    <a:pt x="220980" y="49361"/>
                  </a:moveTo>
                  <a:lnTo>
                    <a:pt x="271546" y="49361"/>
                  </a:lnTo>
                  <a:lnTo>
                    <a:pt x="271546" y="0"/>
                  </a:lnTo>
                  <a:lnTo>
                    <a:pt x="220980" y="0"/>
                  </a:lnTo>
                  <a:lnTo>
                    <a:pt x="220980" y="49361"/>
                  </a:lnTo>
                  <a:close/>
                </a:path>
                <a:path w="392430" h="244475">
                  <a:moveTo>
                    <a:pt x="341375" y="49361"/>
                  </a:moveTo>
                  <a:lnTo>
                    <a:pt x="391942" y="49361"/>
                  </a:lnTo>
                  <a:lnTo>
                    <a:pt x="391942" y="0"/>
                  </a:lnTo>
                  <a:lnTo>
                    <a:pt x="341375" y="0"/>
                  </a:lnTo>
                  <a:lnTo>
                    <a:pt x="341375" y="49361"/>
                  </a:lnTo>
                  <a:close/>
                </a:path>
                <a:path w="392430" h="244475">
                  <a:moveTo>
                    <a:pt x="0" y="244433"/>
                  </a:moveTo>
                  <a:lnTo>
                    <a:pt x="50565" y="244433"/>
                  </a:lnTo>
                  <a:lnTo>
                    <a:pt x="50565" y="193868"/>
                  </a:lnTo>
                  <a:lnTo>
                    <a:pt x="0" y="193868"/>
                  </a:lnTo>
                  <a:lnTo>
                    <a:pt x="0" y="244433"/>
                  </a:lnTo>
                  <a:close/>
                </a:path>
                <a:path w="392430" h="244475">
                  <a:moveTo>
                    <a:pt x="118871" y="244433"/>
                  </a:moveTo>
                  <a:lnTo>
                    <a:pt x="169438" y="244433"/>
                  </a:lnTo>
                  <a:lnTo>
                    <a:pt x="169438" y="193868"/>
                  </a:lnTo>
                  <a:lnTo>
                    <a:pt x="118871" y="193868"/>
                  </a:lnTo>
                  <a:lnTo>
                    <a:pt x="118871" y="24443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C32E9FF-9D4A-69D0-75BC-F9B429663FF4}"/>
                </a:ext>
              </a:extLst>
            </p:cNvPr>
            <p:cNvSpPr/>
            <p:nvPr/>
          </p:nvSpPr>
          <p:spPr>
            <a:xfrm>
              <a:off x="1529715" y="3396498"/>
              <a:ext cx="130175" cy="47625"/>
            </a:xfrm>
            <a:custGeom>
              <a:avLst/>
              <a:gdLst/>
              <a:ahLst/>
              <a:cxnLst/>
              <a:rect l="l" t="t" r="r" b="b"/>
              <a:pathLst>
                <a:path w="130175" h="47625">
                  <a:moveTo>
                    <a:pt x="0" y="47487"/>
                  </a:moveTo>
                  <a:lnTo>
                    <a:pt x="129768" y="47487"/>
                  </a:lnTo>
                  <a:lnTo>
                    <a:pt x="129768" y="0"/>
                  </a:lnTo>
                  <a:lnTo>
                    <a:pt x="0" y="0"/>
                  </a:lnTo>
                  <a:lnTo>
                    <a:pt x="0" y="4748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4" name="object 34">
              <a:extLst>
                <a:ext uri="{FF2B5EF4-FFF2-40B4-BE49-F238E27FC236}">
                  <a16:creationId xmlns:a16="http://schemas.microsoft.com/office/drawing/2014/main" id="{2A6A19C3-29A1-B228-295A-2120BD549DA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561" y="3256788"/>
              <a:ext cx="315087" cy="240791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D970950-4955-FA52-527B-1210AC214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40" y="117673"/>
            <a:ext cx="9131300" cy="12268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pc="145" dirty="0"/>
              <a:t>Amazon</a:t>
            </a:r>
            <a:r>
              <a:rPr spc="-195" dirty="0"/>
              <a:t> </a:t>
            </a:r>
            <a:r>
              <a:rPr spc="75" dirty="0"/>
              <a:t>Timestream</a:t>
            </a:r>
          </a:p>
          <a:p>
            <a:pPr marL="30480">
              <a:lnSpc>
                <a:spcPct val="100000"/>
              </a:lnSpc>
              <a:spcBef>
                <a:spcPts val="755"/>
              </a:spcBef>
              <a:tabLst>
                <a:tab pos="1000125" algn="l"/>
                <a:tab pos="2740660" algn="l"/>
                <a:tab pos="3493770" algn="l"/>
                <a:tab pos="5494020" algn="l"/>
                <a:tab pos="7557134" algn="l"/>
              </a:tabLst>
            </a:pPr>
            <a:r>
              <a:rPr sz="2000" spc="-90" dirty="0">
                <a:solidFill>
                  <a:srgbClr val="FF7846"/>
                </a:solidFill>
              </a:rPr>
              <a:t>F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,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C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B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,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10" dirty="0">
                <a:solidFill>
                  <a:srgbClr val="FF7846"/>
                </a:solidFill>
              </a:rPr>
              <a:t> </a:t>
            </a:r>
            <a:r>
              <a:rPr sz="2000" spc="120" dirty="0">
                <a:solidFill>
                  <a:srgbClr val="FF7846"/>
                </a:solidFill>
              </a:rPr>
              <a:t>N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75" dirty="0">
                <a:solidFill>
                  <a:srgbClr val="FF7846"/>
                </a:solidFill>
              </a:rPr>
              <a:t>D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85" dirty="0">
                <a:solidFill>
                  <a:srgbClr val="FF7846"/>
                </a:solidFill>
              </a:rPr>
              <a:t>V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8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spc="90" dirty="0">
                <a:solidFill>
                  <a:srgbClr val="FF7846"/>
                </a:solidFill>
              </a:rPr>
              <a:t>S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0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I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235" dirty="0">
                <a:solidFill>
                  <a:srgbClr val="FF7846"/>
                </a:solidFill>
              </a:rPr>
              <a:t>M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15" dirty="0">
                <a:solidFill>
                  <a:srgbClr val="FF7846"/>
                </a:solidFill>
              </a:rPr>
              <a:t> </a:t>
            </a:r>
            <a:r>
              <a:rPr sz="2000" spc="65" dirty="0">
                <a:solidFill>
                  <a:srgbClr val="FF7846"/>
                </a:solidFill>
              </a:rPr>
              <a:t>-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9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I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90" dirty="0">
                <a:solidFill>
                  <a:srgbClr val="FF7846"/>
                </a:solidFill>
              </a:rPr>
              <a:t>S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25" dirty="0">
                <a:solidFill>
                  <a:srgbClr val="FF7846"/>
                </a:solidFill>
              </a:rPr>
              <a:t>D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B</a:t>
            </a:r>
            <a:r>
              <a:rPr sz="2000" spc="-31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310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E</a:t>
            </a:r>
            <a:endParaRPr sz="2000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406201E-7CE7-6EBA-62FF-B4A1A19B9F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2021,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reserved.</a:t>
            </a: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A30B954-5ACD-0132-34D2-E9055901BE9D}"/>
              </a:ext>
            </a:extLst>
          </p:cNvPr>
          <p:cNvSpPr txBox="1"/>
          <p:nvPr/>
        </p:nvSpPr>
        <p:spPr>
          <a:xfrm>
            <a:off x="6929119" y="1713357"/>
            <a:ext cx="176593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lvl="0" indent="-43180" algn="l" defTabSz="914400" rtl="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Purpose</a:t>
            </a:r>
            <a:r>
              <a:rPr kumimoji="0" sz="1650" b="1" i="0" u="none" strike="noStrike" kern="0" cap="none" spc="8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5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built</a:t>
            </a:r>
            <a:r>
              <a:rPr kumimoji="0" sz="1650" b="1" i="0" u="none" strike="noStrike" kern="0" cap="none" spc="10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 </a:t>
            </a:r>
            <a:r>
              <a:rPr kumimoji="0" sz="1650" b="1" i="0" u="none" strike="noStrike" kern="0" cap="none" spc="5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time-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series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3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098F3B5-641C-B4D0-1E75-8CD7DE2DA100}"/>
              </a:ext>
            </a:extLst>
          </p:cNvPr>
          <p:cNvSpPr txBox="1"/>
          <p:nvPr/>
        </p:nvSpPr>
        <p:spPr>
          <a:xfrm>
            <a:off x="6787388" y="3992117"/>
            <a:ext cx="20675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lvl="0" indent="-2540" algn="ctr" defTabSz="914400" rtl="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Built-in</a:t>
            </a:r>
            <a:r>
              <a:rPr kumimoji="0" sz="14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standard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SQL</a:t>
            </a:r>
            <a:r>
              <a:rPr kumimoji="0" sz="145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added</a:t>
            </a:r>
            <a:r>
              <a:rPr kumimoji="0" sz="1450" b="0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interpolation</a:t>
            </a:r>
            <a:r>
              <a:rPr kumimoji="0" sz="145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smoothing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functions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identify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trends, patterns,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anomalies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15D1154-FACF-2212-9987-39B9DC2263BD}"/>
              </a:ext>
            </a:extLst>
          </p:cNvPr>
          <p:cNvSpPr txBox="1"/>
          <p:nvPr/>
        </p:nvSpPr>
        <p:spPr>
          <a:xfrm>
            <a:off x="1063548" y="1713357"/>
            <a:ext cx="151638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lvl="0" indent="-186055" algn="l" defTabSz="914400" rtl="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Serverless</a:t>
            </a:r>
            <a:r>
              <a:rPr kumimoji="0" sz="1650" b="1" i="0" u="none" strike="noStrike" kern="0" cap="none" spc="30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easy</a:t>
            </a:r>
            <a:r>
              <a:rPr kumimoji="0" sz="1650" b="1" i="0" u="none" strike="noStrike" kern="0" cap="none" spc="-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5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1650" b="1" i="0" u="none" strike="noStrike" kern="0" cap="none" spc="-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use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425CA7E-8E4D-7D61-E949-715868AEBD43}"/>
              </a:ext>
            </a:extLst>
          </p:cNvPr>
          <p:cNvSpPr txBox="1"/>
          <p:nvPr/>
        </p:nvSpPr>
        <p:spPr>
          <a:xfrm>
            <a:off x="747166" y="3992117"/>
            <a:ext cx="20929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servers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instances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14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provision;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software</a:t>
            </a:r>
            <a:r>
              <a:rPr kumimoji="0" sz="145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patches, indexes,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optimizations</a:t>
            </a:r>
            <a:r>
              <a:rPr kumimoji="0" sz="1450" b="0" i="0" u="none" strike="noStrike" kern="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handled</a:t>
            </a:r>
            <a:r>
              <a:rPr kumimoji="0" sz="1450" b="0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automatically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F86CE0F-4E0B-05E7-4108-47EE7B721F0E}"/>
              </a:ext>
            </a:extLst>
          </p:cNvPr>
          <p:cNvSpPr txBox="1"/>
          <p:nvPr/>
        </p:nvSpPr>
        <p:spPr>
          <a:xfrm>
            <a:off x="4127119" y="1713357"/>
            <a:ext cx="135001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lvl="0" indent="-276225" algn="l" defTabSz="914400" rtl="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-1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Performance </a:t>
            </a:r>
            <a:r>
              <a:rPr kumimoji="0" sz="1650" b="1" i="0" u="none" strike="noStrike" kern="0" cap="none" spc="5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1650" b="1" i="0" u="none" strike="noStrike" kern="0" cap="none" spc="-9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scale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DAF8142-5A16-7CED-C0CF-0EAA228E7B51}"/>
              </a:ext>
            </a:extLst>
          </p:cNvPr>
          <p:cNvSpPr txBox="1"/>
          <p:nvPr/>
        </p:nvSpPr>
        <p:spPr>
          <a:xfrm>
            <a:off x="3582161" y="3992117"/>
            <a:ext cx="2455545" cy="159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12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Capable</a:t>
            </a:r>
            <a:r>
              <a:rPr kumimoji="0" sz="1450" b="0" i="0" u="none" strike="noStrike" kern="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1450" b="0" i="0" u="none" strike="noStrike" kern="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ingesting</a:t>
            </a:r>
            <a:r>
              <a:rPr kumimoji="0" sz="1450" b="0" i="0" u="none" strike="noStrike" kern="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trillions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events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daily;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the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adaptive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SQL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query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engine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provides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rapid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point-in-time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queries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</a:t>
            </a:r>
            <a:r>
              <a:rPr kumimoji="0" sz="145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its</a:t>
            </a:r>
            <a:r>
              <a:rPr kumimoji="0" sz="1450" b="0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in-memory</a:t>
            </a:r>
            <a:r>
              <a:rPr kumimoji="0" sz="145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store,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fast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analytical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queries 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through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its</a:t>
            </a:r>
            <a:r>
              <a:rPr kumimoji="0" sz="145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magnetic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store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0DD7942B-A8E4-721A-DB46-8507F161D77B}"/>
              </a:ext>
            </a:extLst>
          </p:cNvPr>
          <p:cNvSpPr txBox="1"/>
          <p:nvPr/>
        </p:nvSpPr>
        <p:spPr>
          <a:xfrm>
            <a:off x="9995661" y="1713357"/>
            <a:ext cx="166243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080" lvl="0" indent="-285115" algn="l" defTabSz="914400" rtl="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Secure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7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from</a:t>
            </a:r>
            <a:r>
              <a:rPr kumimoji="0" sz="1650" b="1" i="0" u="none" strike="noStrike" kern="0" cap="none" spc="-1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-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 </a:t>
            </a:r>
            <a:r>
              <a:rPr kumimoji="0" sz="1650" b="1" i="0" u="none" strike="noStrike" kern="0" cap="none" spc="7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ground</a:t>
            </a:r>
            <a:r>
              <a:rPr kumimoji="0" sz="1650" b="1" i="0" u="none" strike="noStrike" kern="0" cap="none" spc="-6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50" b="1" i="0" u="none" strike="noStrike" kern="0" cap="none" spc="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up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F3FCDFA6-9229-3E6F-8A91-A3FF530F0850}"/>
              </a:ext>
            </a:extLst>
          </p:cNvPr>
          <p:cNvSpPr txBox="1"/>
          <p:nvPr/>
        </p:nvSpPr>
        <p:spPr>
          <a:xfrm>
            <a:off x="9847580" y="3992117"/>
            <a:ext cx="195707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encrypted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flight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45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145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rest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AWS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Key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Management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Service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(AWS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KMS)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customer-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managed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keys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(CMKs)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106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Companies</a:t>
            </a:r>
            <a:r>
              <a:rPr spc="-60" dirty="0"/>
              <a:t> </a:t>
            </a:r>
            <a:r>
              <a:rPr spc="-80" dirty="0"/>
              <a:t>expect</a:t>
            </a:r>
            <a:r>
              <a:rPr spc="-85" dirty="0"/>
              <a:t> </a:t>
            </a:r>
            <a:r>
              <a:rPr dirty="0"/>
              <a:t>more</a:t>
            </a:r>
            <a:r>
              <a:rPr spc="-80" dirty="0"/>
              <a:t> </a:t>
            </a:r>
            <a:r>
              <a:rPr dirty="0"/>
              <a:t>value</a:t>
            </a:r>
            <a:r>
              <a:rPr spc="-55" dirty="0"/>
              <a:t> </a:t>
            </a:r>
            <a:r>
              <a:rPr spc="65" dirty="0"/>
              <a:t>from</a:t>
            </a:r>
            <a:r>
              <a:rPr spc="-80" dirty="0"/>
              <a:t> </a:t>
            </a:r>
            <a:r>
              <a:rPr spc="-35" dirty="0"/>
              <a:t>their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3833241"/>
            <a:ext cx="1483360" cy="596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Growing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exponentially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485" y="3833241"/>
            <a:ext cx="1097915" cy="596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185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new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59690" marR="0" lvl="0" indent="0" algn="ctr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sources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811" y="3833241"/>
            <a:ext cx="1696720" cy="596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Increasingly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diverse</a:t>
            </a:r>
            <a:r>
              <a:rPr kumimoji="0" sz="185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formats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4561" y="3833241"/>
            <a:ext cx="1541780" cy="596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Used</a:t>
            </a:r>
            <a:r>
              <a:rPr kumimoji="0" sz="185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by</a:t>
            </a:r>
            <a:r>
              <a:rPr kumimoji="0" sz="185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many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59690" marR="0" lvl="0" indent="0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internal</a:t>
            </a:r>
            <a:r>
              <a:rPr kumimoji="0" sz="185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roles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5043" y="3833241"/>
            <a:ext cx="1888489" cy="596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</a:t>
            </a:r>
            <a:r>
              <a:rPr kumimoji="0" sz="18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machine</a:t>
            </a:r>
            <a:r>
              <a:rPr kumimoji="0" sz="185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endParaRPr kumimoji="0" sz="18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377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0182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20461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462266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04069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63353" y="2372741"/>
            <a:ext cx="979169" cy="980440"/>
            <a:chOff x="10063353" y="2372741"/>
            <a:chExt cx="979169" cy="9804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3353" y="2454402"/>
              <a:ext cx="494156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8176" y="3202051"/>
              <a:ext cx="125475" cy="835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3353" y="2372741"/>
              <a:ext cx="698753" cy="9800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3829" y="2751201"/>
              <a:ext cx="218694" cy="2405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3057" y="2553081"/>
              <a:ext cx="169545" cy="982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3413" y="2372741"/>
              <a:ext cx="499109" cy="98005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861934" y="2424302"/>
            <a:ext cx="908050" cy="939165"/>
            <a:chOff x="7861934" y="2424302"/>
            <a:chExt cx="908050" cy="93916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5200" y="2843402"/>
              <a:ext cx="473178" cy="519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934" y="2424302"/>
              <a:ext cx="400685" cy="5228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791" y="2424302"/>
              <a:ext cx="400684" cy="5228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5733" y="2803017"/>
            <a:ext cx="102109" cy="190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0201" y="2732913"/>
            <a:ext cx="167639" cy="1905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205733" y="2428113"/>
            <a:ext cx="1330960" cy="920115"/>
            <a:chOff x="3205733" y="2428113"/>
            <a:chExt cx="1330960" cy="92011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5733" y="2664333"/>
              <a:ext cx="163068" cy="190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554605"/>
              <a:ext cx="163829" cy="1653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758821"/>
              <a:ext cx="163829" cy="16535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2884" y="2554605"/>
              <a:ext cx="163829" cy="1653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2884" y="2758821"/>
              <a:ext cx="163829" cy="16535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9276" y="2809113"/>
              <a:ext cx="328422" cy="4655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9276" y="2428113"/>
              <a:ext cx="1177289" cy="91973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6543" y="3025520"/>
            <a:ext cx="253631" cy="322325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192161" y="2428113"/>
            <a:ext cx="847090" cy="920115"/>
            <a:chOff x="1192161" y="2428113"/>
            <a:chExt cx="847090" cy="920115"/>
          </a:xfrm>
        </p:grpSpPr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89684" y="2708529"/>
              <a:ext cx="249047" cy="6393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66583" y="2880741"/>
              <a:ext cx="255155" cy="4671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92161" y="2819781"/>
              <a:ext cx="156197" cy="1546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48587" y="2428113"/>
              <a:ext cx="342900" cy="28079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3881" y="2661285"/>
              <a:ext cx="337566" cy="22491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384672" y="2441829"/>
            <a:ext cx="1380490" cy="927735"/>
            <a:chOff x="5384672" y="2441829"/>
            <a:chExt cx="1380490" cy="927735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4672" y="2441829"/>
              <a:ext cx="1379981" cy="9273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9675" y="2607564"/>
              <a:ext cx="642620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97803" y="2744724"/>
              <a:ext cx="634492" cy="9143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698363" y="2558542"/>
            <a:ext cx="2489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ts val="114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5" normalizeH="0" baseline="0" noProof="0" dirty="0">
                <a:ln>
                  <a:noFill/>
                </a:ln>
                <a:solidFill>
                  <a:srgbClr val="44CEEA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1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5" normalizeH="0" baseline="0" noProof="0" dirty="0">
                <a:ln>
                  <a:noFill/>
                </a:ln>
                <a:solidFill>
                  <a:srgbClr val="E46CE1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6192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5" normalizeH="0" baseline="0" noProof="0" dirty="0">
                <a:ln>
                  <a:noFill/>
                </a:ln>
                <a:solidFill>
                  <a:srgbClr val="44CEEA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939028" y="3019044"/>
            <a:ext cx="213868" cy="91439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Federated</a:t>
            </a:r>
            <a:r>
              <a:rPr spc="-215" dirty="0"/>
              <a:t> </a:t>
            </a:r>
            <a:r>
              <a:rPr spc="-10" dirty="0"/>
              <a:t>Query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4476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7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 </a:t>
            </a:r>
            <a:r>
              <a:rPr kumimoji="0" sz="1200" b="1" i="0" u="none" strike="noStrike" kern="0" cap="none" spc="8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200" b="1" i="0" u="none" strike="noStrike" kern="0" cap="none" spc="8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8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200" b="1" i="0" u="none" strike="noStrike" kern="0" cap="none" spc="-6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8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200" b="1" i="0" u="none" strike="noStrike" kern="0" cap="none" spc="-6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200" b="1" i="0" u="none" strike="noStrike" kern="0" cap="none" spc="-6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8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200" b="1" i="0" u="none" strike="noStrike" kern="0" cap="none" spc="8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 </a:t>
            </a:r>
            <a:r>
              <a:rPr kumimoji="0" sz="1200" b="1" i="0" u="none" strike="noStrike" kern="0" cap="none" spc="-6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F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200" b="1" i="0" u="none" strike="noStrike" kern="0" cap="none" spc="9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8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-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1200" b="1" i="0" u="none" strike="noStrike" kern="0" cap="none" spc="-6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924" y="982217"/>
            <a:ext cx="1146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8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1200" b="1" i="0" u="none" strike="noStrike" kern="0" cap="none" spc="-6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Y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1200" b="1" i="0" u="none" strike="noStrike" kern="0" cap="none" spc="-5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200" b="1" i="0" u="none" strike="noStrike" kern="0" cap="none" spc="-50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35" normalizeH="0" baseline="0" noProof="0" dirty="0">
                <a:ln>
                  <a:noFill/>
                </a:ln>
                <a:solidFill>
                  <a:srgbClr val="30C7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3502" y="2427478"/>
            <a:ext cx="4840605" cy="194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Integrate</a:t>
            </a:r>
            <a:r>
              <a:rPr kumimoji="0" sz="18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external</a:t>
            </a:r>
            <a:r>
              <a:rPr kumimoji="0" sz="18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databases</a:t>
            </a:r>
            <a:r>
              <a:rPr kumimoji="0" sz="18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8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your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No</a:t>
            </a:r>
            <a:r>
              <a:rPr kumimoji="0" sz="18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movement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Flexible</a:t>
            </a:r>
            <a:r>
              <a:rPr kumimoji="0" sz="18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8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easy</a:t>
            </a:r>
            <a:r>
              <a:rPr kumimoji="0" sz="18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way</a:t>
            </a:r>
            <a:r>
              <a:rPr kumimoji="0" sz="18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8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ingest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8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analysis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502" y="4889754"/>
            <a:ext cx="211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Process</a:t>
            </a:r>
            <a:r>
              <a:rPr kumimoji="0" sz="18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</a:t>
            </a:r>
            <a:r>
              <a:rPr kumimoji="0" sz="18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place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005708"/>
            <a:ext cx="4877308" cy="19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805809"/>
            <a:ext cx="4877308" cy="19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401" y="4612004"/>
            <a:ext cx="4877308" cy="190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19551" y="3926585"/>
            <a:ext cx="110489" cy="440690"/>
          </a:xfrm>
          <a:custGeom>
            <a:avLst/>
            <a:gdLst/>
            <a:ahLst/>
            <a:cxnLst/>
            <a:rect l="l" t="t" r="r" b="b"/>
            <a:pathLst>
              <a:path w="110489" h="440689">
                <a:moveTo>
                  <a:pt x="8381" y="364489"/>
                </a:moveTo>
                <a:lnTo>
                  <a:pt x="4445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110489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110489" h="440689">
                <a:moveTo>
                  <a:pt x="101854" y="364489"/>
                </a:moveTo>
                <a:lnTo>
                  <a:pt x="95885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1" y="367919"/>
                </a:lnTo>
                <a:lnTo>
                  <a:pt x="101854" y="364489"/>
                </a:lnTo>
                <a:close/>
              </a:path>
              <a:path w="110489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110489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110489" h="440689">
                <a:moveTo>
                  <a:pt x="55118" y="28829"/>
                </a:moveTo>
                <a:lnTo>
                  <a:pt x="45593" y="39714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3" y="400587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440689">
                <a:moveTo>
                  <a:pt x="55118" y="0"/>
                </a:moveTo>
                <a:lnTo>
                  <a:pt x="3556" y="59055"/>
                </a:lnTo>
                <a:lnTo>
                  <a:pt x="0" y="62991"/>
                </a:lnTo>
                <a:lnTo>
                  <a:pt x="381" y="68961"/>
                </a:lnTo>
                <a:lnTo>
                  <a:pt x="4445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80" y="71500"/>
                </a:lnTo>
                <a:lnTo>
                  <a:pt x="45593" y="39714"/>
                </a:lnTo>
                <a:lnTo>
                  <a:pt x="45593" y="14477"/>
                </a:lnTo>
                <a:lnTo>
                  <a:pt x="67759" y="14477"/>
                </a:lnTo>
                <a:lnTo>
                  <a:pt x="55118" y="0"/>
                </a:lnTo>
                <a:close/>
              </a:path>
              <a:path w="110489" h="440689">
                <a:moveTo>
                  <a:pt x="67759" y="14477"/>
                </a:moveTo>
                <a:lnTo>
                  <a:pt x="64643" y="14477"/>
                </a:lnTo>
                <a:lnTo>
                  <a:pt x="64643" y="39714"/>
                </a:lnTo>
                <a:lnTo>
                  <a:pt x="92456" y="71500"/>
                </a:lnTo>
                <a:lnTo>
                  <a:pt x="95885" y="75564"/>
                </a:lnTo>
                <a:lnTo>
                  <a:pt x="101854" y="75945"/>
                </a:lnTo>
                <a:lnTo>
                  <a:pt x="105791" y="72389"/>
                </a:lnTo>
                <a:lnTo>
                  <a:pt x="109855" y="68961"/>
                </a:lnTo>
                <a:lnTo>
                  <a:pt x="110236" y="62991"/>
                </a:lnTo>
                <a:lnTo>
                  <a:pt x="106680" y="59055"/>
                </a:lnTo>
                <a:lnTo>
                  <a:pt x="67759" y="14477"/>
                </a:lnTo>
                <a:close/>
              </a:path>
              <a:path w="110489" h="440689">
                <a:moveTo>
                  <a:pt x="64643" y="14477"/>
                </a:moveTo>
                <a:lnTo>
                  <a:pt x="45593" y="14477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0"/>
                </a:lnTo>
                <a:lnTo>
                  <a:pt x="64643" y="20700"/>
                </a:lnTo>
                <a:lnTo>
                  <a:pt x="64643" y="14477"/>
                </a:lnTo>
                <a:close/>
              </a:path>
              <a:path w="110489" h="440689">
                <a:moveTo>
                  <a:pt x="64643" y="20700"/>
                </a:moveTo>
                <a:lnTo>
                  <a:pt x="62230" y="20700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0"/>
                </a:lnTo>
                <a:close/>
              </a:path>
              <a:path w="110489" h="440689">
                <a:moveTo>
                  <a:pt x="62230" y="20700"/>
                </a:moveTo>
                <a:lnTo>
                  <a:pt x="48006" y="20700"/>
                </a:lnTo>
                <a:lnTo>
                  <a:pt x="55118" y="28829"/>
                </a:lnTo>
                <a:lnTo>
                  <a:pt x="62230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91435" y="3926585"/>
            <a:ext cx="755015" cy="440690"/>
          </a:xfrm>
          <a:custGeom>
            <a:avLst/>
            <a:gdLst/>
            <a:ahLst/>
            <a:cxnLst/>
            <a:rect l="l" t="t" r="r" b="b"/>
            <a:pathLst>
              <a:path w="755014" h="440689">
                <a:moveTo>
                  <a:pt x="8381" y="364489"/>
                </a:moveTo>
                <a:lnTo>
                  <a:pt x="4444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755014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755014" h="440689">
                <a:moveTo>
                  <a:pt x="101853" y="364489"/>
                </a:moveTo>
                <a:lnTo>
                  <a:pt x="95884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0" y="367919"/>
                </a:lnTo>
                <a:lnTo>
                  <a:pt x="101853" y="364489"/>
                </a:lnTo>
                <a:close/>
              </a:path>
              <a:path w="755014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755014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755014" h="440689">
                <a:moveTo>
                  <a:pt x="690244" y="210693"/>
                </a:moveTo>
                <a:lnTo>
                  <a:pt x="45593" y="210693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2" y="400587"/>
                </a:lnTo>
                <a:lnTo>
                  <a:pt x="64643" y="229743"/>
                </a:lnTo>
                <a:lnTo>
                  <a:pt x="55118" y="229743"/>
                </a:lnTo>
                <a:lnTo>
                  <a:pt x="64643" y="220218"/>
                </a:lnTo>
                <a:lnTo>
                  <a:pt x="690244" y="220218"/>
                </a:lnTo>
                <a:lnTo>
                  <a:pt x="690244" y="210693"/>
                </a:lnTo>
                <a:close/>
              </a:path>
              <a:path w="755014" h="440689">
                <a:moveTo>
                  <a:pt x="64643" y="220218"/>
                </a:moveTo>
                <a:lnTo>
                  <a:pt x="55118" y="229743"/>
                </a:lnTo>
                <a:lnTo>
                  <a:pt x="64643" y="229743"/>
                </a:lnTo>
                <a:lnTo>
                  <a:pt x="64643" y="220218"/>
                </a:lnTo>
                <a:close/>
              </a:path>
              <a:path w="755014" h="440689">
                <a:moveTo>
                  <a:pt x="709294" y="210693"/>
                </a:moveTo>
                <a:lnTo>
                  <a:pt x="699769" y="210693"/>
                </a:lnTo>
                <a:lnTo>
                  <a:pt x="690244" y="220218"/>
                </a:lnTo>
                <a:lnTo>
                  <a:pt x="64643" y="220218"/>
                </a:lnTo>
                <a:lnTo>
                  <a:pt x="64643" y="229743"/>
                </a:lnTo>
                <a:lnTo>
                  <a:pt x="709294" y="229743"/>
                </a:lnTo>
                <a:lnTo>
                  <a:pt x="709294" y="210693"/>
                </a:lnTo>
                <a:close/>
              </a:path>
              <a:path w="755014" h="440689">
                <a:moveTo>
                  <a:pt x="699706" y="28901"/>
                </a:moveTo>
                <a:lnTo>
                  <a:pt x="690244" y="39714"/>
                </a:lnTo>
                <a:lnTo>
                  <a:pt x="690244" y="220218"/>
                </a:lnTo>
                <a:lnTo>
                  <a:pt x="699769" y="210693"/>
                </a:lnTo>
                <a:lnTo>
                  <a:pt x="709294" y="210693"/>
                </a:lnTo>
                <a:lnTo>
                  <a:pt x="709294" y="39859"/>
                </a:lnTo>
                <a:lnTo>
                  <a:pt x="699706" y="28901"/>
                </a:lnTo>
                <a:close/>
              </a:path>
              <a:path w="755014" h="440689">
                <a:moveTo>
                  <a:pt x="699769" y="0"/>
                </a:moveTo>
                <a:lnTo>
                  <a:pt x="644651" y="62991"/>
                </a:lnTo>
                <a:lnTo>
                  <a:pt x="645032" y="68961"/>
                </a:lnTo>
                <a:lnTo>
                  <a:pt x="649096" y="72389"/>
                </a:lnTo>
                <a:lnTo>
                  <a:pt x="653033" y="75945"/>
                </a:lnTo>
                <a:lnTo>
                  <a:pt x="659002" y="75564"/>
                </a:lnTo>
                <a:lnTo>
                  <a:pt x="662432" y="71500"/>
                </a:lnTo>
                <a:lnTo>
                  <a:pt x="690244" y="39714"/>
                </a:lnTo>
                <a:lnTo>
                  <a:pt x="690244" y="14477"/>
                </a:lnTo>
                <a:lnTo>
                  <a:pt x="712411" y="14477"/>
                </a:lnTo>
                <a:lnTo>
                  <a:pt x="699769" y="0"/>
                </a:lnTo>
                <a:close/>
              </a:path>
              <a:path w="755014" h="440689">
                <a:moveTo>
                  <a:pt x="712411" y="14477"/>
                </a:moveTo>
                <a:lnTo>
                  <a:pt x="709294" y="14477"/>
                </a:lnTo>
                <a:lnTo>
                  <a:pt x="709294" y="39859"/>
                </a:lnTo>
                <a:lnTo>
                  <a:pt x="740537" y="75564"/>
                </a:lnTo>
                <a:lnTo>
                  <a:pt x="746506" y="75945"/>
                </a:lnTo>
                <a:lnTo>
                  <a:pt x="750443" y="72389"/>
                </a:lnTo>
                <a:lnTo>
                  <a:pt x="754380" y="68961"/>
                </a:lnTo>
                <a:lnTo>
                  <a:pt x="754888" y="62991"/>
                </a:lnTo>
                <a:lnTo>
                  <a:pt x="751332" y="59055"/>
                </a:lnTo>
                <a:lnTo>
                  <a:pt x="712411" y="14477"/>
                </a:lnTo>
                <a:close/>
              </a:path>
              <a:path w="755014" h="440689">
                <a:moveTo>
                  <a:pt x="709294" y="20700"/>
                </a:moveTo>
                <a:lnTo>
                  <a:pt x="706882" y="20700"/>
                </a:lnTo>
                <a:lnTo>
                  <a:pt x="699706" y="28901"/>
                </a:lnTo>
                <a:lnTo>
                  <a:pt x="709294" y="39859"/>
                </a:lnTo>
                <a:lnTo>
                  <a:pt x="709294" y="20700"/>
                </a:lnTo>
                <a:close/>
              </a:path>
              <a:path w="755014" h="440689">
                <a:moveTo>
                  <a:pt x="709294" y="14477"/>
                </a:moveTo>
                <a:lnTo>
                  <a:pt x="690244" y="14477"/>
                </a:lnTo>
                <a:lnTo>
                  <a:pt x="690244" y="39714"/>
                </a:lnTo>
                <a:lnTo>
                  <a:pt x="699706" y="28901"/>
                </a:lnTo>
                <a:lnTo>
                  <a:pt x="692531" y="20700"/>
                </a:lnTo>
                <a:lnTo>
                  <a:pt x="709294" y="20700"/>
                </a:lnTo>
                <a:lnTo>
                  <a:pt x="709294" y="14477"/>
                </a:lnTo>
                <a:close/>
              </a:path>
              <a:path w="755014" h="440689">
                <a:moveTo>
                  <a:pt x="706882" y="20700"/>
                </a:moveTo>
                <a:lnTo>
                  <a:pt x="692531" y="20700"/>
                </a:lnTo>
                <a:lnTo>
                  <a:pt x="699706" y="28901"/>
                </a:lnTo>
                <a:lnTo>
                  <a:pt x="706882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6920" y="3926585"/>
            <a:ext cx="764540" cy="440690"/>
          </a:xfrm>
          <a:custGeom>
            <a:avLst/>
            <a:gdLst/>
            <a:ahLst/>
            <a:cxnLst/>
            <a:rect l="l" t="t" r="r" b="b"/>
            <a:pathLst>
              <a:path w="764539" h="440689">
                <a:moveTo>
                  <a:pt x="662685" y="364489"/>
                </a:moveTo>
                <a:lnTo>
                  <a:pt x="654812" y="371347"/>
                </a:lnTo>
                <a:lnTo>
                  <a:pt x="654303" y="377444"/>
                </a:lnTo>
                <a:lnTo>
                  <a:pt x="657859" y="381381"/>
                </a:lnTo>
                <a:lnTo>
                  <a:pt x="709421" y="440308"/>
                </a:lnTo>
                <a:lnTo>
                  <a:pt x="722121" y="425831"/>
                </a:lnTo>
                <a:lnTo>
                  <a:pt x="699896" y="425831"/>
                </a:lnTo>
                <a:lnTo>
                  <a:pt x="699896" y="400449"/>
                </a:lnTo>
                <a:lnTo>
                  <a:pt x="672210" y="368807"/>
                </a:lnTo>
                <a:lnTo>
                  <a:pt x="668654" y="364870"/>
                </a:lnTo>
                <a:lnTo>
                  <a:pt x="662685" y="364489"/>
                </a:lnTo>
                <a:close/>
              </a:path>
              <a:path w="764539" h="440689">
                <a:moveTo>
                  <a:pt x="699896" y="400449"/>
                </a:moveTo>
                <a:lnTo>
                  <a:pt x="699896" y="425831"/>
                </a:lnTo>
                <a:lnTo>
                  <a:pt x="718946" y="425831"/>
                </a:lnTo>
                <a:lnTo>
                  <a:pt x="718946" y="419607"/>
                </a:lnTo>
                <a:lnTo>
                  <a:pt x="702309" y="419607"/>
                </a:lnTo>
                <a:lnTo>
                  <a:pt x="709484" y="411406"/>
                </a:lnTo>
                <a:lnTo>
                  <a:pt x="699896" y="400449"/>
                </a:lnTo>
                <a:close/>
              </a:path>
              <a:path w="764539" h="440689">
                <a:moveTo>
                  <a:pt x="756157" y="364489"/>
                </a:moveTo>
                <a:lnTo>
                  <a:pt x="750188" y="364870"/>
                </a:lnTo>
                <a:lnTo>
                  <a:pt x="719068" y="400449"/>
                </a:lnTo>
                <a:lnTo>
                  <a:pt x="718946" y="425831"/>
                </a:lnTo>
                <a:lnTo>
                  <a:pt x="722121" y="425831"/>
                </a:lnTo>
                <a:lnTo>
                  <a:pt x="764539" y="377444"/>
                </a:lnTo>
                <a:lnTo>
                  <a:pt x="764158" y="371347"/>
                </a:lnTo>
                <a:lnTo>
                  <a:pt x="760221" y="367919"/>
                </a:lnTo>
                <a:lnTo>
                  <a:pt x="756157" y="364489"/>
                </a:lnTo>
                <a:close/>
              </a:path>
              <a:path w="764539" h="440689">
                <a:moveTo>
                  <a:pt x="709484" y="411406"/>
                </a:moveTo>
                <a:lnTo>
                  <a:pt x="702309" y="419607"/>
                </a:lnTo>
                <a:lnTo>
                  <a:pt x="716660" y="419607"/>
                </a:lnTo>
                <a:lnTo>
                  <a:pt x="709484" y="411406"/>
                </a:lnTo>
                <a:close/>
              </a:path>
              <a:path w="764539" h="440689">
                <a:moveTo>
                  <a:pt x="718946" y="400587"/>
                </a:moveTo>
                <a:lnTo>
                  <a:pt x="709484" y="411406"/>
                </a:lnTo>
                <a:lnTo>
                  <a:pt x="716660" y="419607"/>
                </a:lnTo>
                <a:lnTo>
                  <a:pt x="718946" y="419607"/>
                </a:lnTo>
                <a:lnTo>
                  <a:pt x="718946" y="400587"/>
                </a:lnTo>
                <a:close/>
              </a:path>
              <a:path w="764539" h="440689">
                <a:moveTo>
                  <a:pt x="699896" y="220218"/>
                </a:moveTo>
                <a:lnTo>
                  <a:pt x="700018" y="400587"/>
                </a:lnTo>
                <a:lnTo>
                  <a:pt x="709484" y="411406"/>
                </a:lnTo>
                <a:lnTo>
                  <a:pt x="718946" y="400587"/>
                </a:lnTo>
                <a:lnTo>
                  <a:pt x="718946" y="229743"/>
                </a:lnTo>
                <a:lnTo>
                  <a:pt x="709421" y="229743"/>
                </a:lnTo>
                <a:lnTo>
                  <a:pt x="699896" y="220218"/>
                </a:lnTo>
                <a:close/>
              </a:path>
              <a:path w="764539" h="440689">
                <a:moveTo>
                  <a:pt x="55117" y="28829"/>
                </a:moveTo>
                <a:lnTo>
                  <a:pt x="45592" y="39714"/>
                </a:lnTo>
                <a:lnTo>
                  <a:pt x="45592" y="229743"/>
                </a:lnTo>
                <a:lnTo>
                  <a:pt x="699896" y="229743"/>
                </a:lnTo>
                <a:lnTo>
                  <a:pt x="699896" y="220218"/>
                </a:lnTo>
                <a:lnTo>
                  <a:pt x="64642" y="220218"/>
                </a:lnTo>
                <a:lnTo>
                  <a:pt x="55117" y="210693"/>
                </a:lnTo>
                <a:lnTo>
                  <a:pt x="64642" y="210693"/>
                </a:lnTo>
                <a:lnTo>
                  <a:pt x="64642" y="39714"/>
                </a:lnTo>
                <a:lnTo>
                  <a:pt x="55117" y="28829"/>
                </a:lnTo>
                <a:close/>
              </a:path>
              <a:path w="764539" h="440689">
                <a:moveTo>
                  <a:pt x="718946" y="210693"/>
                </a:moveTo>
                <a:lnTo>
                  <a:pt x="64642" y="210693"/>
                </a:lnTo>
                <a:lnTo>
                  <a:pt x="64642" y="220218"/>
                </a:lnTo>
                <a:lnTo>
                  <a:pt x="699896" y="220218"/>
                </a:lnTo>
                <a:lnTo>
                  <a:pt x="709421" y="229743"/>
                </a:lnTo>
                <a:lnTo>
                  <a:pt x="718946" y="229743"/>
                </a:lnTo>
                <a:lnTo>
                  <a:pt x="718946" y="210693"/>
                </a:lnTo>
                <a:close/>
              </a:path>
              <a:path w="764539" h="440689">
                <a:moveTo>
                  <a:pt x="64642" y="210693"/>
                </a:moveTo>
                <a:lnTo>
                  <a:pt x="55117" y="210693"/>
                </a:lnTo>
                <a:lnTo>
                  <a:pt x="64642" y="220218"/>
                </a:lnTo>
                <a:lnTo>
                  <a:pt x="64642" y="210693"/>
                </a:lnTo>
                <a:close/>
              </a:path>
              <a:path w="764539" h="440689">
                <a:moveTo>
                  <a:pt x="55117" y="0"/>
                </a:moveTo>
                <a:lnTo>
                  <a:pt x="3555" y="59055"/>
                </a:lnTo>
                <a:lnTo>
                  <a:pt x="0" y="62991"/>
                </a:lnTo>
                <a:lnTo>
                  <a:pt x="380" y="68961"/>
                </a:lnTo>
                <a:lnTo>
                  <a:pt x="4444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79" y="71500"/>
                </a:lnTo>
                <a:lnTo>
                  <a:pt x="45592" y="39714"/>
                </a:lnTo>
                <a:lnTo>
                  <a:pt x="45592" y="14477"/>
                </a:lnTo>
                <a:lnTo>
                  <a:pt x="67759" y="14477"/>
                </a:lnTo>
                <a:lnTo>
                  <a:pt x="55117" y="0"/>
                </a:lnTo>
                <a:close/>
              </a:path>
              <a:path w="764539" h="440689">
                <a:moveTo>
                  <a:pt x="67759" y="14477"/>
                </a:moveTo>
                <a:lnTo>
                  <a:pt x="64642" y="14477"/>
                </a:lnTo>
                <a:lnTo>
                  <a:pt x="64642" y="39714"/>
                </a:lnTo>
                <a:lnTo>
                  <a:pt x="92455" y="71500"/>
                </a:lnTo>
                <a:lnTo>
                  <a:pt x="95884" y="75564"/>
                </a:lnTo>
                <a:lnTo>
                  <a:pt x="101853" y="75945"/>
                </a:lnTo>
                <a:lnTo>
                  <a:pt x="105790" y="72389"/>
                </a:lnTo>
                <a:lnTo>
                  <a:pt x="109854" y="68961"/>
                </a:lnTo>
                <a:lnTo>
                  <a:pt x="110235" y="62991"/>
                </a:lnTo>
                <a:lnTo>
                  <a:pt x="106679" y="59055"/>
                </a:lnTo>
                <a:lnTo>
                  <a:pt x="67759" y="14477"/>
                </a:lnTo>
                <a:close/>
              </a:path>
              <a:path w="764539" h="440689">
                <a:moveTo>
                  <a:pt x="64642" y="14477"/>
                </a:moveTo>
                <a:lnTo>
                  <a:pt x="45592" y="14477"/>
                </a:lnTo>
                <a:lnTo>
                  <a:pt x="45592" y="39714"/>
                </a:lnTo>
                <a:lnTo>
                  <a:pt x="55117" y="28829"/>
                </a:lnTo>
                <a:lnTo>
                  <a:pt x="48005" y="20700"/>
                </a:lnTo>
                <a:lnTo>
                  <a:pt x="64642" y="20700"/>
                </a:lnTo>
                <a:lnTo>
                  <a:pt x="64642" y="14477"/>
                </a:lnTo>
                <a:close/>
              </a:path>
              <a:path w="764539" h="440689">
                <a:moveTo>
                  <a:pt x="64642" y="20700"/>
                </a:moveTo>
                <a:lnTo>
                  <a:pt x="62229" y="20700"/>
                </a:lnTo>
                <a:lnTo>
                  <a:pt x="55117" y="28829"/>
                </a:lnTo>
                <a:lnTo>
                  <a:pt x="64642" y="39714"/>
                </a:lnTo>
                <a:lnTo>
                  <a:pt x="64642" y="20700"/>
                </a:lnTo>
                <a:close/>
              </a:path>
              <a:path w="764539" h="440689">
                <a:moveTo>
                  <a:pt x="62229" y="20700"/>
                </a:moveTo>
                <a:lnTo>
                  <a:pt x="48005" y="20700"/>
                </a:lnTo>
                <a:lnTo>
                  <a:pt x="55117" y="28829"/>
                </a:lnTo>
                <a:lnTo>
                  <a:pt x="62229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88132" y="2614676"/>
            <a:ext cx="1050290" cy="1013460"/>
          </a:xfrm>
          <a:custGeom>
            <a:avLst/>
            <a:gdLst/>
            <a:ahLst/>
            <a:cxnLst/>
            <a:rect l="l" t="t" r="r" b="b"/>
            <a:pathLst>
              <a:path w="1050289" h="1013460">
                <a:moveTo>
                  <a:pt x="748571" y="789939"/>
                </a:moveTo>
                <a:lnTo>
                  <a:pt x="698754" y="789939"/>
                </a:lnTo>
                <a:lnTo>
                  <a:pt x="893318" y="986789"/>
                </a:lnTo>
                <a:lnTo>
                  <a:pt x="907186" y="998220"/>
                </a:lnTo>
                <a:lnTo>
                  <a:pt x="922924" y="1007110"/>
                </a:lnTo>
                <a:lnTo>
                  <a:pt x="940020" y="1012190"/>
                </a:lnTo>
                <a:lnTo>
                  <a:pt x="957961" y="1013460"/>
                </a:lnTo>
                <a:lnTo>
                  <a:pt x="976050" y="1012190"/>
                </a:lnTo>
                <a:lnTo>
                  <a:pt x="993235" y="1007110"/>
                </a:lnTo>
                <a:lnTo>
                  <a:pt x="1009038" y="998220"/>
                </a:lnTo>
                <a:lnTo>
                  <a:pt x="1022984" y="986789"/>
                </a:lnTo>
                <a:lnTo>
                  <a:pt x="1030311" y="977900"/>
                </a:lnTo>
                <a:lnTo>
                  <a:pt x="958215" y="977900"/>
                </a:lnTo>
                <a:lnTo>
                  <a:pt x="937013" y="974089"/>
                </a:lnTo>
                <a:lnTo>
                  <a:pt x="918337" y="962660"/>
                </a:lnTo>
                <a:lnTo>
                  <a:pt x="748571" y="789939"/>
                </a:lnTo>
                <a:close/>
              </a:path>
              <a:path w="1050289" h="1013460">
                <a:moveTo>
                  <a:pt x="860624" y="689610"/>
                </a:moveTo>
                <a:lnTo>
                  <a:pt x="809752" y="689610"/>
                </a:lnTo>
                <a:lnTo>
                  <a:pt x="998346" y="881380"/>
                </a:lnTo>
                <a:lnTo>
                  <a:pt x="1005425" y="890270"/>
                </a:lnTo>
                <a:lnTo>
                  <a:pt x="1010586" y="899160"/>
                </a:lnTo>
                <a:lnTo>
                  <a:pt x="1013723" y="910589"/>
                </a:lnTo>
                <a:lnTo>
                  <a:pt x="1014730" y="922020"/>
                </a:lnTo>
                <a:lnTo>
                  <a:pt x="1013702" y="932180"/>
                </a:lnTo>
                <a:lnTo>
                  <a:pt x="979416" y="974089"/>
                </a:lnTo>
                <a:lnTo>
                  <a:pt x="958215" y="977900"/>
                </a:lnTo>
                <a:lnTo>
                  <a:pt x="1030311" y="977900"/>
                </a:lnTo>
                <a:lnTo>
                  <a:pt x="1034498" y="972820"/>
                </a:lnTo>
                <a:lnTo>
                  <a:pt x="1042987" y="956310"/>
                </a:lnTo>
                <a:lnTo>
                  <a:pt x="1048238" y="939800"/>
                </a:lnTo>
                <a:lnTo>
                  <a:pt x="1050036" y="922020"/>
                </a:lnTo>
                <a:lnTo>
                  <a:pt x="1048331" y="902970"/>
                </a:lnTo>
                <a:lnTo>
                  <a:pt x="1043162" y="885189"/>
                </a:lnTo>
                <a:lnTo>
                  <a:pt x="1034730" y="869950"/>
                </a:lnTo>
                <a:lnTo>
                  <a:pt x="1023239" y="854710"/>
                </a:lnTo>
                <a:lnTo>
                  <a:pt x="860624" y="689610"/>
                </a:lnTo>
                <a:close/>
              </a:path>
              <a:path w="1050289" h="1013460">
                <a:moveTo>
                  <a:pt x="138430" y="612139"/>
                </a:moveTo>
                <a:lnTo>
                  <a:pt x="107315" y="629920"/>
                </a:lnTo>
                <a:lnTo>
                  <a:pt x="133925" y="673100"/>
                </a:lnTo>
                <a:lnTo>
                  <a:pt x="165267" y="713739"/>
                </a:lnTo>
                <a:lnTo>
                  <a:pt x="200871" y="748030"/>
                </a:lnTo>
                <a:lnTo>
                  <a:pt x="240266" y="779780"/>
                </a:lnTo>
                <a:lnTo>
                  <a:pt x="282982" y="805180"/>
                </a:lnTo>
                <a:lnTo>
                  <a:pt x="328549" y="825500"/>
                </a:lnTo>
                <a:lnTo>
                  <a:pt x="376495" y="840739"/>
                </a:lnTo>
                <a:lnTo>
                  <a:pt x="426351" y="850900"/>
                </a:lnTo>
                <a:lnTo>
                  <a:pt x="477647" y="853439"/>
                </a:lnTo>
                <a:lnTo>
                  <a:pt x="524331" y="850900"/>
                </a:lnTo>
                <a:lnTo>
                  <a:pt x="570216" y="843280"/>
                </a:lnTo>
                <a:lnTo>
                  <a:pt x="614871" y="830580"/>
                </a:lnTo>
                <a:lnTo>
                  <a:pt x="645578" y="817880"/>
                </a:lnTo>
                <a:lnTo>
                  <a:pt x="477647" y="817880"/>
                </a:lnTo>
                <a:lnTo>
                  <a:pt x="430663" y="815339"/>
                </a:lnTo>
                <a:lnTo>
                  <a:pt x="384995" y="806450"/>
                </a:lnTo>
                <a:lnTo>
                  <a:pt x="341074" y="792480"/>
                </a:lnTo>
                <a:lnTo>
                  <a:pt x="299334" y="773430"/>
                </a:lnTo>
                <a:lnTo>
                  <a:pt x="260204" y="749300"/>
                </a:lnTo>
                <a:lnTo>
                  <a:pt x="224117" y="721360"/>
                </a:lnTo>
                <a:lnTo>
                  <a:pt x="191504" y="688339"/>
                </a:lnTo>
                <a:lnTo>
                  <a:pt x="162798" y="652780"/>
                </a:lnTo>
                <a:lnTo>
                  <a:pt x="138430" y="612139"/>
                </a:lnTo>
                <a:close/>
              </a:path>
              <a:path w="1050289" h="1013460">
                <a:moveTo>
                  <a:pt x="642061" y="35560"/>
                </a:moveTo>
                <a:lnTo>
                  <a:pt x="477647" y="35560"/>
                </a:lnTo>
                <a:lnTo>
                  <a:pt x="525879" y="39370"/>
                </a:lnTo>
                <a:lnTo>
                  <a:pt x="572329" y="48260"/>
                </a:lnTo>
                <a:lnTo>
                  <a:pt x="616636" y="62229"/>
                </a:lnTo>
                <a:lnTo>
                  <a:pt x="658439" y="82550"/>
                </a:lnTo>
                <a:lnTo>
                  <a:pt x="697376" y="106679"/>
                </a:lnTo>
                <a:lnTo>
                  <a:pt x="733085" y="134620"/>
                </a:lnTo>
                <a:lnTo>
                  <a:pt x="765206" y="167640"/>
                </a:lnTo>
                <a:lnTo>
                  <a:pt x="793377" y="204470"/>
                </a:lnTo>
                <a:lnTo>
                  <a:pt x="817236" y="243839"/>
                </a:lnTo>
                <a:lnTo>
                  <a:pt x="836422" y="285750"/>
                </a:lnTo>
                <a:lnTo>
                  <a:pt x="850574" y="331470"/>
                </a:lnTo>
                <a:lnTo>
                  <a:pt x="859330" y="378460"/>
                </a:lnTo>
                <a:lnTo>
                  <a:pt x="862330" y="427989"/>
                </a:lnTo>
                <a:lnTo>
                  <a:pt x="859318" y="476250"/>
                </a:lnTo>
                <a:lnTo>
                  <a:pt x="850529" y="523239"/>
                </a:lnTo>
                <a:lnTo>
                  <a:pt x="836329" y="568960"/>
                </a:lnTo>
                <a:lnTo>
                  <a:pt x="817086" y="610870"/>
                </a:lnTo>
                <a:lnTo>
                  <a:pt x="793169" y="650239"/>
                </a:lnTo>
                <a:lnTo>
                  <a:pt x="764944" y="687070"/>
                </a:lnTo>
                <a:lnTo>
                  <a:pt x="732779" y="718820"/>
                </a:lnTo>
                <a:lnTo>
                  <a:pt x="697043" y="748030"/>
                </a:lnTo>
                <a:lnTo>
                  <a:pt x="658102" y="772160"/>
                </a:lnTo>
                <a:lnTo>
                  <a:pt x="616324" y="791210"/>
                </a:lnTo>
                <a:lnTo>
                  <a:pt x="572077" y="806450"/>
                </a:lnTo>
                <a:lnTo>
                  <a:pt x="525729" y="815339"/>
                </a:lnTo>
                <a:lnTo>
                  <a:pt x="477647" y="817880"/>
                </a:lnTo>
                <a:lnTo>
                  <a:pt x="645578" y="817880"/>
                </a:lnTo>
                <a:lnTo>
                  <a:pt x="657861" y="812800"/>
                </a:lnTo>
                <a:lnTo>
                  <a:pt x="698754" y="789939"/>
                </a:lnTo>
                <a:lnTo>
                  <a:pt x="748571" y="789939"/>
                </a:lnTo>
                <a:lnTo>
                  <a:pt x="728599" y="769620"/>
                </a:lnTo>
                <a:lnTo>
                  <a:pt x="750923" y="751839"/>
                </a:lnTo>
                <a:lnTo>
                  <a:pt x="771937" y="731520"/>
                </a:lnTo>
                <a:lnTo>
                  <a:pt x="791571" y="711200"/>
                </a:lnTo>
                <a:lnTo>
                  <a:pt x="809752" y="689610"/>
                </a:lnTo>
                <a:lnTo>
                  <a:pt x="860624" y="689610"/>
                </a:lnTo>
                <a:lnTo>
                  <a:pt x="830580" y="659130"/>
                </a:lnTo>
                <a:lnTo>
                  <a:pt x="854514" y="615950"/>
                </a:lnTo>
                <a:lnTo>
                  <a:pt x="873347" y="571500"/>
                </a:lnTo>
                <a:lnTo>
                  <a:pt x="886943" y="524510"/>
                </a:lnTo>
                <a:lnTo>
                  <a:pt x="895169" y="476250"/>
                </a:lnTo>
                <a:lnTo>
                  <a:pt x="897890" y="427989"/>
                </a:lnTo>
                <a:lnTo>
                  <a:pt x="895056" y="377189"/>
                </a:lnTo>
                <a:lnTo>
                  <a:pt x="886766" y="330200"/>
                </a:lnTo>
                <a:lnTo>
                  <a:pt x="873339" y="283210"/>
                </a:lnTo>
                <a:lnTo>
                  <a:pt x="855092" y="240030"/>
                </a:lnTo>
                <a:lnTo>
                  <a:pt x="832341" y="198120"/>
                </a:lnTo>
                <a:lnTo>
                  <a:pt x="805406" y="160020"/>
                </a:lnTo>
                <a:lnTo>
                  <a:pt x="774604" y="125729"/>
                </a:lnTo>
                <a:lnTo>
                  <a:pt x="740253" y="93979"/>
                </a:lnTo>
                <a:lnTo>
                  <a:pt x="702669" y="67310"/>
                </a:lnTo>
                <a:lnTo>
                  <a:pt x="662171" y="44450"/>
                </a:lnTo>
                <a:lnTo>
                  <a:pt x="642061" y="35560"/>
                </a:lnTo>
                <a:close/>
              </a:path>
              <a:path w="1050289" h="1013460">
                <a:moveTo>
                  <a:pt x="235128" y="565150"/>
                </a:moveTo>
                <a:lnTo>
                  <a:pt x="194564" y="565150"/>
                </a:lnTo>
                <a:lnTo>
                  <a:pt x="220075" y="609600"/>
                </a:lnTo>
                <a:lnTo>
                  <a:pt x="251965" y="648970"/>
                </a:lnTo>
                <a:lnTo>
                  <a:pt x="289396" y="681989"/>
                </a:lnTo>
                <a:lnTo>
                  <a:pt x="331529" y="708660"/>
                </a:lnTo>
                <a:lnTo>
                  <a:pt x="377529" y="728980"/>
                </a:lnTo>
                <a:lnTo>
                  <a:pt x="426556" y="741680"/>
                </a:lnTo>
                <a:lnTo>
                  <a:pt x="477774" y="745489"/>
                </a:lnTo>
                <a:lnTo>
                  <a:pt x="524113" y="741680"/>
                </a:lnTo>
                <a:lnTo>
                  <a:pt x="568385" y="732789"/>
                </a:lnTo>
                <a:lnTo>
                  <a:pt x="610094" y="716280"/>
                </a:lnTo>
                <a:lnTo>
                  <a:pt x="621462" y="709930"/>
                </a:lnTo>
                <a:lnTo>
                  <a:pt x="478028" y="709930"/>
                </a:lnTo>
                <a:lnTo>
                  <a:pt x="432513" y="706120"/>
                </a:lnTo>
                <a:lnTo>
                  <a:pt x="389392" y="694689"/>
                </a:lnTo>
                <a:lnTo>
                  <a:pt x="349234" y="678180"/>
                </a:lnTo>
                <a:lnTo>
                  <a:pt x="312613" y="655320"/>
                </a:lnTo>
                <a:lnTo>
                  <a:pt x="280098" y="626110"/>
                </a:lnTo>
                <a:lnTo>
                  <a:pt x="252262" y="593089"/>
                </a:lnTo>
                <a:lnTo>
                  <a:pt x="235128" y="565150"/>
                </a:lnTo>
                <a:close/>
              </a:path>
              <a:path w="1050289" h="1013460">
                <a:moveTo>
                  <a:pt x="619299" y="143510"/>
                </a:moveTo>
                <a:lnTo>
                  <a:pt x="478028" y="143510"/>
                </a:lnTo>
                <a:lnTo>
                  <a:pt x="523610" y="148590"/>
                </a:lnTo>
                <a:lnTo>
                  <a:pt x="566785" y="158750"/>
                </a:lnTo>
                <a:lnTo>
                  <a:pt x="606981" y="176529"/>
                </a:lnTo>
                <a:lnTo>
                  <a:pt x="643625" y="199390"/>
                </a:lnTo>
                <a:lnTo>
                  <a:pt x="676147" y="228600"/>
                </a:lnTo>
                <a:lnTo>
                  <a:pt x="703976" y="260350"/>
                </a:lnTo>
                <a:lnTo>
                  <a:pt x="726539" y="298450"/>
                </a:lnTo>
                <a:lnTo>
                  <a:pt x="743264" y="337820"/>
                </a:lnTo>
                <a:lnTo>
                  <a:pt x="753582" y="382270"/>
                </a:lnTo>
                <a:lnTo>
                  <a:pt x="756919" y="427989"/>
                </a:lnTo>
                <a:lnTo>
                  <a:pt x="753548" y="472439"/>
                </a:lnTo>
                <a:lnTo>
                  <a:pt x="743204" y="515620"/>
                </a:lnTo>
                <a:lnTo>
                  <a:pt x="726459" y="556260"/>
                </a:lnTo>
                <a:lnTo>
                  <a:pt x="703884" y="593089"/>
                </a:lnTo>
                <a:lnTo>
                  <a:pt x="676052" y="626110"/>
                </a:lnTo>
                <a:lnTo>
                  <a:pt x="643534" y="655320"/>
                </a:lnTo>
                <a:lnTo>
                  <a:pt x="606901" y="678180"/>
                </a:lnTo>
                <a:lnTo>
                  <a:pt x="566724" y="694689"/>
                </a:lnTo>
                <a:lnTo>
                  <a:pt x="523576" y="706120"/>
                </a:lnTo>
                <a:lnTo>
                  <a:pt x="478028" y="709930"/>
                </a:lnTo>
                <a:lnTo>
                  <a:pt x="621462" y="709930"/>
                </a:lnTo>
                <a:lnTo>
                  <a:pt x="683847" y="668020"/>
                </a:lnTo>
                <a:lnTo>
                  <a:pt x="714904" y="636270"/>
                </a:lnTo>
                <a:lnTo>
                  <a:pt x="741422" y="600710"/>
                </a:lnTo>
                <a:lnTo>
                  <a:pt x="762908" y="561339"/>
                </a:lnTo>
                <a:lnTo>
                  <a:pt x="778866" y="519430"/>
                </a:lnTo>
                <a:lnTo>
                  <a:pt x="788803" y="474980"/>
                </a:lnTo>
                <a:lnTo>
                  <a:pt x="792226" y="427989"/>
                </a:lnTo>
                <a:lnTo>
                  <a:pt x="788809" y="381000"/>
                </a:lnTo>
                <a:lnTo>
                  <a:pt x="778887" y="335280"/>
                </a:lnTo>
                <a:lnTo>
                  <a:pt x="762949" y="293370"/>
                </a:lnTo>
                <a:lnTo>
                  <a:pt x="741487" y="254000"/>
                </a:lnTo>
                <a:lnTo>
                  <a:pt x="714990" y="218439"/>
                </a:lnTo>
                <a:lnTo>
                  <a:pt x="683951" y="186690"/>
                </a:lnTo>
                <a:lnTo>
                  <a:pt x="648858" y="160020"/>
                </a:lnTo>
                <a:lnTo>
                  <a:pt x="619299" y="143510"/>
                </a:lnTo>
                <a:close/>
              </a:path>
              <a:path w="1050289" h="1013460">
                <a:moveTo>
                  <a:pt x="486664" y="234950"/>
                </a:moveTo>
                <a:lnTo>
                  <a:pt x="434250" y="237489"/>
                </a:lnTo>
                <a:lnTo>
                  <a:pt x="379491" y="247650"/>
                </a:lnTo>
                <a:lnTo>
                  <a:pt x="336377" y="266700"/>
                </a:lnTo>
                <a:lnTo>
                  <a:pt x="318897" y="297180"/>
                </a:lnTo>
                <a:lnTo>
                  <a:pt x="318897" y="299720"/>
                </a:lnTo>
                <a:lnTo>
                  <a:pt x="318643" y="300989"/>
                </a:lnTo>
                <a:lnTo>
                  <a:pt x="347472" y="566420"/>
                </a:lnTo>
                <a:lnTo>
                  <a:pt x="413178" y="610870"/>
                </a:lnTo>
                <a:lnTo>
                  <a:pt x="458503" y="615950"/>
                </a:lnTo>
                <a:lnTo>
                  <a:pt x="481456" y="617220"/>
                </a:lnTo>
                <a:lnTo>
                  <a:pt x="539374" y="613410"/>
                </a:lnTo>
                <a:lnTo>
                  <a:pt x="558419" y="609600"/>
                </a:lnTo>
                <a:lnTo>
                  <a:pt x="564679" y="607060"/>
                </a:lnTo>
                <a:lnTo>
                  <a:pt x="570880" y="605789"/>
                </a:lnTo>
                <a:lnTo>
                  <a:pt x="577010" y="603250"/>
                </a:lnTo>
                <a:lnTo>
                  <a:pt x="583057" y="601980"/>
                </a:lnTo>
                <a:lnTo>
                  <a:pt x="596816" y="594360"/>
                </a:lnTo>
                <a:lnTo>
                  <a:pt x="606837" y="586739"/>
                </a:lnTo>
                <a:lnTo>
                  <a:pt x="610414" y="581660"/>
                </a:lnTo>
                <a:lnTo>
                  <a:pt x="481584" y="581660"/>
                </a:lnTo>
                <a:lnTo>
                  <a:pt x="444640" y="579120"/>
                </a:lnTo>
                <a:lnTo>
                  <a:pt x="415020" y="574039"/>
                </a:lnTo>
                <a:lnTo>
                  <a:pt x="393948" y="568960"/>
                </a:lnTo>
                <a:lnTo>
                  <a:pt x="382650" y="562610"/>
                </a:lnTo>
                <a:lnTo>
                  <a:pt x="358902" y="340360"/>
                </a:lnTo>
                <a:lnTo>
                  <a:pt x="648656" y="340360"/>
                </a:lnTo>
                <a:lnTo>
                  <a:pt x="650891" y="325120"/>
                </a:lnTo>
                <a:lnTo>
                  <a:pt x="486283" y="325120"/>
                </a:lnTo>
                <a:lnTo>
                  <a:pt x="433075" y="322580"/>
                </a:lnTo>
                <a:lnTo>
                  <a:pt x="393430" y="314960"/>
                </a:lnTo>
                <a:lnTo>
                  <a:pt x="367285" y="306070"/>
                </a:lnTo>
                <a:lnTo>
                  <a:pt x="354584" y="298450"/>
                </a:lnTo>
                <a:lnTo>
                  <a:pt x="367285" y="290830"/>
                </a:lnTo>
                <a:lnTo>
                  <a:pt x="393430" y="281939"/>
                </a:lnTo>
                <a:lnTo>
                  <a:pt x="433075" y="274320"/>
                </a:lnTo>
                <a:lnTo>
                  <a:pt x="486283" y="271780"/>
                </a:lnTo>
                <a:lnTo>
                  <a:pt x="639849" y="271780"/>
                </a:lnTo>
                <a:lnTo>
                  <a:pt x="636932" y="266700"/>
                </a:lnTo>
                <a:lnTo>
                  <a:pt x="593788" y="247650"/>
                </a:lnTo>
                <a:lnTo>
                  <a:pt x="539023" y="237489"/>
                </a:lnTo>
                <a:lnTo>
                  <a:pt x="486664" y="234950"/>
                </a:lnTo>
                <a:close/>
              </a:path>
              <a:path w="1050289" h="1013460">
                <a:moveTo>
                  <a:pt x="580249" y="431800"/>
                </a:moveTo>
                <a:lnTo>
                  <a:pt x="491109" y="431800"/>
                </a:lnTo>
                <a:lnTo>
                  <a:pt x="566957" y="466089"/>
                </a:lnTo>
                <a:lnTo>
                  <a:pt x="592963" y="474980"/>
                </a:lnTo>
                <a:lnTo>
                  <a:pt x="580136" y="562610"/>
                </a:lnTo>
                <a:lnTo>
                  <a:pt x="576834" y="565150"/>
                </a:lnTo>
                <a:lnTo>
                  <a:pt x="573278" y="566420"/>
                </a:lnTo>
                <a:lnTo>
                  <a:pt x="569468" y="567689"/>
                </a:lnTo>
                <a:lnTo>
                  <a:pt x="563244" y="570230"/>
                </a:lnTo>
                <a:lnTo>
                  <a:pt x="556768" y="572770"/>
                </a:lnTo>
                <a:lnTo>
                  <a:pt x="550164" y="574039"/>
                </a:lnTo>
                <a:lnTo>
                  <a:pt x="533144" y="577850"/>
                </a:lnTo>
                <a:lnTo>
                  <a:pt x="516016" y="580389"/>
                </a:lnTo>
                <a:lnTo>
                  <a:pt x="498818" y="580389"/>
                </a:lnTo>
                <a:lnTo>
                  <a:pt x="481584" y="581660"/>
                </a:lnTo>
                <a:lnTo>
                  <a:pt x="610414" y="581660"/>
                </a:lnTo>
                <a:lnTo>
                  <a:pt x="613096" y="577850"/>
                </a:lnTo>
                <a:lnTo>
                  <a:pt x="615569" y="567689"/>
                </a:lnTo>
                <a:lnTo>
                  <a:pt x="627507" y="486410"/>
                </a:lnTo>
                <a:lnTo>
                  <a:pt x="657911" y="486410"/>
                </a:lnTo>
                <a:lnTo>
                  <a:pt x="664654" y="483870"/>
                </a:lnTo>
                <a:lnTo>
                  <a:pt x="668825" y="480060"/>
                </a:lnTo>
                <a:lnTo>
                  <a:pt x="674751" y="471170"/>
                </a:lnTo>
                <a:lnTo>
                  <a:pt x="675767" y="464820"/>
                </a:lnTo>
                <a:lnTo>
                  <a:pt x="674116" y="459739"/>
                </a:lnTo>
                <a:lnTo>
                  <a:pt x="668831" y="448310"/>
                </a:lnTo>
                <a:lnTo>
                  <a:pt x="661619" y="439420"/>
                </a:lnTo>
                <a:lnTo>
                  <a:pt x="598424" y="439420"/>
                </a:lnTo>
                <a:lnTo>
                  <a:pt x="580249" y="431800"/>
                </a:lnTo>
                <a:close/>
              </a:path>
              <a:path w="1050289" h="1013460">
                <a:moveTo>
                  <a:pt x="477774" y="107950"/>
                </a:moveTo>
                <a:lnTo>
                  <a:pt x="429036" y="113029"/>
                </a:lnTo>
                <a:lnTo>
                  <a:pt x="382339" y="123190"/>
                </a:lnTo>
                <a:lnTo>
                  <a:pt x="338365" y="142240"/>
                </a:lnTo>
                <a:lnTo>
                  <a:pt x="297799" y="166370"/>
                </a:lnTo>
                <a:lnTo>
                  <a:pt x="261322" y="195579"/>
                </a:lnTo>
                <a:lnTo>
                  <a:pt x="229617" y="231139"/>
                </a:lnTo>
                <a:lnTo>
                  <a:pt x="203369" y="271780"/>
                </a:lnTo>
                <a:lnTo>
                  <a:pt x="183261" y="316230"/>
                </a:lnTo>
                <a:lnTo>
                  <a:pt x="35687" y="316230"/>
                </a:lnTo>
                <a:lnTo>
                  <a:pt x="35687" y="351789"/>
                </a:lnTo>
                <a:lnTo>
                  <a:pt x="172466" y="351789"/>
                </a:lnTo>
                <a:lnTo>
                  <a:pt x="168753" y="369570"/>
                </a:lnTo>
                <a:lnTo>
                  <a:pt x="166004" y="387350"/>
                </a:lnTo>
                <a:lnTo>
                  <a:pt x="164232" y="405130"/>
                </a:lnTo>
                <a:lnTo>
                  <a:pt x="163449" y="424180"/>
                </a:lnTo>
                <a:lnTo>
                  <a:pt x="0" y="424180"/>
                </a:lnTo>
                <a:lnTo>
                  <a:pt x="0" y="459739"/>
                </a:lnTo>
                <a:lnTo>
                  <a:pt x="164592" y="459739"/>
                </a:lnTo>
                <a:lnTo>
                  <a:pt x="166965" y="477520"/>
                </a:lnTo>
                <a:lnTo>
                  <a:pt x="170433" y="496570"/>
                </a:lnTo>
                <a:lnTo>
                  <a:pt x="174950" y="514350"/>
                </a:lnTo>
                <a:lnTo>
                  <a:pt x="180467" y="530860"/>
                </a:lnTo>
                <a:lnTo>
                  <a:pt x="35687" y="530860"/>
                </a:lnTo>
                <a:lnTo>
                  <a:pt x="35687" y="566420"/>
                </a:lnTo>
                <a:lnTo>
                  <a:pt x="194564" y="566420"/>
                </a:lnTo>
                <a:lnTo>
                  <a:pt x="194564" y="565150"/>
                </a:lnTo>
                <a:lnTo>
                  <a:pt x="235128" y="565150"/>
                </a:lnTo>
                <a:lnTo>
                  <a:pt x="229676" y="556260"/>
                </a:lnTo>
                <a:lnTo>
                  <a:pt x="212912" y="515620"/>
                </a:lnTo>
                <a:lnTo>
                  <a:pt x="202542" y="472439"/>
                </a:lnTo>
                <a:lnTo>
                  <a:pt x="199136" y="427989"/>
                </a:lnTo>
                <a:lnTo>
                  <a:pt x="202542" y="382270"/>
                </a:lnTo>
                <a:lnTo>
                  <a:pt x="212912" y="337820"/>
                </a:lnTo>
                <a:lnTo>
                  <a:pt x="229676" y="298450"/>
                </a:lnTo>
                <a:lnTo>
                  <a:pt x="252262" y="260350"/>
                </a:lnTo>
                <a:lnTo>
                  <a:pt x="280098" y="228600"/>
                </a:lnTo>
                <a:lnTo>
                  <a:pt x="312613" y="199390"/>
                </a:lnTo>
                <a:lnTo>
                  <a:pt x="349234" y="176529"/>
                </a:lnTo>
                <a:lnTo>
                  <a:pt x="389392" y="158750"/>
                </a:lnTo>
                <a:lnTo>
                  <a:pt x="432513" y="148590"/>
                </a:lnTo>
                <a:lnTo>
                  <a:pt x="478028" y="143510"/>
                </a:lnTo>
                <a:lnTo>
                  <a:pt x="619299" y="143510"/>
                </a:lnTo>
                <a:lnTo>
                  <a:pt x="610203" y="138429"/>
                </a:lnTo>
                <a:lnTo>
                  <a:pt x="568477" y="121920"/>
                </a:lnTo>
                <a:lnTo>
                  <a:pt x="524171" y="111760"/>
                </a:lnTo>
                <a:lnTo>
                  <a:pt x="477774" y="107950"/>
                </a:lnTo>
                <a:close/>
              </a:path>
              <a:path w="1050289" h="1013460">
                <a:moveTo>
                  <a:pt x="657911" y="486410"/>
                </a:moveTo>
                <a:lnTo>
                  <a:pt x="627507" y="486410"/>
                </a:lnTo>
                <a:lnTo>
                  <a:pt x="634111" y="487680"/>
                </a:lnTo>
                <a:lnTo>
                  <a:pt x="647573" y="487680"/>
                </a:lnTo>
                <a:lnTo>
                  <a:pt x="657911" y="486410"/>
                </a:lnTo>
                <a:close/>
              </a:path>
              <a:path w="1050289" h="1013460">
                <a:moveTo>
                  <a:pt x="648470" y="341630"/>
                </a:moveTo>
                <a:lnTo>
                  <a:pt x="612521" y="341630"/>
                </a:lnTo>
                <a:lnTo>
                  <a:pt x="598424" y="439420"/>
                </a:lnTo>
                <a:lnTo>
                  <a:pt x="661619" y="439420"/>
                </a:lnTo>
                <a:lnTo>
                  <a:pt x="659558" y="436880"/>
                </a:lnTo>
                <a:lnTo>
                  <a:pt x="648452" y="425450"/>
                </a:lnTo>
                <a:lnTo>
                  <a:pt x="637667" y="415289"/>
                </a:lnTo>
                <a:lnTo>
                  <a:pt x="648470" y="341630"/>
                </a:lnTo>
                <a:close/>
              </a:path>
              <a:path w="1050289" h="1013460">
                <a:moveTo>
                  <a:pt x="481584" y="379730"/>
                </a:moveTo>
                <a:lnTo>
                  <a:pt x="471221" y="382270"/>
                </a:lnTo>
                <a:lnTo>
                  <a:pt x="462788" y="387350"/>
                </a:lnTo>
                <a:lnTo>
                  <a:pt x="457116" y="396239"/>
                </a:lnTo>
                <a:lnTo>
                  <a:pt x="455041" y="406400"/>
                </a:lnTo>
                <a:lnTo>
                  <a:pt x="457116" y="416560"/>
                </a:lnTo>
                <a:lnTo>
                  <a:pt x="462788" y="425450"/>
                </a:lnTo>
                <a:lnTo>
                  <a:pt x="471221" y="430530"/>
                </a:lnTo>
                <a:lnTo>
                  <a:pt x="481584" y="433070"/>
                </a:lnTo>
                <a:lnTo>
                  <a:pt x="484759" y="433070"/>
                </a:lnTo>
                <a:lnTo>
                  <a:pt x="488061" y="431800"/>
                </a:lnTo>
                <a:lnTo>
                  <a:pt x="580249" y="431800"/>
                </a:lnTo>
                <a:lnTo>
                  <a:pt x="577220" y="430530"/>
                </a:lnTo>
                <a:lnTo>
                  <a:pt x="554339" y="420370"/>
                </a:lnTo>
                <a:lnTo>
                  <a:pt x="542457" y="415289"/>
                </a:lnTo>
                <a:lnTo>
                  <a:pt x="477266" y="415289"/>
                </a:lnTo>
                <a:lnTo>
                  <a:pt x="474091" y="412750"/>
                </a:lnTo>
                <a:lnTo>
                  <a:pt x="472186" y="410210"/>
                </a:lnTo>
                <a:lnTo>
                  <a:pt x="472059" y="401320"/>
                </a:lnTo>
                <a:lnTo>
                  <a:pt x="476123" y="397510"/>
                </a:lnTo>
                <a:lnTo>
                  <a:pt x="506125" y="397510"/>
                </a:lnTo>
                <a:lnTo>
                  <a:pt x="503104" y="391160"/>
                </a:lnTo>
                <a:lnTo>
                  <a:pt x="497347" y="384810"/>
                </a:lnTo>
                <a:lnTo>
                  <a:pt x="489995" y="381000"/>
                </a:lnTo>
                <a:lnTo>
                  <a:pt x="481584" y="379730"/>
                </a:lnTo>
                <a:close/>
              </a:path>
              <a:path w="1050289" h="1013460">
                <a:moveTo>
                  <a:pt x="506125" y="397510"/>
                </a:moveTo>
                <a:lnTo>
                  <a:pt x="483869" y="397510"/>
                </a:lnTo>
                <a:lnTo>
                  <a:pt x="485140" y="398780"/>
                </a:lnTo>
                <a:lnTo>
                  <a:pt x="477266" y="415289"/>
                </a:lnTo>
                <a:lnTo>
                  <a:pt x="542457" y="415289"/>
                </a:lnTo>
                <a:lnTo>
                  <a:pt x="530576" y="410210"/>
                </a:lnTo>
                <a:lnTo>
                  <a:pt x="506730" y="398780"/>
                </a:lnTo>
                <a:lnTo>
                  <a:pt x="506125" y="397510"/>
                </a:lnTo>
                <a:close/>
              </a:path>
              <a:path w="1050289" h="1013460">
                <a:moveTo>
                  <a:pt x="648656" y="340360"/>
                </a:moveTo>
                <a:lnTo>
                  <a:pt x="358902" y="340360"/>
                </a:lnTo>
                <a:lnTo>
                  <a:pt x="388866" y="350520"/>
                </a:lnTo>
                <a:lnTo>
                  <a:pt x="422211" y="356870"/>
                </a:lnTo>
                <a:lnTo>
                  <a:pt x="455842" y="360680"/>
                </a:lnTo>
                <a:lnTo>
                  <a:pt x="517134" y="360680"/>
                </a:lnTo>
                <a:lnTo>
                  <a:pt x="550116" y="356870"/>
                </a:lnTo>
                <a:lnTo>
                  <a:pt x="582836" y="350520"/>
                </a:lnTo>
                <a:lnTo>
                  <a:pt x="612521" y="341630"/>
                </a:lnTo>
                <a:lnTo>
                  <a:pt x="648470" y="341630"/>
                </a:lnTo>
                <a:lnTo>
                  <a:pt x="648656" y="340360"/>
                </a:lnTo>
                <a:close/>
              </a:path>
              <a:path w="1050289" h="1013460">
                <a:moveTo>
                  <a:pt x="639849" y="271780"/>
                </a:moveTo>
                <a:lnTo>
                  <a:pt x="486283" y="271780"/>
                </a:lnTo>
                <a:lnTo>
                  <a:pt x="539434" y="274320"/>
                </a:lnTo>
                <a:lnTo>
                  <a:pt x="579072" y="281939"/>
                </a:lnTo>
                <a:lnTo>
                  <a:pt x="605208" y="290830"/>
                </a:lnTo>
                <a:lnTo>
                  <a:pt x="617855" y="298450"/>
                </a:lnTo>
                <a:lnTo>
                  <a:pt x="605208" y="306070"/>
                </a:lnTo>
                <a:lnTo>
                  <a:pt x="579072" y="314960"/>
                </a:lnTo>
                <a:lnTo>
                  <a:pt x="539434" y="322580"/>
                </a:lnTo>
                <a:lnTo>
                  <a:pt x="486283" y="325120"/>
                </a:lnTo>
                <a:lnTo>
                  <a:pt x="650891" y="325120"/>
                </a:lnTo>
                <a:lnTo>
                  <a:pt x="654431" y="300989"/>
                </a:lnTo>
                <a:lnTo>
                  <a:pt x="654431" y="297180"/>
                </a:lnTo>
                <a:lnTo>
                  <a:pt x="639849" y="271780"/>
                </a:lnTo>
                <a:close/>
              </a:path>
              <a:path w="1050289" h="1013460">
                <a:moveTo>
                  <a:pt x="477393" y="0"/>
                </a:moveTo>
                <a:lnTo>
                  <a:pt x="427699" y="3810"/>
                </a:lnTo>
                <a:lnTo>
                  <a:pt x="379400" y="12700"/>
                </a:lnTo>
                <a:lnTo>
                  <a:pt x="332909" y="26670"/>
                </a:lnTo>
                <a:lnTo>
                  <a:pt x="288638" y="46990"/>
                </a:lnTo>
                <a:lnTo>
                  <a:pt x="246999" y="71120"/>
                </a:lnTo>
                <a:lnTo>
                  <a:pt x="208403" y="99060"/>
                </a:lnTo>
                <a:lnTo>
                  <a:pt x="173265" y="132079"/>
                </a:lnTo>
                <a:lnTo>
                  <a:pt x="141995" y="170179"/>
                </a:lnTo>
                <a:lnTo>
                  <a:pt x="115005" y="210820"/>
                </a:lnTo>
                <a:lnTo>
                  <a:pt x="92710" y="255270"/>
                </a:lnTo>
                <a:lnTo>
                  <a:pt x="124968" y="269239"/>
                </a:lnTo>
                <a:lnTo>
                  <a:pt x="147962" y="224789"/>
                </a:lnTo>
                <a:lnTo>
                  <a:pt x="176215" y="182879"/>
                </a:lnTo>
                <a:lnTo>
                  <a:pt x="209206" y="146050"/>
                </a:lnTo>
                <a:lnTo>
                  <a:pt x="246419" y="114300"/>
                </a:lnTo>
                <a:lnTo>
                  <a:pt x="287333" y="87629"/>
                </a:lnTo>
                <a:lnTo>
                  <a:pt x="331432" y="66040"/>
                </a:lnTo>
                <a:lnTo>
                  <a:pt x="378196" y="49529"/>
                </a:lnTo>
                <a:lnTo>
                  <a:pt x="427107" y="39370"/>
                </a:lnTo>
                <a:lnTo>
                  <a:pt x="477647" y="35560"/>
                </a:lnTo>
                <a:lnTo>
                  <a:pt x="642061" y="35560"/>
                </a:lnTo>
                <a:lnTo>
                  <a:pt x="619077" y="25400"/>
                </a:lnTo>
                <a:lnTo>
                  <a:pt x="573704" y="11429"/>
                </a:lnTo>
                <a:lnTo>
                  <a:pt x="526370" y="3810"/>
                </a:lnTo>
                <a:lnTo>
                  <a:pt x="477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4229" y="4941570"/>
            <a:ext cx="81788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lvl="0" indent="-25654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premises 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7252" y="4941570"/>
            <a:ext cx="842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100" b="0" i="0" u="none" strike="noStrike" kern="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RDS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53" y="4944617"/>
            <a:ext cx="4324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MySQL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76695" y="4466469"/>
            <a:ext cx="365760" cy="381000"/>
            <a:chOff x="2376695" y="4466469"/>
            <a:chExt cx="365760" cy="3810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0483" y="4724823"/>
              <a:ext cx="76121" cy="769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5483" y="4686816"/>
              <a:ext cx="84777" cy="849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6551" y="4614751"/>
              <a:ext cx="92597" cy="806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76690" y="4466475"/>
              <a:ext cx="344805" cy="381000"/>
            </a:xfrm>
            <a:custGeom>
              <a:avLst/>
              <a:gdLst/>
              <a:ahLst/>
              <a:cxnLst/>
              <a:rect l="l" t="t" r="r" b="b"/>
              <a:pathLst>
                <a:path w="344805" h="381000">
                  <a:moveTo>
                    <a:pt x="344652" y="60756"/>
                  </a:moveTo>
                  <a:lnTo>
                    <a:pt x="341731" y="56426"/>
                  </a:lnTo>
                  <a:lnTo>
                    <a:pt x="340804" y="56248"/>
                  </a:lnTo>
                  <a:lnTo>
                    <a:pt x="328333" y="36169"/>
                  </a:lnTo>
                  <a:lnTo>
                    <a:pt x="327202" y="35623"/>
                  </a:lnTo>
                  <a:lnTo>
                    <a:pt x="327202" y="60299"/>
                  </a:lnTo>
                  <a:lnTo>
                    <a:pt x="327202" y="62458"/>
                  </a:lnTo>
                  <a:lnTo>
                    <a:pt x="326275" y="63322"/>
                  </a:lnTo>
                  <a:lnTo>
                    <a:pt x="323557" y="65773"/>
                  </a:lnTo>
                  <a:lnTo>
                    <a:pt x="323557" y="87680"/>
                  </a:lnTo>
                  <a:lnTo>
                    <a:pt x="290068" y="336308"/>
                  </a:lnTo>
                  <a:lnTo>
                    <a:pt x="290068" y="338505"/>
                  </a:lnTo>
                  <a:lnTo>
                    <a:pt x="286753" y="343852"/>
                  </a:lnTo>
                  <a:lnTo>
                    <a:pt x="248894" y="356984"/>
                  </a:lnTo>
                  <a:lnTo>
                    <a:pt x="210527" y="363156"/>
                  </a:lnTo>
                  <a:lnTo>
                    <a:pt x="171716" y="365086"/>
                  </a:lnTo>
                  <a:lnTo>
                    <a:pt x="122720" y="362102"/>
                  </a:lnTo>
                  <a:lnTo>
                    <a:pt x="85420" y="354812"/>
                  </a:lnTo>
                  <a:lnTo>
                    <a:pt x="61696" y="345732"/>
                  </a:lnTo>
                  <a:lnTo>
                    <a:pt x="53365" y="337362"/>
                  </a:lnTo>
                  <a:lnTo>
                    <a:pt x="53365" y="336308"/>
                  </a:lnTo>
                  <a:lnTo>
                    <a:pt x="20205" y="87274"/>
                  </a:lnTo>
                  <a:lnTo>
                    <a:pt x="20345" y="87337"/>
                  </a:lnTo>
                  <a:lnTo>
                    <a:pt x="20523" y="87528"/>
                  </a:lnTo>
                  <a:lnTo>
                    <a:pt x="22987" y="88480"/>
                  </a:lnTo>
                  <a:lnTo>
                    <a:pt x="48907" y="99669"/>
                  </a:lnTo>
                  <a:lnTo>
                    <a:pt x="57683" y="101828"/>
                  </a:lnTo>
                  <a:lnTo>
                    <a:pt x="60960" y="103073"/>
                  </a:lnTo>
                  <a:lnTo>
                    <a:pt x="67919" y="104317"/>
                  </a:lnTo>
                  <a:lnTo>
                    <a:pt x="86004" y="108737"/>
                  </a:lnTo>
                  <a:lnTo>
                    <a:pt x="111696" y="112153"/>
                  </a:lnTo>
                  <a:lnTo>
                    <a:pt x="114185" y="112585"/>
                  </a:lnTo>
                  <a:lnTo>
                    <a:pt x="115684" y="112674"/>
                  </a:lnTo>
                  <a:lnTo>
                    <a:pt x="128092" y="114312"/>
                  </a:lnTo>
                  <a:lnTo>
                    <a:pt x="171716" y="116205"/>
                  </a:lnTo>
                  <a:lnTo>
                    <a:pt x="215379" y="114376"/>
                  </a:lnTo>
                  <a:lnTo>
                    <a:pt x="228815" y="112649"/>
                  </a:lnTo>
                  <a:lnTo>
                    <a:pt x="229857" y="112585"/>
                  </a:lnTo>
                  <a:lnTo>
                    <a:pt x="231355" y="112318"/>
                  </a:lnTo>
                  <a:lnTo>
                    <a:pt x="257556" y="108940"/>
                  </a:lnTo>
                  <a:lnTo>
                    <a:pt x="278790" y="103847"/>
                  </a:lnTo>
                  <a:lnTo>
                    <a:pt x="283070" y="103073"/>
                  </a:lnTo>
                  <a:lnTo>
                    <a:pt x="284886" y="102374"/>
                  </a:lnTo>
                  <a:lnTo>
                    <a:pt x="294767" y="99999"/>
                  </a:lnTo>
                  <a:lnTo>
                    <a:pt x="295719" y="99593"/>
                  </a:lnTo>
                  <a:lnTo>
                    <a:pt x="323557" y="87680"/>
                  </a:lnTo>
                  <a:lnTo>
                    <a:pt x="323557" y="65773"/>
                  </a:lnTo>
                  <a:lnTo>
                    <a:pt x="313410" y="74879"/>
                  </a:lnTo>
                  <a:lnTo>
                    <a:pt x="281266" y="86906"/>
                  </a:lnTo>
                  <a:lnTo>
                    <a:pt x="279400" y="87261"/>
                  </a:lnTo>
                  <a:lnTo>
                    <a:pt x="233400" y="95986"/>
                  </a:lnTo>
                  <a:lnTo>
                    <a:pt x="205765" y="97624"/>
                  </a:lnTo>
                  <a:lnTo>
                    <a:pt x="172199" y="99593"/>
                  </a:lnTo>
                  <a:lnTo>
                    <a:pt x="110617" y="95935"/>
                  </a:lnTo>
                  <a:lnTo>
                    <a:pt x="65417" y="87274"/>
                  </a:lnTo>
                  <a:lnTo>
                    <a:pt x="62395" y="86702"/>
                  </a:lnTo>
                  <a:lnTo>
                    <a:pt x="30340" y="74536"/>
                  </a:lnTo>
                  <a:lnTo>
                    <a:pt x="17043" y="62077"/>
                  </a:lnTo>
                  <a:lnTo>
                    <a:pt x="16675" y="60172"/>
                  </a:lnTo>
                  <a:lnTo>
                    <a:pt x="28600" y="46774"/>
                  </a:lnTo>
                  <a:lnTo>
                    <a:pt x="60782" y="32359"/>
                  </a:lnTo>
                  <a:lnTo>
                    <a:pt x="109715" y="20891"/>
                  </a:lnTo>
                  <a:lnTo>
                    <a:pt x="172046" y="16205"/>
                  </a:lnTo>
                  <a:lnTo>
                    <a:pt x="234353" y="20891"/>
                  </a:lnTo>
                  <a:lnTo>
                    <a:pt x="283260" y="32359"/>
                  </a:lnTo>
                  <a:lnTo>
                    <a:pt x="315341" y="46774"/>
                  </a:lnTo>
                  <a:lnTo>
                    <a:pt x="327202" y="60299"/>
                  </a:lnTo>
                  <a:lnTo>
                    <a:pt x="327202" y="35623"/>
                  </a:lnTo>
                  <a:lnTo>
                    <a:pt x="288607" y="16954"/>
                  </a:lnTo>
                  <a:lnTo>
                    <a:pt x="285318" y="16205"/>
                  </a:lnTo>
                  <a:lnTo>
                    <a:pt x="233654" y="4457"/>
                  </a:lnTo>
                  <a:lnTo>
                    <a:pt x="172694" y="0"/>
                  </a:lnTo>
                  <a:lnTo>
                    <a:pt x="111607" y="4457"/>
                  </a:lnTo>
                  <a:lnTo>
                    <a:pt x="56400" y="16954"/>
                  </a:lnTo>
                  <a:lnTo>
                    <a:pt x="16433" y="36169"/>
                  </a:lnTo>
                  <a:lnTo>
                    <a:pt x="3860" y="56248"/>
                  </a:lnTo>
                  <a:lnTo>
                    <a:pt x="2908" y="56426"/>
                  </a:lnTo>
                  <a:lnTo>
                    <a:pt x="0" y="60756"/>
                  </a:lnTo>
                  <a:lnTo>
                    <a:pt x="863" y="65239"/>
                  </a:lnTo>
                  <a:lnTo>
                    <a:pt x="37515" y="337616"/>
                  </a:lnTo>
                  <a:lnTo>
                    <a:pt x="51714" y="357670"/>
                  </a:lnTo>
                  <a:lnTo>
                    <a:pt x="85788" y="371068"/>
                  </a:lnTo>
                  <a:lnTo>
                    <a:pt x="129362" y="378561"/>
                  </a:lnTo>
                  <a:lnTo>
                    <a:pt x="172046" y="380885"/>
                  </a:lnTo>
                  <a:lnTo>
                    <a:pt x="192392" y="380441"/>
                  </a:lnTo>
                  <a:lnTo>
                    <a:pt x="232841" y="376224"/>
                  </a:lnTo>
                  <a:lnTo>
                    <a:pt x="271881" y="367080"/>
                  </a:lnTo>
                  <a:lnTo>
                    <a:pt x="277418" y="365086"/>
                  </a:lnTo>
                  <a:lnTo>
                    <a:pt x="278091" y="364845"/>
                  </a:lnTo>
                  <a:lnTo>
                    <a:pt x="306489" y="337616"/>
                  </a:lnTo>
                  <a:lnTo>
                    <a:pt x="340702" y="87680"/>
                  </a:lnTo>
                  <a:lnTo>
                    <a:pt x="343776" y="65239"/>
                  </a:lnTo>
                  <a:lnTo>
                    <a:pt x="344652" y="60756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1184" y="4605533"/>
              <a:ext cx="211242" cy="8956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176652" y="4941570"/>
            <a:ext cx="7435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100" b="0" i="0" u="none" strike="noStrike" kern="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03576" y="4453920"/>
            <a:ext cx="374650" cy="406400"/>
            <a:chOff x="3403576" y="4453920"/>
            <a:chExt cx="374650" cy="406400"/>
          </a:xfrm>
        </p:grpSpPr>
        <p:sp>
          <p:nvSpPr>
            <p:cNvPr id="25" name="object 25"/>
            <p:cNvSpPr/>
            <p:nvPr/>
          </p:nvSpPr>
          <p:spPr>
            <a:xfrm>
              <a:off x="3403576" y="4453920"/>
              <a:ext cx="374650" cy="406400"/>
            </a:xfrm>
            <a:custGeom>
              <a:avLst/>
              <a:gdLst/>
              <a:ahLst/>
              <a:cxnLst/>
              <a:rect l="l" t="t" r="r" b="b"/>
              <a:pathLst>
                <a:path w="374650" h="406400">
                  <a:moveTo>
                    <a:pt x="374073" y="0"/>
                  </a:moveTo>
                  <a:lnTo>
                    <a:pt x="0" y="0"/>
                  </a:lnTo>
                  <a:lnTo>
                    <a:pt x="0" y="406125"/>
                  </a:lnTo>
                  <a:lnTo>
                    <a:pt x="374073" y="406125"/>
                  </a:lnTo>
                  <a:lnTo>
                    <a:pt x="374073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5922" y="4521556"/>
              <a:ext cx="249382" cy="27085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1312672" y="4503928"/>
            <a:ext cx="233045" cy="339725"/>
          </a:xfrm>
          <a:custGeom>
            <a:avLst/>
            <a:gdLst/>
            <a:ahLst/>
            <a:cxnLst/>
            <a:rect l="l" t="t" r="r" b="b"/>
            <a:pathLst>
              <a:path w="233044" h="339725">
                <a:moveTo>
                  <a:pt x="9397" y="266446"/>
                </a:moveTo>
                <a:lnTo>
                  <a:pt x="9397" y="82296"/>
                </a:lnTo>
              </a:path>
              <a:path w="233044" h="339725">
                <a:moveTo>
                  <a:pt x="222758" y="83820"/>
                </a:moveTo>
                <a:lnTo>
                  <a:pt x="222758" y="266446"/>
                </a:lnTo>
              </a:path>
              <a:path w="233044" h="339725">
                <a:moveTo>
                  <a:pt x="27431" y="129540"/>
                </a:moveTo>
                <a:lnTo>
                  <a:pt x="73202" y="129540"/>
                </a:lnTo>
                <a:lnTo>
                  <a:pt x="73202" y="83769"/>
                </a:lnTo>
                <a:lnTo>
                  <a:pt x="27431" y="83769"/>
                </a:lnTo>
                <a:lnTo>
                  <a:pt x="27431" y="129540"/>
                </a:lnTo>
                <a:close/>
              </a:path>
              <a:path w="233044" h="339725">
                <a:moveTo>
                  <a:pt x="92964" y="129540"/>
                </a:moveTo>
                <a:lnTo>
                  <a:pt x="138734" y="129540"/>
                </a:lnTo>
                <a:lnTo>
                  <a:pt x="138734" y="83769"/>
                </a:lnTo>
                <a:lnTo>
                  <a:pt x="92964" y="83769"/>
                </a:lnTo>
                <a:lnTo>
                  <a:pt x="92964" y="129540"/>
                </a:lnTo>
                <a:close/>
              </a:path>
              <a:path w="233044" h="339725">
                <a:moveTo>
                  <a:pt x="158496" y="129540"/>
                </a:moveTo>
                <a:lnTo>
                  <a:pt x="204266" y="129540"/>
                </a:lnTo>
                <a:lnTo>
                  <a:pt x="204266" y="83769"/>
                </a:lnTo>
                <a:lnTo>
                  <a:pt x="158496" y="83769"/>
                </a:lnTo>
                <a:lnTo>
                  <a:pt x="158496" y="129540"/>
                </a:lnTo>
                <a:close/>
              </a:path>
              <a:path w="233044" h="339725">
                <a:moveTo>
                  <a:pt x="27431" y="193548"/>
                </a:moveTo>
                <a:lnTo>
                  <a:pt x="73202" y="193548"/>
                </a:lnTo>
                <a:lnTo>
                  <a:pt x="73202" y="147777"/>
                </a:lnTo>
                <a:lnTo>
                  <a:pt x="27431" y="147777"/>
                </a:lnTo>
                <a:lnTo>
                  <a:pt x="27431" y="193548"/>
                </a:lnTo>
                <a:close/>
              </a:path>
              <a:path w="233044" h="339725">
                <a:moveTo>
                  <a:pt x="92964" y="193548"/>
                </a:moveTo>
                <a:lnTo>
                  <a:pt x="138734" y="193548"/>
                </a:lnTo>
                <a:lnTo>
                  <a:pt x="138734" y="147777"/>
                </a:lnTo>
                <a:lnTo>
                  <a:pt x="92964" y="147777"/>
                </a:lnTo>
                <a:lnTo>
                  <a:pt x="92964" y="193548"/>
                </a:lnTo>
                <a:close/>
              </a:path>
              <a:path w="233044" h="339725">
                <a:moveTo>
                  <a:pt x="158496" y="193548"/>
                </a:moveTo>
                <a:lnTo>
                  <a:pt x="204266" y="193548"/>
                </a:lnTo>
                <a:lnTo>
                  <a:pt x="204266" y="147777"/>
                </a:lnTo>
                <a:lnTo>
                  <a:pt x="158496" y="147777"/>
                </a:lnTo>
                <a:lnTo>
                  <a:pt x="158496" y="193548"/>
                </a:lnTo>
                <a:close/>
              </a:path>
              <a:path w="233044" h="339725">
                <a:moveTo>
                  <a:pt x="27431" y="260604"/>
                </a:moveTo>
                <a:lnTo>
                  <a:pt x="73202" y="260604"/>
                </a:lnTo>
                <a:lnTo>
                  <a:pt x="73202" y="214833"/>
                </a:lnTo>
                <a:lnTo>
                  <a:pt x="27431" y="214833"/>
                </a:lnTo>
                <a:lnTo>
                  <a:pt x="27431" y="260604"/>
                </a:lnTo>
                <a:close/>
              </a:path>
              <a:path w="233044" h="339725">
                <a:moveTo>
                  <a:pt x="92964" y="260604"/>
                </a:moveTo>
                <a:lnTo>
                  <a:pt x="138734" y="260604"/>
                </a:lnTo>
                <a:lnTo>
                  <a:pt x="138734" y="214833"/>
                </a:lnTo>
                <a:lnTo>
                  <a:pt x="92964" y="214833"/>
                </a:lnTo>
                <a:lnTo>
                  <a:pt x="92964" y="260604"/>
                </a:lnTo>
                <a:close/>
              </a:path>
              <a:path w="233044" h="339725">
                <a:moveTo>
                  <a:pt x="158496" y="260604"/>
                </a:moveTo>
                <a:lnTo>
                  <a:pt x="204266" y="260604"/>
                </a:lnTo>
                <a:lnTo>
                  <a:pt x="204266" y="214833"/>
                </a:lnTo>
                <a:lnTo>
                  <a:pt x="158496" y="214833"/>
                </a:lnTo>
                <a:lnTo>
                  <a:pt x="158496" y="260604"/>
                </a:lnTo>
                <a:close/>
              </a:path>
              <a:path w="233044" h="339725">
                <a:moveTo>
                  <a:pt x="198119" y="21590"/>
                </a:moveTo>
                <a:lnTo>
                  <a:pt x="198119" y="0"/>
                </a:lnTo>
                <a:lnTo>
                  <a:pt x="34290" y="0"/>
                </a:lnTo>
                <a:lnTo>
                  <a:pt x="34290" y="21590"/>
                </a:lnTo>
                <a:lnTo>
                  <a:pt x="0" y="21590"/>
                </a:lnTo>
                <a:lnTo>
                  <a:pt x="0" y="66294"/>
                </a:lnTo>
                <a:lnTo>
                  <a:pt x="232664" y="66294"/>
                </a:lnTo>
                <a:lnTo>
                  <a:pt x="232664" y="21590"/>
                </a:lnTo>
                <a:lnTo>
                  <a:pt x="198119" y="21590"/>
                </a:lnTo>
                <a:close/>
              </a:path>
              <a:path w="233044" h="339725">
                <a:moveTo>
                  <a:pt x="178308" y="21590"/>
                </a:moveTo>
                <a:lnTo>
                  <a:pt x="224790" y="21590"/>
                </a:lnTo>
              </a:path>
              <a:path w="233044" h="339725">
                <a:moveTo>
                  <a:pt x="25908" y="21590"/>
                </a:moveTo>
                <a:lnTo>
                  <a:pt x="138175" y="21590"/>
                </a:lnTo>
              </a:path>
              <a:path w="233044" h="339725">
                <a:moveTo>
                  <a:pt x="0" y="339344"/>
                </a:moveTo>
                <a:lnTo>
                  <a:pt x="232664" y="339344"/>
                </a:lnTo>
                <a:lnTo>
                  <a:pt x="232664" y="309449"/>
                </a:lnTo>
                <a:lnTo>
                  <a:pt x="0" y="309449"/>
                </a:lnTo>
                <a:lnTo>
                  <a:pt x="0" y="339344"/>
                </a:lnTo>
                <a:close/>
              </a:path>
              <a:path w="233044" h="339725">
                <a:moveTo>
                  <a:pt x="0" y="310388"/>
                </a:moveTo>
                <a:lnTo>
                  <a:pt x="232664" y="310388"/>
                </a:lnTo>
                <a:lnTo>
                  <a:pt x="232664" y="280493"/>
                </a:lnTo>
                <a:lnTo>
                  <a:pt x="0" y="280493"/>
                </a:lnTo>
                <a:lnTo>
                  <a:pt x="0" y="3103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24068" y="4436240"/>
            <a:ext cx="315595" cy="393065"/>
          </a:xfrm>
          <a:custGeom>
            <a:avLst/>
            <a:gdLst/>
            <a:ahLst/>
            <a:cxnLst/>
            <a:rect l="l" t="t" r="r" b="b"/>
            <a:pathLst>
              <a:path w="315595" h="393064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256" y="366459"/>
                </a:lnTo>
                <a:lnTo>
                  <a:pt x="85985" y="387230"/>
                </a:lnTo>
                <a:lnTo>
                  <a:pt x="124269" y="391804"/>
                </a:lnTo>
                <a:lnTo>
                  <a:pt x="151919" y="393023"/>
                </a:lnTo>
                <a:lnTo>
                  <a:pt x="157692" y="393023"/>
                </a:lnTo>
                <a:lnTo>
                  <a:pt x="163465" y="393023"/>
                </a:lnTo>
                <a:lnTo>
                  <a:pt x="168933" y="393023"/>
                </a:lnTo>
                <a:lnTo>
                  <a:pt x="210315" y="390021"/>
                </a:lnTo>
                <a:lnTo>
                  <a:pt x="266165" y="378360"/>
                </a:lnTo>
                <a:lnTo>
                  <a:pt x="309725" y="351814"/>
                </a:lnTo>
                <a:lnTo>
                  <a:pt x="315383" y="335398"/>
                </a:lnTo>
                <a:lnTo>
                  <a:pt x="315383" y="57623"/>
                </a:lnTo>
                <a:lnTo>
                  <a:pt x="303561" y="35244"/>
                </a:ln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  <a:close/>
              </a:path>
              <a:path w="315595" h="393064">
                <a:moveTo>
                  <a:pt x="315383" y="55508"/>
                </a:moveTo>
                <a:lnTo>
                  <a:pt x="303604" y="74666"/>
                </a:lnTo>
                <a:lnTo>
                  <a:pt x="270833" y="90373"/>
                </a:lnTo>
                <a:lnTo>
                  <a:pt x="220914" y="100996"/>
                </a:lnTo>
                <a:lnTo>
                  <a:pt x="157692" y="104900"/>
                </a:lnTo>
                <a:lnTo>
                  <a:pt x="94470" y="101039"/>
                </a:lnTo>
                <a:lnTo>
                  <a:pt x="44550" y="90487"/>
                </a:lnTo>
                <a:lnTo>
                  <a:pt x="11778" y="74794"/>
                </a:lnTo>
                <a:lnTo>
                  <a:pt x="0" y="55508"/>
                </a:lnTo>
                <a:lnTo>
                  <a:pt x="11821" y="35255"/>
                </a:lnTo>
                <a:lnTo>
                  <a:pt x="44664" y="17461"/>
                </a:lnTo>
                <a:lnTo>
                  <a:pt x="94598" y="4813"/>
                </a:lnTo>
                <a:lnTo>
                  <a:pt x="157692" y="0"/>
                </a:lnTo>
                <a:lnTo>
                  <a:pt x="220785" y="4813"/>
                </a:lnTo>
                <a:lnTo>
                  <a:pt x="270718" y="17461"/>
                </a:lnTo>
                <a:lnTo>
                  <a:pt x="303561" y="35255"/>
                </a:lnTo>
                <a:lnTo>
                  <a:pt x="315383" y="55508"/>
                </a:lnTo>
                <a:close/>
              </a:path>
              <a:path w="315595" h="393064">
                <a:moveTo>
                  <a:pt x="315383" y="153372"/>
                </a:moveTo>
                <a:lnTo>
                  <a:pt x="303604" y="172537"/>
                </a:lnTo>
                <a:lnTo>
                  <a:pt x="270833" y="188245"/>
                </a:lnTo>
                <a:lnTo>
                  <a:pt x="220914" y="198864"/>
                </a:lnTo>
                <a:lnTo>
                  <a:pt x="157692" y="202766"/>
                </a:lnTo>
                <a:lnTo>
                  <a:pt x="94470" y="198907"/>
                </a:lnTo>
                <a:lnTo>
                  <a:pt x="44550" y="188359"/>
                </a:lnTo>
                <a:lnTo>
                  <a:pt x="11778" y="172666"/>
                </a:lnTo>
                <a:lnTo>
                  <a:pt x="0" y="153372"/>
                </a:lnTo>
              </a:path>
              <a:path w="315595" h="393064">
                <a:moveTo>
                  <a:pt x="315383" y="250331"/>
                </a:moveTo>
                <a:lnTo>
                  <a:pt x="303604" y="269496"/>
                </a:lnTo>
                <a:lnTo>
                  <a:pt x="270833" y="285202"/>
                </a:lnTo>
                <a:lnTo>
                  <a:pt x="220914" y="295821"/>
                </a:lnTo>
                <a:lnTo>
                  <a:pt x="157692" y="299723"/>
                </a:lnTo>
                <a:lnTo>
                  <a:pt x="94470" y="295864"/>
                </a:lnTo>
                <a:lnTo>
                  <a:pt x="44550" y="285317"/>
                </a:lnTo>
                <a:lnTo>
                  <a:pt x="11778" y="269625"/>
                </a:lnTo>
                <a:lnTo>
                  <a:pt x="0" y="250331"/>
                </a:lnTo>
              </a:path>
              <a:path w="315595" h="393064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256" y="366459"/>
                </a:lnTo>
                <a:lnTo>
                  <a:pt x="85985" y="387230"/>
                </a:lnTo>
                <a:lnTo>
                  <a:pt x="124269" y="391804"/>
                </a:lnTo>
                <a:lnTo>
                  <a:pt x="151919" y="393023"/>
                </a:lnTo>
                <a:lnTo>
                  <a:pt x="157692" y="393023"/>
                </a:lnTo>
                <a:lnTo>
                  <a:pt x="163465" y="393023"/>
                </a:lnTo>
                <a:lnTo>
                  <a:pt x="168933" y="393023"/>
                </a:lnTo>
                <a:lnTo>
                  <a:pt x="210315" y="390021"/>
                </a:lnTo>
                <a:lnTo>
                  <a:pt x="266165" y="378360"/>
                </a:lnTo>
                <a:lnTo>
                  <a:pt x="309725" y="351814"/>
                </a:lnTo>
                <a:lnTo>
                  <a:pt x="315383" y="335398"/>
                </a:lnTo>
                <a:lnTo>
                  <a:pt x="315383" y="57623"/>
                </a:lnTo>
                <a:lnTo>
                  <a:pt x="303561" y="35244"/>
                </a:ln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  <a:close/>
              </a:path>
            </a:pathLst>
          </a:custGeom>
          <a:ln w="179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Data</a:t>
            </a:r>
            <a:r>
              <a:rPr spc="-190" dirty="0"/>
              <a:t> </a:t>
            </a:r>
            <a:r>
              <a:rPr spc="-25" dirty="0"/>
              <a:t>source</a:t>
            </a:r>
            <a:r>
              <a:rPr spc="-210" dirty="0"/>
              <a:t> </a:t>
            </a:r>
            <a:r>
              <a:rPr spc="-20" dirty="0"/>
              <a:t>connectors</a:t>
            </a:r>
            <a:r>
              <a:rPr spc="-204" dirty="0"/>
              <a:t> </a:t>
            </a:r>
            <a:r>
              <a:rPr dirty="0"/>
              <a:t>use</a:t>
            </a:r>
            <a:r>
              <a:rPr spc="-204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7235" y="3021584"/>
            <a:ext cx="1007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5080" lvl="0" indent="-23812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 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1905" y="4027423"/>
            <a:ext cx="1478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Build</a:t>
            </a:r>
            <a:r>
              <a:rPr kumimoji="0" sz="14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applications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that</a:t>
            </a:r>
            <a:r>
              <a:rPr kumimoji="0" sz="14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use</a:t>
            </a:r>
            <a:r>
              <a:rPr kumimoji="0" sz="14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Athena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surface</a:t>
            </a: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insights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163" y="2200461"/>
            <a:ext cx="751461" cy="57087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38466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67568" y="3021584"/>
            <a:ext cx="92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lvl="0" indent="-190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Machine learning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0693" y="4027423"/>
            <a:ext cx="17240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Combine</a:t>
            </a:r>
            <a:r>
              <a:rPr kumimoji="0" sz="14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raw</a:t>
            </a:r>
            <a:r>
              <a:rPr kumimoji="0" sz="14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multiple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sources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train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more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diverse models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82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20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462259" y="2209292"/>
            <a:ext cx="536575" cy="549910"/>
          </a:xfrm>
          <a:custGeom>
            <a:avLst/>
            <a:gdLst/>
            <a:ahLst/>
            <a:cxnLst/>
            <a:rect l="l" t="t" r="r" b="b"/>
            <a:pathLst>
              <a:path w="536575" h="549910">
                <a:moveTo>
                  <a:pt x="203073" y="0"/>
                </a:moveTo>
                <a:lnTo>
                  <a:pt x="199263" y="0"/>
                </a:lnTo>
                <a:lnTo>
                  <a:pt x="195961" y="2159"/>
                </a:lnTo>
                <a:lnTo>
                  <a:pt x="69596" y="80010"/>
                </a:lnTo>
                <a:lnTo>
                  <a:pt x="66167" y="82296"/>
                </a:lnTo>
                <a:lnTo>
                  <a:pt x="64516" y="85598"/>
                </a:lnTo>
                <a:lnTo>
                  <a:pt x="64516" y="167386"/>
                </a:lnTo>
                <a:lnTo>
                  <a:pt x="5461" y="201041"/>
                </a:lnTo>
                <a:lnTo>
                  <a:pt x="2159" y="202692"/>
                </a:lnTo>
                <a:lnTo>
                  <a:pt x="8" y="206613"/>
                </a:lnTo>
                <a:lnTo>
                  <a:pt x="0" y="342519"/>
                </a:lnTo>
                <a:lnTo>
                  <a:pt x="2159" y="345821"/>
                </a:lnTo>
                <a:lnTo>
                  <a:pt x="5461" y="347472"/>
                </a:lnTo>
                <a:lnTo>
                  <a:pt x="64516" y="381762"/>
                </a:lnTo>
                <a:lnTo>
                  <a:pt x="64516" y="463550"/>
                </a:lnTo>
                <a:lnTo>
                  <a:pt x="66167" y="466852"/>
                </a:lnTo>
                <a:lnTo>
                  <a:pt x="195961" y="547497"/>
                </a:lnTo>
                <a:lnTo>
                  <a:pt x="199263" y="549656"/>
                </a:lnTo>
                <a:lnTo>
                  <a:pt x="203073" y="549656"/>
                </a:lnTo>
                <a:lnTo>
                  <a:pt x="206375" y="547497"/>
                </a:lnTo>
                <a:lnTo>
                  <a:pt x="243230" y="525399"/>
                </a:lnTo>
                <a:lnTo>
                  <a:pt x="201422" y="525399"/>
                </a:lnTo>
                <a:lnTo>
                  <a:pt x="156718" y="497713"/>
                </a:lnTo>
                <a:lnTo>
                  <a:pt x="179658" y="483997"/>
                </a:lnTo>
                <a:lnTo>
                  <a:pt x="134620" y="483997"/>
                </a:lnTo>
                <a:lnTo>
                  <a:pt x="86106" y="454152"/>
                </a:lnTo>
                <a:lnTo>
                  <a:pt x="86106" y="382270"/>
                </a:lnTo>
                <a:lnTo>
                  <a:pt x="117262" y="363474"/>
                </a:lnTo>
                <a:lnTo>
                  <a:pt x="75565" y="363474"/>
                </a:lnTo>
                <a:lnTo>
                  <a:pt x="22098" y="333121"/>
                </a:lnTo>
                <a:lnTo>
                  <a:pt x="22158" y="282285"/>
                </a:lnTo>
                <a:lnTo>
                  <a:pt x="64781" y="256921"/>
                </a:lnTo>
                <a:lnTo>
                  <a:pt x="22606" y="256921"/>
                </a:lnTo>
                <a:lnTo>
                  <a:pt x="22606" y="217678"/>
                </a:lnTo>
                <a:lnTo>
                  <a:pt x="76200" y="187198"/>
                </a:lnTo>
                <a:lnTo>
                  <a:pt x="120496" y="187198"/>
                </a:lnTo>
                <a:lnTo>
                  <a:pt x="85598" y="167386"/>
                </a:lnTo>
                <a:lnTo>
                  <a:pt x="85598" y="95504"/>
                </a:lnTo>
                <a:lnTo>
                  <a:pt x="128650" y="68961"/>
                </a:lnTo>
                <a:lnTo>
                  <a:pt x="150114" y="68961"/>
                </a:lnTo>
                <a:lnTo>
                  <a:pt x="150114" y="56261"/>
                </a:lnTo>
                <a:lnTo>
                  <a:pt x="201422" y="24765"/>
                </a:lnTo>
                <a:lnTo>
                  <a:pt x="244077" y="24765"/>
                </a:lnTo>
                <a:lnTo>
                  <a:pt x="206375" y="2159"/>
                </a:lnTo>
                <a:lnTo>
                  <a:pt x="203073" y="0"/>
                </a:lnTo>
                <a:close/>
              </a:path>
              <a:path w="536575" h="549910">
                <a:moveTo>
                  <a:pt x="310945" y="510413"/>
                </a:moveTo>
                <a:lnTo>
                  <a:pt x="268224" y="510413"/>
                </a:lnTo>
                <a:lnTo>
                  <a:pt x="330073" y="546988"/>
                </a:lnTo>
                <a:lnTo>
                  <a:pt x="331724" y="548005"/>
                </a:lnTo>
                <a:lnTo>
                  <a:pt x="333375" y="548640"/>
                </a:lnTo>
                <a:lnTo>
                  <a:pt x="337820" y="548640"/>
                </a:lnTo>
                <a:lnTo>
                  <a:pt x="339471" y="548005"/>
                </a:lnTo>
                <a:lnTo>
                  <a:pt x="375924" y="525399"/>
                </a:lnTo>
                <a:lnTo>
                  <a:pt x="335534" y="525399"/>
                </a:lnTo>
                <a:lnTo>
                  <a:pt x="310945" y="510413"/>
                </a:lnTo>
                <a:close/>
              </a:path>
              <a:path w="536575" h="549910">
                <a:moveTo>
                  <a:pt x="277622" y="353568"/>
                </a:moveTo>
                <a:lnTo>
                  <a:pt x="257683" y="353568"/>
                </a:lnTo>
                <a:lnTo>
                  <a:pt x="257683" y="491744"/>
                </a:lnTo>
                <a:lnTo>
                  <a:pt x="201422" y="525399"/>
                </a:lnTo>
                <a:lnTo>
                  <a:pt x="243230" y="525399"/>
                </a:lnTo>
                <a:lnTo>
                  <a:pt x="268224" y="510413"/>
                </a:lnTo>
                <a:lnTo>
                  <a:pt x="310945" y="510413"/>
                </a:lnTo>
                <a:lnTo>
                  <a:pt x="279273" y="491109"/>
                </a:lnTo>
                <a:lnTo>
                  <a:pt x="277622" y="491109"/>
                </a:lnTo>
                <a:lnTo>
                  <a:pt x="277622" y="438150"/>
                </a:lnTo>
                <a:lnTo>
                  <a:pt x="383385" y="438150"/>
                </a:lnTo>
                <a:lnTo>
                  <a:pt x="383825" y="436499"/>
                </a:lnTo>
                <a:lnTo>
                  <a:pt x="352679" y="436499"/>
                </a:lnTo>
                <a:lnTo>
                  <a:pt x="348234" y="432054"/>
                </a:lnTo>
                <a:lnTo>
                  <a:pt x="348234" y="422021"/>
                </a:lnTo>
                <a:lnTo>
                  <a:pt x="352679" y="417703"/>
                </a:lnTo>
                <a:lnTo>
                  <a:pt x="384882" y="417703"/>
                </a:lnTo>
                <a:lnTo>
                  <a:pt x="384853" y="417516"/>
                </a:lnTo>
                <a:lnTo>
                  <a:pt x="384379" y="416560"/>
                </a:lnTo>
                <a:lnTo>
                  <a:pt x="277622" y="416560"/>
                </a:lnTo>
                <a:lnTo>
                  <a:pt x="277622" y="353568"/>
                </a:lnTo>
                <a:close/>
              </a:path>
              <a:path w="536575" h="549910">
                <a:moveTo>
                  <a:pt x="508442" y="317119"/>
                </a:moveTo>
                <a:lnTo>
                  <a:pt x="464185" y="317119"/>
                </a:lnTo>
                <a:lnTo>
                  <a:pt x="503936" y="339217"/>
                </a:lnTo>
                <a:lnTo>
                  <a:pt x="456438" y="366268"/>
                </a:lnTo>
                <a:lnTo>
                  <a:pt x="453136" y="367919"/>
                </a:lnTo>
                <a:lnTo>
                  <a:pt x="450850" y="371856"/>
                </a:lnTo>
                <a:lnTo>
                  <a:pt x="450850" y="454152"/>
                </a:lnTo>
                <a:lnTo>
                  <a:pt x="335534" y="525399"/>
                </a:lnTo>
                <a:lnTo>
                  <a:pt x="375924" y="525399"/>
                </a:lnTo>
                <a:lnTo>
                  <a:pt x="466851" y="469011"/>
                </a:lnTo>
                <a:lnTo>
                  <a:pt x="469646" y="466852"/>
                </a:lnTo>
                <a:lnTo>
                  <a:pt x="471932" y="463550"/>
                </a:lnTo>
                <a:lnTo>
                  <a:pt x="471932" y="381762"/>
                </a:lnTo>
                <a:lnTo>
                  <a:pt x="530987" y="347980"/>
                </a:lnTo>
                <a:lnTo>
                  <a:pt x="534289" y="346329"/>
                </a:lnTo>
                <a:lnTo>
                  <a:pt x="536448" y="342519"/>
                </a:lnTo>
                <a:lnTo>
                  <a:pt x="536448" y="320929"/>
                </a:lnTo>
                <a:lnTo>
                  <a:pt x="515493" y="320929"/>
                </a:lnTo>
                <a:lnTo>
                  <a:pt x="508442" y="317119"/>
                </a:lnTo>
                <a:close/>
              </a:path>
              <a:path w="536575" h="549910">
                <a:moveTo>
                  <a:pt x="191008" y="450850"/>
                </a:moveTo>
                <a:lnTo>
                  <a:pt x="134620" y="483997"/>
                </a:lnTo>
                <a:lnTo>
                  <a:pt x="179658" y="483997"/>
                </a:lnTo>
                <a:lnTo>
                  <a:pt x="204724" y="469011"/>
                </a:lnTo>
                <a:lnTo>
                  <a:pt x="195224" y="451866"/>
                </a:lnTo>
                <a:lnTo>
                  <a:pt x="191516" y="451866"/>
                </a:lnTo>
                <a:lnTo>
                  <a:pt x="191008" y="450850"/>
                </a:lnTo>
                <a:close/>
              </a:path>
              <a:path w="536575" h="549910">
                <a:moveTo>
                  <a:pt x="383385" y="438150"/>
                </a:moveTo>
                <a:lnTo>
                  <a:pt x="326771" y="438150"/>
                </a:lnTo>
                <a:lnTo>
                  <a:pt x="331094" y="445656"/>
                </a:lnTo>
                <a:lnTo>
                  <a:pt x="337264" y="451437"/>
                </a:lnTo>
                <a:lnTo>
                  <a:pt x="344791" y="455241"/>
                </a:lnTo>
                <a:lnTo>
                  <a:pt x="353187" y="456819"/>
                </a:lnTo>
                <a:lnTo>
                  <a:pt x="365652" y="454836"/>
                </a:lnTo>
                <a:lnTo>
                  <a:pt x="375951" y="448579"/>
                </a:lnTo>
                <a:lnTo>
                  <a:pt x="383155" y="439013"/>
                </a:lnTo>
                <a:lnTo>
                  <a:pt x="383385" y="438150"/>
                </a:lnTo>
                <a:close/>
              </a:path>
              <a:path w="536575" h="549910">
                <a:moveTo>
                  <a:pt x="194310" y="450215"/>
                </a:moveTo>
                <a:lnTo>
                  <a:pt x="191516" y="451866"/>
                </a:lnTo>
                <a:lnTo>
                  <a:pt x="195224" y="451866"/>
                </a:lnTo>
                <a:lnTo>
                  <a:pt x="194310" y="450215"/>
                </a:lnTo>
                <a:close/>
              </a:path>
              <a:path w="536575" h="549910">
                <a:moveTo>
                  <a:pt x="384882" y="417703"/>
                </a:moveTo>
                <a:lnTo>
                  <a:pt x="362585" y="417703"/>
                </a:lnTo>
                <a:lnTo>
                  <a:pt x="367030" y="421513"/>
                </a:lnTo>
                <a:lnTo>
                  <a:pt x="367030" y="432054"/>
                </a:lnTo>
                <a:lnTo>
                  <a:pt x="362585" y="436499"/>
                </a:lnTo>
                <a:lnTo>
                  <a:pt x="383825" y="436499"/>
                </a:lnTo>
                <a:lnTo>
                  <a:pt x="386334" y="427100"/>
                </a:lnTo>
                <a:lnTo>
                  <a:pt x="384882" y="417703"/>
                </a:lnTo>
                <a:close/>
              </a:path>
              <a:path w="536575" h="549910">
                <a:moveTo>
                  <a:pt x="178905" y="287782"/>
                </a:moveTo>
                <a:lnTo>
                  <a:pt x="140208" y="287782"/>
                </a:lnTo>
                <a:lnTo>
                  <a:pt x="193675" y="323215"/>
                </a:lnTo>
                <a:lnTo>
                  <a:pt x="193675" y="366268"/>
                </a:lnTo>
                <a:lnTo>
                  <a:pt x="127508" y="405511"/>
                </a:lnTo>
                <a:lnTo>
                  <a:pt x="137922" y="424307"/>
                </a:lnTo>
                <a:lnTo>
                  <a:pt x="257683" y="353568"/>
                </a:lnTo>
                <a:lnTo>
                  <a:pt x="277622" y="353568"/>
                </a:lnTo>
                <a:lnTo>
                  <a:pt x="277622" y="353060"/>
                </a:lnTo>
                <a:lnTo>
                  <a:pt x="214122" y="353060"/>
                </a:lnTo>
                <a:lnTo>
                  <a:pt x="214122" y="313182"/>
                </a:lnTo>
                <a:lnTo>
                  <a:pt x="211963" y="309880"/>
                </a:lnTo>
                <a:lnTo>
                  <a:pt x="209169" y="307721"/>
                </a:lnTo>
                <a:lnTo>
                  <a:pt x="178905" y="287782"/>
                </a:lnTo>
                <a:close/>
              </a:path>
              <a:path w="536575" h="549910">
                <a:moveTo>
                  <a:pt x="353792" y="396093"/>
                </a:moveTo>
                <a:lnTo>
                  <a:pt x="342376" y="399065"/>
                </a:lnTo>
                <a:lnTo>
                  <a:pt x="332936" y="406086"/>
                </a:lnTo>
                <a:lnTo>
                  <a:pt x="326771" y="416560"/>
                </a:lnTo>
                <a:lnTo>
                  <a:pt x="384379" y="416560"/>
                </a:lnTo>
                <a:lnTo>
                  <a:pt x="380682" y="409098"/>
                </a:lnTo>
                <a:lnTo>
                  <a:pt x="374225" y="402347"/>
                </a:lnTo>
                <a:lnTo>
                  <a:pt x="365887" y="397763"/>
                </a:lnTo>
                <a:lnTo>
                  <a:pt x="353792" y="396093"/>
                </a:lnTo>
                <a:close/>
              </a:path>
              <a:path w="536575" h="549910">
                <a:moveTo>
                  <a:pt x="129667" y="330962"/>
                </a:moveTo>
                <a:lnTo>
                  <a:pt x="75565" y="363474"/>
                </a:lnTo>
                <a:lnTo>
                  <a:pt x="117262" y="363474"/>
                </a:lnTo>
                <a:lnTo>
                  <a:pt x="140208" y="349631"/>
                </a:lnTo>
                <a:lnTo>
                  <a:pt x="129667" y="330962"/>
                </a:lnTo>
                <a:close/>
              </a:path>
              <a:path w="536575" h="549910">
                <a:moveTo>
                  <a:pt x="210820" y="229235"/>
                </a:moveTo>
                <a:lnTo>
                  <a:pt x="200279" y="248031"/>
                </a:lnTo>
                <a:lnTo>
                  <a:pt x="257175" y="281686"/>
                </a:lnTo>
                <a:lnTo>
                  <a:pt x="257175" y="327533"/>
                </a:lnTo>
                <a:lnTo>
                  <a:pt x="214122" y="353060"/>
                </a:lnTo>
                <a:lnTo>
                  <a:pt x="277622" y="353060"/>
                </a:lnTo>
                <a:lnTo>
                  <a:pt x="277622" y="271780"/>
                </a:lnTo>
                <a:lnTo>
                  <a:pt x="275971" y="268478"/>
                </a:lnTo>
                <a:lnTo>
                  <a:pt x="272669" y="266319"/>
                </a:lnTo>
                <a:lnTo>
                  <a:pt x="210820" y="229235"/>
                </a:lnTo>
                <a:close/>
              </a:path>
              <a:path w="536575" h="549910">
                <a:moveTo>
                  <a:pt x="443738" y="262890"/>
                </a:moveTo>
                <a:lnTo>
                  <a:pt x="431690" y="265418"/>
                </a:lnTo>
                <a:lnTo>
                  <a:pt x="421941" y="272256"/>
                </a:lnTo>
                <a:lnTo>
                  <a:pt x="415502" y="282285"/>
                </a:lnTo>
                <a:lnTo>
                  <a:pt x="413385" y="294386"/>
                </a:lnTo>
                <a:lnTo>
                  <a:pt x="413385" y="301625"/>
                </a:lnTo>
                <a:lnTo>
                  <a:pt x="416179" y="308229"/>
                </a:lnTo>
                <a:lnTo>
                  <a:pt x="420497" y="313817"/>
                </a:lnTo>
                <a:lnTo>
                  <a:pt x="430198" y="321244"/>
                </a:lnTo>
                <a:lnTo>
                  <a:pt x="441721" y="324373"/>
                </a:lnTo>
                <a:lnTo>
                  <a:pt x="453554" y="323050"/>
                </a:lnTo>
                <a:lnTo>
                  <a:pt x="464185" y="317119"/>
                </a:lnTo>
                <a:lnTo>
                  <a:pt x="508442" y="317119"/>
                </a:lnTo>
                <a:lnTo>
                  <a:pt x="481884" y="302768"/>
                </a:lnTo>
                <a:lnTo>
                  <a:pt x="438785" y="302768"/>
                </a:lnTo>
                <a:lnTo>
                  <a:pt x="434848" y="298831"/>
                </a:lnTo>
                <a:lnTo>
                  <a:pt x="434848" y="287782"/>
                </a:lnTo>
                <a:lnTo>
                  <a:pt x="439293" y="283972"/>
                </a:lnTo>
                <a:lnTo>
                  <a:pt x="473070" y="283972"/>
                </a:lnTo>
                <a:lnTo>
                  <a:pt x="472455" y="281303"/>
                </a:lnTo>
                <a:lnTo>
                  <a:pt x="465677" y="271510"/>
                </a:lnTo>
                <a:lnTo>
                  <a:pt x="455803" y="265027"/>
                </a:lnTo>
                <a:lnTo>
                  <a:pt x="443738" y="262890"/>
                </a:lnTo>
                <a:close/>
              </a:path>
              <a:path w="536575" h="549910">
                <a:moveTo>
                  <a:pt x="120496" y="187198"/>
                </a:moveTo>
                <a:lnTo>
                  <a:pt x="76200" y="187198"/>
                </a:lnTo>
                <a:lnTo>
                  <a:pt x="129667" y="217678"/>
                </a:lnTo>
                <a:lnTo>
                  <a:pt x="129667" y="268986"/>
                </a:lnTo>
                <a:lnTo>
                  <a:pt x="69596" y="303275"/>
                </a:lnTo>
                <a:lnTo>
                  <a:pt x="80010" y="322072"/>
                </a:lnTo>
                <a:lnTo>
                  <a:pt x="140208" y="287782"/>
                </a:lnTo>
                <a:lnTo>
                  <a:pt x="178905" y="287782"/>
                </a:lnTo>
                <a:lnTo>
                  <a:pt x="149606" y="268478"/>
                </a:lnTo>
                <a:lnTo>
                  <a:pt x="149606" y="217043"/>
                </a:lnTo>
                <a:lnTo>
                  <a:pt x="183998" y="197738"/>
                </a:lnTo>
                <a:lnTo>
                  <a:pt x="139065" y="197738"/>
                </a:lnTo>
                <a:lnTo>
                  <a:pt x="120496" y="187198"/>
                </a:lnTo>
                <a:close/>
              </a:path>
              <a:path w="536575" h="549910">
                <a:moveTo>
                  <a:pt x="471932" y="145287"/>
                </a:moveTo>
                <a:lnTo>
                  <a:pt x="450850" y="145287"/>
                </a:lnTo>
                <a:lnTo>
                  <a:pt x="450850" y="175133"/>
                </a:lnTo>
                <a:lnTo>
                  <a:pt x="451485" y="178943"/>
                </a:lnTo>
                <a:lnTo>
                  <a:pt x="453136" y="182245"/>
                </a:lnTo>
                <a:lnTo>
                  <a:pt x="456438" y="183896"/>
                </a:lnTo>
                <a:lnTo>
                  <a:pt x="515493" y="217678"/>
                </a:lnTo>
                <a:lnTo>
                  <a:pt x="515493" y="320929"/>
                </a:lnTo>
                <a:lnTo>
                  <a:pt x="536448" y="320929"/>
                </a:lnTo>
                <a:lnTo>
                  <a:pt x="536439" y="206613"/>
                </a:lnTo>
                <a:lnTo>
                  <a:pt x="534289" y="202692"/>
                </a:lnTo>
                <a:lnTo>
                  <a:pt x="530987" y="201041"/>
                </a:lnTo>
                <a:lnTo>
                  <a:pt x="471932" y="167386"/>
                </a:lnTo>
                <a:lnTo>
                  <a:pt x="471932" y="145287"/>
                </a:lnTo>
                <a:close/>
              </a:path>
              <a:path w="536575" h="549910">
                <a:moveTo>
                  <a:pt x="473070" y="283972"/>
                </a:moveTo>
                <a:lnTo>
                  <a:pt x="449199" y="283972"/>
                </a:lnTo>
                <a:lnTo>
                  <a:pt x="453644" y="288417"/>
                </a:lnTo>
                <a:lnTo>
                  <a:pt x="453644" y="298831"/>
                </a:lnTo>
                <a:lnTo>
                  <a:pt x="449199" y="302768"/>
                </a:lnTo>
                <a:lnTo>
                  <a:pt x="481884" y="302768"/>
                </a:lnTo>
                <a:lnTo>
                  <a:pt x="474599" y="298831"/>
                </a:lnTo>
                <a:lnTo>
                  <a:pt x="475234" y="297180"/>
                </a:lnTo>
                <a:lnTo>
                  <a:pt x="475234" y="293370"/>
                </a:lnTo>
                <a:lnTo>
                  <a:pt x="473070" y="283972"/>
                </a:lnTo>
                <a:close/>
              </a:path>
              <a:path w="536575" h="549910">
                <a:moveTo>
                  <a:pt x="244077" y="24765"/>
                </a:moveTo>
                <a:lnTo>
                  <a:pt x="201422" y="24765"/>
                </a:lnTo>
                <a:lnTo>
                  <a:pt x="257175" y="58547"/>
                </a:lnTo>
                <a:lnTo>
                  <a:pt x="257175" y="187833"/>
                </a:lnTo>
                <a:lnTo>
                  <a:pt x="259334" y="191135"/>
                </a:lnTo>
                <a:lnTo>
                  <a:pt x="262763" y="193294"/>
                </a:lnTo>
                <a:lnTo>
                  <a:pt x="327279" y="230886"/>
                </a:lnTo>
                <a:lnTo>
                  <a:pt x="326771" y="233172"/>
                </a:lnTo>
                <a:lnTo>
                  <a:pt x="326771" y="244729"/>
                </a:lnTo>
                <a:lnTo>
                  <a:pt x="328930" y="250825"/>
                </a:lnTo>
                <a:lnTo>
                  <a:pt x="332740" y="256286"/>
                </a:lnTo>
                <a:lnTo>
                  <a:pt x="341985" y="264560"/>
                </a:lnTo>
                <a:lnTo>
                  <a:pt x="353075" y="268478"/>
                </a:lnTo>
                <a:lnTo>
                  <a:pt x="364761" y="267823"/>
                </a:lnTo>
                <a:lnTo>
                  <a:pt x="375793" y="262382"/>
                </a:lnTo>
                <a:lnTo>
                  <a:pt x="383978" y="253055"/>
                </a:lnTo>
                <a:lnTo>
                  <a:pt x="386039" y="246887"/>
                </a:lnTo>
                <a:lnTo>
                  <a:pt x="352679" y="246887"/>
                </a:lnTo>
                <a:lnTo>
                  <a:pt x="348234" y="242443"/>
                </a:lnTo>
                <a:lnTo>
                  <a:pt x="348234" y="232537"/>
                </a:lnTo>
                <a:lnTo>
                  <a:pt x="352679" y="228092"/>
                </a:lnTo>
                <a:lnTo>
                  <a:pt x="386236" y="228092"/>
                </a:lnTo>
                <a:lnTo>
                  <a:pt x="381889" y="218694"/>
                </a:lnTo>
                <a:lnTo>
                  <a:pt x="375212" y="212725"/>
                </a:lnTo>
                <a:lnTo>
                  <a:pt x="338836" y="212725"/>
                </a:lnTo>
                <a:lnTo>
                  <a:pt x="279273" y="177800"/>
                </a:lnTo>
                <a:lnTo>
                  <a:pt x="279273" y="58547"/>
                </a:lnTo>
                <a:lnTo>
                  <a:pt x="311422" y="39243"/>
                </a:lnTo>
                <a:lnTo>
                  <a:pt x="268224" y="39243"/>
                </a:lnTo>
                <a:lnTo>
                  <a:pt x="244077" y="24765"/>
                </a:lnTo>
                <a:close/>
              </a:path>
              <a:path w="536575" h="549910">
                <a:moveTo>
                  <a:pt x="68453" y="229743"/>
                </a:moveTo>
                <a:lnTo>
                  <a:pt x="22606" y="256921"/>
                </a:lnTo>
                <a:lnTo>
                  <a:pt x="64781" y="256921"/>
                </a:lnTo>
                <a:lnTo>
                  <a:pt x="78867" y="248538"/>
                </a:lnTo>
                <a:lnTo>
                  <a:pt x="68453" y="229743"/>
                </a:lnTo>
                <a:close/>
              </a:path>
              <a:path w="536575" h="549910">
                <a:moveTo>
                  <a:pt x="386236" y="228092"/>
                </a:moveTo>
                <a:lnTo>
                  <a:pt x="362585" y="228092"/>
                </a:lnTo>
                <a:lnTo>
                  <a:pt x="367030" y="232537"/>
                </a:lnTo>
                <a:lnTo>
                  <a:pt x="367030" y="242443"/>
                </a:lnTo>
                <a:lnTo>
                  <a:pt x="362585" y="246887"/>
                </a:lnTo>
                <a:lnTo>
                  <a:pt x="386039" y="246887"/>
                </a:lnTo>
                <a:lnTo>
                  <a:pt x="387746" y="241776"/>
                </a:lnTo>
                <a:lnTo>
                  <a:pt x="387120" y="230886"/>
                </a:lnTo>
                <a:lnTo>
                  <a:pt x="386999" y="229743"/>
                </a:lnTo>
                <a:lnTo>
                  <a:pt x="386236" y="228092"/>
                </a:lnTo>
                <a:close/>
              </a:path>
              <a:path w="536575" h="549910">
                <a:moveTo>
                  <a:pt x="361648" y="206613"/>
                </a:moveTo>
                <a:lnTo>
                  <a:pt x="349938" y="207281"/>
                </a:lnTo>
                <a:lnTo>
                  <a:pt x="338836" y="212725"/>
                </a:lnTo>
                <a:lnTo>
                  <a:pt x="375212" y="212725"/>
                </a:lnTo>
                <a:lnTo>
                  <a:pt x="372715" y="210492"/>
                </a:lnTo>
                <a:lnTo>
                  <a:pt x="361648" y="206613"/>
                </a:lnTo>
                <a:close/>
              </a:path>
              <a:path w="536575" h="549910">
                <a:moveTo>
                  <a:pt x="214122" y="112141"/>
                </a:moveTo>
                <a:lnTo>
                  <a:pt x="192659" y="112141"/>
                </a:lnTo>
                <a:lnTo>
                  <a:pt x="192659" y="167386"/>
                </a:lnTo>
                <a:lnTo>
                  <a:pt x="139065" y="197738"/>
                </a:lnTo>
                <a:lnTo>
                  <a:pt x="183998" y="197738"/>
                </a:lnTo>
                <a:lnTo>
                  <a:pt x="208661" y="183896"/>
                </a:lnTo>
                <a:lnTo>
                  <a:pt x="211963" y="182245"/>
                </a:lnTo>
                <a:lnTo>
                  <a:pt x="214122" y="178435"/>
                </a:lnTo>
                <a:lnTo>
                  <a:pt x="214122" y="112141"/>
                </a:lnTo>
                <a:close/>
              </a:path>
              <a:path w="536575" h="549910">
                <a:moveTo>
                  <a:pt x="390739" y="102937"/>
                </a:moveTo>
                <a:lnTo>
                  <a:pt x="379253" y="105759"/>
                </a:lnTo>
                <a:lnTo>
                  <a:pt x="369625" y="112724"/>
                </a:lnTo>
                <a:lnTo>
                  <a:pt x="363093" y="123190"/>
                </a:lnTo>
                <a:lnTo>
                  <a:pt x="361182" y="135606"/>
                </a:lnTo>
                <a:lnTo>
                  <a:pt x="363997" y="147272"/>
                </a:lnTo>
                <a:lnTo>
                  <a:pt x="370933" y="156962"/>
                </a:lnTo>
                <a:lnTo>
                  <a:pt x="381381" y="163449"/>
                </a:lnTo>
                <a:lnTo>
                  <a:pt x="393485" y="165433"/>
                </a:lnTo>
                <a:lnTo>
                  <a:pt x="404971" y="162655"/>
                </a:lnTo>
                <a:lnTo>
                  <a:pt x="414599" y="155733"/>
                </a:lnTo>
                <a:lnTo>
                  <a:pt x="421132" y="145287"/>
                </a:lnTo>
                <a:lnTo>
                  <a:pt x="471932" y="145287"/>
                </a:lnTo>
                <a:lnTo>
                  <a:pt x="471932" y="143637"/>
                </a:lnTo>
                <a:lnTo>
                  <a:pt x="387476" y="143637"/>
                </a:lnTo>
                <a:lnTo>
                  <a:pt x="383032" y="139192"/>
                </a:lnTo>
                <a:lnTo>
                  <a:pt x="383032" y="129286"/>
                </a:lnTo>
                <a:lnTo>
                  <a:pt x="387476" y="124841"/>
                </a:lnTo>
                <a:lnTo>
                  <a:pt x="471932" y="124841"/>
                </a:lnTo>
                <a:lnTo>
                  <a:pt x="471932" y="123190"/>
                </a:lnTo>
                <a:lnTo>
                  <a:pt x="421132" y="123190"/>
                </a:lnTo>
                <a:lnTo>
                  <a:pt x="418060" y="117314"/>
                </a:lnTo>
                <a:lnTo>
                  <a:pt x="413893" y="112188"/>
                </a:lnTo>
                <a:lnTo>
                  <a:pt x="408773" y="107991"/>
                </a:lnTo>
                <a:lnTo>
                  <a:pt x="402844" y="104902"/>
                </a:lnTo>
                <a:lnTo>
                  <a:pt x="390739" y="102937"/>
                </a:lnTo>
                <a:close/>
              </a:path>
              <a:path w="536575" h="549910">
                <a:moveTo>
                  <a:pt x="471932" y="124841"/>
                </a:moveTo>
                <a:lnTo>
                  <a:pt x="397891" y="124841"/>
                </a:lnTo>
                <a:lnTo>
                  <a:pt x="401828" y="128650"/>
                </a:lnTo>
                <a:lnTo>
                  <a:pt x="401828" y="139192"/>
                </a:lnTo>
                <a:lnTo>
                  <a:pt x="397383" y="143637"/>
                </a:lnTo>
                <a:lnTo>
                  <a:pt x="471932" y="143637"/>
                </a:lnTo>
                <a:lnTo>
                  <a:pt x="471932" y="124841"/>
                </a:lnTo>
                <a:close/>
              </a:path>
              <a:path w="536575" h="549910">
                <a:moveTo>
                  <a:pt x="150114" y="68961"/>
                </a:moveTo>
                <a:lnTo>
                  <a:pt x="128650" y="68961"/>
                </a:lnTo>
                <a:lnTo>
                  <a:pt x="128650" y="132587"/>
                </a:lnTo>
                <a:lnTo>
                  <a:pt x="150114" y="132587"/>
                </a:lnTo>
                <a:lnTo>
                  <a:pt x="150114" y="68961"/>
                </a:lnTo>
                <a:close/>
              </a:path>
              <a:path w="536575" h="549910">
                <a:moveTo>
                  <a:pt x="377180" y="24765"/>
                </a:moveTo>
                <a:lnTo>
                  <a:pt x="335534" y="24765"/>
                </a:lnTo>
                <a:lnTo>
                  <a:pt x="450850" y="95504"/>
                </a:lnTo>
                <a:lnTo>
                  <a:pt x="450850" y="123190"/>
                </a:lnTo>
                <a:lnTo>
                  <a:pt x="471932" y="123190"/>
                </a:lnTo>
                <a:lnTo>
                  <a:pt x="471932" y="85598"/>
                </a:lnTo>
                <a:lnTo>
                  <a:pt x="470281" y="82296"/>
                </a:lnTo>
                <a:lnTo>
                  <a:pt x="466851" y="80010"/>
                </a:lnTo>
                <a:lnTo>
                  <a:pt x="377180" y="24765"/>
                </a:lnTo>
                <a:close/>
              </a:path>
              <a:path w="536575" h="549910">
                <a:moveTo>
                  <a:pt x="337185" y="0"/>
                </a:moveTo>
                <a:lnTo>
                  <a:pt x="333375" y="0"/>
                </a:lnTo>
                <a:lnTo>
                  <a:pt x="330073" y="2159"/>
                </a:lnTo>
                <a:lnTo>
                  <a:pt x="268224" y="39243"/>
                </a:lnTo>
                <a:lnTo>
                  <a:pt x="311422" y="39243"/>
                </a:lnTo>
                <a:lnTo>
                  <a:pt x="335534" y="24765"/>
                </a:lnTo>
                <a:lnTo>
                  <a:pt x="377180" y="24765"/>
                </a:lnTo>
                <a:lnTo>
                  <a:pt x="340487" y="2159"/>
                </a:lnTo>
                <a:lnTo>
                  <a:pt x="33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527" y="3021584"/>
            <a:ext cx="1181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marR="5080" lvl="0" indent="-26987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Interactive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90" y="4027423"/>
            <a:ext cx="169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Fast,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scalable </a:t>
            </a:r>
            <a:r>
              <a:rPr kumimoji="0" sz="14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interactive</a:t>
            </a:r>
            <a:r>
              <a:rPr kumimoji="0" sz="14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queries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on petabyte-</a:t>
            </a:r>
            <a:r>
              <a:rPr kumimoji="0" sz="14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scale</a:t>
            </a:r>
            <a:r>
              <a:rPr kumimoji="0" sz="14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lakes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930" y="3809238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9715" y="2269412"/>
            <a:ext cx="586105" cy="433705"/>
          </a:xfrm>
          <a:custGeom>
            <a:avLst/>
            <a:gdLst/>
            <a:ahLst/>
            <a:cxnLst/>
            <a:rect l="l" t="t" r="r" b="b"/>
            <a:pathLst>
              <a:path w="586105" h="433705">
                <a:moveTo>
                  <a:pt x="251890" y="407110"/>
                </a:moveTo>
                <a:lnTo>
                  <a:pt x="0" y="407110"/>
                </a:lnTo>
                <a:lnTo>
                  <a:pt x="0" y="433375"/>
                </a:lnTo>
                <a:lnTo>
                  <a:pt x="251890" y="433375"/>
                </a:lnTo>
                <a:lnTo>
                  <a:pt x="251890" y="407110"/>
                </a:lnTo>
                <a:close/>
              </a:path>
              <a:path w="586105" h="433705">
                <a:moveTo>
                  <a:pt x="488145" y="342616"/>
                </a:moveTo>
                <a:lnTo>
                  <a:pt x="448550" y="342616"/>
                </a:lnTo>
                <a:lnTo>
                  <a:pt x="518018" y="404681"/>
                </a:lnTo>
                <a:lnTo>
                  <a:pt x="545207" y="414990"/>
                </a:lnTo>
                <a:lnTo>
                  <a:pt x="553510" y="414152"/>
                </a:lnTo>
                <a:lnTo>
                  <a:pt x="561512" y="411649"/>
                </a:lnTo>
                <a:lnTo>
                  <a:pt x="568931" y="407494"/>
                </a:lnTo>
                <a:lnTo>
                  <a:pt x="575488" y="401700"/>
                </a:lnTo>
                <a:lnTo>
                  <a:pt x="582247" y="390327"/>
                </a:lnTo>
                <a:lnTo>
                  <a:pt x="541528" y="390327"/>
                </a:lnTo>
                <a:lnTo>
                  <a:pt x="488145" y="342616"/>
                </a:lnTo>
                <a:close/>
              </a:path>
              <a:path w="586105" h="433705">
                <a:moveTo>
                  <a:pt x="527721" y="304849"/>
                </a:moveTo>
                <a:lnTo>
                  <a:pt x="488101" y="304849"/>
                </a:lnTo>
                <a:lnTo>
                  <a:pt x="560519" y="369472"/>
                </a:lnTo>
                <a:lnTo>
                  <a:pt x="560983" y="378376"/>
                </a:lnTo>
                <a:lnTo>
                  <a:pt x="550543" y="389867"/>
                </a:lnTo>
                <a:lnTo>
                  <a:pt x="541528" y="390327"/>
                </a:lnTo>
                <a:lnTo>
                  <a:pt x="582247" y="390327"/>
                </a:lnTo>
                <a:lnTo>
                  <a:pt x="583668" y="387936"/>
                </a:lnTo>
                <a:lnTo>
                  <a:pt x="585830" y="372636"/>
                </a:lnTo>
                <a:lnTo>
                  <a:pt x="582071" y="357638"/>
                </a:lnTo>
                <a:lnTo>
                  <a:pt x="572483" y="344783"/>
                </a:lnTo>
                <a:lnTo>
                  <a:pt x="527721" y="304849"/>
                </a:lnTo>
                <a:close/>
              </a:path>
              <a:path w="586105" h="433705">
                <a:moveTo>
                  <a:pt x="247603" y="262650"/>
                </a:moveTo>
                <a:lnTo>
                  <a:pt x="219399" y="262650"/>
                </a:lnTo>
                <a:lnTo>
                  <a:pt x="240834" y="304741"/>
                </a:lnTo>
                <a:lnTo>
                  <a:pt x="273908" y="338003"/>
                </a:lnTo>
                <a:lnTo>
                  <a:pt x="316022" y="359855"/>
                </a:lnTo>
                <a:lnTo>
                  <a:pt x="364577" y="367712"/>
                </a:lnTo>
                <a:lnTo>
                  <a:pt x="387397" y="366015"/>
                </a:lnTo>
                <a:lnTo>
                  <a:pt x="409161" y="361094"/>
                </a:lnTo>
                <a:lnTo>
                  <a:pt x="429627" y="353208"/>
                </a:lnTo>
                <a:lnTo>
                  <a:pt x="448550" y="342616"/>
                </a:lnTo>
                <a:lnTo>
                  <a:pt x="488145" y="342616"/>
                </a:lnTo>
                <a:lnTo>
                  <a:pt x="486837" y="341448"/>
                </a:lnTo>
                <a:lnTo>
                  <a:pt x="364577" y="341447"/>
                </a:lnTo>
                <a:lnTo>
                  <a:pt x="326529" y="335616"/>
                </a:lnTo>
                <a:lnTo>
                  <a:pt x="293148" y="319330"/>
                </a:lnTo>
                <a:lnTo>
                  <a:pt x="266238" y="294404"/>
                </a:lnTo>
                <a:lnTo>
                  <a:pt x="247603" y="262650"/>
                </a:lnTo>
                <a:close/>
              </a:path>
              <a:path w="586105" h="433705">
                <a:moveTo>
                  <a:pt x="448883" y="91927"/>
                </a:moveTo>
                <a:lnTo>
                  <a:pt x="364577" y="91927"/>
                </a:lnTo>
                <a:lnTo>
                  <a:pt x="413548" y="101749"/>
                </a:lnTo>
                <a:lnTo>
                  <a:pt x="453587" y="128514"/>
                </a:lnTo>
                <a:lnTo>
                  <a:pt x="480606" y="168176"/>
                </a:lnTo>
                <a:lnTo>
                  <a:pt x="490520" y="216686"/>
                </a:lnTo>
                <a:lnTo>
                  <a:pt x="480606" y="265202"/>
                </a:lnTo>
                <a:lnTo>
                  <a:pt x="453587" y="304864"/>
                </a:lnTo>
                <a:lnTo>
                  <a:pt x="413548" y="331627"/>
                </a:lnTo>
                <a:lnTo>
                  <a:pt x="364577" y="341447"/>
                </a:lnTo>
                <a:lnTo>
                  <a:pt x="486837" y="341448"/>
                </a:lnTo>
                <a:lnTo>
                  <a:pt x="469508" y="325960"/>
                </a:lnTo>
                <a:lnTo>
                  <a:pt x="474524" y="321012"/>
                </a:lnTo>
                <a:lnTo>
                  <a:pt x="479297" y="315840"/>
                </a:lnTo>
                <a:lnTo>
                  <a:pt x="483824" y="310450"/>
                </a:lnTo>
                <a:lnTo>
                  <a:pt x="488101" y="304849"/>
                </a:lnTo>
                <a:lnTo>
                  <a:pt x="527721" y="304849"/>
                </a:lnTo>
                <a:lnTo>
                  <a:pt x="501911" y="281824"/>
                </a:lnTo>
                <a:lnTo>
                  <a:pt x="508319" y="266590"/>
                </a:lnTo>
                <a:lnTo>
                  <a:pt x="513069" y="250597"/>
                </a:lnTo>
                <a:lnTo>
                  <a:pt x="516020" y="233933"/>
                </a:lnTo>
                <a:lnTo>
                  <a:pt x="517035" y="216686"/>
                </a:lnTo>
                <a:lnTo>
                  <a:pt x="509249" y="169000"/>
                </a:lnTo>
                <a:lnTo>
                  <a:pt x="487579" y="127548"/>
                </a:lnTo>
                <a:lnTo>
                  <a:pt x="454557" y="94838"/>
                </a:lnTo>
                <a:lnTo>
                  <a:pt x="448883" y="91927"/>
                </a:lnTo>
                <a:close/>
              </a:path>
              <a:path w="586105" h="433705">
                <a:moveTo>
                  <a:pt x="172346" y="302048"/>
                </a:moveTo>
                <a:lnTo>
                  <a:pt x="0" y="302047"/>
                </a:lnTo>
                <a:lnTo>
                  <a:pt x="0" y="328313"/>
                </a:lnTo>
                <a:lnTo>
                  <a:pt x="172346" y="328313"/>
                </a:lnTo>
                <a:lnTo>
                  <a:pt x="172346" y="302048"/>
                </a:lnTo>
                <a:close/>
              </a:path>
              <a:path w="586105" h="433705">
                <a:moveTo>
                  <a:pt x="308377" y="262650"/>
                </a:moveTo>
                <a:lnTo>
                  <a:pt x="276703" y="262650"/>
                </a:lnTo>
                <a:lnTo>
                  <a:pt x="292128" y="284021"/>
                </a:lnTo>
                <a:lnTo>
                  <a:pt x="312632" y="300615"/>
                </a:lnTo>
                <a:lnTo>
                  <a:pt x="337139" y="311360"/>
                </a:lnTo>
                <a:lnTo>
                  <a:pt x="364577" y="315180"/>
                </a:lnTo>
                <a:lnTo>
                  <a:pt x="403244" y="307428"/>
                </a:lnTo>
                <a:lnTo>
                  <a:pt x="430941" y="288915"/>
                </a:lnTo>
                <a:lnTo>
                  <a:pt x="364577" y="288915"/>
                </a:lnTo>
                <a:lnTo>
                  <a:pt x="348147" y="287066"/>
                </a:lnTo>
                <a:lnTo>
                  <a:pt x="333026" y="281795"/>
                </a:lnTo>
                <a:lnTo>
                  <a:pt x="319630" y="273518"/>
                </a:lnTo>
                <a:lnTo>
                  <a:pt x="308377" y="262650"/>
                </a:lnTo>
                <a:close/>
              </a:path>
              <a:path w="586105" h="433705">
                <a:moveTo>
                  <a:pt x="430941" y="144457"/>
                </a:moveTo>
                <a:lnTo>
                  <a:pt x="364577" y="144457"/>
                </a:lnTo>
                <a:lnTo>
                  <a:pt x="392925" y="150143"/>
                </a:lnTo>
                <a:lnTo>
                  <a:pt x="416106" y="165638"/>
                </a:lnTo>
                <a:lnTo>
                  <a:pt x="431750" y="188600"/>
                </a:lnTo>
                <a:lnTo>
                  <a:pt x="437491" y="216686"/>
                </a:lnTo>
                <a:lnTo>
                  <a:pt x="431750" y="244773"/>
                </a:lnTo>
                <a:lnTo>
                  <a:pt x="416106" y="267735"/>
                </a:lnTo>
                <a:lnTo>
                  <a:pt x="392925" y="283230"/>
                </a:lnTo>
                <a:lnTo>
                  <a:pt x="364577" y="288915"/>
                </a:lnTo>
                <a:lnTo>
                  <a:pt x="430941" y="288915"/>
                </a:lnTo>
                <a:lnTo>
                  <a:pt x="434852" y="286301"/>
                </a:lnTo>
                <a:lnTo>
                  <a:pt x="456181" y="254990"/>
                </a:lnTo>
                <a:lnTo>
                  <a:pt x="464006" y="216686"/>
                </a:lnTo>
                <a:lnTo>
                  <a:pt x="456181" y="178383"/>
                </a:lnTo>
                <a:lnTo>
                  <a:pt x="434852" y="147072"/>
                </a:lnTo>
                <a:lnTo>
                  <a:pt x="430941" y="144457"/>
                </a:lnTo>
                <a:close/>
              </a:path>
              <a:path w="586105" h="433705">
                <a:moveTo>
                  <a:pt x="357948" y="210120"/>
                </a:moveTo>
                <a:lnTo>
                  <a:pt x="0" y="210120"/>
                </a:lnTo>
                <a:lnTo>
                  <a:pt x="0" y="236385"/>
                </a:lnTo>
                <a:lnTo>
                  <a:pt x="357948" y="236385"/>
                </a:lnTo>
                <a:lnTo>
                  <a:pt x="357948" y="210120"/>
                </a:lnTo>
                <a:close/>
              </a:path>
              <a:path w="586105" h="433705">
                <a:moveTo>
                  <a:pt x="364577" y="65662"/>
                </a:moveTo>
                <a:lnTo>
                  <a:pt x="312821" y="74633"/>
                </a:lnTo>
                <a:lnTo>
                  <a:pt x="268663" y="99433"/>
                </a:lnTo>
                <a:lnTo>
                  <a:pt x="235281" y="136896"/>
                </a:lnTo>
                <a:lnTo>
                  <a:pt x="215852" y="183855"/>
                </a:lnTo>
                <a:lnTo>
                  <a:pt x="243206" y="183855"/>
                </a:lnTo>
                <a:lnTo>
                  <a:pt x="260176" y="147182"/>
                </a:lnTo>
                <a:lnTo>
                  <a:pt x="287627" y="118061"/>
                </a:lnTo>
                <a:lnTo>
                  <a:pt x="323210" y="98855"/>
                </a:lnTo>
                <a:lnTo>
                  <a:pt x="364577" y="91927"/>
                </a:lnTo>
                <a:lnTo>
                  <a:pt x="448883" y="91927"/>
                </a:lnTo>
                <a:lnTo>
                  <a:pt x="412712" y="73374"/>
                </a:lnTo>
                <a:lnTo>
                  <a:pt x="364577" y="65662"/>
                </a:lnTo>
                <a:close/>
              </a:path>
              <a:path w="586105" h="433705">
                <a:moveTo>
                  <a:pt x="364577" y="118192"/>
                </a:moveTo>
                <a:lnTo>
                  <a:pt x="333650" y="123083"/>
                </a:lnTo>
                <a:lnTo>
                  <a:pt x="306700" y="136705"/>
                </a:lnTo>
                <a:lnTo>
                  <a:pt x="285282" y="157487"/>
                </a:lnTo>
                <a:lnTo>
                  <a:pt x="270947" y="183855"/>
                </a:lnTo>
                <a:lnTo>
                  <a:pt x="299704" y="183855"/>
                </a:lnTo>
                <a:lnTo>
                  <a:pt x="310973" y="167851"/>
                </a:lnTo>
                <a:lnTo>
                  <a:pt x="326079" y="155403"/>
                </a:lnTo>
                <a:lnTo>
                  <a:pt x="344216" y="147331"/>
                </a:lnTo>
                <a:lnTo>
                  <a:pt x="364577" y="144457"/>
                </a:lnTo>
                <a:lnTo>
                  <a:pt x="430941" y="144457"/>
                </a:lnTo>
                <a:lnTo>
                  <a:pt x="403244" y="125944"/>
                </a:lnTo>
                <a:lnTo>
                  <a:pt x="364577" y="118192"/>
                </a:lnTo>
                <a:close/>
              </a:path>
              <a:path w="586105" h="433705">
                <a:moveTo>
                  <a:pt x="172346" y="105060"/>
                </a:moveTo>
                <a:lnTo>
                  <a:pt x="0" y="105060"/>
                </a:lnTo>
                <a:lnTo>
                  <a:pt x="0" y="131325"/>
                </a:lnTo>
                <a:lnTo>
                  <a:pt x="172346" y="131325"/>
                </a:lnTo>
                <a:lnTo>
                  <a:pt x="172346" y="105060"/>
                </a:lnTo>
                <a:close/>
              </a:path>
              <a:path w="586105" h="433705">
                <a:moveTo>
                  <a:pt x="278404" y="0"/>
                </a:moveTo>
                <a:lnTo>
                  <a:pt x="0" y="0"/>
                </a:lnTo>
                <a:lnTo>
                  <a:pt x="0" y="26265"/>
                </a:lnTo>
                <a:lnTo>
                  <a:pt x="278404" y="26265"/>
                </a:lnTo>
                <a:lnTo>
                  <a:pt x="278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666" y="3021584"/>
            <a:ext cx="115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31242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workflows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9126" y="4027423"/>
            <a:ext cx="168211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90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Lightweight</a:t>
            </a:r>
            <a:r>
              <a:rPr kumimoji="0" sz="1400" b="0" i="0" u="none" strike="noStrike" kern="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workflows</a:t>
            </a:r>
            <a:r>
              <a:rPr kumimoji="0" sz="14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prepare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4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downstream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use</a:t>
            </a:r>
            <a:r>
              <a:rPr kumimoji="0" sz="1400" b="0" i="0" u="none" strike="noStrike" kern="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cases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8938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72911" y="2220722"/>
            <a:ext cx="536575" cy="527050"/>
          </a:xfrm>
          <a:custGeom>
            <a:avLst/>
            <a:gdLst/>
            <a:ahLst/>
            <a:cxnLst/>
            <a:rect l="l" t="t" r="r" b="b"/>
            <a:pathLst>
              <a:path w="536575" h="527050">
                <a:moveTo>
                  <a:pt x="68452" y="195579"/>
                </a:moveTo>
                <a:lnTo>
                  <a:pt x="41737" y="200660"/>
                </a:lnTo>
                <a:lnTo>
                  <a:pt x="19986" y="214629"/>
                </a:lnTo>
                <a:lnTo>
                  <a:pt x="5355" y="237489"/>
                </a:lnTo>
                <a:lnTo>
                  <a:pt x="0" y="262889"/>
                </a:lnTo>
                <a:lnTo>
                  <a:pt x="4423" y="288289"/>
                </a:lnTo>
                <a:lnTo>
                  <a:pt x="16621" y="308610"/>
                </a:lnTo>
                <a:lnTo>
                  <a:pt x="34986" y="323850"/>
                </a:lnTo>
                <a:lnTo>
                  <a:pt x="57912" y="331470"/>
                </a:lnTo>
                <a:lnTo>
                  <a:pt x="57912" y="401320"/>
                </a:lnTo>
                <a:lnTo>
                  <a:pt x="36992" y="408939"/>
                </a:lnTo>
                <a:lnTo>
                  <a:pt x="20192" y="422910"/>
                </a:lnTo>
                <a:lnTo>
                  <a:pt x="9013" y="441960"/>
                </a:lnTo>
                <a:lnTo>
                  <a:pt x="4952" y="464820"/>
                </a:lnTo>
                <a:lnTo>
                  <a:pt x="9971" y="488950"/>
                </a:lnTo>
                <a:lnTo>
                  <a:pt x="23669" y="509270"/>
                </a:lnTo>
                <a:lnTo>
                  <a:pt x="44011" y="523239"/>
                </a:lnTo>
                <a:lnTo>
                  <a:pt x="68961" y="527050"/>
                </a:lnTo>
                <a:lnTo>
                  <a:pt x="93890" y="523239"/>
                </a:lnTo>
                <a:lnTo>
                  <a:pt x="114188" y="509270"/>
                </a:lnTo>
                <a:lnTo>
                  <a:pt x="115895" y="506729"/>
                </a:lnTo>
                <a:lnTo>
                  <a:pt x="69468" y="506729"/>
                </a:lnTo>
                <a:lnTo>
                  <a:pt x="52909" y="502920"/>
                </a:lnTo>
                <a:lnTo>
                  <a:pt x="39385" y="494029"/>
                </a:lnTo>
                <a:lnTo>
                  <a:pt x="30267" y="481329"/>
                </a:lnTo>
                <a:lnTo>
                  <a:pt x="26924" y="464820"/>
                </a:lnTo>
                <a:lnTo>
                  <a:pt x="30267" y="448310"/>
                </a:lnTo>
                <a:lnTo>
                  <a:pt x="39385" y="435610"/>
                </a:lnTo>
                <a:lnTo>
                  <a:pt x="52909" y="426720"/>
                </a:lnTo>
                <a:lnTo>
                  <a:pt x="69468" y="422910"/>
                </a:lnTo>
                <a:lnTo>
                  <a:pt x="117601" y="422910"/>
                </a:lnTo>
                <a:lnTo>
                  <a:pt x="100802" y="408939"/>
                </a:lnTo>
                <a:lnTo>
                  <a:pt x="79883" y="401320"/>
                </a:lnTo>
                <a:lnTo>
                  <a:pt x="79883" y="331470"/>
                </a:lnTo>
                <a:lnTo>
                  <a:pt x="100294" y="325120"/>
                </a:lnTo>
                <a:lnTo>
                  <a:pt x="117348" y="312420"/>
                </a:lnTo>
                <a:lnTo>
                  <a:pt x="118246" y="311150"/>
                </a:lnTo>
                <a:lnTo>
                  <a:pt x="68961" y="311150"/>
                </a:lnTo>
                <a:lnTo>
                  <a:pt x="50341" y="307339"/>
                </a:lnTo>
                <a:lnTo>
                  <a:pt x="35258" y="297179"/>
                </a:lnTo>
                <a:lnTo>
                  <a:pt x="25151" y="281939"/>
                </a:lnTo>
                <a:lnTo>
                  <a:pt x="21462" y="264160"/>
                </a:lnTo>
                <a:lnTo>
                  <a:pt x="25223" y="245110"/>
                </a:lnTo>
                <a:lnTo>
                  <a:pt x="35448" y="229870"/>
                </a:lnTo>
                <a:lnTo>
                  <a:pt x="50555" y="219710"/>
                </a:lnTo>
                <a:lnTo>
                  <a:pt x="68961" y="215900"/>
                </a:lnTo>
                <a:lnTo>
                  <a:pt x="116652" y="215900"/>
                </a:lnTo>
                <a:lnTo>
                  <a:pt x="113426" y="212089"/>
                </a:lnTo>
                <a:lnTo>
                  <a:pt x="92874" y="199389"/>
                </a:lnTo>
                <a:lnTo>
                  <a:pt x="68452" y="195579"/>
                </a:lnTo>
                <a:close/>
              </a:path>
              <a:path w="536575" h="527050">
                <a:moveTo>
                  <a:pt x="229661" y="274320"/>
                </a:moveTo>
                <a:lnTo>
                  <a:pt x="207263" y="274320"/>
                </a:lnTo>
                <a:lnTo>
                  <a:pt x="213594" y="293370"/>
                </a:lnTo>
                <a:lnTo>
                  <a:pt x="225044" y="308610"/>
                </a:lnTo>
                <a:lnTo>
                  <a:pt x="240589" y="320039"/>
                </a:lnTo>
                <a:lnTo>
                  <a:pt x="259207" y="326389"/>
                </a:lnTo>
                <a:lnTo>
                  <a:pt x="259207" y="391160"/>
                </a:lnTo>
                <a:lnTo>
                  <a:pt x="236281" y="398779"/>
                </a:lnTo>
                <a:lnTo>
                  <a:pt x="217916" y="414020"/>
                </a:lnTo>
                <a:lnTo>
                  <a:pt x="205718" y="434339"/>
                </a:lnTo>
                <a:lnTo>
                  <a:pt x="201295" y="458470"/>
                </a:lnTo>
                <a:lnTo>
                  <a:pt x="206738" y="485139"/>
                </a:lnTo>
                <a:lnTo>
                  <a:pt x="221599" y="506729"/>
                </a:lnTo>
                <a:lnTo>
                  <a:pt x="243675" y="520700"/>
                </a:lnTo>
                <a:lnTo>
                  <a:pt x="270763" y="527050"/>
                </a:lnTo>
                <a:lnTo>
                  <a:pt x="297761" y="520700"/>
                </a:lnTo>
                <a:lnTo>
                  <a:pt x="319674" y="506729"/>
                </a:lnTo>
                <a:lnTo>
                  <a:pt x="270763" y="506729"/>
                </a:lnTo>
                <a:lnTo>
                  <a:pt x="252065" y="502920"/>
                </a:lnTo>
                <a:lnTo>
                  <a:pt x="236807" y="492760"/>
                </a:lnTo>
                <a:lnTo>
                  <a:pt x="226526" y="477520"/>
                </a:lnTo>
                <a:lnTo>
                  <a:pt x="222758" y="459739"/>
                </a:lnTo>
                <a:lnTo>
                  <a:pt x="226526" y="440689"/>
                </a:lnTo>
                <a:lnTo>
                  <a:pt x="236807" y="425450"/>
                </a:lnTo>
                <a:lnTo>
                  <a:pt x="252065" y="415289"/>
                </a:lnTo>
                <a:lnTo>
                  <a:pt x="270763" y="411479"/>
                </a:lnTo>
                <a:lnTo>
                  <a:pt x="321516" y="411479"/>
                </a:lnTo>
                <a:lnTo>
                  <a:pt x="304530" y="398779"/>
                </a:lnTo>
                <a:lnTo>
                  <a:pt x="281177" y="389889"/>
                </a:lnTo>
                <a:lnTo>
                  <a:pt x="281177" y="326389"/>
                </a:lnTo>
                <a:lnTo>
                  <a:pt x="299866" y="320039"/>
                </a:lnTo>
                <a:lnTo>
                  <a:pt x="315436" y="308610"/>
                </a:lnTo>
                <a:lnTo>
                  <a:pt x="316315" y="307339"/>
                </a:lnTo>
                <a:lnTo>
                  <a:pt x="270255" y="307339"/>
                </a:lnTo>
                <a:lnTo>
                  <a:pt x="253696" y="303529"/>
                </a:lnTo>
                <a:lnTo>
                  <a:pt x="240172" y="294639"/>
                </a:lnTo>
                <a:lnTo>
                  <a:pt x="231054" y="280670"/>
                </a:lnTo>
                <a:lnTo>
                  <a:pt x="229661" y="274320"/>
                </a:lnTo>
                <a:close/>
              </a:path>
              <a:path w="536575" h="527050">
                <a:moveTo>
                  <a:pt x="432079" y="274320"/>
                </a:moveTo>
                <a:lnTo>
                  <a:pt x="409575" y="274320"/>
                </a:lnTo>
                <a:lnTo>
                  <a:pt x="415851" y="292100"/>
                </a:lnTo>
                <a:lnTo>
                  <a:pt x="427307" y="308610"/>
                </a:lnTo>
                <a:lnTo>
                  <a:pt x="442882" y="320039"/>
                </a:lnTo>
                <a:lnTo>
                  <a:pt x="461517" y="326389"/>
                </a:lnTo>
                <a:lnTo>
                  <a:pt x="461517" y="401320"/>
                </a:lnTo>
                <a:lnTo>
                  <a:pt x="440598" y="408939"/>
                </a:lnTo>
                <a:lnTo>
                  <a:pt x="423799" y="422910"/>
                </a:lnTo>
                <a:lnTo>
                  <a:pt x="412619" y="441960"/>
                </a:lnTo>
                <a:lnTo>
                  <a:pt x="408559" y="463550"/>
                </a:lnTo>
                <a:lnTo>
                  <a:pt x="413559" y="488950"/>
                </a:lnTo>
                <a:lnTo>
                  <a:pt x="427228" y="508000"/>
                </a:lnTo>
                <a:lnTo>
                  <a:pt x="447563" y="521970"/>
                </a:lnTo>
                <a:lnTo>
                  <a:pt x="472566" y="527050"/>
                </a:lnTo>
                <a:lnTo>
                  <a:pt x="497496" y="521970"/>
                </a:lnTo>
                <a:lnTo>
                  <a:pt x="517794" y="508000"/>
                </a:lnTo>
                <a:lnTo>
                  <a:pt x="518705" y="506729"/>
                </a:lnTo>
                <a:lnTo>
                  <a:pt x="472566" y="506729"/>
                </a:lnTo>
                <a:lnTo>
                  <a:pt x="456007" y="502920"/>
                </a:lnTo>
                <a:lnTo>
                  <a:pt x="442483" y="494029"/>
                </a:lnTo>
                <a:lnTo>
                  <a:pt x="433365" y="481329"/>
                </a:lnTo>
                <a:lnTo>
                  <a:pt x="430022" y="464820"/>
                </a:lnTo>
                <a:lnTo>
                  <a:pt x="433365" y="448310"/>
                </a:lnTo>
                <a:lnTo>
                  <a:pt x="442483" y="435610"/>
                </a:lnTo>
                <a:lnTo>
                  <a:pt x="456007" y="426720"/>
                </a:lnTo>
                <a:lnTo>
                  <a:pt x="472566" y="422910"/>
                </a:lnTo>
                <a:lnTo>
                  <a:pt x="520827" y="422910"/>
                </a:lnTo>
                <a:lnTo>
                  <a:pt x="503551" y="408939"/>
                </a:lnTo>
                <a:lnTo>
                  <a:pt x="481964" y="402589"/>
                </a:lnTo>
                <a:lnTo>
                  <a:pt x="481964" y="327660"/>
                </a:lnTo>
                <a:lnTo>
                  <a:pt x="503257" y="320039"/>
                </a:lnTo>
                <a:lnTo>
                  <a:pt x="520382" y="306070"/>
                </a:lnTo>
                <a:lnTo>
                  <a:pt x="472566" y="306070"/>
                </a:lnTo>
                <a:lnTo>
                  <a:pt x="456007" y="303529"/>
                </a:lnTo>
                <a:lnTo>
                  <a:pt x="442483" y="294639"/>
                </a:lnTo>
                <a:lnTo>
                  <a:pt x="433365" y="280670"/>
                </a:lnTo>
                <a:lnTo>
                  <a:pt x="432079" y="274320"/>
                </a:lnTo>
                <a:close/>
              </a:path>
              <a:path w="536575" h="527050">
                <a:moveTo>
                  <a:pt x="117601" y="422910"/>
                </a:moveTo>
                <a:lnTo>
                  <a:pt x="69468" y="422910"/>
                </a:lnTo>
                <a:lnTo>
                  <a:pt x="85794" y="425450"/>
                </a:lnTo>
                <a:lnTo>
                  <a:pt x="99298" y="434339"/>
                </a:lnTo>
                <a:lnTo>
                  <a:pt x="108491" y="448310"/>
                </a:lnTo>
                <a:lnTo>
                  <a:pt x="111887" y="464820"/>
                </a:lnTo>
                <a:lnTo>
                  <a:pt x="108563" y="481329"/>
                </a:lnTo>
                <a:lnTo>
                  <a:pt x="99488" y="494029"/>
                </a:lnTo>
                <a:lnTo>
                  <a:pt x="86008" y="502920"/>
                </a:lnTo>
                <a:lnTo>
                  <a:pt x="69468" y="506729"/>
                </a:lnTo>
                <a:lnTo>
                  <a:pt x="115895" y="506729"/>
                </a:lnTo>
                <a:lnTo>
                  <a:pt x="127843" y="488950"/>
                </a:lnTo>
                <a:lnTo>
                  <a:pt x="132841" y="464820"/>
                </a:lnTo>
                <a:lnTo>
                  <a:pt x="128781" y="441960"/>
                </a:lnTo>
                <a:lnTo>
                  <a:pt x="117601" y="422910"/>
                </a:lnTo>
                <a:close/>
              </a:path>
              <a:path w="536575" h="527050">
                <a:moveTo>
                  <a:pt x="321516" y="411479"/>
                </a:moveTo>
                <a:lnTo>
                  <a:pt x="270763" y="411479"/>
                </a:lnTo>
                <a:lnTo>
                  <a:pt x="289389" y="415289"/>
                </a:lnTo>
                <a:lnTo>
                  <a:pt x="304609" y="425450"/>
                </a:lnTo>
                <a:lnTo>
                  <a:pt x="314876" y="440689"/>
                </a:lnTo>
                <a:lnTo>
                  <a:pt x="318642" y="459739"/>
                </a:lnTo>
                <a:lnTo>
                  <a:pt x="314876" y="477520"/>
                </a:lnTo>
                <a:lnTo>
                  <a:pt x="304609" y="492760"/>
                </a:lnTo>
                <a:lnTo>
                  <a:pt x="289389" y="502920"/>
                </a:lnTo>
                <a:lnTo>
                  <a:pt x="270763" y="506729"/>
                </a:lnTo>
                <a:lnTo>
                  <a:pt x="319674" y="506729"/>
                </a:lnTo>
                <a:lnTo>
                  <a:pt x="334468" y="485139"/>
                </a:lnTo>
                <a:lnTo>
                  <a:pt x="340105" y="458470"/>
                </a:lnTo>
                <a:lnTo>
                  <a:pt x="335613" y="434339"/>
                </a:lnTo>
                <a:lnTo>
                  <a:pt x="323214" y="412750"/>
                </a:lnTo>
                <a:lnTo>
                  <a:pt x="321516" y="411479"/>
                </a:lnTo>
                <a:close/>
              </a:path>
              <a:path w="536575" h="527050">
                <a:moveTo>
                  <a:pt x="520827" y="422910"/>
                </a:moveTo>
                <a:lnTo>
                  <a:pt x="472566" y="422910"/>
                </a:lnTo>
                <a:lnTo>
                  <a:pt x="489053" y="426720"/>
                </a:lnTo>
                <a:lnTo>
                  <a:pt x="502538" y="435610"/>
                </a:lnTo>
                <a:lnTo>
                  <a:pt x="511643" y="448310"/>
                </a:lnTo>
                <a:lnTo>
                  <a:pt x="514985" y="464820"/>
                </a:lnTo>
                <a:lnTo>
                  <a:pt x="511643" y="481329"/>
                </a:lnTo>
                <a:lnTo>
                  <a:pt x="502538" y="494029"/>
                </a:lnTo>
                <a:lnTo>
                  <a:pt x="489053" y="502920"/>
                </a:lnTo>
                <a:lnTo>
                  <a:pt x="472566" y="506729"/>
                </a:lnTo>
                <a:lnTo>
                  <a:pt x="518705" y="506729"/>
                </a:lnTo>
                <a:lnTo>
                  <a:pt x="531449" y="488950"/>
                </a:lnTo>
                <a:lnTo>
                  <a:pt x="536448" y="463550"/>
                </a:lnTo>
                <a:lnTo>
                  <a:pt x="532292" y="441960"/>
                </a:lnTo>
                <a:lnTo>
                  <a:pt x="520827" y="422910"/>
                </a:lnTo>
                <a:close/>
              </a:path>
              <a:path w="536575" h="527050">
                <a:moveTo>
                  <a:pt x="270763" y="438150"/>
                </a:moveTo>
                <a:lnTo>
                  <a:pt x="262594" y="440689"/>
                </a:lnTo>
                <a:lnTo>
                  <a:pt x="255889" y="444500"/>
                </a:lnTo>
                <a:lnTo>
                  <a:pt x="251350" y="452120"/>
                </a:lnTo>
                <a:lnTo>
                  <a:pt x="249682" y="459739"/>
                </a:lnTo>
                <a:lnTo>
                  <a:pt x="251350" y="467360"/>
                </a:lnTo>
                <a:lnTo>
                  <a:pt x="255889" y="474979"/>
                </a:lnTo>
                <a:lnTo>
                  <a:pt x="262594" y="478789"/>
                </a:lnTo>
                <a:lnTo>
                  <a:pt x="270763" y="481329"/>
                </a:lnTo>
                <a:lnTo>
                  <a:pt x="278860" y="478789"/>
                </a:lnTo>
                <a:lnTo>
                  <a:pt x="285527" y="474979"/>
                </a:lnTo>
                <a:lnTo>
                  <a:pt x="290052" y="467360"/>
                </a:lnTo>
                <a:lnTo>
                  <a:pt x="291718" y="459739"/>
                </a:lnTo>
                <a:lnTo>
                  <a:pt x="290052" y="452120"/>
                </a:lnTo>
                <a:lnTo>
                  <a:pt x="285527" y="444500"/>
                </a:lnTo>
                <a:lnTo>
                  <a:pt x="278860" y="440689"/>
                </a:lnTo>
                <a:lnTo>
                  <a:pt x="270763" y="438150"/>
                </a:lnTo>
                <a:close/>
              </a:path>
              <a:path w="536575" h="527050">
                <a:moveTo>
                  <a:pt x="116652" y="215900"/>
                </a:moveTo>
                <a:lnTo>
                  <a:pt x="68961" y="215900"/>
                </a:lnTo>
                <a:lnTo>
                  <a:pt x="87292" y="219710"/>
                </a:lnTo>
                <a:lnTo>
                  <a:pt x="102362" y="231139"/>
                </a:lnTo>
                <a:lnTo>
                  <a:pt x="112573" y="245110"/>
                </a:lnTo>
                <a:lnTo>
                  <a:pt x="116332" y="264160"/>
                </a:lnTo>
                <a:lnTo>
                  <a:pt x="112859" y="283210"/>
                </a:lnTo>
                <a:lnTo>
                  <a:pt x="102743" y="297179"/>
                </a:lnTo>
                <a:lnTo>
                  <a:pt x="87578" y="307339"/>
                </a:lnTo>
                <a:lnTo>
                  <a:pt x="68961" y="311150"/>
                </a:lnTo>
                <a:lnTo>
                  <a:pt x="118246" y="311150"/>
                </a:lnTo>
                <a:lnTo>
                  <a:pt x="129924" y="294639"/>
                </a:lnTo>
                <a:lnTo>
                  <a:pt x="136905" y="274320"/>
                </a:lnTo>
                <a:lnTo>
                  <a:pt x="229661" y="274320"/>
                </a:lnTo>
                <a:lnTo>
                  <a:pt x="227711" y="265429"/>
                </a:lnTo>
                <a:lnTo>
                  <a:pt x="230283" y="252729"/>
                </a:lnTo>
                <a:lnTo>
                  <a:pt x="136398" y="252729"/>
                </a:lnTo>
                <a:lnTo>
                  <a:pt x="128478" y="229870"/>
                </a:lnTo>
                <a:lnTo>
                  <a:pt x="116652" y="215900"/>
                </a:lnTo>
                <a:close/>
              </a:path>
              <a:path w="536575" h="527050">
                <a:moveTo>
                  <a:pt x="317080" y="223520"/>
                </a:moveTo>
                <a:lnTo>
                  <a:pt x="270255" y="223520"/>
                </a:lnTo>
                <a:lnTo>
                  <a:pt x="286795" y="226060"/>
                </a:lnTo>
                <a:lnTo>
                  <a:pt x="300275" y="234950"/>
                </a:lnTo>
                <a:lnTo>
                  <a:pt x="309350" y="248920"/>
                </a:lnTo>
                <a:lnTo>
                  <a:pt x="312674" y="265429"/>
                </a:lnTo>
                <a:lnTo>
                  <a:pt x="309350" y="280670"/>
                </a:lnTo>
                <a:lnTo>
                  <a:pt x="300275" y="294639"/>
                </a:lnTo>
                <a:lnTo>
                  <a:pt x="286795" y="303529"/>
                </a:lnTo>
                <a:lnTo>
                  <a:pt x="270255" y="307339"/>
                </a:lnTo>
                <a:lnTo>
                  <a:pt x="316315" y="307339"/>
                </a:lnTo>
                <a:lnTo>
                  <a:pt x="326862" y="292100"/>
                </a:lnTo>
                <a:lnTo>
                  <a:pt x="333121" y="274320"/>
                </a:lnTo>
                <a:lnTo>
                  <a:pt x="432079" y="274320"/>
                </a:lnTo>
                <a:lnTo>
                  <a:pt x="430022" y="264160"/>
                </a:lnTo>
                <a:lnTo>
                  <a:pt x="432079" y="254000"/>
                </a:lnTo>
                <a:lnTo>
                  <a:pt x="332104" y="254000"/>
                </a:lnTo>
                <a:lnTo>
                  <a:pt x="325631" y="234950"/>
                </a:lnTo>
                <a:lnTo>
                  <a:pt x="317080" y="223520"/>
                </a:lnTo>
                <a:close/>
              </a:path>
              <a:path w="536575" h="527050">
                <a:moveTo>
                  <a:pt x="518993" y="222250"/>
                </a:moveTo>
                <a:lnTo>
                  <a:pt x="472566" y="222250"/>
                </a:lnTo>
                <a:lnTo>
                  <a:pt x="489053" y="226060"/>
                </a:lnTo>
                <a:lnTo>
                  <a:pt x="502538" y="234950"/>
                </a:lnTo>
                <a:lnTo>
                  <a:pt x="511643" y="248920"/>
                </a:lnTo>
                <a:lnTo>
                  <a:pt x="514985" y="264160"/>
                </a:lnTo>
                <a:lnTo>
                  <a:pt x="511643" y="280670"/>
                </a:lnTo>
                <a:lnTo>
                  <a:pt x="502538" y="294639"/>
                </a:lnTo>
                <a:lnTo>
                  <a:pt x="489053" y="303529"/>
                </a:lnTo>
                <a:lnTo>
                  <a:pt x="472566" y="306070"/>
                </a:lnTo>
                <a:lnTo>
                  <a:pt x="520382" y="306070"/>
                </a:lnTo>
                <a:lnTo>
                  <a:pt x="531792" y="287020"/>
                </a:lnTo>
                <a:lnTo>
                  <a:pt x="535939" y="265429"/>
                </a:lnTo>
                <a:lnTo>
                  <a:pt x="530941" y="240029"/>
                </a:lnTo>
                <a:lnTo>
                  <a:pt x="518993" y="222250"/>
                </a:lnTo>
                <a:close/>
              </a:path>
              <a:path w="536575" h="527050">
                <a:moveTo>
                  <a:pt x="68452" y="243839"/>
                </a:moveTo>
                <a:lnTo>
                  <a:pt x="60303" y="245110"/>
                </a:lnTo>
                <a:lnTo>
                  <a:pt x="53641" y="250189"/>
                </a:lnTo>
                <a:lnTo>
                  <a:pt x="49147" y="256539"/>
                </a:lnTo>
                <a:lnTo>
                  <a:pt x="47498" y="264160"/>
                </a:lnTo>
                <a:lnTo>
                  <a:pt x="49147" y="273050"/>
                </a:lnTo>
                <a:lnTo>
                  <a:pt x="53641" y="279400"/>
                </a:lnTo>
                <a:lnTo>
                  <a:pt x="60303" y="283210"/>
                </a:lnTo>
                <a:lnTo>
                  <a:pt x="68452" y="285750"/>
                </a:lnTo>
                <a:lnTo>
                  <a:pt x="76549" y="283210"/>
                </a:lnTo>
                <a:lnTo>
                  <a:pt x="83216" y="279400"/>
                </a:lnTo>
                <a:lnTo>
                  <a:pt x="87741" y="273050"/>
                </a:lnTo>
                <a:lnTo>
                  <a:pt x="89408" y="264160"/>
                </a:lnTo>
                <a:lnTo>
                  <a:pt x="87812" y="256539"/>
                </a:lnTo>
                <a:lnTo>
                  <a:pt x="83407" y="250189"/>
                </a:lnTo>
                <a:lnTo>
                  <a:pt x="76763" y="245110"/>
                </a:lnTo>
                <a:lnTo>
                  <a:pt x="68452" y="243839"/>
                </a:lnTo>
                <a:close/>
              </a:path>
              <a:path w="536575" h="527050">
                <a:moveTo>
                  <a:pt x="472059" y="201929"/>
                </a:moveTo>
                <a:lnTo>
                  <a:pt x="449697" y="205739"/>
                </a:lnTo>
                <a:lnTo>
                  <a:pt x="430799" y="215900"/>
                </a:lnTo>
                <a:lnTo>
                  <a:pt x="416784" y="232410"/>
                </a:lnTo>
                <a:lnTo>
                  <a:pt x="409066" y="254000"/>
                </a:lnTo>
                <a:lnTo>
                  <a:pt x="432079" y="254000"/>
                </a:lnTo>
                <a:lnTo>
                  <a:pt x="433365" y="247650"/>
                </a:lnTo>
                <a:lnTo>
                  <a:pt x="442483" y="234950"/>
                </a:lnTo>
                <a:lnTo>
                  <a:pt x="456007" y="226060"/>
                </a:lnTo>
                <a:lnTo>
                  <a:pt x="472566" y="222250"/>
                </a:lnTo>
                <a:lnTo>
                  <a:pt x="518993" y="222250"/>
                </a:lnTo>
                <a:lnTo>
                  <a:pt x="517286" y="219710"/>
                </a:lnTo>
                <a:lnTo>
                  <a:pt x="496988" y="207010"/>
                </a:lnTo>
                <a:lnTo>
                  <a:pt x="472059" y="201929"/>
                </a:lnTo>
                <a:close/>
              </a:path>
              <a:path w="536575" h="527050">
                <a:moveTo>
                  <a:pt x="270255" y="0"/>
                </a:moveTo>
                <a:lnTo>
                  <a:pt x="241401" y="6350"/>
                </a:lnTo>
                <a:lnTo>
                  <a:pt x="217916" y="21589"/>
                </a:lnTo>
                <a:lnTo>
                  <a:pt x="202122" y="45720"/>
                </a:lnTo>
                <a:lnTo>
                  <a:pt x="196341" y="74929"/>
                </a:lnTo>
                <a:lnTo>
                  <a:pt x="201102" y="100329"/>
                </a:lnTo>
                <a:lnTo>
                  <a:pt x="214233" y="121920"/>
                </a:lnTo>
                <a:lnTo>
                  <a:pt x="234007" y="138429"/>
                </a:lnTo>
                <a:lnTo>
                  <a:pt x="258699" y="147320"/>
                </a:lnTo>
                <a:lnTo>
                  <a:pt x="258699" y="201929"/>
                </a:lnTo>
                <a:lnTo>
                  <a:pt x="240153" y="208279"/>
                </a:lnTo>
                <a:lnTo>
                  <a:pt x="224726" y="219710"/>
                </a:lnTo>
                <a:lnTo>
                  <a:pt x="213300" y="234950"/>
                </a:lnTo>
                <a:lnTo>
                  <a:pt x="206755" y="252729"/>
                </a:lnTo>
                <a:lnTo>
                  <a:pt x="230283" y="252729"/>
                </a:lnTo>
                <a:lnTo>
                  <a:pt x="231054" y="248920"/>
                </a:lnTo>
                <a:lnTo>
                  <a:pt x="240172" y="234950"/>
                </a:lnTo>
                <a:lnTo>
                  <a:pt x="253696" y="226060"/>
                </a:lnTo>
                <a:lnTo>
                  <a:pt x="270255" y="223520"/>
                </a:lnTo>
                <a:lnTo>
                  <a:pt x="317080" y="223520"/>
                </a:lnTo>
                <a:lnTo>
                  <a:pt x="314229" y="219710"/>
                </a:lnTo>
                <a:lnTo>
                  <a:pt x="298779" y="208279"/>
                </a:lnTo>
                <a:lnTo>
                  <a:pt x="280162" y="201929"/>
                </a:lnTo>
                <a:lnTo>
                  <a:pt x="280162" y="147320"/>
                </a:lnTo>
                <a:lnTo>
                  <a:pt x="305379" y="139700"/>
                </a:lnTo>
                <a:lnTo>
                  <a:pt x="319441" y="128270"/>
                </a:lnTo>
                <a:lnTo>
                  <a:pt x="270763" y="128270"/>
                </a:lnTo>
                <a:lnTo>
                  <a:pt x="250273" y="123189"/>
                </a:lnTo>
                <a:lnTo>
                  <a:pt x="233425" y="111760"/>
                </a:lnTo>
                <a:lnTo>
                  <a:pt x="222007" y="95250"/>
                </a:lnTo>
                <a:lnTo>
                  <a:pt x="217804" y="74929"/>
                </a:lnTo>
                <a:lnTo>
                  <a:pt x="221936" y="54610"/>
                </a:lnTo>
                <a:lnTo>
                  <a:pt x="233235" y="36829"/>
                </a:lnTo>
                <a:lnTo>
                  <a:pt x="250059" y="26670"/>
                </a:lnTo>
                <a:lnTo>
                  <a:pt x="270763" y="21589"/>
                </a:lnTo>
                <a:lnTo>
                  <a:pt x="322548" y="21589"/>
                </a:lnTo>
                <a:lnTo>
                  <a:pt x="299057" y="6350"/>
                </a:lnTo>
                <a:lnTo>
                  <a:pt x="270255" y="0"/>
                </a:lnTo>
                <a:close/>
              </a:path>
              <a:path w="536575" h="527050">
                <a:moveTo>
                  <a:pt x="322548" y="21589"/>
                </a:moveTo>
                <a:lnTo>
                  <a:pt x="270763" y="21589"/>
                </a:lnTo>
                <a:lnTo>
                  <a:pt x="291254" y="25400"/>
                </a:lnTo>
                <a:lnTo>
                  <a:pt x="308102" y="36829"/>
                </a:lnTo>
                <a:lnTo>
                  <a:pt x="319520" y="54610"/>
                </a:lnTo>
                <a:lnTo>
                  <a:pt x="323723" y="74929"/>
                </a:lnTo>
                <a:lnTo>
                  <a:pt x="319591" y="95250"/>
                </a:lnTo>
                <a:lnTo>
                  <a:pt x="308292" y="111760"/>
                </a:lnTo>
                <a:lnTo>
                  <a:pt x="291468" y="123189"/>
                </a:lnTo>
                <a:lnTo>
                  <a:pt x="270763" y="128270"/>
                </a:lnTo>
                <a:lnTo>
                  <a:pt x="319441" y="128270"/>
                </a:lnTo>
                <a:lnTo>
                  <a:pt x="325691" y="123189"/>
                </a:lnTo>
                <a:lnTo>
                  <a:pt x="339240" y="100329"/>
                </a:lnTo>
                <a:lnTo>
                  <a:pt x="344170" y="74929"/>
                </a:lnTo>
                <a:lnTo>
                  <a:pt x="338371" y="45720"/>
                </a:lnTo>
                <a:lnTo>
                  <a:pt x="322548" y="21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145" y="3021584"/>
            <a:ext cx="129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7526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Business intelligence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9254" y="4027423"/>
            <a:ext cx="15824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-190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Visualizations</a:t>
            </a:r>
            <a:r>
              <a:rPr kumimoji="0" sz="14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scheduled</a:t>
            </a:r>
            <a:r>
              <a:rPr kumimoji="0" sz="14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reporting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14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your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78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15822" y="2234388"/>
            <a:ext cx="612140" cy="503555"/>
            <a:chOff x="3415822" y="2234388"/>
            <a:chExt cx="612140" cy="503555"/>
          </a:xfrm>
        </p:grpSpPr>
        <p:sp>
          <p:nvSpPr>
            <p:cNvPr id="23" name="object 23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513753" y="0"/>
                  </a:move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56259" y="486998"/>
                  </a:lnTo>
                  <a:lnTo>
                    <a:pt x="58266" y="489950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9003" y="491711"/>
                  </a:lnTo>
                  <a:lnTo>
                    <a:pt x="542240" y="489937"/>
                  </a:lnTo>
                  <a:lnTo>
                    <a:pt x="544204" y="486998"/>
                  </a:lnTo>
                  <a:lnTo>
                    <a:pt x="556002" y="469727"/>
                  </a:lnTo>
                  <a:lnTo>
                    <a:pt x="70478" y="469727"/>
                  </a:lnTo>
                  <a:lnTo>
                    <a:pt x="32054" y="413798"/>
                  </a:lnTo>
                  <a:lnTo>
                    <a:pt x="594209" y="4137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764" y="397528"/>
                  </a:lnTo>
                  <a:lnTo>
                    <a:pt x="596819" y="393766"/>
                  </a:lnTo>
                  <a:lnTo>
                    <a:pt x="593134" y="391409"/>
                  </a:lnTo>
                  <a:lnTo>
                    <a:pt x="65000" y="391409"/>
                  </a:lnTo>
                  <a:lnTo>
                    <a:pt x="64904" y="43776"/>
                  </a:ln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50679" y="22388"/>
                  </a:lnTo>
                  <a:lnTo>
                    <a:pt x="544075" y="12520"/>
                  </a:lnTo>
                  <a:lnTo>
                    <a:pt x="530384" y="3215"/>
                  </a:lnTo>
                  <a:lnTo>
                    <a:pt x="513753" y="0"/>
                  </a:lnTo>
                  <a:close/>
                </a:path>
                <a:path w="600710" h="492125">
                  <a:moveTo>
                    <a:pt x="594209" y="413798"/>
                  </a:moveTo>
                  <a:lnTo>
                    <a:pt x="568310" y="413798"/>
                  </a:lnTo>
                  <a:lnTo>
                    <a:pt x="530178" y="469727"/>
                  </a:lnTo>
                  <a:lnTo>
                    <a:pt x="556002" y="469727"/>
                  </a:lnTo>
                  <a:lnTo>
                    <a:pt x="594209" y="413798"/>
                  </a:lnTo>
                  <a:close/>
                </a:path>
                <a:path w="600710" h="492125">
                  <a:moveTo>
                    <a:pt x="598567" y="397132"/>
                  </a:moveTo>
                  <a:lnTo>
                    <a:pt x="598663" y="397528"/>
                  </a:lnTo>
                  <a:lnTo>
                    <a:pt x="598567" y="397132"/>
                  </a:lnTo>
                  <a:close/>
                </a:path>
                <a:path w="600710" h="492125">
                  <a:moveTo>
                    <a:pt x="550679" y="22388"/>
                  </a:moveTo>
                  <a:lnTo>
                    <a:pt x="513753" y="22388"/>
                  </a:lnTo>
                  <a:lnTo>
                    <a:pt x="522049" y="23845"/>
                  </a:lnTo>
                  <a:lnTo>
                    <a:pt x="528933" y="28351"/>
                  </a:lnTo>
                  <a:lnTo>
                    <a:pt x="533702" y="35222"/>
                  </a:lnTo>
                  <a:lnTo>
                    <a:pt x="535653" y="43776"/>
                  </a:lnTo>
                  <a:lnTo>
                    <a:pt x="535653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53435" y="26508"/>
                  </a:lnTo>
                  <a:lnTo>
                    <a:pt x="550679" y="22388"/>
                  </a:lnTo>
                  <a:close/>
                </a:path>
                <a:path w="600710" h="492125">
                  <a:moveTo>
                    <a:pt x="593108" y="391392"/>
                  </a:moveTo>
                  <a:lnTo>
                    <a:pt x="589058" y="391409"/>
                  </a:lnTo>
                  <a:lnTo>
                    <a:pt x="593134" y="391409"/>
                  </a:lnTo>
                  <a:close/>
                </a:path>
                <a:path w="600710" h="492125">
                  <a:moveTo>
                    <a:pt x="255281" y="189236"/>
                  </a:moveTo>
                  <a:lnTo>
                    <a:pt x="248743" y="189236"/>
                  </a:lnTo>
                  <a:lnTo>
                    <a:pt x="244621" y="193394"/>
                  </a:lnTo>
                  <a:lnTo>
                    <a:pt x="126950" y="316297"/>
                  </a:lnTo>
                  <a:lnTo>
                    <a:pt x="142030" y="332264"/>
                  </a:lnTo>
                  <a:lnTo>
                    <a:pt x="252398" y="216784"/>
                  </a:lnTo>
                  <a:lnTo>
                    <a:pt x="283646" y="216784"/>
                  </a:lnTo>
                  <a:lnTo>
                    <a:pt x="259411" y="193394"/>
                  </a:lnTo>
                  <a:lnTo>
                    <a:pt x="255281" y="189236"/>
                  </a:lnTo>
                  <a:close/>
                </a:path>
                <a:path w="600710" h="492125">
                  <a:moveTo>
                    <a:pt x="283646" y="216784"/>
                  </a:moveTo>
                  <a:lnTo>
                    <a:pt x="252398" y="216784"/>
                  </a:lnTo>
                  <a:lnTo>
                    <a:pt x="314450" y="277032"/>
                  </a:lnTo>
                  <a:lnTo>
                    <a:pt x="316608" y="279044"/>
                  </a:lnTo>
                  <a:lnTo>
                    <a:pt x="319434" y="280096"/>
                  </a:lnTo>
                  <a:lnTo>
                    <a:pt x="325207" y="279776"/>
                  </a:lnTo>
                  <a:lnTo>
                    <a:pt x="327912" y="278404"/>
                  </a:lnTo>
                  <a:lnTo>
                    <a:pt x="329812" y="276131"/>
                  </a:lnTo>
                  <a:lnTo>
                    <a:pt x="349024" y="252632"/>
                  </a:lnTo>
                  <a:lnTo>
                    <a:pt x="320787" y="252632"/>
                  </a:lnTo>
                  <a:lnTo>
                    <a:pt x="283646" y="216784"/>
                  </a:lnTo>
                  <a:close/>
                </a:path>
                <a:path w="600710" h="492125">
                  <a:moveTo>
                    <a:pt x="466637" y="89462"/>
                  </a:moveTo>
                  <a:lnTo>
                    <a:pt x="375149" y="89462"/>
                  </a:lnTo>
                  <a:lnTo>
                    <a:pt x="375149" y="112053"/>
                  </a:lnTo>
                  <a:lnTo>
                    <a:pt x="436050" y="112053"/>
                  </a:lnTo>
                  <a:lnTo>
                    <a:pt x="320787" y="252632"/>
                  </a:lnTo>
                  <a:lnTo>
                    <a:pt x="349024" y="252632"/>
                  </a:lnTo>
                  <a:lnTo>
                    <a:pt x="450075" y="129030"/>
                  </a:lnTo>
                  <a:lnTo>
                    <a:pt x="471492" y="129030"/>
                  </a:lnTo>
                  <a:lnTo>
                    <a:pt x="471443" y="94437"/>
                  </a:lnTo>
                  <a:lnTo>
                    <a:pt x="466637" y="89462"/>
                  </a:lnTo>
                  <a:close/>
                </a:path>
                <a:path w="600710" h="492125">
                  <a:moveTo>
                    <a:pt x="471492" y="129030"/>
                  </a:moveTo>
                  <a:lnTo>
                    <a:pt x="450075" y="129030"/>
                  </a:lnTo>
                  <a:lnTo>
                    <a:pt x="450075" y="190077"/>
                  </a:lnTo>
                  <a:lnTo>
                    <a:pt x="471492" y="190077"/>
                  </a:lnTo>
                  <a:lnTo>
                    <a:pt x="471492" y="129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471492" y="100606"/>
                  </a:moveTo>
                  <a:lnTo>
                    <a:pt x="471492" y="190077"/>
                  </a:lnTo>
                  <a:lnTo>
                    <a:pt x="450075" y="190077"/>
                  </a:lnTo>
                  <a:lnTo>
                    <a:pt x="450075" y="129030"/>
                  </a:lnTo>
                  <a:lnTo>
                    <a:pt x="329812" y="276131"/>
                  </a:lnTo>
                  <a:lnTo>
                    <a:pt x="327912" y="278404"/>
                  </a:lnTo>
                  <a:lnTo>
                    <a:pt x="325207" y="279776"/>
                  </a:lnTo>
                  <a:lnTo>
                    <a:pt x="322324" y="279944"/>
                  </a:lnTo>
                  <a:lnTo>
                    <a:pt x="319434" y="280096"/>
                  </a:lnTo>
                  <a:lnTo>
                    <a:pt x="316608" y="279044"/>
                  </a:lnTo>
                  <a:lnTo>
                    <a:pt x="314450" y="277032"/>
                  </a:lnTo>
                  <a:lnTo>
                    <a:pt x="252398" y="216784"/>
                  </a:lnTo>
                  <a:lnTo>
                    <a:pt x="142030" y="332264"/>
                  </a:lnTo>
                  <a:lnTo>
                    <a:pt x="126950" y="316297"/>
                  </a:lnTo>
                  <a:lnTo>
                    <a:pt x="244621" y="193394"/>
                  </a:lnTo>
                  <a:lnTo>
                    <a:pt x="248743" y="189236"/>
                  </a:lnTo>
                  <a:lnTo>
                    <a:pt x="255281" y="189236"/>
                  </a:lnTo>
                  <a:lnTo>
                    <a:pt x="259411" y="193394"/>
                  </a:lnTo>
                  <a:lnTo>
                    <a:pt x="320787" y="252632"/>
                  </a:lnTo>
                  <a:lnTo>
                    <a:pt x="436050" y="112053"/>
                  </a:lnTo>
                  <a:lnTo>
                    <a:pt x="375149" y="112053"/>
                  </a:lnTo>
                  <a:lnTo>
                    <a:pt x="375149" y="89462"/>
                  </a:lnTo>
                  <a:lnTo>
                    <a:pt x="460735" y="89462"/>
                  </a:lnTo>
                  <a:lnTo>
                    <a:pt x="466637" y="89462"/>
                  </a:lnTo>
                  <a:lnTo>
                    <a:pt x="471443" y="94437"/>
                  </a:lnTo>
                  <a:lnTo>
                    <a:pt x="471492" y="100606"/>
                  </a:lnTo>
                  <a:close/>
                </a:path>
                <a:path w="600710" h="492125">
                  <a:moveTo>
                    <a:pt x="530178" y="469727"/>
                  </a:moveTo>
                  <a:lnTo>
                    <a:pt x="70478" y="469727"/>
                  </a:lnTo>
                  <a:lnTo>
                    <a:pt x="32054" y="413798"/>
                  </a:lnTo>
                  <a:lnTo>
                    <a:pt x="568310" y="413798"/>
                  </a:lnTo>
                  <a:lnTo>
                    <a:pt x="530178" y="469727"/>
                  </a:lnTo>
                  <a:close/>
                </a:path>
                <a:path w="600710" h="492125">
                  <a:moveTo>
                    <a:pt x="64904" y="43776"/>
                  </a:move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13753" y="22388"/>
                  </a:lnTo>
                  <a:lnTo>
                    <a:pt x="535653" y="391409"/>
                  </a:lnTo>
                  <a:lnTo>
                    <a:pt x="65000" y="391409"/>
                  </a:lnTo>
                  <a:lnTo>
                    <a:pt x="64904" y="43776"/>
                  </a:lnTo>
                  <a:close/>
                </a:path>
                <a:path w="600710" h="492125">
                  <a:moveTo>
                    <a:pt x="598663" y="397528"/>
                  </a:moveTo>
                  <a:lnTo>
                    <a:pt x="596819" y="393766"/>
                  </a:lnTo>
                  <a:lnTo>
                    <a:pt x="593108" y="391392"/>
                  </a:lnTo>
                  <a:lnTo>
                    <a:pt x="589058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30384" y="3215"/>
                  </a:lnTo>
                  <a:lnTo>
                    <a:pt x="513753" y="0"/>
                  </a:ln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11403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2662" y="409076"/>
                  </a:lnTo>
                  <a:lnTo>
                    <a:pt x="56259" y="486998"/>
                  </a:lnTo>
                  <a:lnTo>
                    <a:pt x="58243" y="489937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5557" y="491718"/>
                  </a:lnTo>
                  <a:lnTo>
                    <a:pt x="539003" y="491711"/>
                  </a:lnTo>
                  <a:lnTo>
                    <a:pt x="542231" y="489950"/>
                  </a:lnTo>
                  <a:lnTo>
                    <a:pt x="544204" y="4869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567" y="397132"/>
                  </a:lnTo>
                  <a:close/>
                </a:path>
              </a:pathLst>
            </a:custGeom>
            <a:ln w="11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5749290" cy="126746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4000" spc="185" dirty="0"/>
              <a:t>A</a:t>
            </a:r>
            <a:r>
              <a:rPr sz="4000" spc="215" dirty="0"/>
              <a:t>m</a:t>
            </a:r>
            <a:r>
              <a:rPr sz="4000" spc="30" dirty="0"/>
              <a:t>a</a:t>
            </a:r>
            <a:r>
              <a:rPr sz="4000" spc="-215" dirty="0"/>
              <a:t>z</a:t>
            </a:r>
            <a:r>
              <a:rPr sz="4000" spc="70" dirty="0"/>
              <a:t>o</a:t>
            </a:r>
            <a:r>
              <a:rPr sz="4000" spc="155" dirty="0"/>
              <a:t>n</a:t>
            </a:r>
            <a:r>
              <a:rPr sz="4000" spc="-409" dirty="0"/>
              <a:t> </a:t>
            </a:r>
            <a:r>
              <a:rPr sz="4000" spc="-100" dirty="0"/>
              <a:t>T</a:t>
            </a:r>
            <a:r>
              <a:rPr sz="4000" spc="-35" dirty="0"/>
              <a:t>i</a:t>
            </a:r>
            <a:r>
              <a:rPr sz="4000" spc="215" dirty="0"/>
              <a:t>m</a:t>
            </a:r>
            <a:r>
              <a:rPr sz="4000" spc="-185" dirty="0"/>
              <a:t>e</a:t>
            </a:r>
            <a:r>
              <a:rPr sz="4000" spc="20" dirty="0"/>
              <a:t>s</a:t>
            </a:r>
            <a:r>
              <a:rPr sz="4000" spc="-35" dirty="0"/>
              <a:t>t</a:t>
            </a:r>
            <a:r>
              <a:rPr sz="4000" spc="-80" dirty="0"/>
              <a:t>r</a:t>
            </a:r>
            <a:r>
              <a:rPr sz="4000" spc="-185" dirty="0"/>
              <a:t>e</a:t>
            </a:r>
            <a:r>
              <a:rPr sz="4000" spc="30" dirty="0"/>
              <a:t>a</a:t>
            </a:r>
            <a:r>
              <a:rPr sz="4000" spc="315" dirty="0"/>
              <a:t>m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V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100" dirty="0">
                <a:solidFill>
                  <a:srgbClr val="FFAD00"/>
                </a:solidFill>
              </a:rPr>
              <a:t>,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45" dirty="0">
                <a:solidFill>
                  <a:srgbClr val="FFAD00"/>
                </a:solidFill>
              </a:rPr>
              <a:t> </a:t>
            </a:r>
            <a:r>
              <a:rPr sz="1200" spc="-55" dirty="0">
                <a:solidFill>
                  <a:srgbClr val="FFAD00"/>
                </a:solidFill>
              </a:rPr>
              <a:t>F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55" dirty="0">
                <a:solidFill>
                  <a:srgbClr val="FFAD00"/>
                </a:solidFill>
              </a:rPr>
              <a:t>U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20" dirty="0">
                <a:solidFill>
                  <a:srgbClr val="FFAD00"/>
                </a:solidFill>
              </a:rPr>
              <a:t>Y</a:t>
            </a:r>
            <a:r>
              <a:rPr sz="1200" dirty="0">
                <a:solidFill>
                  <a:srgbClr val="FFAD00"/>
                </a:solidFill>
              </a:rPr>
              <a:t>  </a:t>
            </a:r>
            <a:r>
              <a:rPr sz="1200" spc="-165" dirty="0">
                <a:solidFill>
                  <a:srgbClr val="FFAD00"/>
                </a:solidFill>
              </a:rPr>
              <a:t> </a:t>
            </a:r>
            <a:r>
              <a:rPr sz="1200" spc="140" dirty="0">
                <a:solidFill>
                  <a:srgbClr val="FFAD00"/>
                </a:solidFill>
              </a:rPr>
              <a:t>M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G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70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40" dirty="0">
                <a:solidFill>
                  <a:srgbClr val="FFAD00"/>
                </a:solidFill>
              </a:rPr>
              <a:t>M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20" dirty="0">
                <a:solidFill>
                  <a:srgbClr val="FFAD00"/>
                </a:solidFill>
              </a:rPr>
              <a:t> </a:t>
            </a:r>
            <a:r>
              <a:rPr sz="1200" spc="40" dirty="0">
                <a:solidFill>
                  <a:srgbClr val="FFAD00"/>
                </a:solidFill>
              </a:rPr>
              <a:t>-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5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0" dirty="0">
                <a:solidFill>
                  <a:srgbClr val="FFAD00"/>
                </a:solidFill>
              </a:rPr>
              <a:t>B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7912100" y="4382770"/>
            <a:ext cx="1243330" cy="594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8120" marR="191135" lvl="0" indent="0" algn="ctr" defTabSz="914400" rtl="0" eaLnBrk="1" fontAlgn="auto" latinLnBrk="0" hangingPunct="1">
              <a:lnSpc>
                <a:spcPts val="144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Built-in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ts val="14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13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SQL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4382770"/>
            <a:ext cx="1761489" cy="594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ts val="144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Serverless</a:t>
            </a:r>
            <a:r>
              <a:rPr kumimoji="0" sz="13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auto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scaling </a:t>
            </a:r>
            <a:r>
              <a:rPr kumimoji="0" sz="1300" b="0" i="0" u="none" strike="noStrike" kern="1200" cap="none" spc="-3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ingesting, 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storing,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querying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8872" y="2517298"/>
            <a:ext cx="10087610" cy="1649730"/>
            <a:chOff x="958872" y="2517298"/>
            <a:chExt cx="10087610" cy="1649730"/>
          </a:xfrm>
        </p:grpSpPr>
        <p:sp>
          <p:nvSpPr>
            <p:cNvPr id="6" name="object 6"/>
            <p:cNvSpPr/>
            <p:nvPr/>
          </p:nvSpPr>
          <p:spPr>
            <a:xfrm>
              <a:off x="9411461" y="2532125"/>
              <a:ext cx="1620520" cy="1620520"/>
            </a:xfrm>
            <a:custGeom>
              <a:avLst/>
              <a:gdLst/>
              <a:ahLst/>
              <a:cxnLst/>
              <a:rect l="l" t="t" r="r" b="b"/>
              <a:pathLst>
                <a:path w="1620520" h="1620520">
                  <a:moveTo>
                    <a:pt x="810006" y="0"/>
                  </a:moveTo>
                  <a:lnTo>
                    <a:pt x="762417" y="1375"/>
                  </a:lnTo>
                  <a:lnTo>
                    <a:pt x="715553" y="5450"/>
                  </a:lnTo>
                  <a:lnTo>
                    <a:pt x="669487" y="12149"/>
                  </a:lnTo>
                  <a:lnTo>
                    <a:pt x="624297" y="21395"/>
                  </a:lnTo>
                  <a:lnTo>
                    <a:pt x="580059" y="33114"/>
                  </a:lnTo>
                  <a:lnTo>
                    <a:pt x="536848" y="47228"/>
                  </a:lnTo>
                  <a:lnTo>
                    <a:pt x="494740" y="63662"/>
                  </a:lnTo>
                  <a:lnTo>
                    <a:pt x="453812" y="82340"/>
                  </a:lnTo>
                  <a:lnTo>
                    <a:pt x="414139" y="103185"/>
                  </a:lnTo>
                  <a:lnTo>
                    <a:pt x="375797" y="126122"/>
                  </a:lnTo>
                  <a:lnTo>
                    <a:pt x="338864" y="151075"/>
                  </a:lnTo>
                  <a:lnTo>
                    <a:pt x="303413" y="177968"/>
                  </a:lnTo>
                  <a:lnTo>
                    <a:pt x="269522" y="206724"/>
                  </a:lnTo>
                  <a:lnTo>
                    <a:pt x="237267" y="237267"/>
                  </a:lnTo>
                  <a:lnTo>
                    <a:pt x="206724" y="269522"/>
                  </a:lnTo>
                  <a:lnTo>
                    <a:pt x="177968" y="303413"/>
                  </a:lnTo>
                  <a:lnTo>
                    <a:pt x="151075" y="338864"/>
                  </a:lnTo>
                  <a:lnTo>
                    <a:pt x="126122" y="375797"/>
                  </a:lnTo>
                  <a:lnTo>
                    <a:pt x="103185" y="414139"/>
                  </a:lnTo>
                  <a:lnTo>
                    <a:pt x="82340" y="453812"/>
                  </a:lnTo>
                  <a:lnTo>
                    <a:pt x="63662" y="494740"/>
                  </a:lnTo>
                  <a:lnTo>
                    <a:pt x="47228" y="536848"/>
                  </a:lnTo>
                  <a:lnTo>
                    <a:pt x="33114" y="580059"/>
                  </a:lnTo>
                  <a:lnTo>
                    <a:pt x="21395" y="624297"/>
                  </a:lnTo>
                  <a:lnTo>
                    <a:pt x="12149" y="669487"/>
                  </a:lnTo>
                  <a:lnTo>
                    <a:pt x="5450" y="715553"/>
                  </a:lnTo>
                  <a:lnTo>
                    <a:pt x="1375" y="762417"/>
                  </a:lnTo>
                  <a:lnTo>
                    <a:pt x="0" y="810006"/>
                  </a:lnTo>
                  <a:lnTo>
                    <a:pt x="1375" y="857594"/>
                  </a:lnTo>
                  <a:lnTo>
                    <a:pt x="5450" y="904458"/>
                  </a:lnTo>
                  <a:lnTo>
                    <a:pt x="12149" y="950524"/>
                  </a:lnTo>
                  <a:lnTo>
                    <a:pt x="21395" y="995714"/>
                  </a:lnTo>
                  <a:lnTo>
                    <a:pt x="33114" y="1039952"/>
                  </a:lnTo>
                  <a:lnTo>
                    <a:pt x="47228" y="1083163"/>
                  </a:lnTo>
                  <a:lnTo>
                    <a:pt x="63662" y="1125271"/>
                  </a:lnTo>
                  <a:lnTo>
                    <a:pt x="82340" y="1166199"/>
                  </a:lnTo>
                  <a:lnTo>
                    <a:pt x="103185" y="1205872"/>
                  </a:lnTo>
                  <a:lnTo>
                    <a:pt x="126122" y="1244214"/>
                  </a:lnTo>
                  <a:lnTo>
                    <a:pt x="151075" y="1281147"/>
                  </a:lnTo>
                  <a:lnTo>
                    <a:pt x="177968" y="1316598"/>
                  </a:lnTo>
                  <a:lnTo>
                    <a:pt x="206724" y="1350489"/>
                  </a:lnTo>
                  <a:lnTo>
                    <a:pt x="237267" y="1382744"/>
                  </a:lnTo>
                  <a:lnTo>
                    <a:pt x="269522" y="1413287"/>
                  </a:lnTo>
                  <a:lnTo>
                    <a:pt x="303413" y="1442043"/>
                  </a:lnTo>
                  <a:lnTo>
                    <a:pt x="338864" y="1468936"/>
                  </a:lnTo>
                  <a:lnTo>
                    <a:pt x="375797" y="1493889"/>
                  </a:lnTo>
                  <a:lnTo>
                    <a:pt x="414139" y="1516826"/>
                  </a:lnTo>
                  <a:lnTo>
                    <a:pt x="453812" y="1537671"/>
                  </a:lnTo>
                  <a:lnTo>
                    <a:pt x="494740" y="1556349"/>
                  </a:lnTo>
                  <a:lnTo>
                    <a:pt x="536848" y="1572783"/>
                  </a:lnTo>
                  <a:lnTo>
                    <a:pt x="580059" y="1586897"/>
                  </a:lnTo>
                  <a:lnTo>
                    <a:pt x="624297" y="1598616"/>
                  </a:lnTo>
                  <a:lnTo>
                    <a:pt x="669487" y="1607862"/>
                  </a:lnTo>
                  <a:lnTo>
                    <a:pt x="715553" y="1614561"/>
                  </a:lnTo>
                  <a:lnTo>
                    <a:pt x="762417" y="1618636"/>
                  </a:lnTo>
                  <a:lnTo>
                    <a:pt x="810006" y="1620012"/>
                  </a:lnTo>
                  <a:lnTo>
                    <a:pt x="857594" y="1618636"/>
                  </a:lnTo>
                  <a:lnTo>
                    <a:pt x="904458" y="1614561"/>
                  </a:lnTo>
                  <a:lnTo>
                    <a:pt x="950524" y="1607862"/>
                  </a:lnTo>
                  <a:lnTo>
                    <a:pt x="995714" y="1598616"/>
                  </a:lnTo>
                  <a:lnTo>
                    <a:pt x="1039952" y="1586897"/>
                  </a:lnTo>
                  <a:lnTo>
                    <a:pt x="1083163" y="1572783"/>
                  </a:lnTo>
                  <a:lnTo>
                    <a:pt x="1125271" y="1556349"/>
                  </a:lnTo>
                  <a:lnTo>
                    <a:pt x="1166199" y="1537671"/>
                  </a:lnTo>
                  <a:lnTo>
                    <a:pt x="1205872" y="1516826"/>
                  </a:lnTo>
                  <a:lnTo>
                    <a:pt x="1244214" y="1493889"/>
                  </a:lnTo>
                  <a:lnTo>
                    <a:pt x="1281147" y="1468936"/>
                  </a:lnTo>
                  <a:lnTo>
                    <a:pt x="1316598" y="1442043"/>
                  </a:lnTo>
                  <a:lnTo>
                    <a:pt x="1350489" y="1413287"/>
                  </a:lnTo>
                  <a:lnTo>
                    <a:pt x="1382744" y="1382744"/>
                  </a:lnTo>
                  <a:lnTo>
                    <a:pt x="1413287" y="1350489"/>
                  </a:lnTo>
                  <a:lnTo>
                    <a:pt x="1442043" y="1316598"/>
                  </a:lnTo>
                  <a:lnTo>
                    <a:pt x="1468936" y="1281147"/>
                  </a:lnTo>
                  <a:lnTo>
                    <a:pt x="1493889" y="1244214"/>
                  </a:lnTo>
                  <a:lnTo>
                    <a:pt x="1516826" y="1205872"/>
                  </a:lnTo>
                  <a:lnTo>
                    <a:pt x="1537671" y="1166199"/>
                  </a:lnTo>
                  <a:lnTo>
                    <a:pt x="1556349" y="1125271"/>
                  </a:lnTo>
                  <a:lnTo>
                    <a:pt x="1572783" y="1083163"/>
                  </a:lnTo>
                  <a:lnTo>
                    <a:pt x="1586897" y="1039952"/>
                  </a:lnTo>
                  <a:lnTo>
                    <a:pt x="1598616" y="995714"/>
                  </a:lnTo>
                  <a:lnTo>
                    <a:pt x="1607862" y="950524"/>
                  </a:lnTo>
                  <a:lnTo>
                    <a:pt x="1614561" y="904458"/>
                  </a:lnTo>
                  <a:lnTo>
                    <a:pt x="1618636" y="857594"/>
                  </a:lnTo>
                  <a:lnTo>
                    <a:pt x="1620012" y="810006"/>
                  </a:lnTo>
                  <a:lnTo>
                    <a:pt x="1618636" y="762417"/>
                  </a:lnTo>
                  <a:lnTo>
                    <a:pt x="1614561" y="715553"/>
                  </a:lnTo>
                  <a:lnTo>
                    <a:pt x="1607862" y="669487"/>
                  </a:lnTo>
                  <a:lnTo>
                    <a:pt x="1598616" y="624297"/>
                  </a:lnTo>
                  <a:lnTo>
                    <a:pt x="1586897" y="580059"/>
                  </a:lnTo>
                  <a:lnTo>
                    <a:pt x="1572783" y="536848"/>
                  </a:lnTo>
                  <a:lnTo>
                    <a:pt x="1556349" y="494740"/>
                  </a:lnTo>
                  <a:lnTo>
                    <a:pt x="1537671" y="453812"/>
                  </a:lnTo>
                  <a:lnTo>
                    <a:pt x="1516826" y="414139"/>
                  </a:lnTo>
                  <a:lnTo>
                    <a:pt x="1493889" y="375797"/>
                  </a:lnTo>
                  <a:lnTo>
                    <a:pt x="1468936" y="338864"/>
                  </a:lnTo>
                  <a:lnTo>
                    <a:pt x="1442043" y="303413"/>
                  </a:lnTo>
                  <a:lnTo>
                    <a:pt x="1413287" y="269522"/>
                  </a:lnTo>
                  <a:lnTo>
                    <a:pt x="1382744" y="237267"/>
                  </a:lnTo>
                  <a:lnTo>
                    <a:pt x="1350489" y="206724"/>
                  </a:lnTo>
                  <a:lnTo>
                    <a:pt x="1316598" y="177968"/>
                  </a:lnTo>
                  <a:lnTo>
                    <a:pt x="1281147" y="151075"/>
                  </a:lnTo>
                  <a:lnTo>
                    <a:pt x="1244214" y="126122"/>
                  </a:lnTo>
                  <a:lnTo>
                    <a:pt x="1205872" y="103185"/>
                  </a:lnTo>
                  <a:lnTo>
                    <a:pt x="1166199" y="82340"/>
                  </a:lnTo>
                  <a:lnTo>
                    <a:pt x="1125271" y="63662"/>
                  </a:lnTo>
                  <a:lnTo>
                    <a:pt x="1083163" y="47228"/>
                  </a:lnTo>
                  <a:lnTo>
                    <a:pt x="1039952" y="33114"/>
                  </a:lnTo>
                  <a:lnTo>
                    <a:pt x="995714" y="21395"/>
                  </a:lnTo>
                  <a:lnTo>
                    <a:pt x="950524" y="12149"/>
                  </a:lnTo>
                  <a:lnTo>
                    <a:pt x="904458" y="5450"/>
                  </a:lnTo>
                  <a:lnTo>
                    <a:pt x="857594" y="1375"/>
                  </a:lnTo>
                  <a:lnTo>
                    <a:pt x="810006" y="0"/>
                  </a:lnTo>
                  <a:close/>
                </a:path>
              </a:pathLst>
            </a:custGeom>
            <a:solidFill>
              <a:srgbClr val="1E176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411461" y="2532125"/>
              <a:ext cx="1620520" cy="1620520"/>
            </a:xfrm>
            <a:custGeom>
              <a:avLst/>
              <a:gdLst/>
              <a:ahLst/>
              <a:cxnLst/>
              <a:rect l="l" t="t" r="r" b="b"/>
              <a:pathLst>
                <a:path w="1620520" h="1620520">
                  <a:moveTo>
                    <a:pt x="0" y="810006"/>
                  </a:moveTo>
                  <a:lnTo>
                    <a:pt x="1375" y="762417"/>
                  </a:lnTo>
                  <a:lnTo>
                    <a:pt x="5450" y="715553"/>
                  </a:lnTo>
                  <a:lnTo>
                    <a:pt x="12149" y="669487"/>
                  </a:lnTo>
                  <a:lnTo>
                    <a:pt x="21395" y="624297"/>
                  </a:lnTo>
                  <a:lnTo>
                    <a:pt x="33114" y="580059"/>
                  </a:lnTo>
                  <a:lnTo>
                    <a:pt x="47228" y="536848"/>
                  </a:lnTo>
                  <a:lnTo>
                    <a:pt x="63662" y="494740"/>
                  </a:lnTo>
                  <a:lnTo>
                    <a:pt x="82340" y="453812"/>
                  </a:lnTo>
                  <a:lnTo>
                    <a:pt x="103185" y="414139"/>
                  </a:lnTo>
                  <a:lnTo>
                    <a:pt x="126122" y="375797"/>
                  </a:lnTo>
                  <a:lnTo>
                    <a:pt x="151075" y="338864"/>
                  </a:lnTo>
                  <a:lnTo>
                    <a:pt x="177968" y="303413"/>
                  </a:lnTo>
                  <a:lnTo>
                    <a:pt x="206724" y="269522"/>
                  </a:lnTo>
                  <a:lnTo>
                    <a:pt x="237267" y="237267"/>
                  </a:lnTo>
                  <a:lnTo>
                    <a:pt x="269522" y="206724"/>
                  </a:lnTo>
                  <a:lnTo>
                    <a:pt x="303413" y="177968"/>
                  </a:lnTo>
                  <a:lnTo>
                    <a:pt x="338864" y="151075"/>
                  </a:lnTo>
                  <a:lnTo>
                    <a:pt x="375797" y="126122"/>
                  </a:lnTo>
                  <a:lnTo>
                    <a:pt x="414139" y="103185"/>
                  </a:lnTo>
                  <a:lnTo>
                    <a:pt x="453812" y="82340"/>
                  </a:lnTo>
                  <a:lnTo>
                    <a:pt x="494740" y="63662"/>
                  </a:lnTo>
                  <a:lnTo>
                    <a:pt x="536848" y="47228"/>
                  </a:lnTo>
                  <a:lnTo>
                    <a:pt x="580059" y="33114"/>
                  </a:lnTo>
                  <a:lnTo>
                    <a:pt x="624297" y="21395"/>
                  </a:lnTo>
                  <a:lnTo>
                    <a:pt x="669487" y="12149"/>
                  </a:lnTo>
                  <a:lnTo>
                    <a:pt x="715553" y="5450"/>
                  </a:lnTo>
                  <a:lnTo>
                    <a:pt x="762417" y="1375"/>
                  </a:lnTo>
                  <a:lnTo>
                    <a:pt x="810006" y="0"/>
                  </a:lnTo>
                  <a:lnTo>
                    <a:pt x="857594" y="1375"/>
                  </a:lnTo>
                  <a:lnTo>
                    <a:pt x="904458" y="5450"/>
                  </a:lnTo>
                  <a:lnTo>
                    <a:pt x="950524" y="12149"/>
                  </a:lnTo>
                  <a:lnTo>
                    <a:pt x="995714" y="21395"/>
                  </a:lnTo>
                  <a:lnTo>
                    <a:pt x="1039952" y="33114"/>
                  </a:lnTo>
                  <a:lnTo>
                    <a:pt x="1083163" y="47228"/>
                  </a:lnTo>
                  <a:lnTo>
                    <a:pt x="1125271" y="63662"/>
                  </a:lnTo>
                  <a:lnTo>
                    <a:pt x="1166199" y="82340"/>
                  </a:lnTo>
                  <a:lnTo>
                    <a:pt x="1205872" y="103185"/>
                  </a:lnTo>
                  <a:lnTo>
                    <a:pt x="1244214" y="126122"/>
                  </a:lnTo>
                  <a:lnTo>
                    <a:pt x="1281147" y="151075"/>
                  </a:lnTo>
                  <a:lnTo>
                    <a:pt x="1316598" y="177968"/>
                  </a:lnTo>
                  <a:lnTo>
                    <a:pt x="1350489" y="206724"/>
                  </a:lnTo>
                  <a:lnTo>
                    <a:pt x="1382744" y="237267"/>
                  </a:lnTo>
                  <a:lnTo>
                    <a:pt x="1413287" y="269522"/>
                  </a:lnTo>
                  <a:lnTo>
                    <a:pt x="1442043" y="303413"/>
                  </a:lnTo>
                  <a:lnTo>
                    <a:pt x="1468936" y="338864"/>
                  </a:lnTo>
                  <a:lnTo>
                    <a:pt x="1493889" y="375797"/>
                  </a:lnTo>
                  <a:lnTo>
                    <a:pt x="1516826" y="414139"/>
                  </a:lnTo>
                  <a:lnTo>
                    <a:pt x="1537671" y="453812"/>
                  </a:lnTo>
                  <a:lnTo>
                    <a:pt x="1556349" y="494740"/>
                  </a:lnTo>
                  <a:lnTo>
                    <a:pt x="1572783" y="536848"/>
                  </a:lnTo>
                  <a:lnTo>
                    <a:pt x="1586897" y="580059"/>
                  </a:lnTo>
                  <a:lnTo>
                    <a:pt x="1598616" y="624297"/>
                  </a:lnTo>
                  <a:lnTo>
                    <a:pt x="1607862" y="669487"/>
                  </a:lnTo>
                  <a:lnTo>
                    <a:pt x="1614561" y="715553"/>
                  </a:lnTo>
                  <a:lnTo>
                    <a:pt x="1618636" y="762417"/>
                  </a:lnTo>
                  <a:lnTo>
                    <a:pt x="1620012" y="810006"/>
                  </a:lnTo>
                  <a:lnTo>
                    <a:pt x="1618636" y="857594"/>
                  </a:lnTo>
                  <a:lnTo>
                    <a:pt x="1614561" y="904458"/>
                  </a:lnTo>
                  <a:lnTo>
                    <a:pt x="1607862" y="950524"/>
                  </a:lnTo>
                  <a:lnTo>
                    <a:pt x="1598616" y="995714"/>
                  </a:lnTo>
                  <a:lnTo>
                    <a:pt x="1586897" y="1039952"/>
                  </a:lnTo>
                  <a:lnTo>
                    <a:pt x="1572783" y="1083163"/>
                  </a:lnTo>
                  <a:lnTo>
                    <a:pt x="1556349" y="1125271"/>
                  </a:lnTo>
                  <a:lnTo>
                    <a:pt x="1537671" y="1166199"/>
                  </a:lnTo>
                  <a:lnTo>
                    <a:pt x="1516826" y="1205872"/>
                  </a:lnTo>
                  <a:lnTo>
                    <a:pt x="1493889" y="1244214"/>
                  </a:lnTo>
                  <a:lnTo>
                    <a:pt x="1468936" y="1281147"/>
                  </a:lnTo>
                  <a:lnTo>
                    <a:pt x="1442043" y="1316598"/>
                  </a:lnTo>
                  <a:lnTo>
                    <a:pt x="1413287" y="1350489"/>
                  </a:lnTo>
                  <a:lnTo>
                    <a:pt x="1382744" y="1382744"/>
                  </a:lnTo>
                  <a:lnTo>
                    <a:pt x="1350489" y="1413287"/>
                  </a:lnTo>
                  <a:lnTo>
                    <a:pt x="1316598" y="1442043"/>
                  </a:lnTo>
                  <a:lnTo>
                    <a:pt x="1281147" y="1468936"/>
                  </a:lnTo>
                  <a:lnTo>
                    <a:pt x="1244214" y="1493889"/>
                  </a:lnTo>
                  <a:lnTo>
                    <a:pt x="1205872" y="1516826"/>
                  </a:lnTo>
                  <a:lnTo>
                    <a:pt x="1166199" y="1537671"/>
                  </a:lnTo>
                  <a:lnTo>
                    <a:pt x="1125271" y="1556349"/>
                  </a:lnTo>
                  <a:lnTo>
                    <a:pt x="1083163" y="1572783"/>
                  </a:lnTo>
                  <a:lnTo>
                    <a:pt x="1039952" y="1586897"/>
                  </a:lnTo>
                  <a:lnTo>
                    <a:pt x="995714" y="1598616"/>
                  </a:lnTo>
                  <a:lnTo>
                    <a:pt x="950524" y="1607862"/>
                  </a:lnTo>
                  <a:lnTo>
                    <a:pt x="904458" y="1614561"/>
                  </a:lnTo>
                  <a:lnTo>
                    <a:pt x="857594" y="1618636"/>
                  </a:lnTo>
                  <a:lnTo>
                    <a:pt x="810006" y="1620012"/>
                  </a:lnTo>
                  <a:lnTo>
                    <a:pt x="762417" y="1618636"/>
                  </a:lnTo>
                  <a:lnTo>
                    <a:pt x="715553" y="1614561"/>
                  </a:lnTo>
                  <a:lnTo>
                    <a:pt x="669487" y="1607862"/>
                  </a:lnTo>
                  <a:lnTo>
                    <a:pt x="624297" y="1598616"/>
                  </a:lnTo>
                  <a:lnTo>
                    <a:pt x="580059" y="1586897"/>
                  </a:lnTo>
                  <a:lnTo>
                    <a:pt x="536848" y="1572783"/>
                  </a:lnTo>
                  <a:lnTo>
                    <a:pt x="494740" y="1556349"/>
                  </a:lnTo>
                  <a:lnTo>
                    <a:pt x="453812" y="1537671"/>
                  </a:lnTo>
                  <a:lnTo>
                    <a:pt x="414139" y="1516826"/>
                  </a:lnTo>
                  <a:lnTo>
                    <a:pt x="375797" y="1493889"/>
                  </a:lnTo>
                  <a:lnTo>
                    <a:pt x="338864" y="1468936"/>
                  </a:lnTo>
                  <a:lnTo>
                    <a:pt x="303413" y="1442043"/>
                  </a:lnTo>
                  <a:lnTo>
                    <a:pt x="269522" y="1413287"/>
                  </a:lnTo>
                  <a:lnTo>
                    <a:pt x="237267" y="1382744"/>
                  </a:lnTo>
                  <a:lnTo>
                    <a:pt x="206724" y="1350489"/>
                  </a:lnTo>
                  <a:lnTo>
                    <a:pt x="177968" y="1316598"/>
                  </a:lnTo>
                  <a:lnTo>
                    <a:pt x="151075" y="1281147"/>
                  </a:lnTo>
                  <a:lnTo>
                    <a:pt x="126122" y="1244214"/>
                  </a:lnTo>
                  <a:lnTo>
                    <a:pt x="103185" y="1205872"/>
                  </a:lnTo>
                  <a:lnTo>
                    <a:pt x="82340" y="1166199"/>
                  </a:lnTo>
                  <a:lnTo>
                    <a:pt x="63662" y="1125271"/>
                  </a:lnTo>
                  <a:lnTo>
                    <a:pt x="47228" y="1083163"/>
                  </a:lnTo>
                  <a:lnTo>
                    <a:pt x="33114" y="1039952"/>
                  </a:lnTo>
                  <a:lnTo>
                    <a:pt x="21395" y="995714"/>
                  </a:lnTo>
                  <a:lnTo>
                    <a:pt x="12149" y="950524"/>
                  </a:lnTo>
                  <a:lnTo>
                    <a:pt x="5450" y="904458"/>
                  </a:lnTo>
                  <a:lnTo>
                    <a:pt x="1375" y="857594"/>
                  </a:lnTo>
                  <a:lnTo>
                    <a:pt x="0" y="810006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72626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810164" y="0"/>
                  </a:moveTo>
                  <a:lnTo>
                    <a:pt x="765755" y="1210"/>
                  </a:lnTo>
                  <a:lnTo>
                    <a:pt x="721453" y="4842"/>
                  </a:lnTo>
                  <a:lnTo>
                    <a:pt x="677365" y="10894"/>
                  </a:lnTo>
                  <a:lnTo>
                    <a:pt x="633600" y="19368"/>
                  </a:lnTo>
                  <a:lnTo>
                    <a:pt x="590264" y="30263"/>
                  </a:lnTo>
                  <a:lnTo>
                    <a:pt x="547464" y="43579"/>
                  </a:lnTo>
                  <a:lnTo>
                    <a:pt x="505309" y="59316"/>
                  </a:lnTo>
                  <a:lnTo>
                    <a:pt x="463904" y="77475"/>
                  </a:lnTo>
                  <a:lnTo>
                    <a:pt x="423359" y="98054"/>
                  </a:lnTo>
                  <a:lnTo>
                    <a:pt x="383779" y="121054"/>
                  </a:lnTo>
                  <a:lnTo>
                    <a:pt x="345273" y="146476"/>
                  </a:lnTo>
                  <a:lnTo>
                    <a:pt x="307947" y="174319"/>
                  </a:lnTo>
                  <a:lnTo>
                    <a:pt x="271910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910" y="1415619"/>
                  </a:lnTo>
                  <a:lnTo>
                    <a:pt x="307947" y="1445883"/>
                  </a:lnTo>
                  <a:lnTo>
                    <a:pt x="345273" y="1473725"/>
                  </a:lnTo>
                  <a:lnTo>
                    <a:pt x="383779" y="1499147"/>
                  </a:lnTo>
                  <a:lnTo>
                    <a:pt x="423359" y="1522147"/>
                  </a:lnTo>
                  <a:lnTo>
                    <a:pt x="463904" y="1542727"/>
                  </a:lnTo>
                  <a:lnTo>
                    <a:pt x="505309" y="1560885"/>
                  </a:lnTo>
                  <a:lnTo>
                    <a:pt x="547464" y="1576622"/>
                  </a:lnTo>
                  <a:lnTo>
                    <a:pt x="590264" y="1589938"/>
                  </a:lnTo>
                  <a:lnTo>
                    <a:pt x="633600" y="1600833"/>
                  </a:lnTo>
                  <a:lnTo>
                    <a:pt x="677365" y="1609307"/>
                  </a:lnTo>
                  <a:lnTo>
                    <a:pt x="721453" y="1615360"/>
                  </a:lnTo>
                  <a:lnTo>
                    <a:pt x="765755" y="1618991"/>
                  </a:lnTo>
                  <a:lnTo>
                    <a:pt x="810164" y="1620202"/>
                  </a:lnTo>
                  <a:lnTo>
                    <a:pt x="854574" y="1618991"/>
                  </a:lnTo>
                  <a:lnTo>
                    <a:pt x="898876" y="1615360"/>
                  </a:lnTo>
                  <a:lnTo>
                    <a:pt x="942963" y="1609307"/>
                  </a:lnTo>
                  <a:lnTo>
                    <a:pt x="986729" y="1600833"/>
                  </a:lnTo>
                  <a:lnTo>
                    <a:pt x="1030065" y="1589938"/>
                  </a:lnTo>
                  <a:lnTo>
                    <a:pt x="1072864" y="1576622"/>
                  </a:lnTo>
                  <a:lnTo>
                    <a:pt x="1115020" y="1560885"/>
                  </a:lnTo>
                  <a:lnTo>
                    <a:pt x="1156424" y="1542727"/>
                  </a:lnTo>
                  <a:lnTo>
                    <a:pt x="1196970" y="1522147"/>
                  </a:lnTo>
                  <a:lnTo>
                    <a:pt x="1236549" y="1499147"/>
                  </a:lnTo>
                  <a:lnTo>
                    <a:pt x="1275055" y="1473725"/>
                  </a:lnTo>
                  <a:lnTo>
                    <a:pt x="1312381" y="1445883"/>
                  </a:lnTo>
                  <a:lnTo>
                    <a:pt x="1348419" y="1415619"/>
                  </a:lnTo>
                  <a:lnTo>
                    <a:pt x="1383061" y="1382934"/>
                  </a:lnTo>
                  <a:lnTo>
                    <a:pt x="1955831" y="810164"/>
                  </a:lnTo>
                  <a:lnTo>
                    <a:pt x="1383061" y="237267"/>
                  </a:lnTo>
                  <a:lnTo>
                    <a:pt x="1348419" y="204582"/>
                  </a:lnTo>
                  <a:lnTo>
                    <a:pt x="1312381" y="174319"/>
                  </a:lnTo>
                  <a:lnTo>
                    <a:pt x="1275055" y="146476"/>
                  </a:lnTo>
                  <a:lnTo>
                    <a:pt x="1236549" y="121054"/>
                  </a:lnTo>
                  <a:lnTo>
                    <a:pt x="1196970" y="98054"/>
                  </a:lnTo>
                  <a:lnTo>
                    <a:pt x="1156424" y="77475"/>
                  </a:lnTo>
                  <a:lnTo>
                    <a:pt x="1115020" y="59316"/>
                  </a:lnTo>
                  <a:lnTo>
                    <a:pt x="1072864" y="43579"/>
                  </a:lnTo>
                  <a:lnTo>
                    <a:pt x="1030065" y="30263"/>
                  </a:lnTo>
                  <a:lnTo>
                    <a:pt x="986729" y="19368"/>
                  </a:lnTo>
                  <a:lnTo>
                    <a:pt x="942963" y="10894"/>
                  </a:lnTo>
                  <a:lnTo>
                    <a:pt x="898876" y="4842"/>
                  </a:lnTo>
                  <a:lnTo>
                    <a:pt x="854574" y="1210"/>
                  </a:lnTo>
                  <a:lnTo>
                    <a:pt x="810164" y="0"/>
                  </a:lnTo>
                  <a:close/>
                </a:path>
              </a:pathLst>
            </a:custGeom>
            <a:solidFill>
              <a:srgbClr val="1D176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72626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237267" y="237267"/>
                  </a:moveTo>
                  <a:lnTo>
                    <a:pt x="271910" y="204582"/>
                  </a:lnTo>
                  <a:lnTo>
                    <a:pt x="307947" y="174319"/>
                  </a:lnTo>
                  <a:lnTo>
                    <a:pt x="345273" y="146476"/>
                  </a:lnTo>
                  <a:lnTo>
                    <a:pt x="383779" y="121054"/>
                  </a:lnTo>
                  <a:lnTo>
                    <a:pt x="423359" y="98054"/>
                  </a:lnTo>
                  <a:lnTo>
                    <a:pt x="463904" y="77475"/>
                  </a:lnTo>
                  <a:lnTo>
                    <a:pt x="505309" y="59316"/>
                  </a:lnTo>
                  <a:lnTo>
                    <a:pt x="547464" y="43579"/>
                  </a:lnTo>
                  <a:lnTo>
                    <a:pt x="590264" y="30263"/>
                  </a:lnTo>
                  <a:lnTo>
                    <a:pt x="633600" y="19368"/>
                  </a:lnTo>
                  <a:lnTo>
                    <a:pt x="677365" y="10894"/>
                  </a:lnTo>
                  <a:lnTo>
                    <a:pt x="721453" y="4842"/>
                  </a:lnTo>
                  <a:lnTo>
                    <a:pt x="765755" y="1210"/>
                  </a:lnTo>
                  <a:lnTo>
                    <a:pt x="810164" y="0"/>
                  </a:lnTo>
                  <a:lnTo>
                    <a:pt x="854574" y="1210"/>
                  </a:lnTo>
                  <a:lnTo>
                    <a:pt x="898876" y="4842"/>
                  </a:lnTo>
                  <a:lnTo>
                    <a:pt x="942963" y="10894"/>
                  </a:lnTo>
                  <a:lnTo>
                    <a:pt x="986729" y="19368"/>
                  </a:lnTo>
                  <a:lnTo>
                    <a:pt x="1030065" y="30263"/>
                  </a:lnTo>
                  <a:lnTo>
                    <a:pt x="1072864" y="43579"/>
                  </a:lnTo>
                  <a:lnTo>
                    <a:pt x="1115020" y="59316"/>
                  </a:lnTo>
                  <a:lnTo>
                    <a:pt x="1156424" y="77475"/>
                  </a:lnTo>
                  <a:lnTo>
                    <a:pt x="1196970" y="98054"/>
                  </a:lnTo>
                  <a:lnTo>
                    <a:pt x="1236549" y="121054"/>
                  </a:lnTo>
                  <a:lnTo>
                    <a:pt x="1275055" y="146476"/>
                  </a:lnTo>
                  <a:lnTo>
                    <a:pt x="1312381" y="174319"/>
                  </a:lnTo>
                  <a:lnTo>
                    <a:pt x="1348419" y="204582"/>
                  </a:lnTo>
                  <a:lnTo>
                    <a:pt x="1383061" y="237267"/>
                  </a:lnTo>
                  <a:lnTo>
                    <a:pt x="1418853" y="273059"/>
                  </a:lnTo>
                  <a:lnTo>
                    <a:pt x="1454647" y="308853"/>
                  </a:lnTo>
                  <a:lnTo>
                    <a:pt x="1490444" y="344650"/>
                  </a:lnTo>
                  <a:lnTo>
                    <a:pt x="1526242" y="380450"/>
                  </a:lnTo>
                  <a:lnTo>
                    <a:pt x="1562042" y="416252"/>
                  </a:lnTo>
                  <a:lnTo>
                    <a:pt x="1597843" y="452055"/>
                  </a:lnTo>
                  <a:lnTo>
                    <a:pt x="1633644" y="487861"/>
                  </a:lnTo>
                  <a:lnTo>
                    <a:pt x="1669446" y="523668"/>
                  </a:lnTo>
                  <a:lnTo>
                    <a:pt x="1705248" y="559477"/>
                  </a:lnTo>
                  <a:lnTo>
                    <a:pt x="1741050" y="595287"/>
                  </a:lnTo>
                  <a:lnTo>
                    <a:pt x="1776851" y="631098"/>
                  </a:lnTo>
                  <a:lnTo>
                    <a:pt x="1812651" y="666910"/>
                  </a:lnTo>
                  <a:lnTo>
                    <a:pt x="1848449" y="702723"/>
                  </a:lnTo>
                  <a:lnTo>
                    <a:pt x="1884245" y="738536"/>
                  </a:lnTo>
                  <a:lnTo>
                    <a:pt x="1920040" y="774350"/>
                  </a:lnTo>
                  <a:lnTo>
                    <a:pt x="1955831" y="810164"/>
                  </a:lnTo>
                  <a:lnTo>
                    <a:pt x="1920040" y="845956"/>
                  </a:lnTo>
                  <a:lnTo>
                    <a:pt x="1884245" y="881750"/>
                  </a:lnTo>
                  <a:lnTo>
                    <a:pt x="1848449" y="917547"/>
                  </a:lnTo>
                  <a:lnTo>
                    <a:pt x="1812651" y="953345"/>
                  </a:lnTo>
                  <a:lnTo>
                    <a:pt x="1776851" y="989145"/>
                  </a:lnTo>
                  <a:lnTo>
                    <a:pt x="1741050" y="1024946"/>
                  </a:lnTo>
                  <a:lnTo>
                    <a:pt x="1705248" y="1060747"/>
                  </a:lnTo>
                  <a:lnTo>
                    <a:pt x="1669446" y="1096549"/>
                  </a:lnTo>
                  <a:lnTo>
                    <a:pt x="1633644" y="1132351"/>
                  </a:lnTo>
                  <a:lnTo>
                    <a:pt x="1597843" y="1168153"/>
                  </a:lnTo>
                  <a:lnTo>
                    <a:pt x="1562042" y="1203954"/>
                  </a:lnTo>
                  <a:lnTo>
                    <a:pt x="1526242" y="1239754"/>
                  </a:lnTo>
                  <a:lnTo>
                    <a:pt x="1490444" y="1275552"/>
                  </a:lnTo>
                  <a:lnTo>
                    <a:pt x="1454647" y="1311348"/>
                  </a:lnTo>
                  <a:lnTo>
                    <a:pt x="1418853" y="1347143"/>
                  </a:lnTo>
                  <a:lnTo>
                    <a:pt x="1383061" y="1382934"/>
                  </a:lnTo>
                  <a:lnTo>
                    <a:pt x="1348419" y="1415619"/>
                  </a:lnTo>
                  <a:lnTo>
                    <a:pt x="1312381" y="1445883"/>
                  </a:lnTo>
                  <a:lnTo>
                    <a:pt x="1275055" y="1473725"/>
                  </a:lnTo>
                  <a:lnTo>
                    <a:pt x="1236549" y="1499147"/>
                  </a:lnTo>
                  <a:lnTo>
                    <a:pt x="1196970" y="1522147"/>
                  </a:lnTo>
                  <a:lnTo>
                    <a:pt x="1156424" y="1542727"/>
                  </a:lnTo>
                  <a:lnTo>
                    <a:pt x="1115020" y="1560885"/>
                  </a:lnTo>
                  <a:lnTo>
                    <a:pt x="1072864" y="1576622"/>
                  </a:lnTo>
                  <a:lnTo>
                    <a:pt x="1030065" y="1589938"/>
                  </a:lnTo>
                  <a:lnTo>
                    <a:pt x="986729" y="1600833"/>
                  </a:lnTo>
                  <a:lnTo>
                    <a:pt x="942963" y="1609307"/>
                  </a:lnTo>
                  <a:lnTo>
                    <a:pt x="898876" y="1615360"/>
                  </a:lnTo>
                  <a:lnTo>
                    <a:pt x="854574" y="1618991"/>
                  </a:lnTo>
                  <a:lnTo>
                    <a:pt x="810164" y="1620202"/>
                  </a:lnTo>
                  <a:lnTo>
                    <a:pt x="765755" y="1618991"/>
                  </a:lnTo>
                  <a:lnTo>
                    <a:pt x="721453" y="1615360"/>
                  </a:lnTo>
                  <a:lnTo>
                    <a:pt x="677365" y="1609307"/>
                  </a:lnTo>
                  <a:lnTo>
                    <a:pt x="633600" y="1600833"/>
                  </a:lnTo>
                  <a:lnTo>
                    <a:pt x="590264" y="1589938"/>
                  </a:lnTo>
                  <a:lnTo>
                    <a:pt x="547464" y="1576622"/>
                  </a:lnTo>
                  <a:lnTo>
                    <a:pt x="505309" y="1560885"/>
                  </a:lnTo>
                  <a:lnTo>
                    <a:pt x="463904" y="1542727"/>
                  </a:lnTo>
                  <a:lnTo>
                    <a:pt x="423359" y="1522147"/>
                  </a:lnTo>
                  <a:lnTo>
                    <a:pt x="383779" y="1499147"/>
                  </a:lnTo>
                  <a:lnTo>
                    <a:pt x="345273" y="1473725"/>
                  </a:lnTo>
                  <a:lnTo>
                    <a:pt x="307947" y="1445883"/>
                  </a:lnTo>
                  <a:lnTo>
                    <a:pt x="271910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03805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810101" y="0"/>
                  </a:moveTo>
                  <a:lnTo>
                    <a:pt x="765691" y="1210"/>
                  </a:lnTo>
                  <a:lnTo>
                    <a:pt x="721389" y="4842"/>
                  </a:lnTo>
                  <a:lnTo>
                    <a:pt x="677302" y="10894"/>
                  </a:lnTo>
                  <a:lnTo>
                    <a:pt x="633538" y="19368"/>
                  </a:lnTo>
                  <a:lnTo>
                    <a:pt x="590203" y="30263"/>
                  </a:lnTo>
                  <a:lnTo>
                    <a:pt x="547406" y="43579"/>
                  </a:lnTo>
                  <a:lnTo>
                    <a:pt x="505253" y="59316"/>
                  </a:lnTo>
                  <a:lnTo>
                    <a:pt x="463853" y="77475"/>
                  </a:lnTo>
                  <a:lnTo>
                    <a:pt x="423312" y="98054"/>
                  </a:lnTo>
                  <a:lnTo>
                    <a:pt x="383739" y="121054"/>
                  </a:lnTo>
                  <a:lnTo>
                    <a:pt x="345240" y="146476"/>
                  </a:lnTo>
                  <a:lnTo>
                    <a:pt x="307924" y="174319"/>
                  </a:lnTo>
                  <a:lnTo>
                    <a:pt x="271897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897" y="1415619"/>
                  </a:lnTo>
                  <a:lnTo>
                    <a:pt x="307924" y="1445883"/>
                  </a:lnTo>
                  <a:lnTo>
                    <a:pt x="345240" y="1473725"/>
                  </a:lnTo>
                  <a:lnTo>
                    <a:pt x="383739" y="1499147"/>
                  </a:lnTo>
                  <a:lnTo>
                    <a:pt x="423312" y="1522147"/>
                  </a:lnTo>
                  <a:lnTo>
                    <a:pt x="463853" y="1542727"/>
                  </a:lnTo>
                  <a:lnTo>
                    <a:pt x="505253" y="1560885"/>
                  </a:lnTo>
                  <a:lnTo>
                    <a:pt x="547406" y="1576622"/>
                  </a:lnTo>
                  <a:lnTo>
                    <a:pt x="590203" y="1589938"/>
                  </a:lnTo>
                  <a:lnTo>
                    <a:pt x="633538" y="1600833"/>
                  </a:lnTo>
                  <a:lnTo>
                    <a:pt x="677302" y="1609307"/>
                  </a:lnTo>
                  <a:lnTo>
                    <a:pt x="721389" y="1615360"/>
                  </a:lnTo>
                  <a:lnTo>
                    <a:pt x="765691" y="1618991"/>
                  </a:lnTo>
                  <a:lnTo>
                    <a:pt x="810101" y="1620202"/>
                  </a:lnTo>
                  <a:lnTo>
                    <a:pt x="854510" y="1618991"/>
                  </a:lnTo>
                  <a:lnTo>
                    <a:pt x="898812" y="1615360"/>
                  </a:lnTo>
                  <a:lnTo>
                    <a:pt x="942899" y="1609307"/>
                  </a:lnTo>
                  <a:lnTo>
                    <a:pt x="986664" y="1600833"/>
                  </a:lnTo>
                  <a:lnTo>
                    <a:pt x="1029998" y="1589938"/>
                  </a:lnTo>
                  <a:lnTo>
                    <a:pt x="1072796" y="1576622"/>
                  </a:lnTo>
                  <a:lnTo>
                    <a:pt x="1114948" y="1560885"/>
                  </a:lnTo>
                  <a:lnTo>
                    <a:pt x="1156349" y="1542727"/>
                  </a:lnTo>
                  <a:lnTo>
                    <a:pt x="1196889" y="1522147"/>
                  </a:lnTo>
                  <a:lnTo>
                    <a:pt x="1236463" y="1499147"/>
                  </a:lnTo>
                  <a:lnTo>
                    <a:pt x="1274961" y="1473725"/>
                  </a:lnTo>
                  <a:lnTo>
                    <a:pt x="1312278" y="1445883"/>
                  </a:lnTo>
                  <a:lnTo>
                    <a:pt x="1348304" y="1415619"/>
                  </a:lnTo>
                  <a:lnTo>
                    <a:pt x="1382934" y="1382934"/>
                  </a:lnTo>
                  <a:lnTo>
                    <a:pt x="1955831" y="810164"/>
                  </a:lnTo>
                  <a:lnTo>
                    <a:pt x="1382934" y="237267"/>
                  </a:lnTo>
                  <a:lnTo>
                    <a:pt x="1348304" y="204582"/>
                  </a:lnTo>
                  <a:lnTo>
                    <a:pt x="1312278" y="174319"/>
                  </a:lnTo>
                  <a:lnTo>
                    <a:pt x="1274961" y="146476"/>
                  </a:lnTo>
                  <a:lnTo>
                    <a:pt x="1236463" y="121054"/>
                  </a:lnTo>
                  <a:lnTo>
                    <a:pt x="1196889" y="98054"/>
                  </a:lnTo>
                  <a:lnTo>
                    <a:pt x="1156349" y="77475"/>
                  </a:lnTo>
                  <a:lnTo>
                    <a:pt x="1114948" y="59316"/>
                  </a:lnTo>
                  <a:lnTo>
                    <a:pt x="1072796" y="43579"/>
                  </a:lnTo>
                  <a:lnTo>
                    <a:pt x="1029998" y="30263"/>
                  </a:lnTo>
                  <a:lnTo>
                    <a:pt x="986664" y="19368"/>
                  </a:lnTo>
                  <a:lnTo>
                    <a:pt x="942899" y="10894"/>
                  </a:lnTo>
                  <a:lnTo>
                    <a:pt x="898812" y="4842"/>
                  </a:lnTo>
                  <a:lnTo>
                    <a:pt x="854510" y="1210"/>
                  </a:lnTo>
                  <a:lnTo>
                    <a:pt x="810101" y="0"/>
                  </a:lnTo>
                  <a:close/>
                </a:path>
              </a:pathLst>
            </a:custGeom>
            <a:solidFill>
              <a:srgbClr val="12175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038056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4" h="1620520">
                  <a:moveTo>
                    <a:pt x="237267" y="237267"/>
                  </a:moveTo>
                  <a:lnTo>
                    <a:pt x="271897" y="204582"/>
                  </a:lnTo>
                  <a:lnTo>
                    <a:pt x="307924" y="174319"/>
                  </a:lnTo>
                  <a:lnTo>
                    <a:pt x="345240" y="146476"/>
                  </a:lnTo>
                  <a:lnTo>
                    <a:pt x="383739" y="121054"/>
                  </a:lnTo>
                  <a:lnTo>
                    <a:pt x="423312" y="98054"/>
                  </a:lnTo>
                  <a:lnTo>
                    <a:pt x="463853" y="77475"/>
                  </a:lnTo>
                  <a:lnTo>
                    <a:pt x="505253" y="59316"/>
                  </a:lnTo>
                  <a:lnTo>
                    <a:pt x="547406" y="43579"/>
                  </a:lnTo>
                  <a:lnTo>
                    <a:pt x="590203" y="30263"/>
                  </a:lnTo>
                  <a:lnTo>
                    <a:pt x="633538" y="19368"/>
                  </a:lnTo>
                  <a:lnTo>
                    <a:pt x="677302" y="10894"/>
                  </a:lnTo>
                  <a:lnTo>
                    <a:pt x="721389" y="4842"/>
                  </a:lnTo>
                  <a:lnTo>
                    <a:pt x="765691" y="1210"/>
                  </a:lnTo>
                  <a:lnTo>
                    <a:pt x="810101" y="0"/>
                  </a:lnTo>
                  <a:lnTo>
                    <a:pt x="854510" y="1210"/>
                  </a:lnTo>
                  <a:lnTo>
                    <a:pt x="898812" y="4842"/>
                  </a:lnTo>
                  <a:lnTo>
                    <a:pt x="942899" y="10894"/>
                  </a:lnTo>
                  <a:lnTo>
                    <a:pt x="986664" y="19368"/>
                  </a:lnTo>
                  <a:lnTo>
                    <a:pt x="1029998" y="30263"/>
                  </a:lnTo>
                  <a:lnTo>
                    <a:pt x="1072796" y="43579"/>
                  </a:lnTo>
                  <a:lnTo>
                    <a:pt x="1114948" y="59316"/>
                  </a:lnTo>
                  <a:lnTo>
                    <a:pt x="1156349" y="77475"/>
                  </a:lnTo>
                  <a:lnTo>
                    <a:pt x="1196889" y="98054"/>
                  </a:lnTo>
                  <a:lnTo>
                    <a:pt x="1236463" y="121054"/>
                  </a:lnTo>
                  <a:lnTo>
                    <a:pt x="1274961" y="146476"/>
                  </a:lnTo>
                  <a:lnTo>
                    <a:pt x="1312278" y="174319"/>
                  </a:lnTo>
                  <a:lnTo>
                    <a:pt x="1348304" y="204582"/>
                  </a:lnTo>
                  <a:lnTo>
                    <a:pt x="1382934" y="237267"/>
                  </a:lnTo>
                  <a:lnTo>
                    <a:pt x="1418747" y="273059"/>
                  </a:lnTo>
                  <a:lnTo>
                    <a:pt x="1454557" y="308853"/>
                  </a:lnTo>
                  <a:lnTo>
                    <a:pt x="1490365" y="344650"/>
                  </a:lnTo>
                  <a:lnTo>
                    <a:pt x="1526170" y="380450"/>
                  </a:lnTo>
                  <a:lnTo>
                    <a:pt x="1561975" y="416252"/>
                  </a:lnTo>
                  <a:lnTo>
                    <a:pt x="1597778" y="452055"/>
                  </a:lnTo>
                  <a:lnTo>
                    <a:pt x="1633581" y="487861"/>
                  </a:lnTo>
                  <a:lnTo>
                    <a:pt x="1669383" y="523668"/>
                  </a:lnTo>
                  <a:lnTo>
                    <a:pt x="1705185" y="559477"/>
                  </a:lnTo>
                  <a:lnTo>
                    <a:pt x="1740987" y="595287"/>
                  </a:lnTo>
                  <a:lnTo>
                    <a:pt x="1776791" y="631098"/>
                  </a:lnTo>
                  <a:lnTo>
                    <a:pt x="1812595" y="666910"/>
                  </a:lnTo>
                  <a:lnTo>
                    <a:pt x="1848401" y="702723"/>
                  </a:lnTo>
                  <a:lnTo>
                    <a:pt x="1884209" y="738536"/>
                  </a:lnTo>
                  <a:lnTo>
                    <a:pt x="1920019" y="774350"/>
                  </a:lnTo>
                  <a:lnTo>
                    <a:pt x="1955831" y="810164"/>
                  </a:lnTo>
                  <a:lnTo>
                    <a:pt x="1920019" y="845956"/>
                  </a:lnTo>
                  <a:lnTo>
                    <a:pt x="1884209" y="881750"/>
                  </a:lnTo>
                  <a:lnTo>
                    <a:pt x="1848401" y="917547"/>
                  </a:lnTo>
                  <a:lnTo>
                    <a:pt x="1812595" y="953345"/>
                  </a:lnTo>
                  <a:lnTo>
                    <a:pt x="1776791" y="989145"/>
                  </a:lnTo>
                  <a:lnTo>
                    <a:pt x="1740987" y="1024946"/>
                  </a:lnTo>
                  <a:lnTo>
                    <a:pt x="1705185" y="1060747"/>
                  </a:lnTo>
                  <a:lnTo>
                    <a:pt x="1669383" y="1096549"/>
                  </a:lnTo>
                  <a:lnTo>
                    <a:pt x="1633581" y="1132351"/>
                  </a:lnTo>
                  <a:lnTo>
                    <a:pt x="1597778" y="1168153"/>
                  </a:lnTo>
                  <a:lnTo>
                    <a:pt x="1561975" y="1203954"/>
                  </a:lnTo>
                  <a:lnTo>
                    <a:pt x="1526170" y="1239754"/>
                  </a:lnTo>
                  <a:lnTo>
                    <a:pt x="1490365" y="1275552"/>
                  </a:lnTo>
                  <a:lnTo>
                    <a:pt x="1454557" y="1311348"/>
                  </a:lnTo>
                  <a:lnTo>
                    <a:pt x="1418747" y="1347143"/>
                  </a:lnTo>
                  <a:lnTo>
                    <a:pt x="1382934" y="1382934"/>
                  </a:lnTo>
                  <a:lnTo>
                    <a:pt x="1348304" y="1415619"/>
                  </a:lnTo>
                  <a:lnTo>
                    <a:pt x="1312278" y="1445883"/>
                  </a:lnTo>
                  <a:lnTo>
                    <a:pt x="1274961" y="1473725"/>
                  </a:lnTo>
                  <a:lnTo>
                    <a:pt x="1236463" y="1499147"/>
                  </a:lnTo>
                  <a:lnTo>
                    <a:pt x="1196889" y="1522147"/>
                  </a:lnTo>
                  <a:lnTo>
                    <a:pt x="1156349" y="1542727"/>
                  </a:lnTo>
                  <a:lnTo>
                    <a:pt x="1114948" y="1560885"/>
                  </a:lnTo>
                  <a:lnTo>
                    <a:pt x="1072796" y="1576622"/>
                  </a:lnTo>
                  <a:lnTo>
                    <a:pt x="1029998" y="1589938"/>
                  </a:lnTo>
                  <a:lnTo>
                    <a:pt x="986664" y="1600833"/>
                  </a:lnTo>
                  <a:lnTo>
                    <a:pt x="942899" y="1609307"/>
                  </a:lnTo>
                  <a:lnTo>
                    <a:pt x="898812" y="1615360"/>
                  </a:lnTo>
                  <a:lnTo>
                    <a:pt x="854510" y="1618991"/>
                  </a:lnTo>
                  <a:lnTo>
                    <a:pt x="810101" y="1620202"/>
                  </a:lnTo>
                  <a:lnTo>
                    <a:pt x="765691" y="1618991"/>
                  </a:lnTo>
                  <a:lnTo>
                    <a:pt x="721389" y="1615360"/>
                  </a:lnTo>
                  <a:lnTo>
                    <a:pt x="677302" y="1609307"/>
                  </a:lnTo>
                  <a:lnTo>
                    <a:pt x="633538" y="1600833"/>
                  </a:lnTo>
                  <a:lnTo>
                    <a:pt x="590203" y="1589938"/>
                  </a:lnTo>
                  <a:lnTo>
                    <a:pt x="547406" y="1576622"/>
                  </a:lnTo>
                  <a:lnTo>
                    <a:pt x="505253" y="1560885"/>
                  </a:lnTo>
                  <a:lnTo>
                    <a:pt x="463853" y="1542727"/>
                  </a:lnTo>
                  <a:lnTo>
                    <a:pt x="423312" y="1522147"/>
                  </a:lnTo>
                  <a:lnTo>
                    <a:pt x="383739" y="1499147"/>
                  </a:lnTo>
                  <a:lnTo>
                    <a:pt x="345240" y="1473725"/>
                  </a:lnTo>
                  <a:lnTo>
                    <a:pt x="307924" y="1445883"/>
                  </a:lnTo>
                  <a:lnTo>
                    <a:pt x="271897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49718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810101" y="0"/>
                  </a:moveTo>
                  <a:lnTo>
                    <a:pt x="765691" y="1210"/>
                  </a:lnTo>
                  <a:lnTo>
                    <a:pt x="721389" y="4842"/>
                  </a:lnTo>
                  <a:lnTo>
                    <a:pt x="677302" y="10894"/>
                  </a:lnTo>
                  <a:lnTo>
                    <a:pt x="633538" y="19368"/>
                  </a:lnTo>
                  <a:lnTo>
                    <a:pt x="590203" y="30263"/>
                  </a:lnTo>
                  <a:lnTo>
                    <a:pt x="547406" y="43579"/>
                  </a:lnTo>
                  <a:lnTo>
                    <a:pt x="505253" y="59316"/>
                  </a:lnTo>
                  <a:lnTo>
                    <a:pt x="463853" y="77475"/>
                  </a:lnTo>
                  <a:lnTo>
                    <a:pt x="423312" y="98054"/>
                  </a:lnTo>
                  <a:lnTo>
                    <a:pt x="383739" y="121054"/>
                  </a:lnTo>
                  <a:lnTo>
                    <a:pt x="345240" y="146476"/>
                  </a:lnTo>
                  <a:lnTo>
                    <a:pt x="307924" y="174319"/>
                  </a:lnTo>
                  <a:lnTo>
                    <a:pt x="271897" y="204582"/>
                  </a:lnTo>
                  <a:lnTo>
                    <a:pt x="237267" y="237267"/>
                  </a:lnTo>
                  <a:lnTo>
                    <a:pt x="204582" y="271897"/>
                  </a:lnTo>
                  <a:lnTo>
                    <a:pt x="174319" y="307924"/>
                  </a:lnTo>
                  <a:lnTo>
                    <a:pt x="146476" y="345240"/>
                  </a:lnTo>
                  <a:lnTo>
                    <a:pt x="121054" y="383739"/>
                  </a:lnTo>
                  <a:lnTo>
                    <a:pt x="98054" y="423312"/>
                  </a:lnTo>
                  <a:lnTo>
                    <a:pt x="77475" y="463853"/>
                  </a:lnTo>
                  <a:lnTo>
                    <a:pt x="59316" y="505253"/>
                  </a:lnTo>
                  <a:lnTo>
                    <a:pt x="43579" y="547406"/>
                  </a:lnTo>
                  <a:lnTo>
                    <a:pt x="30263" y="590203"/>
                  </a:lnTo>
                  <a:lnTo>
                    <a:pt x="19368" y="633538"/>
                  </a:lnTo>
                  <a:lnTo>
                    <a:pt x="10894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4" y="942899"/>
                  </a:lnTo>
                  <a:lnTo>
                    <a:pt x="19368" y="986664"/>
                  </a:lnTo>
                  <a:lnTo>
                    <a:pt x="30263" y="1029998"/>
                  </a:lnTo>
                  <a:lnTo>
                    <a:pt x="43579" y="1072796"/>
                  </a:lnTo>
                  <a:lnTo>
                    <a:pt x="59316" y="1114948"/>
                  </a:lnTo>
                  <a:lnTo>
                    <a:pt x="77475" y="1156349"/>
                  </a:lnTo>
                  <a:lnTo>
                    <a:pt x="98054" y="1196889"/>
                  </a:lnTo>
                  <a:lnTo>
                    <a:pt x="121054" y="1236463"/>
                  </a:lnTo>
                  <a:lnTo>
                    <a:pt x="146476" y="1274961"/>
                  </a:lnTo>
                  <a:lnTo>
                    <a:pt x="174319" y="1312278"/>
                  </a:lnTo>
                  <a:lnTo>
                    <a:pt x="204582" y="1348304"/>
                  </a:lnTo>
                  <a:lnTo>
                    <a:pt x="237267" y="1382934"/>
                  </a:lnTo>
                  <a:lnTo>
                    <a:pt x="271897" y="1415619"/>
                  </a:lnTo>
                  <a:lnTo>
                    <a:pt x="307924" y="1445883"/>
                  </a:lnTo>
                  <a:lnTo>
                    <a:pt x="345240" y="1473725"/>
                  </a:lnTo>
                  <a:lnTo>
                    <a:pt x="383739" y="1499147"/>
                  </a:lnTo>
                  <a:lnTo>
                    <a:pt x="423312" y="1522147"/>
                  </a:lnTo>
                  <a:lnTo>
                    <a:pt x="463853" y="1542727"/>
                  </a:lnTo>
                  <a:lnTo>
                    <a:pt x="505253" y="1560885"/>
                  </a:lnTo>
                  <a:lnTo>
                    <a:pt x="547406" y="1576622"/>
                  </a:lnTo>
                  <a:lnTo>
                    <a:pt x="590203" y="1589938"/>
                  </a:lnTo>
                  <a:lnTo>
                    <a:pt x="633538" y="1600833"/>
                  </a:lnTo>
                  <a:lnTo>
                    <a:pt x="677302" y="1609307"/>
                  </a:lnTo>
                  <a:lnTo>
                    <a:pt x="721389" y="1615360"/>
                  </a:lnTo>
                  <a:lnTo>
                    <a:pt x="765691" y="1618991"/>
                  </a:lnTo>
                  <a:lnTo>
                    <a:pt x="810101" y="1620202"/>
                  </a:lnTo>
                  <a:lnTo>
                    <a:pt x="854510" y="1618991"/>
                  </a:lnTo>
                  <a:lnTo>
                    <a:pt x="898812" y="1615360"/>
                  </a:lnTo>
                  <a:lnTo>
                    <a:pt x="942899" y="1609307"/>
                  </a:lnTo>
                  <a:lnTo>
                    <a:pt x="986664" y="1600833"/>
                  </a:lnTo>
                  <a:lnTo>
                    <a:pt x="1029998" y="1589938"/>
                  </a:lnTo>
                  <a:lnTo>
                    <a:pt x="1072796" y="1576622"/>
                  </a:lnTo>
                  <a:lnTo>
                    <a:pt x="1114948" y="1560885"/>
                  </a:lnTo>
                  <a:lnTo>
                    <a:pt x="1156349" y="1542727"/>
                  </a:lnTo>
                  <a:lnTo>
                    <a:pt x="1196889" y="1522147"/>
                  </a:lnTo>
                  <a:lnTo>
                    <a:pt x="1236463" y="1499147"/>
                  </a:lnTo>
                  <a:lnTo>
                    <a:pt x="1274961" y="1473725"/>
                  </a:lnTo>
                  <a:lnTo>
                    <a:pt x="1312278" y="1445883"/>
                  </a:lnTo>
                  <a:lnTo>
                    <a:pt x="1348304" y="1415619"/>
                  </a:lnTo>
                  <a:lnTo>
                    <a:pt x="1382934" y="1382934"/>
                  </a:lnTo>
                  <a:lnTo>
                    <a:pt x="1955831" y="810164"/>
                  </a:lnTo>
                  <a:lnTo>
                    <a:pt x="1382934" y="237267"/>
                  </a:lnTo>
                  <a:lnTo>
                    <a:pt x="1348304" y="204582"/>
                  </a:lnTo>
                  <a:lnTo>
                    <a:pt x="1312278" y="174319"/>
                  </a:lnTo>
                  <a:lnTo>
                    <a:pt x="1274961" y="146476"/>
                  </a:lnTo>
                  <a:lnTo>
                    <a:pt x="1236463" y="121054"/>
                  </a:lnTo>
                  <a:lnTo>
                    <a:pt x="1196889" y="98054"/>
                  </a:lnTo>
                  <a:lnTo>
                    <a:pt x="1156349" y="77475"/>
                  </a:lnTo>
                  <a:lnTo>
                    <a:pt x="1114948" y="59316"/>
                  </a:lnTo>
                  <a:lnTo>
                    <a:pt x="1072796" y="43579"/>
                  </a:lnTo>
                  <a:lnTo>
                    <a:pt x="1029998" y="30263"/>
                  </a:lnTo>
                  <a:lnTo>
                    <a:pt x="986664" y="19368"/>
                  </a:lnTo>
                  <a:lnTo>
                    <a:pt x="942899" y="10894"/>
                  </a:lnTo>
                  <a:lnTo>
                    <a:pt x="898812" y="4842"/>
                  </a:lnTo>
                  <a:lnTo>
                    <a:pt x="854510" y="1210"/>
                  </a:lnTo>
                  <a:lnTo>
                    <a:pt x="810101" y="0"/>
                  </a:lnTo>
                  <a:close/>
                </a:path>
              </a:pathLst>
            </a:custGeom>
            <a:solidFill>
              <a:srgbClr val="0D124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9718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237267" y="237267"/>
                  </a:moveTo>
                  <a:lnTo>
                    <a:pt x="271897" y="204582"/>
                  </a:lnTo>
                  <a:lnTo>
                    <a:pt x="307924" y="174319"/>
                  </a:lnTo>
                  <a:lnTo>
                    <a:pt x="345240" y="146476"/>
                  </a:lnTo>
                  <a:lnTo>
                    <a:pt x="383739" y="121054"/>
                  </a:lnTo>
                  <a:lnTo>
                    <a:pt x="423312" y="98054"/>
                  </a:lnTo>
                  <a:lnTo>
                    <a:pt x="463853" y="77475"/>
                  </a:lnTo>
                  <a:lnTo>
                    <a:pt x="505253" y="59316"/>
                  </a:lnTo>
                  <a:lnTo>
                    <a:pt x="547406" y="43579"/>
                  </a:lnTo>
                  <a:lnTo>
                    <a:pt x="590203" y="30263"/>
                  </a:lnTo>
                  <a:lnTo>
                    <a:pt x="633538" y="19368"/>
                  </a:lnTo>
                  <a:lnTo>
                    <a:pt x="677302" y="10894"/>
                  </a:lnTo>
                  <a:lnTo>
                    <a:pt x="721389" y="4842"/>
                  </a:lnTo>
                  <a:lnTo>
                    <a:pt x="765691" y="1210"/>
                  </a:lnTo>
                  <a:lnTo>
                    <a:pt x="810101" y="0"/>
                  </a:lnTo>
                  <a:lnTo>
                    <a:pt x="854510" y="1210"/>
                  </a:lnTo>
                  <a:lnTo>
                    <a:pt x="898812" y="4842"/>
                  </a:lnTo>
                  <a:lnTo>
                    <a:pt x="942899" y="10894"/>
                  </a:lnTo>
                  <a:lnTo>
                    <a:pt x="986664" y="19368"/>
                  </a:lnTo>
                  <a:lnTo>
                    <a:pt x="1029998" y="30263"/>
                  </a:lnTo>
                  <a:lnTo>
                    <a:pt x="1072796" y="43579"/>
                  </a:lnTo>
                  <a:lnTo>
                    <a:pt x="1114948" y="59316"/>
                  </a:lnTo>
                  <a:lnTo>
                    <a:pt x="1156349" y="77475"/>
                  </a:lnTo>
                  <a:lnTo>
                    <a:pt x="1196889" y="98054"/>
                  </a:lnTo>
                  <a:lnTo>
                    <a:pt x="1236463" y="121054"/>
                  </a:lnTo>
                  <a:lnTo>
                    <a:pt x="1274961" y="146476"/>
                  </a:lnTo>
                  <a:lnTo>
                    <a:pt x="1312278" y="174319"/>
                  </a:lnTo>
                  <a:lnTo>
                    <a:pt x="1348304" y="204582"/>
                  </a:lnTo>
                  <a:lnTo>
                    <a:pt x="1382934" y="237267"/>
                  </a:lnTo>
                  <a:lnTo>
                    <a:pt x="1418747" y="273059"/>
                  </a:lnTo>
                  <a:lnTo>
                    <a:pt x="1454557" y="308853"/>
                  </a:lnTo>
                  <a:lnTo>
                    <a:pt x="1490365" y="344650"/>
                  </a:lnTo>
                  <a:lnTo>
                    <a:pt x="1526170" y="380450"/>
                  </a:lnTo>
                  <a:lnTo>
                    <a:pt x="1561975" y="416252"/>
                  </a:lnTo>
                  <a:lnTo>
                    <a:pt x="1597778" y="452055"/>
                  </a:lnTo>
                  <a:lnTo>
                    <a:pt x="1633581" y="487861"/>
                  </a:lnTo>
                  <a:lnTo>
                    <a:pt x="1669383" y="523668"/>
                  </a:lnTo>
                  <a:lnTo>
                    <a:pt x="1705185" y="559477"/>
                  </a:lnTo>
                  <a:lnTo>
                    <a:pt x="1740987" y="595287"/>
                  </a:lnTo>
                  <a:lnTo>
                    <a:pt x="1776791" y="631098"/>
                  </a:lnTo>
                  <a:lnTo>
                    <a:pt x="1812595" y="666910"/>
                  </a:lnTo>
                  <a:lnTo>
                    <a:pt x="1848401" y="702723"/>
                  </a:lnTo>
                  <a:lnTo>
                    <a:pt x="1884209" y="738536"/>
                  </a:lnTo>
                  <a:lnTo>
                    <a:pt x="1920019" y="774350"/>
                  </a:lnTo>
                  <a:lnTo>
                    <a:pt x="1955831" y="810164"/>
                  </a:lnTo>
                  <a:lnTo>
                    <a:pt x="1920019" y="845956"/>
                  </a:lnTo>
                  <a:lnTo>
                    <a:pt x="1884209" y="881750"/>
                  </a:lnTo>
                  <a:lnTo>
                    <a:pt x="1848401" y="917547"/>
                  </a:lnTo>
                  <a:lnTo>
                    <a:pt x="1812595" y="953345"/>
                  </a:lnTo>
                  <a:lnTo>
                    <a:pt x="1776791" y="989145"/>
                  </a:lnTo>
                  <a:lnTo>
                    <a:pt x="1740987" y="1024946"/>
                  </a:lnTo>
                  <a:lnTo>
                    <a:pt x="1705185" y="1060747"/>
                  </a:lnTo>
                  <a:lnTo>
                    <a:pt x="1669383" y="1096549"/>
                  </a:lnTo>
                  <a:lnTo>
                    <a:pt x="1633581" y="1132351"/>
                  </a:lnTo>
                  <a:lnTo>
                    <a:pt x="1597778" y="1168153"/>
                  </a:lnTo>
                  <a:lnTo>
                    <a:pt x="1561975" y="1203954"/>
                  </a:lnTo>
                  <a:lnTo>
                    <a:pt x="1526170" y="1239754"/>
                  </a:lnTo>
                  <a:lnTo>
                    <a:pt x="1490365" y="1275552"/>
                  </a:lnTo>
                  <a:lnTo>
                    <a:pt x="1454557" y="1311348"/>
                  </a:lnTo>
                  <a:lnTo>
                    <a:pt x="1418747" y="1347143"/>
                  </a:lnTo>
                  <a:lnTo>
                    <a:pt x="1382934" y="1382934"/>
                  </a:lnTo>
                  <a:lnTo>
                    <a:pt x="1348304" y="1415619"/>
                  </a:lnTo>
                  <a:lnTo>
                    <a:pt x="1312278" y="1445883"/>
                  </a:lnTo>
                  <a:lnTo>
                    <a:pt x="1274961" y="1473725"/>
                  </a:lnTo>
                  <a:lnTo>
                    <a:pt x="1236463" y="1499147"/>
                  </a:lnTo>
                  <a:lnTo>
                    <a:pt x="1196889" y="1522147"/>
                  </a:lnTo>
                  <a:lnTo>
                    <a:pt x="1156349" y="1542727"/>
                  </a:lnTo>
                  <a:lnTo>
                    <a:pt x="1114948" y="1560885"/>
                  </a:lnTo>
                  <a:lnTo>
                    <a:pt x="1072796" y="1576622"/>
                  </a:lnTo>
                  <a:lnTo>
                    <a:pt x="1029998" y="1589938"/>
                  </a:lnTo>
                  <a:lnTo>
                    <a:pt x="986664" y="1600833"/>
                  </a:lnTo>
                  <a:lnTo>
                    <a:pt x="942899" y="1609307"/>
                  </a:lnTo>
                  <a:lnTo>
                    <a:pt x="898812" y="1615360"/>
                  </a:lnTo>
                  <a:lnTo>
                    <a:pt x="854510" y="1618991"/>
                  </a:lnTo>
                  <a:lnTo>
                    <a:pt x="810101" y="1620202"/>
                  </a:lnTo>
                  <a:lnTo>
                    <a:pt x="765691" y="1618991"/>
                  </a:lnTo>
                  <a:lnTo>
                    <a:pt x="721389" y="1615360"/>
                  </a:lnTo>
                  <a:lnTo>
                    <a:pt x="677302" y="1609307"/>
                  </a:lnTo>
                  <a:lnTo>
                    <a:pt x="633538" y="1600833"/>
                  </a:lnTo>
                  <a:lnTo>
                    <a:pt x="590203" y="1589938"/>
                  </a:lnTo>
                  <a:lnTo>
                    <a:pt x="547406" y="1576622"/>
                  </a:lnTo>
                  <a:lnTo>
                    <a:pt x="505253" y="1560885"/>
                  </a:lnTo>
                  <a:lnTo>
                    <a:pt x="463853" y="1542727"/>
                  </a:lnTo>
                  <a:lnTo>
                    <a:pt x="423312" y="1522147"/>
                  </a:lnTo>
                  <a:lnTo>
                    <a:pt x="383739" y="1499147"/>
                  </a:lnTo>
                  <a:lnTo>
                    <a:pt x="345240" y="1473725"/>
                  </a:lnTo>
                  <a:lnTo>
                    <a:pt x="307924" y="1445883"/>
                  </a:lnTo>
                  <a:lnTo>
                    <a:pt x="271897" y="1415619"/>
                  </a:lnTo>
                  <a:lnTo>
                    <a:pt x="237267" y="1382934"/>
                  </a:lnTo>
                  <a:lnTo>
                    <a:pt x="204582" y="1348304"/>
                  </a:lnTo>
                  <a:lnTo>
                    <a:pt x="174319" y="1312278"/>
                  </a:lnTo>
                  <a:lnTo>
                    <a:pt x="146476" y="1274961"/>
                  </a:lnTo>
                  <a:lnTo>
                    <a:pt x="121054" y="1236463"/>
                  </a:lnTo>
                  <a:lnTo>
                    <a:pt x="98054" y="1196889"/>
                  </a:lnTo>
                  <a:lnTo>
                    <a:pt x="77475" y="1156349"/>
                  </a:lnTo>
                  <a:lnTo>
                    <a:pt x="59316" y="1114948"/>
                  </a:lnTo>
                  <a:lnTo>
                    <a:pt x="43579" y="1072796"/>
                  </a:lnTo>
                  <a:lnTo>
                    <a:pt x="30263" y="1029998"/>
                  </a:lnTo>
                  <a:lnTo>
                    <a:pt x="19368" y="986664"/>
                  </a:lnTo>
                  <a:lnTo>
                    <a:pt x="10894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4" y="677302"/>
                  </a:lnTo>
                  <a:lnTo>
                    <a:pt x="19368" y="633538"/>
                  </a:lnTo>
                  <a:lnTo>
                    <a:pt x="30263" y="590203"/>
                  </a:lnTo>
                  <a:lnTo>
                    <a:pt x="43579" y="547406"/>
                  </a:lnTo>
                  <a:lnTo>
                    <a:pt x="59316" y="505253"/>
                  </a:lnTo>
                  <a:lnTo>
                    <a:pt x="77475" y="463853"/>
                  </a:lnTo>
                  <a:lnTo>
                    <a:pt x="98054" y="423312"/>
                  </a:lnTo>
                  <a:lnTo>
                    <a:pt x="121054" y="383739"/>
                  </a:lnTo>
                  <a:lnTo>
                    <a:pt x="146476" y="345240"/>
                  </a:lnTo>
                  <a:lnTo>
                    <a:pt x="174319" y="307924"/>
                  </a:lnTo>
                  <a:lnTo>
                    <a:pt x="204582" y="271897"/>
                  </a:lnTo>
                  <a:lnTo>
                    <a:pt x="23726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661411" y="2531586"/>
              <a:ext cx="1955800" cy="1620520"/>
            </a:xfrm>
            <a:custGeom>
              <a:avLst/>
              <a:gdLst/>
              <a:ahLst/>
              <a:cxnLst/>
              <a:rect l="l" t="t" r="r" b="b"/>
              <a:pathLst>
                <a:path w="1955800" h="1620520">
                  <a:moveTo>
                    <a:pt x="810196" y="0"/>
                  </a:moveTo>
                  <a:lnTo>
                    <a:pt x="765787" y="1210"/>
                  </a:lnTo>
                  <a:lnTo>
                    <a:pt x="721485" y="4842"/>
                  </a:lnTo>
                  <a:lnTo>
                    <a:pt x="677398" y="10894"/>
                  </a:lnTo>
                  <a:lnTo>
                    <a:pt x="633633" y="19368"/>
                  </a:lnTo>
                  <a:lnTo>
                    <a:pt x="590298" y="30263"/>
                  </a:lnTo>
                  <a:lnTo>
                    <a:pt x="547501" y="43579"/>
                  </a:lnTo>
                  <a:lnTo>
                    <a:pt x="505348" y="59316"/>
                  </a:lnTo>
                  <a:lnTo>
                    <a:pt x="463948" y="77475"/>
                  </a:lnTo>
                  <a:lnTo>
                    <a:pt x="423408" y="98054"/>
                  </a:lnTo>
                  <a:lnTo>
                    <a:pt x="383834" y="121054"/>
                  </a:lnTo>
                  <a:lnTo>
                    <a:pt x="345336" y="146476"/>
                  </a:lnTo>
                  <a:lnTo>
                    <a:pt x="308019" y="174319"/>
                  </a:lnTo>
                  <a:lnTo>
                    <a:pt x="271992" y="204582"/>
                  </a:lnTo>
                  <a:lnTo>
                    <a:pt x="237363" y="237267"/>
                  </a:lnTo>
                  <a:lnTo>
                    <a:pt x="204665" y="271897"/>
                  </a:lnTo>
                  <a:lnTo>
                    <a:pt x="174389" y="307924"/>
                  </a:lnTo>
                  <a:lnTo>
                    <a:pt x="146535" y="345240"/>
                  </a:lnTo>
                  <a:lnTo>
                    <a:pt x="121103" y="383739"/>
                  </a:lnTo>
                  <a:lnTo>
                    <a:pt x="98093" y="423312"/>
                  </a:lnTo>
                  <a:lnTo>
                    <a:pt x="77506" y="463853"/>
                  </a:lnTo>
                  <a:lnTo>
                    <a:pt x="59340" y="505253"/>
                  </a:lnTo>
                  <a:lnTo>
                    <a:pt x="43597" y="547406"/>
                  </a:lnTo>
                  <a:lnTo>
                    <a:pt x="30275" y="590203"/>
                  </a:lnTo>
                  <a:lnTo>
                    <a:pt x="19376" y="633538"/>
                  </a:lnTo>
                  <a:lnTo>
                    <a:pt x="10899" y="677302"/>
                  </a:lnTo>
                  <a:lnTo>
                    <a:pt x="4844" y="721389"/>
                  </a:lnTo>
                  <a:lnTo>
                    <a:pt x="1211" y="765691"/>
                  </a:lnTo>
                  <a:lnTo>
                    <a:pt x="0" y="810101"/>
                  </a:lnTo>
                  <a:lnTo>
                    <a:pt x="1211" y="854510"/>
                  </a:lnTo>
                  <a:lnTo>
                    <a:pt x="4844" y="898812"/>
                  </a:lnTo>
                  <a:lnTo>
                    <a:pt x="10899" y="942899"/>
                  </a:lnTo>
                  <a:lnTo>
                    <a:pt x="19376" y="986664"/>
                  </a:lnTo>
                  <a:lnTo>
                    <a:pt x="30275" y="1029998"/>
                  </a:lnTo>
                  <a:lnTo>
                    <a:pt x="43597" y="1072796"/>
                  </a:lnTo>
                  <a:lnTo>
                    <a:pt x="59340" y="1114948"/>
                  </a:lnTo>
                  <a:lnTo>
                    <a:pt x="77506" y="1156349"/>
                  </a:lnTo>
                  <a:lnTo>
                    <a:pt x="98093" y="1196889"/>
                  </a:lnTo>
                  <a:lnTo>
                    <a:pt x="121103" y="1236463"/>
                  </a:lnTo>
                  <a:lnTo>
                    <a:pt x="146535" y="1274961"/>
                  </a:lnTo>
                  <a:lnTo>
                    <a:pt x="174389" y="1312278"/>
                  </a:lnTo>
                  <a:lnTo>
                    <a:pt x="204665" y="1348304"/>
                  </a:lnTo>
                  <a:lnTo>
                    <a:pt x="237363" y="1382934"/>
                  </a:lnTo>
                  <a:lnTo>
                    <a:pt x="271992" y="1415619"/>
                  </a:lnTo>
                  <a:lnTo>
                    <a:pt x="308019" y="1445883"/>
                  </a:lnTo>
                  <a:lnTo>
                    <a:pt x="345336" y="1473725"/>
                  </a:lnTo>
                  <a:lnTo>
                    <a:pt x="383834" y="1499147"/>
                  </a:lnTo>
                  <a:lnTo>
                    <a:pt x="423408" y="1522147"/>
                  </a:lnTo>
                  <a:lnTo>
                    <a:pt x="463948" y="1542727"/>
                  </a:lnTo>
                  <a:lnTo>
                    <a:pt x="505348" y="1560885"/>
                  </a:lnTo>
                  <a:lnTo>
                    <a:pt x="547501" y="1576622"/>
                  </a:lnTo>
                  <a:lnTo>
                    <a:pt x="590298" y="1589938"/>
                  </a:lnTo>
                  <a:lnTo>
                    <a:pt x="633633" y="1600833"/>
                  </a:lnTo>
                  <a:lnTo>
                    <a:pt x="677398" y="1609307"/>
                  </a:lnTo>
                  <a:lnTo>
                    <a:pt x="721485" y="1615360"/>
                  </a:lnTo>
                  <a:lnTo>
                    <a:pt x="765787" y="1618991"/>
                  </a:lnTo>
                  <a:lnTo>
                    <a:pt x="810196" y="1620202"/>
                  </a:lnTo>
                  <a:lnTo>
                    <a:pt x="854605" y="1618991"/>
                  </a:lnTo>
                  <a:lnTo>
                    <a:pt x="898907" y="1615360"/>
                  </a:lnTo>
                  <a:lnTo>
                    <a:pt x="942994" y="1609307"/>
                  </a:lnTo>
                  <a:lnTo>
                    <a:pt x="986759" y="1600833"/>
                  </a:lnTo>
                  <a:lnTo>
                    <a:pt x="1030094" y="1589938"/>
                  </a:lnTo>
                  <a:lnTo>
                    <a:pt x="1072891" y="1576622"/>
                  </a:lnTo>
                  <a:lnTo>
                    <a:pt x="1115044" y="1560885"/>
                  </a:lnTo>
                  <a:lnTo>
                    <a:pt x="1156444" y="1542727"/>
                  </a:lnTo>
                  <a:lnTo>
                    <a:pt x="1196984" y="1522147"/>
                  </a:lnTo>
                  <a:lnTo>
                    <a:pt x="1236558" y="1499147"/>
                  </a:lnTo>
                  <a:lnTo>
                    <a:pt x="1275056" y="1473725"/>
                  </a:lnTo>
                  <a:lnTo>
                    <a:pt x="1312373" y="1445883"/>
                  </a:lnTo>
                  <a:lnTo>
                    <a:pt x="1348400" y="1415619"/>
                  </a:lnTo>
                  <a:lnTo>
                    <a:pt x="1383030" y="1382934"/>
                  </a:lnTo>
                  <a:lnTo>
                    <a:pt x="1955800" y="810164"/>
                  </a:lnTo>
                  <a:lnTo>
                    <a:pt x="1383030" y="237267"/>
                  </a:lnTo>
                  <a:lnTo>
                    <a:pt x="1348400" y="204582"/>
                  </a:lnTo>
                  <a:lnTo>
                    <a:pt x="1312373" y="174319"/>
                  </a:lnTo>
                  <a:lnTo>
                    <a:pt x="1275056" y="146476"/>
                  </a:lnTo>
                  <a:lnTo>
                    <a:pt x="1236558" y="121054"/>
                  </a:lnTo>
                  <a:lnTo>
                    <a:pt x="1196984" y="98054"/>
                  </a:lnTo>
                  <a:lnTo>
                    <a:pt x="1156444" y="77475"/>
                  </a:lnTo>
                  <a:lnTo>
                    <a:pt x="1115044" y="59316"/>
                  </a:lnTo>
                  <a:lnTo>
                    <a:pt x="1072891" y="43579"/>
                  </a:lnTo>
                  <a:lnTo>
                    <a:pt x="1030094" y="30263"/>
                  </a:lnTo>
                  <a:lnTo>
                    <a:pt x="986759" y="19368"/>
                  </a:lnTo>
                  <a:lnTo>
                    <a:pt x="942994" y="10894"/>
                  </a:lnTo>
                  <a:lnTo>
                    <a:pt x="898907" y="4842"/>
                  </a:lnTo>
                  <a:lnTo>
                    <a:pt x="854605" y="1210"/>
                  </a:lnTo>
                  <a:lnTo>
                    <a:pt x="810196" y="0"/>
                  </a:lnTo>
                  <a:close/>
                </a:path>
              </a:pathLst>
            </a:custGeom>
            <a:solidFill>
              <a:srgbClr val="0D0F4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61411" y="2531586"/>
              <a:ext cx="1955800" cy="1620520"/>
            </a:xfrm>
            <a:custGeom>
              <a:avLst/>
              <a:gdLst/>
              <a:ahLst/>
              <a:cxnLst/>
              <a:rect l="l" t="t" r="r" b="b"/>
              <a:pathLst>
                <a:path w="1955800" h="1620520">
                  <a:moveTo>
                    <a:pt x="237363" y="237267"/>
                  </a:moveTo>
                  <a:lnTo>
                    <a:pt x="271992" y="204582"/>
                  </a:lnTo>
                  <a:lnTo>
                    <a:pt x="308019" y="174319"/>
                  </a:lnTo>
                  <a:lnTo>
                    <a:pt x="345336" y="146476"/>
                  </a:lnTo>
                  <a:lnTo>
                    <a:pt x="383834" y="121054"/>
                  </a:lnTo>
                  <a:lnTo>
                    <a:pt x="423408" y="98054"/>
                  </a:lnTo>
                  <a:lnTo>
                    <a:pt x="463948" y="77475"/>
                  </a:lnTo>
                  <a:lnTo>
                    <a:pt x="505348" y="59316"/>
                  </a:lnTo>
                  <a:lnTo>
                    <a:pt x="547501" y="43579"/>
                  </a:lnTo>
                  <a:lnTo>
                    <a:pt x="590298" y="30263"/>
                  </a:lnTo>
                  <a:lnTo>
                    <a:pt x="633633" y="19368"/>
                  </a:lnTo>
                  <a:lnTo>
                    <a:pt x="677398" y="10894"/>
                  </a:lnTo>
                  <a:lnTo>
                    <a:pt x="721485" y="4842"/>
                  </a:lnTo>
                  <a:lnTo>
                    <a:pt x="765787" y="1210"/>
                  </a:lnTo>
                  <a:lnTo>
                    <a:pt x="810196" y="0"/>
                  </a:lnTo>
                  <a:lnTo>
                    <a:pt x="854605" y="1210"/>
                  </a:lnTo>
                  <a:lnTo>
                    <a:pt x="898907" y="4842"/>
                  </a:lnTo>
                  <a:lnTo>
                    <a:pt x="942994" y="10894"/>
                  </a:lnTo>
                  <a:lnTo>
                    <a:pt x="986759" y="19368"/>
                  </a:lnTo>
                  <a:lnTo>
                    <a:pt x="1030094" y="30263"/>
                  </a:lnTo>
                  <a:lnTo>
                    <a:pt x="1072891" y="43579"/>
                  </a:lnTo>
                  <a:lnTo>
                    <a:pt x="1115044" y="59316"/>
                  </a:lnTo>
                  <a:lnTo>
                    <a:pt x="1156444" y="77475"/>
                  </a:lnTo>
                  <a:lnTo>
                    <a:pt x="1196984" y="98054"/>
                  </a:lnTo>
                  <a:lnTo>
                    <a:pt x="1236558" y="121054"/>
                  </a:lnTo>
                  <a:lnTo>
                    <a:pt x="1275056" y="146476"/>
                  </a:lnTo>
                  <a:lnTo>
                    <a:pt x="1312373" y="174319"/>
                  </a:lnTo>
                  <a:lnTo>
                    <a:pt x="1348400" y="204582"/>
                  </a:lnTo>
                  <a:lnTo>
                    <a:pt x="1383030" y="237267"/>
                  </a:lnTo>
                  <a:lnTo>
                    <a:pt x="1418821" y="273080"/>
                  </a:lnTo>
                  <a:lnTo>
                    <a:pt x="1454615" y="308890"/>
                  </a:lnTo>
                  <a:lnTo>
                    <a:pt x="1490412" y="344698"/>
                  </a:lnTo>
                  <a:lnTo>
                    <a:pt x="1526210" y="380503"/>
                  </a:lnTo>
                  <a:lnTo>
                    <a:pt x="1562010" y="416308"/>
                  </a:lnTo>
                  <a:lnTo>
                    <a:pt x="1597811" y="452111"/>
                  </a:lnTo>
                  <a:lnTo>
                    <a:pt x="1633612" y="487914"/>
                  </a:lnTo>
                  <a:lnTo>
                    <a:pt x="1669415" y="523716"/>
                  </a:lnTo>
                  <a:lnTo>
                    <a:pt x="1705217" y="559518"/>
                  </a:lnTo>
                  <a:lnTo>
                    <a:pt x="1741018" y="595320"/>
                  </a:lnTo>
                  <a:lnTo>
                    <a:pt x="1776819" y="631124"/>
                  </a:lnTo>
                  <a:lnTo>
                    <a:pt x="1812619" y="666928"/>
                  </a:lnTo>
                  <a:lnTo>
                    <a:pt x="1848417" y="702734"/>
                  </a:lnTo>
                  <a:lnTo>
                    <a:pt x="1884214" y="738542"/>
                  </a:lnTo>
                  <a:lnTo>
                    <a:pt x="1920008" y="774352"/>
                  </a:lnTo>
                  <a:lnTo>
                    <a:pt x="1955800" y="810164"/>
                  </a:lnTo>
                  <a:lnTo>
                    <a:pt x="1920008" y="845956"/>
                  </a:lnTo>
                  <a:lnTo>
                    <a:pt x="1884214" y="881750"/>
                  </a:lnTo>
                  <a:lnTo>
                    <a:pt x="1705217" y="1060747"/>
                  </a:lnTo>
                  <a:lnTo>
                    <a:pt x="1669415" y="1096549"/>
                  </a:lnTo>
                  <a:lnTo>
                    <a:pt x="1633612" y="1132351"/>
                  </a:lnTo>
                  <a:lnTo>
                    <a:pt x="1597811" y="1168153"/>
                  </a:lnTo>
                  <a:lnTo>
                    <a:pt x="1562010" y="1203954"/>
                  </a:lnTo>
                  <a:lnTo>
                    <a:pt x="1526210" y="1239754"/>
                  </a:lnTo>
                  <a:lnTo>
                    <a:pt x="1490412" y="1275552"/>
                  </a:lnTo>
                  <a:lnTo>
                    <a:pt x="1454615" y="1311348"/>
                  </a:lnTo>
                  <a:lnTo>
                    <a:pt x="1418821" y="1347143"/>
                  </a:lnTo>
                  <a:lnTo>
                    <a:pt x="1383030" y="1382934"/>
                  </a:lnTo>
                  <a:lnTo>
                    <a:pt x="1348400" y="1415619"/>
                  </a:lnTo>
                  <a:lnTo>
                    <a:pt x="1312373" y="1445883"/>
                  </a:lnTo>
                  <a:lnTo>
                    <a:pt x="1275056" y="1473725"/>
                  </a:lnTo>
                  <a:lnTo>
                    <a:pt x="1236558" y="1499147"/>
                  </a:lnTo>
                  <a:lnTo>
                    <a:pt x="1196984" y="1522147"/>
                  </a:lnTo>
                  <a:lnTo>
                    <a:pt x="1156444" y="1542727"/>
                  </a:lnTo>
                  <a:lnTo>
                    <a:pt x="1115044" y="1560885"/>
                  </a:lnTo>
                  <a:lnTo>
                    <a:pt x="1072891" y="1576622"/>
                  </a:lnTo>
                  <a:lnTo>
                    <a:pt x="1030094" y="1589938"/>
                  </a:lnTo>
                  <a:lnTo>
                    <a:pt x="986759" y="1600833"/>
                  </a:lnTo>
                  <a:lnTo>
                    <a:pt x="942994" y="1609307"/>
                  </a:lnTo>
                  <a:lnTo>
                    <a:pt x="898907" y="1615360"/>
                  </a:lnTo>
                  <a:lnTo>
                    <a:pt x="854605" y="1618991"/>
                  </a:lnTo>
                  <a:lnTo>
                    <a:pt x="810196" y="1620202"/>
                  </a:lnTo>
                  <a:lnTo>
                    <a:pt x="765787" y="1618991"/>
                  </a:lnTo>
                  <a:lnTo>
                    <a:pt x="721485" y="1615360"/>
                  </a:lnTo>
                  <a:lnTo>
                    <a:pt x="677398" y="1609307"/>
                  </a:lnTo>
                  <a:lnTo>
                    <a:pt x="633633" y="1600833"/>
                  </a:lnTo>
                  <a:lnTo>
                    <a:pt x="590298" y="1589938"/>
                  </a:lnTo>
                  <a:lnTo>
                    <a:pt x="547501" y="1576622"/>
                  </a:lnTo>
                  <a:lnTo>
                    <a:pt x="505348" y="1560885"/>
                  </a:lnTo>
                  <a:lnTo>
                    <a:pt x="463948" y="1542727"/>
                  </a:lnTo>
                  <a:lnTo>
                    <a:pt x="423408" y="1522147"/>
                  </a:lnTo>
                  <a:lnTo>
                    <a:pt x="383834" y="1499147"/>
                  </a:lnTo>
                  <a:lnTo>
                    <a:pt x="345336" y="1473725"/>
                  </a:lnTo>
                  <a:lnTo>
                    <a:pt x="308019" y="1445883"/>
                  </a:lnTo>
                  <a:lnTo>
                    <a:pt x="271992" y="1415619"/>
                  </a:lnTo>
                  <a:lnTo>
                    <a:pt x="237363" y="1382934"/>
                  </a:lnTo>
                  <a:lnTo>
                    <a:pt x="204665" y="1348304"/>
                  </a:lnTo>
                  <a:lnTo>
                    <a:pt x="174389" y="1312278"/>
                  </a:lnTo>
                  <a:lnTo>
                    <a:pt x="146535" y="1274961"/>
                  </a:lnTo>
                  <a:lnTo>
                    <a:pt x="121103" y="1236463"/>
                  </a:lnTo>
                  <a:lnTo>
                    <a:pt x="98093" y="1196889"/>
                  </a:lnTo>
                  <a:lnTo>
                    <a:pt x="77506" y="1156349"/>
                  </a:lnTo>
                  <a:lnTo>
                    <a:pt x="59340" y="1114948"/>
                  </a:lnTo>
                  <a:lnTo>
                    <a:pt x="43597" y="1072796"/>
                  </a:lnTo>
                  <a:lnTo>
                    <a:pt x="30275" y="1029998"/>
                  </a:lnTo>
                  <a:lnTo>
                    <a:pt x="19376" y="986664"/>
                  </a:lnTo>
                  <a:lnTo>
                    <a:pt x="10899" y="942899"/>
                  </a:lnTo>
                  <a:lnTo>
                    <a:pt x="4844" y="898812"/>
                  </a:lnTo>
                  <a:lnTo>
                    <a:pt x="1211" y="854510"/>
                  </a:lnTo>
                  <a:lnTo>
                    <a:pt x="0" y="810101"/>
                  </a:lnTo>
                  <a:lnTo>
                    <a:pt x="1211" y="765691"/>
                  </a:lnTo>
                  <a:lnTo>
                    <a:pt x="4844" y="721389"/>
                  </a:lnTo>
                  <a:lnTo>
                    <a:pt x="10899" y="677302"/>
                  </a:lnTo>
                  <a:lnTo>
                    <a:pt x="19376" y="633538"/>
                  </a:lnTo>
                  <a:lnTo>
                    <a:pt x="30275" y="590203"/>
                  </a:lnTo>
                  <a:lnTo>
                    <a:pt x="43597" y="547406"/>
                  </a:lnTo>
                  <a:lnTo>
                    <a:pt x="59340" y="505253"/>
                  </a:lnTo>
                  <a:lnTo>
                    <a:pt x="77506" y="463853"/>
                  </a:lnTo>
                  <a:lnTo>
                    <a:pt x="98093" y="423312"/>
                  </a:lnTo>
                  <a:lnTo>
                    <a:pt x="121103" y="383739"/>
                  </a:lnTo>
                  <a:lnTo>
                    <a:pt x="146535" y="345240"/>
                  </a:lnTo>
                  <a:lnTo>
                    <a:pt x="174389" y="307924"/>
                  </a:lnTo>
                  <a:lnTo>
                    <a:pt x="204665" y="271897"/>
                  </a:lnTo>
                  <a:lnTo>
                    <a:pt x="237363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73159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810110" y="0"/>
                  </a:moveTo>
                  <a:lnTo>
                    <a:pt x="765701" y="1210"/>
                  </a:lnTo>
                  <a:lnTo>
                    <a:pt x="721399" y="4842"/>
                  </a:lnTo>
                  <a:lnTo>
                    <a:pt x="677312" y="10894"/>
                  </a:lnTo>
                  <a:lnTo>
                    <a:pt x="633547" y="19368"/>
                  </a:lnTo>
                  <a:lnTo>
                    <a:pt x="590213" y="30263"/>
                  </a:lnTo>
                  <a:lnTo>
                    <a:pt x="547415" y="43579"/>
                  </a:lnTo>
                  <a:lnTo>
                    <a:pt x="505263" y="59316"/>
                  </a:lnTo>
                  <a:lnTo>
                    <a:pt x="463862" y="77475"/>
                  </a:lnTo>
                  <a:lnTo>
                    <a:pt x="423322" y="98054"/>
                  </a:lnTo>
                  <a:lnTo>
                    <a:pt x="383749" y="121054"/>
                  </a:lnTo>
                  <a:lnTo>
                    <a:pt x="345250" y="146476"/>
                  </a:lnTo>
                  <a:lnTo>
                    <a:pt x="307933" y="174319"/>
                  </a:lnTo>
                  <a:lnTo>
                    <a:pt x="271907" y="204582"/>
                  </a:lnTo>
                  <a:lnTo>
                    <a:pt x="237277" y="237267"/>
                  </a:lnTo>
                  <a:lnTo>
                    <a:pt x="204591" y="271897"/>
                  </a:lnTo>
                  <a:lnTo>
                    <a:pt x="174326" y="307924"/>
                  </a:lnTo>
                  <a:lnTo>
                    <a:pt x="146482" y="345240"/>
                  </a:lnTo>
                  <a:lnTo>
                    <a:pt x="121059" y="383739"/>
                  </a:lnTo>
                  <a:lnTo>
                    <a:pt x="98058" y="423312"/>
                  </a:lnTo>
                  <a:lnTo>
                    <a:pt x="77478" y="463853"/>
                  </a:lnTo>
                  <a:lnTo>
                    <a:pt x="59319" y="505253"/>
                  </a:lnTo>
                  <a:lnTo>
                    <a:pt x="43581" y="547406"/>
                  </a:lnTo>
                  <a:lnTo>
                    <a:pt x="30264" y="590203"/>
                  </a:lnTo>
                  <a:lnTo>
                    <a:pt x="19369" y="633538"/>
                  </a:lnTo>
                  <a:lnTo>
                    <a:pt x="10895" y="677302"/>
                  </a:lnTo>
                  <a:lnTo>
                    <a:pt x="4842" y="721389"/>
                  </a:lnTo>
                  <a:lnTo>
                    <a:pt x="1210" y="765691"/>
                  </a:lnTo>
                  <a:lnTo>
                    <a:pt x="0" y="810101"/>
                  </a:lnTo>
                  <a:lnTo>
                    <a:pt x="1210" y="854510"/>
                  </a:lnTo>
                  <a:lnTo>
                    <a:pt x="4842" y="898812"/>
                  </a:lnTo>
                  <a:lnTo>
                    <a:pt x="10895" y="942899"/>
                  </a:lnTo>
                  <a:lnTo>
                    <a:pt x="19369" y="986664"/>
                  </a:lnTo>
                  <a:lnTo>
                    <a:pt x="30264" y="1029998"/>
                  </a:lnTo>
                  <a:lnTo>
                    <a:pt x="43581" y="1072796"/>
                  </a:lnTo>
                  <a:lnTo>
                    <a:pt x="59319" y="1114948"/>
                  </a:lnTo>
                  <a:lnTo>
                    <a:pt x="77478" y="1156349"/>
                  </a:lnTo>
                  <a:lnTo>
                    <a:pt x="98058" y="1196889"/>
                  </a:lnTo>
                  <a:lnTo>
                    <a:pt x="121059" y="1236463"/>
                  </a:lnTo>
                  <a:lnTo>
                    <a:pt x="146482" y="1274961"/>
                  </a:lnTo>
                  <a:lnTo>
                    <a:pt x="174326" y="1312278"/>
                  </a:lnTo>
                  <a:lnTo>
                    <a:pt x="204591" y="1348304"/>
                  </a:lnTo>
                  <a:lnTo>
                    <a:pt x="237277" y="1382934"/>
                  </a:lnTo>
                  <a:lnTo>
                    <a:pt x="271907" y="1415619"/>
                  </a:lnTo>
                  <a:lnTo>
                    <a:pt x="307933" y="1445883"/>
                  </a:lnTo>
                  <a:lnTo>
                    <a:pt x="345250" y="1473725"/>
                  </a:lnTo>
                  <a:lnTo>
                    <a:pt x="383749" y="1499147"/>
                  </a:lnTo>
                  <a:lnTo>
                    <a:pt x="423322" y="1522147"/>
                  </a:lnTo>
                  <a:lnTo>
                    <a:pt x="463862" y="1542727"/>
                  </a:lnTo>
                  <a:lnTo>
                    <a:pt x="505263" y="1560885"/>
                  </a:lnTo>
                  <a:lnTo>
                    <a:pt x="547415" y="1576622"/>
                  </a:lnTo>
                  <a:lnTo>
                    <a:pt x="590213" y="1589938"/>
                  </a:lnTo>
                  <a:lnTo>
                    <a:pt x="633547" y="1600833"/>
                  </a:lnTo>
                  <a:lnTo>
                    <a:pt x="677312" y="1609307"/>
                  </a:lnTo>
                  <a:lnTo>
                    <a:pt x="721399" y="1615360"/>
                  </a:lnTo>
                  <a:lnTo>
                    <a:pt x="765701" y="1618991"/>
                  </a:lnTo>
                  <a:lnTo>
                    <a:pt x="810110" y="1620202"/>
                  </a:lnTo>
                  <a:lnTo>
                    <a:pt x="854520" y="1618991"/>
                  </a:lnTo>
                  <a:lnTo>
                    <a:pt x="898822" y="1615360"/>
                  </a:lnTo>
                  <a:lnTo>
                    <a:pt x="942909" y="1609307"/>
                  </a:lnTo>
                  <a:lnTo>
                    <a:pt x="986673" y="1600833"/>
                  </a:lnTo>
                  <a:lnTo>
                    <a:pt x="1030008" y="1589938"/>
                  </a:lnTo>
                  <a:lnTo>
                    <a:pt x="1072805" y="1576622"/>
                  </a:lnTo>
                  <a:lnTo>
                    <a:pt x="1114958" y="1560885"/>
                  </a:lnTo>
                  <a:lnTo>
                    <a:pt x="1156358" y="1542727"/>
                  </a:lnTo>
                  <a:lnTo>
                    <a:pt x="1196899" y="1522147"/>
                  </a:lnTo>
                  <a:lnTo>
                    <a:pt x="1236472" y="1499147"/>
                  </a:lnTo>
                  <a:lnTo>
                    <a:pt x="1274971" y="1473725"/>
                  </a:lnTo>
                  <a:lnTo>
                    <a:pt x="1312287" y="1445883"/>
                  </a:lnTo>
                  <a:lnTo>
                    <a:pt x="1348314" y="1415619"/>
                  </a:lnTo>
                  <a:lnTo>
                    <a:pt x="1382944" y="1382934"/>
                  </a:lnTo>
                  <a:lnTo>
                    <a:pt x="1955841" y="810164"/>
                  </a:lnTo>
                  <a:lnTo>
                    <a:pt x="1382944" y="237267"/>
                  </a:lnTo>
                  <a:lnTo>
                    <a:pt x="1348314" y="204582"/>
                  </a:lnTo>
                  <a:lnTo>
                    <a:pt x="1312287" y="174319"/>
                  </a:lnTo>
                  <a:lnTo>
                    <a:pt x="1274971" y="146476"/>
                  </a:lnTo>
                  <a:lnTo>
                    <a:pt x="1236472" y="121054"/>
                  </a:lnTo>
                  <a:lnTo>
                    <a:pt x="1196899" y="98054"/>
                  </a:lnTo>
                  <a:lnTo>
                    <a:pt x="1156358" y="77475"/>
                  </a:lnTo>
                  <a:lnTo>
                    <a:pt x="1114958" y="59316"/>
                  </a:lnTo>
                  <a:lnTo>
                    <a:pt x="1072805" y="43579"/>
                  </a:lnTo>
                  <a:lnTo>
                    <a:pt x="1030008" y="30263"/>
                  </a:lnTo>
                  <a:lnTo>
                    <a:pt x="986673" y="19368"/>
                  </a:lnTo>
                  <a:lnTo>
                    <a:pt x="942909" y="10894"/>
                  </a:lnTo>
                  <a:lnTo>
                    <a:pt x="898822" y="4842"/>
                  </a:lnTo>
                  <a:lnTo>
                    <a:pt x="854520" y="1210"/>
                  </a:lnTo>
                  <a:lnTo>
                    <a:pt x="810110" y="0"/>
                  </a:lnTo>
                  <a:close/>
                </a:path>
              </a:pathLst>
            </a:custGeom>
            <a:solidFill>
              <a:srgbClr val="07092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73159" y="2531586"/>
              <a:ext cx="1956435" cy="1620520"/>
            </a:xfrm>
            <a:custGeom>
              <a:avLst/>
              <a:gdLst/>
              <a:ahLst/>
              <a:cxnLst/>
              <a:rect l="l" t="t" r="r" b="b"/>
              <a:pathLst>
                <a:path w="1956435" h="1620520">
                  <a:moveTo>
                    <a:pt x="237277" y="237267"/>
                  </a:moveTo>
                  <a:lnTo>
                    <a:pt x="271907" y="204582"/>
                  </a:lnTo>
                  <a:lnTo>
                    <a:pt x="307933" y="174319"/>
                  </a:lnTo>
                  <a:lnTo>
                    <a:pt x="345250" y="146476"/>
                  </a:lnTo>
                  <a:lnTo>
                    <a:pt x="383749" y="121054"/>
                  </a:lnTo>
                  <a:lnTo>
                    <a:pt x="423322" y="98054"/>
                  </a:lnTo>
                  <a:lnTo>
                    <a:pt x="463862" y="77475"/>
                  </a:lnTo>
                  <a:lnTo>
                    <a:pt x="505263" y="59316"/>
                  </a:lnTo>
                  <a:lnTo>
                    <a:pt x="547415" y="43579"/>
                  </a:lnTo>
                  <a:lnTo>
                    <a:pt x="590213" y="30263"/>
                  </a:lnTo>
                  <a:lnTo>
                    <a:pt x="633547" y="19368"/>
                  </a:lnTo>
                  <a:lnTo>
                    <a:pt x="677312" y="10894"/>
                  </a:lnTo>
                  <a:lnTo>
                    <a:pt x="721399" y="4842"/>
                  </a:lnTo>
                  <a:lnTo>
                    <a:pt x="765701" y="1210"/>
                  </a:lnTo>
                  <a:lnTo>
                    <a:pt x="810110" y="0"/>
                  </a:lnTo>
                  <a:lnTo>
                    <a:pt x="854520" y="1210"/>
                  </a:lnTo>
                  <a:lnTo>
                    <a:pt x="898822" y="4842"/>
                  </a:lnTo>
                  <a:lnTo>
                    <a:pt x="942909" y="10894"/>
                  </a:lnTo>
                  <a:lnTo>
                    <a:pt x="986673" y="19368"/>
                  </a:lnTo>
                  <a:lnTo>
                    <a:pt x="1030008" y="30263"/>
                  </a:lnTo>
                  <a:lnTo>
                    <a:pt x="1072805" y="43579"/>
                  </a:lnTo>
                  <a:lnTo>
                    <a:pt x="1114958" y="59316"/>
                  </a:lnTo>
                  <a:lnTo>
                    <a:pt x="1156358" y="77475"/>
                  </a:lnTo>
                  <a:lnTo>
                    <a:pt x="1196899" y="98054"/>
                  </a:lnTo>
                  <a:lnTo>
                    <a:pt x="1236472" y="121054"/>
                  </a:lnTo>
                  <a:lnTo>
                    <a:pt x="1274971" y="146476"/>
                  </a:lnTo>
                  <a:lnTo>
                    <a:pt x="1312287" y="174319"/>
                  </a:lnTo>
                  <a:lnTo>
                    <a:pt x="1348314" y="204582"/>
                  </a:lnTo>
                  <a:lnTo>
                    <a:pt x="1382944" y="237267"/>
                  </a:lnTo>
                  <a:lnTo>
                    <a:pt x="1418756" y="273059"/>
                  </a:lnTo>
                  <a:lnTo>
                    <a:pt x="1454566" y="308853"/>
                  </a:lnTo>
                  <a:lnTo>
                    <a:pt x="1490374" y="344650"/>
                  </a:lnTo>
                  <a:lnTo>
                    <a:pt x="1526180" y="380450"/>
                  </a:lnTo>
                  <a:lnTo>
                    <a:pt x="1561984" y="416252"/>
                  </a:lnTo>
                  <a:lnTo>
                    <a:pt x="1597788" y="452055"/>
                  </a:lnTo>
                  <a:lnTo>
                    <a:pt x="1633590" y="487861"/>
                  </a:lnTo>
                  <a:lnTo>
                    <a:pt x="1669392" y="523668"/>
                  </a:lnTo>
                  <a:lnTo>
                    <a:pt x="1705194" y="559477"/>
                  </a:lnTo>
                  <a:lnTo>
                    <a:pt x="1740997" y="595287"/>
                  </a:lnTo>
                  <a:lnTo>
                    <a:pt x="1776800" y="631098"/>
                  </a:lnTo>
                  <a:lnTo>
                    <a:pt x="1812605" y="666910"/>
                  </a:lnTo>
                  <a:lnTo>
                    <a:pt x="1848410" y="702723"/>
                  </a:lnTo>
                  <a:lnTo>
                    <a:pt x="1884218" y="738536"/>
                  </a:lnTo>
                  <a:lnTo>
                    <a:pt x="1920028" y="774350"/>
                  </a:lnTo>
                  <a:lnTo>
                    <a:pt x="1955841" y="810164"/>
                  </a:lnTo>
                  <a:lnTo>
                    <a:pt x="1920028" y="845956"/>
                  </a:lnTo>
                  <a:lnTo>
                    <a:pt x="1884218" y="881750"/>
                  </a:lnTo>
                  <a:lnTo>
                    <a:pt x="1848410" y="917547"/>
                  </a:lnTo>
                  <a:lnTo>
                    <a:pt x="1812605" y="953345"/>
                  </a:lnTo>
                  <a:lnTo>
                    <a:pt x="1776800" y="989145"/>
                  </a:lnTo>
                  <a:lnTo>
                    <a:pt x="1740997" y="1024946"/>
                  </a:lnTo>
                  <a:lnTo>
                    <a:pt x="1705194" y="1060747"/>
                  </a:lnTo>
                  <a:lnTo>
                    <a:pt x="1669392" y="1096549"/>
                  </a:lnTo>
                  <a:lnTo>
                    <a:pt x="1633590" y="1132351"/>
                  </a:lnTo>
                  <a:lnTo>
                    <a:pt x="1597788" y="1168153"/>
                  </a:lnTo>
                  <a:lnTo>
                    <a:pt x="1561984" y="1203954"/>
                  </a:lnTo>
                  <a:lnTo>
                    <a:pt x="1526180" y="1239754"/>
                  </a:lnTo>
                  <a:lnTo>
                    <a:pt x="1490374" y="1275552"/>
                  </a:lnTo>
                  <a:lnTo>
                    <a:pt x="1454566" y="1311348"/>
                  </a:lnTo>
                  <a:lnTo>
                    <a:pt x="1418756" y="1347143"/>
                  </a:lnTo>
                  <a:lnTo>
                    <a:pt x="1382944" y="1382934"/>
                  </a:lnTo>
                  <a:lnTo>
                    <a:pt x="1348314" y="1415619"/>
                  </a:lnTo>
                  <a:lnTo>
                    <a:pt x="1312287" y="1445883"/>
                  </a:lnTo>
                  <a:lnTo>
                    <a:pt x="1274971" y="1473725"/>
                  </a:lnTo>
                  <a:lnTo>
                    <a:pt x="1236472" y="1499147"/>
                  </a:lnTo>
                  <a:lnTo>
                    <a:pt x="1196899" y="1522147"/>
                  </a:lnTo>
                  <a:lnTo>
                    <a:pt x="1156358" y="1542727"/>
                  </a:lnTo>
                  <a:lnTo>
                    <a:pt x="1114958" y="1560885"/>
                  </a:lnTo>
                  <a:lnTo>
                    <a:pt x="1072805" y="1576622"/>
                  </a:lnTo>
                  <a:lnTo>
                    <a:pt x="1030008" y="1589938"/>
                  </a:lnTo>
                  <a:lnTo>
                    <a:pt x="986673" y="1600833"/>
                  </a:lnTo>
                  <a:lnTo>
                    <a:pt x="942909" y="1609307"/>
                  </a:lnTo>
                  <a:lnTo>
                    <a:pt x="898822" y="1615360"/>
                  </a:lnTo>
                  <a:lnTo>
                    <a:pt x="854520" y="1618991"/>
                  </a:lnTo>
                  <a:lnTo>
                    <a:pt x="810110" y="1620202"/>
                  </a:lnTo>
                  <a:lnTo>
                    <a:pt x="765701" y="1618991"/>
                  </a:lnTo>
                  <a:lnTo>
                    <a:pt x="721399" y="1615360"/>
                  </a:lnTo>
                  <a:lnTo>
                    <a:pt x="677312" y="1609307"/>
                  </a:lnTo>
                  <a:lnTo>
                    <a:pt x="633547" y="1600833"/>
                  </a:lnTo>
                  <a:lnTo>
                    <a:pt x="590213" y="1589938"/>
                  </a:lnTo>
                  <a:lnTo>
                    <a:pt x="547415" y="1576622"/>
                  </a:lnTo>
                  <a:lnTo>
                    <a:pt x="505263" y="1560885"/>
                  </a:lnTo>
                  <a:lnTo>
                    <a:pt x="463862" y="1542727"/>
                  </a:lnTo>
                  <a:lnTo>
                    <a:pt x="423322" y="1522147"/>
                  </a:lnTo>
                  <a:lnTo>
                    <a:pt x="383749" y="1499147"/>
                  </a:lnTo>
                  <a:lnTo>
                    <a:pt x="345250" y="1473725"/>
                  </a:lnTo>
                  <a:lnTo>
                    <a:pt x="307933" y="1445883"/>
                  </a:lnTo>
                  <a:lnTo>
                    <a:pt x="271907" y="1415619"/>
                  </a:lnTo>
                  <a:lnTo>
                    <a:pt x="237277" y="1382934"/>
                  </a:lnTo>
                  <a:lnTo>
                    <a:pt x="204591" y="1348304"/>
                  </a:lnTo>
                  <a:lnTo>
                    <a:pt x="174326" y="1312278"/>
                  </a:lnTo>
                  <a:lnTo>
                    <a:pt x="146482" y="1274961"/>
                  </a:lnTo>
                  <a:lnTo>
                    <a:pt x="121059" y="1236463"/>
                  </a:lnTo>
                  <a:lnTo>
                    <a:pt x="98058" y="1196889"/>
                  </a:lnTo>
                  <a:lnTo>
                    <a:pt x="77478" y="1156349"/>
                  </a:lnTo>
                  <a:lnTo>
                    <a:pt x="59319" y="1114948"/>
                  </a:lnTo>
                  <a:lnTo>
                    <a:pt x="43581" y="1072796"/>
                  </a:lnTo>
                  <a:lnTo>
                    <a:pt x="30264" y="1029998"/>
                  </a:lnTo>
                  <a:lnTo>
                    <a:pt x="19369" y="986664"/>
                  </a:lnTo>
                  <a:lnTo>
                    <a:pt x="10895" y="942899"/>
                  </a:lnTo>
                  <a:lnTo>
                    <a:pt x="4842" y="898812"/>
                  </a:lnTo>
                  <a:lnTo>
                    <a:pt x="1210" y="854510"/>
                  </a:lnTo>
                  <a:lnTo>
                    <a:pt x="0" y="810101"/>
                  </a:lnTo>
                  <a:lnTo>
                    <a:pt x="1210" y="765691"/>
                  </a:lnTo>
                  <a:lnTo>
                    <a:pt x="4842" y="721389"/>
                  </a:lnTo>
                  <a:lnTo>
                    <a:pt x="10895" y="677302"/>
                  </a:lnTo>
                  <a:lnTo>
                    <a:pt x="19369" y="633538"/>
                  </a:lnTo>
                  <a:lnTo>
                    <a:pt x="30264" y="590203"/>
                  </a:lnTo>
                  <a:lnTo>
                    <a:pt x="43581" y="547406"/>
                  </a:lnTo>
                  <a:lnTo>
                    <a:pt x="59319" y="505253"/>
                  </a:lnTo>
                  <a:lnTo>
                    <a:pt x="77478" y="463853"/>
                  </a:lnTo>
                  <a:lnTo>
                    <a:pt x="98058" y="423312"/>
                  </a:lnTo>
                  <a:lnTo>
                    <a:pt x="121059" y="383739"/>
                  </a:lnTo>
                  <a:lnTo>
                    <a:pt x="146482" y="345240"/>
                  </a:lnTo>
                  <a:lnTo>
                    <a:pt x="174326" y="307924"/>
                  </a:lnTo>
                  <a:lnTo>
                    <a:pt x="204591" y="271897"/>
                  </a:lnTo>
                  <a:lnTo>
                    <a:pt x="237277" y="23726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561582" y="3051809"/>
              <a:ext cx="567055" cy="567055"/>
            </a:xfrm>
            <a:custGeom>
              <a:avLst/>
              <a:gdLst/>
              <a:ahLst/>
              <a:cxnLst/>
              <a:rect l="l" t="t" r="r" b="b"/>
              <a:pathLst>
                <a:path w="567054" h="567054">
                  <a:moveTo>
                    <a:pt x="422275" y="530605"/>
                  </a:moveTo>
                  <a:lnTo>
                    <a:pt x="390173" y="545764"/>
                  </a:lnTo>
                  <a:lnTo>
                    <a:pt x="356155" y="557196"/>
                  </a:lnTo>
                  <a:lnTo>
                    <a:pt x="320494" y="564413"/>
                  </a:lnTo>
                  <a:lnTo>
                    <a:pt x="283464" y="566927"/>
                  </a:lnTo>
                  <a:lnTo>
                    <a:pt x="237382" y="563208"/>
                  </a:lnTo>
                  <a:lnTo>
                    <a:pt x="193706" y="552443"/>
                  </a:lnTo>
                  <a:lnTo>
                    <a:pt x="153011" y="535223"/>
                  </a:lnTo>
                  <a:lnTo>
                    <a:pt x="115872" y="512137"/>
                  </a:lnTo>
                  <a:lnTo>
                    <a:pt x="82867" y="483774"/>
                  </a:lnTo>
                  <a:lnTo>
                    <a:pt x="54571" y="450726"/>
                  </a:lnTo>
                  <a:lnTo>
                    <a:pt x="31560" y="413580"/>
                  </a:lnTo>
                  <a:lnTo>
                    <a:pt x="14410" y="372928"/>
                  </a:lnTo>
                  <a:lnTo>
                    <a:pt x="3698" y="329360"/>
                  </a:lnTo>
                  <a:lnTo>
                    <a:pt x="0" y="283463"/>
                  </a:lnTo>
                  <a:lnTo>
                    <a:pt x="3698" y="237382"/>
                  </a:lnTo>
                  <a:lnTo>
                    <a:pt x="14410" y="193706"/>
                  </a:lnTo>
                  <a:lnTo>
                    <a:pt x="31560" y="153011"/>
                  </a:lnTo>
                  <a:lnTo>
                    <a:pt x="54571" y="115872"/>
                  </a:lnTo>
                  <a:lnTo>
                    <a:pt x="82867" y="82867"/>
                  </a:lnTo>
                  <a:lnTo>
                    <a:pt x="115872" y="54571"/>
                  </a:lnTo>
                  <a:lnTo>
                    <a:pt x="153011" y="31560"/>
                  </a:lnTo>
                  <a:lnTo>
                    <a:pt x="193706" y="14410"/>
                  </a:lnTo>
                  <a:lnTo>
                    <a:pt x="237382" y="3698"/>
                  </a:lnTo>
                  <a:lnTo>
                    <a:pt x="283464" y="0"/>
                  </a:lnTo>
                  <a:lnTo>
                    <a:pt x="329360" y="3698"/>
                  </a:lnTo>
                  <a:lnTo>
                    <a:pt x="372928" y="14410"/>
                  </a:lnTo>
                  <a:lnTo>
                    <a:pt x="413580" y="31560"/>
                  </a:lnTo>
                  <a:lnTo>
                    <a:pt x="450726" y="54571"/>
                  </a:lnTo>
                  <a:lnTo>
                    <a:pt x="483774" y="82867"/>
                  </a:lnTo>
                  <a:lnTo>
                    <a:pt x="512137" y="115872"/>
                  </a:lnTo>
                  <a:lnTo>
                    <a:pt x="535223" y="153011"/>
                  </a:lnTo>
                  <a:lnTo>
                    <a:pt x="552443" y="193706"/>
                  </a:lnTo>
                  <a:lnTo>
                    <a:pt x="563208" y="237382"/>
                  </a:lnTo>
                  <a:lnTo>
                    <a:pt x="566927" y="283463"/>
                  </a:lnTo>
                  <a:lnTo>
                    <a:pt x="564915" y="317376"/>
                  </a:lnTo>
                  <a:lnTo>
                    <a:pt x="559022" y="350170"/>
                  </a:lnTo>
                  <a:lnTo>
                    <a:pt x="549461" y="381583"/>
                  </a:lnTo>
                  <a:lnTo>
                    <a:pt x="536448" y="411352"/>
                  </a:lnTo>
                </a:path>
                <a:path w="567054" h="567054">
                  <a:moveTo>
                    <a:pt x="390525" y="484377"/>
                  </a:moveTo>
                  <a:lnTo>
                    <a:pt x="365236" y="496097"/>
                  </a:lnTo>
                  <a:lnTo>
                    <a:pt x="338423" y="504793"/>
                  </a:lnTo>
                  <a:lnTo>
                    <a:pt x="310229" y="510202"/>
                  </a:lnTo>
                  <a:lnTo>
                    <a:pt x="280797" y="512063"/>
                  </a:lnTo>
                  <a:lnTo>
                    <a:pt x="234640" y="507413"/>
                  </a:lnTo>
                  <a:lnTo>
                    <a:pt x="191654" y="494073"/>
                  </a:lnTo>
                  <a:lnTo>
                    <a:pt x="152758" y="472965"/>
                  </a:lnTo>
                  <a:lnTo>
                    <a:pt x="118872" y="445007"/>
                  </a:lnTo>
                  <a:lnTo>
                    <a:pt x="90914" y="411121"/>
                  </a:lnTo>
                  <a:lnTo>
                    <a:pt x="69806" y="372225"/>
                  </a:lnTo>
                  <a:lnTo>
                    <a:pt x="56466" y="329239"/>
                  </a:lnTo>
                  <a:lnTo>
                    <a:pt x="51816" y="283082"/>
                  </a:lnTo>
                  <a:lnTo>
                    <a:pt x="56466" y="236675"/>
                  </a:lnTo>
                  <a:lnTo>
                    <a:pt x="69806" y="193500"/>
                  </a:lnTo>
                  <a:lnTo>
                    <a:pt x="90914" y="154468"/>
                  </a:lnTo>
                  <a:lnTo>
                    <a:pt x="118871" y="120491"/>
                  </a:lnTo>
                  <a:lnTo>
                    <a:pt x="152758" y="92478"/>
                  </a:lnTo>
                  <a:lnTo>
                    <a:pt x="191654" y="71342"/>
                  </a:lnTo>
                  <a:lnTo>
                    <a:pt x="234640" y="57992"/>
                  </a:lnTo>
                  <a:lnTo>
                    <a:pt x="280797" y="53339"/>
                  </a:lnTo>
                  <a:lnTo>
                    <a:pt x="327204" y="57992"/>
                  </a:lnTo>
                  <a:lnTo>
                    <a:pt x="370379" y="71342"/>
                  </a:lnTo>
                  <a:lnTo>
                    <a:pt x="409411" y="92478"/>
                  </a:lnTo>
                  <a:lnTo>
                    <a:pt x="443388" y="120491"/>
                  </a:lnTo>
                  <a:lnTo>
                    <a:pt x="471401" y="154468"/>
                  </a:lnTo>
                  <a:lnTo>
                    <a:pt x="492537" y="193500"/>
                  </a:lnTo>
                  <a:lnTo>
                    <a:pt x="505887" y="236675"/>
                  </a:lnTo>
                  <a:lnTo>
                    <a:pt x="510540" y="283082"/>
                  </a:lnTo>
                  <a:lnTo>
                    <a:pt x="509456" y="305669"/>
                  </a:lnTo>
                  <a:lnTo>
                    <a:pt x="506253" y="327659"/>
                  </a:lnTo>
                  <a:lnTo>
                    <a:pt x="501003" y="348984"/>
                  </a:lnTo>
                  <a:lnTo>
                    <a:pt x="493775" y="369569"/>
                  </a:lnTo>
                </a:path>
                <a:path w="567054" h="567054">
                  <a:moveTo>
                    <a:pt x="455675" y="282320"/>
                  </a:moveTo>
                  <a:lnTo>
                    <a:pt x="449394" y="328656"/>
                  </a:lnTo>
                  <a:lnTo>
                    <a:pt x="431673" y="370388"/>
                  </a:lnTo>
                  <a:lnTo>
                    <a:pt x="404193" y="405812"/>
                  </a:lnTo>
                  <a:lnTo>
                    <a:pt x="368638" y="433225"/>
                  </a:lnTo>
                  <a:lnTo>
                    <a:pt x="326691" y="450922"/>
                  </a:lnTo>
                  <a:lnTo>
                    <a:pt x="280035" y="457200"/>
                  </a:lnTo>
                  <a:lnTo>
                    <a:pt x="233434" y="450922"/>
                  </a:lnTo>
                  <a:lnTo>
                    <a:pt x="191628" y="433225"/>
                  </a:lnTo>
                  <a:lnTo>
                    <a:pt x="156257" y="405812"/>
                  </a:lnTo>
                  <a:lnTo>
                    <a:pt x="128961" y="370388"/>
                  </a:lnTo>
                  <a:lnTo>
                    <a:pt x="111380" y="328656"/>
                  </a:lnTo>
                  <a:lnTo>
                    <a:pt x="105156" y="282320"/>
                  </a:lnTo>
                  <a:lnTo>
                    <a:pt x="111380" y="235664"/>
                  </a:lnTo>
                  <a:lnTo>
                    <a:pt x="128961" y="193717"/>
                  </a:lnTo>
                  <a:lnTo>
                    <a:pt x="156257" y="158162"/>
                  </a:lnTo>
                  <a:lnTo>
                    <a:pt x="191628" y="130683"/>
                  </a:lnTo>
                  <a:lnTo>
                    <a:pt x="233434" y="112961"/>
                  </a:lnTo>
                  <a:lnTo>
                    <a:pt x="280035" y="106679"/>
                  </a:lnTo>
                  <a:lnTo>
                    <a:pt x="326691" y="112961"/>
                  </a:lnTo>
                  <a:lnTo>
                    <a:pt x="368638" y="130682"/>
                  </a:lnTo>
                  <a:lnTo>
                    <a:pt x="404193" y="158162"/>
                  </a:lnTo>
                  <a:lnTo>
                    <a:pt x="431673" y="193717"/>
                  </a:lnTo>
                  <a:lnTo>
                    <a:pt x="449394" y="235664"/>
                  </a:lnTo>
                  <a:lnTo>
                    <a:pt x="455675" y="2823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1988" y="3244595"/>
              <a:ext cx="393842" cy="39390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36241" y="340994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-9906" y="16763"/>
                  </a:moveTo>
                  <a:lnTo>
                    <a:pt x="9906" y="16763"/>
                  </a:lnTo>
                </a:path>
              </a:pathLst>
            </a:custGeom>
            <a:ln w="33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55241" y="3128009"/>
              <a:ext cx="439420" cy="478790"/>
            </a:xfrm>
            <a:custGeom>
              <a:avLst/>
              <a:gdLst/>
              <a:ahLst/>
              <a:cxnLst/>
              <a:rect l="l" t="t" r="r" b="b"/>
              <a:pathLst>
                <a:path w="439419" h="478789">
                  <a:moveTo>
                    <a:pt x="438912" y="268224"/>
                  </a:moveTo>
                  <a:lnTo>
                    <a:pt x="438912" y="272288"/>
                  </a:lnTo>
                  <a:lnTo>
                    <a:pt x="435356" y="275843"/>
                  </a:lnTo>
                  <a:lnTo>
                    <a:pt x="431291" y="275843"/>
                  </a:lnTo>
                  <a:lnTo>
                    <a:pt x="7620" y="275843"/>
                  </a:lnTo>
                  <a:lnTo>
                    <a:pt x="3556" y="275843"/>
                  </a:lnTo>
                  <a:lnTo>
                    <a:pt x="0" y="272288"/>
                  </a:lnTo>
                  <a:lnTo>
                    <a:pt x="0" y="268224"/>
                  </a:lnTo>
                  <a:lnTo>
                    <a:pt x="0" y="168275"/>
                  </a:lnTo>
                  <a:lnTo>
                    <a:pt x="0" y="163575"/>
                  </a:lnTo>
                  <a:lnTo>
                    <a:pt x="3556" y="160019"/>
                  </a:lnTo>
                  <a:lnTo>
                    <a:pt x="7620" y="160019"/>
                  </a:lnTo>
                  <a:lnTo>
                    <a:pt x="431291" y="160019"/>
                  </a:lnTo>
                  <a:lnTo>
                    <a:pt x="435356" y="160019"/>
                  </a:lnTo>
                  <a:lnTo>
                    <a:pt x="438912" y="163575"/>
                  </a:lnTo>
                  <a:lnTo>
                    <a:pt x="438912" y="168275"/>
                  </a:lnTo>
                  <a:lnTo>
                    <a:pt x="438912" y="268224"/>
                  </a:lnTo>
                  <a:close/>
                </a:path>
                <a:path w="439419" h="478789">
                  <a:moveTo>
                    <a:pt x="438912" y="426085"/>
                  </a:moveTo>
                  <a:lnTo>
                    <a:pt x="438912" y="430784"/>
                  </a:lnTo>
                  <a:lnTo>
                    <a:pt x="435356" y="434339"/>
                  </a:lnTo>
                  <a:lnTo>
                    <a:pt x="431291" y="434339"/>
                  </a:lnTo>
                  <a:lnTo>
                    <a:pt x="7620" y="434339"/>
                  </a:lnTo>
                  <a:lnTo>
                    <a:pt x="3556" y="434339"/>
                  </a:lnTo>
                  <a:lnTo>
                    <a:pt x="0" y="430784"/>
                  </a:lnTo>
                  <a:lnTo>
                    <a:pt x="0" y="426085"/>
                  </a:lnTo>
                  <a:lnTo>
                    <a:pt x="0" y="326136"/>
                  </a:lnTo>
                  <a:lnTo>
                    <a:pt x="0" y="322072"/>
                  </a:lnTo>
                  <a:lnTo>
                    <a:pt x="3556" y="318515"/>
                  </a:lnTo>
                  <a:lnTo>
                    <a:pt x="7620" y="318515"/>
                  </a:lnTo>
                  <a:lnTo>
                    <a:pt x="431291" y="318515"/>
                  </a:lnTo>
                  <a:lnTo>
                    <a:pt x="435356" y="318515"/>
                  </a:lnTo>
                  <a:lnTo>
                    <a:pt x="438912" y="322072"/>
                  </a:lnTo>
                  <a:lnTo>
                    <a:pt x="438912" y="326136"/>
                  </a:lnTo>
                  <a:lnTo>
                    <a:pt x="438912" y="426085"/>
                  </a:lnTo>
                  <a:close/>
                </a:path>
                <a:path w="439419" h="478789">
                  <a:moveTo>
                    <a:pt x="152400" y="440436"/>
                  </a:moveTo>
                  <a:lnTo>
                    <a:pt x="152400" y="470788"/>
                  </a:lnTo>
                  <a:lnTo>
                    <a:pt x="152400" y="474979"/>
                  </a:lnTo>
                  <a:lnTo>
                    <a:pt x="151257" y="478536"/>
                  </a:lnTo>
                  <a:lnTo>
                    <a:pt x="150114" y="478536"/>
                  </a:lnTo>
                  <a:lnTo>
                    <a:pt x="44450" y="478536"/>
                  </a:lnTo>
                  <a:lnTo>
                    <a:pt x="43307" y="478536"/>
                  </a:lnTo>
                  <a:lnTo>
                    <a:pt x="42671" y="474979"/>
                  </a:lnTo>
                  <a:lnTo>
                    <a:pt x="42671" y="470788"/>
                  </a:lnTo>
                  <a:lnTo>
                    <a:pt x="42671" y="440436"/>
                  </a:lnTo>
                </a:path>
                <a:path w="439419" h="478789">
                  <a:moveTo>
                    <a:pt x="397764" y="440436"/>
                  </a:moveTo>
                  <a:lnTo>
                    <a:pt x="397764" y="470788"/>
                  </a:lnTo>
                  <a:lnTo>
                    <a:pt x="397764" y="474979"/>
                  </a:lnTo>
                  <a:lnTo>
                    <a:pt x="397128" y="478536"/>
                  </a:lnTo>
                  <a:lnTo>
                    <a:pt x="395985" y="478536"/>
                  </a:lnTo>
                  <a:lnTo>
                    <a:pt x="289814" y="478536"/>
                  </a:lnTo>
                  <a:lnTo>
                    <a:pt x="288671" y="478536"/>
                  </a:lnTo>
                  <a:lnTo>
                    <a:pt x="288035" y="474979"/>
                  </a:lnTo>
                  <a:lnTo>
                    <a:pt x="288035" y="470788"/>
                  </a:lnTo>
                  <a:lnTo>
                    <a:pt x="288035" y="440436"/>
                  </a:lnTo>
                </a:path>
                <a:path w="439419" h="478789">
                  <a:moveTo>
                    <a:pt x="438912" y="107568"/>
                  </a:moveTo>
                  <a:lnTo>
                    <a:pt x="438912" y="112267"/>
                  </a:lnTo>
                  <a:lnTo>
                    <a:pt x="435356" y="115824"/>
                  </a:lnTo>
                  <a:lnTo>
                    <a:pt x="431291" y="115824"/>
                  </a:lnTo>
                  <a:lnTo>
                    <a:pt x="7620" y="115824"/>
                  </a:lnTo>
                  <a:lnTo>
                    <a:pt x="3556" y="115824"/>
                  </a:lnTo>
                  <a:lnTo>
                    <a:pt x="0" y="112267"/>
                  </a:lnTo>
                  <a:lnTo>
                    <a:pt x="0" y="107568"/>
                  </a:lnTo>
                  <a:lnTo>
                    <a:pt x="0" y="7619"/>
                  </a:lnTo>
                  <a:lnTo>
                    <a:pt x="0" y="3555"/>
                  </a:lnTo>
                  <a:lnTo>
                    <a:pt x="3556" y="0"/>
                  </a:lnTo>
                  <a:lnTo>
                    <a:pt x="7620" y="0"/>
                  </a:lnTo>
                  <a:lnTo>
                    <a:pt x="431291" y="0"/>
                  </a:lnTo>
                  <a:lnTo>
                    <a:pt x="435356" y="0"/>
                  </a:lnTo>
                  <a:lnTo>
                    <a:pt x="438912" y="3555"/>
                  </a:lnTo>
                  <a:lnTo>
                    <a:pt x="438912" y="7619"/>
                  </a:lnTo>
                  <a:lnTo>
                    <a:pt x="438912" y="10756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13153" y="3409949"/>
              <a:ext cx="0" cy="33655"/>
            </a:xfrm>
            <a:custGeom>
              <a:avLst/>
              <a:gdLst/>
              <a:ahLst/>
              <a:cxnLst/>
              <a:rect l="l" t="t" r="r" b="b"/>
              <a:pathLst>
                <a:path h="33654">
                  <a:moveTo>
                    <a:pt x="-9906" y="16763"/>
                  </a:moveTo>
                  <a:lnTo>
                    <a:pt x="9906" y="16763"/>
                  </a:lnTo>
                </a:path>
              </a:pathLst>
            </a:custGeom>
            <a:ln w="33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603247" y="326669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19812" y="0"/>
                  </a:lnTo>
                </a:path>
                <a:path w="342900">
                  <a:moveTo>
                    <a:pt x="323088" y="0"/>
                  </a:moveTo>
                  <a:lnTo>
                    <a:pt x="342900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14677" y="3164585"/>
              <a:ext cx="327660" cy="364490"/>
            </a:xfrm>
            <a:custGeom>
              <a:avLst/>
              <a:gdLst/>
              <a:ahLst/>
              <a:cxnLst/>
              <a:rect l="l" t="t" r="r" b="b"/>
              <a:pathLst>
                <a:path w="327660" h="364489">
                  <a:moveTo>
                    <a:pt x="45720" y="44196"/>
                  </a:moveTo>
                  <a:lnTo>
                    <a:pt x="0" y="44196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44196"/>
                  </a:lnTo>
                  <a:close/>
                </a:path>
                <a:path w="327660" h="364489">
                  <a:moveTo>
                    <a:pt x="146303" y="44196"/>
                  </a:moveTo>
                  <a:lnTo>
                    <a:pt x="102108" y="44196"/>
                  </a:lnTo>
                  <a:lnTo>
                    <a:pt x="102108" y="0"/>
                  </a:lnTo>
                  <a:lnTo>
                    <a:pt x="146303" y="0"/>
                  </a:lnTo>
                  <a:lnTo>
                    <a:pt x="146303" y="44196"/>
                  </a:lnTo>
                  <a:close/>
                </a:path>
                <a:path w="327660" h="364489">
                  <a:moveTo>
                    <a:pt x="227076" y="202691"/>
                  </a:moveTo>
                  <a:lnTo>
                    <a:pt x="182879" y="202691"/>
                  </a:lnTo>
                  <a:lnTo>
                    <a:pt x="182879" y="160019"/>
                  </a:lnTo>
                  <a:lnTo>
                    <a:pt x="227076" y="160019"/>
                  </a:lnTo>
                  <a:lnTo>
                    <a:pt x="227076" y="202691"/>
                  </a:lnTo>
                  <a:close/>
                </a:path>
                <a:path w="327660" h="364489">
                  <a:moveTo>
                    <a:pt x="327659" y="202691"/>
                  </a:moveTo>
                  <a:lnTo>
                    <a:pt x="284988" y="202691"/>
                  </a:lnTo>
                  <a:lnTo>
                    <a:pt x="284988" y="160019"/>
                  </a:lnTo>
                  <a:lnTo>
                    <a:pt x="327659" y="160019"/>
                  </a:lnTo>
                  <a:lnTo>
                    <a:pt x="327659" y="202691"/>
                  </a:lnTo>
                  <a:close/>
                </a:path>
                <a:path w="327660" h="364489">
                  <a:moveTo>
                    <a:pt x="47244" y="364236"/>
                  </a:moveTo>
                  <a:lnTo>
                    <a:pt x="3047" y="364236"/>
                  </a:lnTo>
                  <a:lnTo>
                    <a:pt x="3047" y="318515"/>
                  </a:lnTo>
                  <a:lnTo>
                    <a:pt x="47244" y="318515"/>
                  </a:lnTo>
                  <a:lnTo>
                    <a:pt x="47244" y="364236"/>
                  </a:lnTo>
                  <a:close/>
                </a:path>
                <a:path w="327660" h="364489">
                  <a:moveTo>
                    <a:pt x="147828" y="364236"/>
                  </a:moveTo>
                  <a:lnTo>
                    <a:pt x="105155" y="364236"/>
                  </a:lnTo>
                  <a:lnTo>
                    <a:pt x="105155" y="318515"/>
                  </a:lnTo>
                  <a:lnTo>
                    <a:pt x="147828" y="318515"/>
                  </a:lnTo>
                  <a:lnTo>
                    <a:pt x="147828" y="3642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911858" y="3050285"/>
              <a:ext cx="218440" cy="216535"/>
            </a:xfrm>
            <a:custGeom>
              <a:avLst/>
              <a:gdLst/>
              <a:ahLst/>
              <a:cxnLst/>
              <a:rect l="l" t="t" r="r" b="b"/>
              <a:pathLst>
                <a:path w="218439" h="216535">
                  <a:moveTo>
                    <a:pt x="109219" y="0"/>
                  </a:moveTo>
                  <a:lnTo>
                    <a:pt x="66758" y="8477"/>
                  </a:lnTo>
                  <a:lnTo>
                    <a:pt x="32035" y="31623"/>
                  </a:lnTo>
                  <a:lnTo>
                    <a:pt x="8600" y="66008"/>
                  </a:lnTo>
                  <a:lnTo>
                    <a:pt x="0" y="108203"/>
                  </a:lnTo>
                  <a:lnTo>
                    <a:pt x="8600" y="150399"/>
                  </a:lnTo>
                  <a:lnTo>
                    <a:pt x="32035" y="184785"/>
                  </a:lnTo>
                  <a:lnTo>
                    <a:pt x="66758" y="207930"/>
                  </a:lnTo>
                  <a:lnTo>
                    <a:pt x="109219" y="216408"/>
                  </a:lnTo>
                  <a:lnTo>
                    <a:pt x="151655" y="207930"/>
                  </a:lnTo>
                  <a:lnTo>
                    <a:pt x="186197" y="184785"/>
                  </a:lnTo>
                  <a:lnTo>
                    <a:pt x="209428" y="150399"/>
                  </a:lnTo>
                  <a:lnTo>
                    <a:pt x="217931" y="108203"/>
                  </a:lnTo>
                  <a:lnTo>
                    <a:pt x="209428" y="66008"/>
                  </a:lnTo>
                  <a:lnTo>
                    <a:pt x="186197" y="31623"/>
                  </a:lnTo>
                  <a:lnTo>
                    <a:pt x="151655" y="8477"/>
                  </a:lnTo>
                  <a:lnTo>
                    <a:pt x="109219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911858" y="3050285"/>
              <a:ext cx="218440" cy="216535"/>
            </a:xfrm>
            <a:custGeom>
              <a:avLst/>
              <a:gdLst/>
              <a:ahLst/>
              <a:cxnLst/>
              <a:rect l="l" t="t" r="r" b="b"/>
              <a:pathLst>
                <a:path w="218439" h="216535">
                  <a:moveTo>
                    <a:pt x="217931" y="108203"/>
                  </a:moveTo>
                  <a:lnTo>
                    <a:pt x="209428" y="150399"/>
                  </a:lnTo>
                  <a:lnTo>
                    <a:pt x="186197" y="184785"/>
                  </a:lnTo>
                  <a:lnTo>
                    <a:pt x="151655" y="207930"/>
                  </a:lnTo>
                  <a:lnTo>
                    <a:pt x="109219" y="216408"/>
                  </a:lnTo>
                  <a:lnTo>
                    <a:pt x="66758" y="207930"/>
                  </a:lnTo>
                  <a:lnTo>
                    <a:pt x="32035" y="184785"/>
                  </a:lnTo>
                  <a:lnTo>
                    <a:pt x="8600" y="150399"/>
                  </a:lnTo>
                  <a:lnTo>
                    <a:pt x="0" y="108203"/>
                  </a:lnTo>
                  <a:lnTo>
                    <a:pt x="8600" y="66008"/>
                  </a:lnTo>
                  <a:lnTo>
                    <a:pt x="32035" y="31623"/>
                  </a:lnTo>
                  <a:lnTo>
                    <a:pt x="66758" y="8477"/>
                  </a:lnTo>
                  <a:lnTo>
                    <a:pt x="109219" y="0"/>
                  </a:lnTo>
                  <a:lnTo>
                    <a:pt x="151655" y="8477"/>
                  </a:lnTo>
                  <a:lnTo>
                    <a:pt x="186197" y="31623"/>
                  </a:lnTo>
                  <a:lnTo>
                    <a:pt x="209428" y="66008"/>
                  </a:lnTo>
                  <a:lnTo>
                    <a:pt x="217931" y="108203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974341" y="3115817"/>
              <a:ext cx="8452485" cy="454659"/>
            </a:xfrm>
            <a:custGeom>
              <a:avLst/>
              <a:gdLst/>
              <a:ahLst/>
              <a:cxnLst/>
              <a:rect l="l" t="t" r="r" b="b"/>
              <a:pathLst>
                <a:path w="8452485" h="454660">
                  <a:moveTo>
                    <a:pt x="0" y="0"/>
                  </a:moveTo>
                  <a:lnTo>
                    <a:pt x="0" y="0"/>
                  </a:lnTo>
                  <a:lnTo>
                    <a:pt x="86868" y="85344"/>
                  </a:lnTo>
                </a:path>
                <a:path w="8452485" h="454660">
                  <a:moveTo>
                    <a:pt x="86868" y="0"/>
                  </a:moveTo>
                  <a:lnTo>
                    <a:pt x="86868" y="0"/>
                  </a:lnTo>
                  <a:lnTo>
                    <a:pt x="1524" y="85344"/>
                  </a:lnTo>
                </a:path>
                <a:path w="8452485" h="454660">
                  <a:moveTo>
                    <a:pt x="8452104" y="279400"/>
                  </a:moveTo>
                  <a:lnTo>
                    <a:pt x="8449687" y="289954"/>
                  </a:lnTo>
                  <a:lnTo>
                    <a:pt x="8446674" y="300402"/>
                  </a:lnTo>
                  <a:lnTo>
                    <a:pt x="8414156" y="364532"/>
                  </a:lnTo>
                  <a:lnTo>
                    <a:pt x="8380079" y="401427"/>
                  </a:lnTo>
                  <a:lnTo>
                    <a:pt x="8338383" y="429690"/>
                  </a:lnTo>
                  <a:lnTo>
                    <a:pt x="8290529" y="447779"/>
                  </a:lnTo>
                  <a:lnTo>
                    <a:pt x="8237982" y="454152"/>
                  </a:lnTo>
                  <a:lnTo>
                    <a:pt x="8187878" y="448369"/>
                  </a:lnTo>
                  <a:lnTo>
                    <a:pt x="8141863" y="431900"/>
                  </a:lnTo>
                  <a:lnTo>
                    <a:pt x="8101255" y="406066"/>
                  </a:lnTo>
                  <a:lnTo>
                    <a:pt x="8067373" y="372184"/>
                  </a:lnTo>
                  <a:lnTo>
                    <a:pt x="8041539" y="331576"/>
                  </a:lnTo>
                  <a:lnTo>
                    <a:pt x="8025070" y="285561"/>
                  </a:lnTo>
                  <a:lnTo>
                    <a:pt x="8019287" y="235458"/>
                  </a:lnTo>
                  <a:lnTo>
                    <a:pt x="8025070" y="185354"/>
                  </a:lnTo>
                  <a:lnTo>
                    <a:pt x="8041539" y="139339"/>
                  </a:lnTo>
                  <a:lnTo>
                    <a:pt x="8067373" y="98731"/>
                  </a:lnTo>
                  <a:lnTo>
                    <a:pt x="8101255" y="64849"/>
                  </a:lnTo>
                  <a:lnTo>
                    <a:pt x="8141863" y="39015"/>
                  </a:lnTo>
                  <a:lnTo>
                    <a:pt x="8187878" y="22546"/>
                  </a:lnTo>
                  <a:lnTo>
                    <a:pt x="8237982" y="16764"/>
                  </a:lnTo>
                  <a:lnTo>
                    <a:pt x="8290529" y="23136"/>
                  </a:lnTo>
                  <a:lnTo>
                    <a:pt x="8338383" y="41225"/>
                  </a:lnTo>
                  <a:lnTo>
                    <a:pt x="8380079" y="69488"/>
                  </a:lnTo>
                  <a:lnTo>
                    <a:pt x="8414156" y="106383"/>
                  </a:lnTo>
                  <a:lnTo>
                    <a:pt x="8439150" y="150368"/>
                  </a:lnTo>
                </a:path>
                <a:path w="8452485" h="454660">
                  <a:moveTo>
                    <a:pt x="8238743" y="16764"/>
                  </a:moveTo>
                  <a:lnTo>
                    <a:pt x="8238743" y="16764"/>
                  </a:lnTo>
                  <a:lnTo>
                    <a:pt x="8238743" y="454152"/>
                  </a:lnTo>
                </a:path>
                <a:path w="8452485" h="454660">
                  <a:moveTo>
                    <a:pt x="8356091" y="309372"/>
                  </a:moveTo>
                  <a:lnTo>
                    <a:pt x="8349341" y="347424"/>
                  </a:lnTo>
                  <a:lnTo>
                    <a:pt x="8340089" y="382333"/>
                  </a:lnTo>
                  <a:lnTo>
                    <a:pt x="8328552" y="413527"/>
                  </a:lnTo>
                  <a:lnTo>
                    <a:pt x="8314943" y="440436"/>
                  </a:lnTo>
                </a:path>
                <a:path w="8452485" h="454660">
                  <a:moveTo>
                    <a:pt x="8316467" y="35052"/>
                  </a:moveTo>
                  <a:lnTo>
                    <a:pt x="8332231" y="67204"/>
                  </a:lnTo>
                  <a:lnTo>
                    <a:pt x="8345138" y="104632"/>
                  </a:lnTo>
                  <a:lnTo>
                    <a:pt x="8354758" y="146512"/>
                  </a:lnTo>
                  <a:lnTo>
                    <a:pt x="8360663" y="192024"/>
                  </a:lnTo>
                </a:path>
                <a:path w="8452485" h="454660">
                  <a:moveTo>
                    <a:pt x="8164067" y="441960"/>
                  </a:moveTo>
                  <a:lnTo>
                    <a:pt x="8144577" y="401264"/>
                  </a:lnTo>
                  <a:lnTo>
                    <a:pt x="8129682" y="352234"/>
                  </a:lnTo>
                  <a:lnTo>
                    <a:pt x="8120169" y="296441"/>
                  </a:lnTo>
                  <a:lnTo>
                    <a:pt x="8116824" y="235458"/>
                  </a:lnTo>
                  <a:lnTo>
                    <a:pt x="8120161" y="174474"/>
                  </a:lnTo>
                  <a:lnTo>
                    <a:pt x="8129619" y="118681"/>
                  </a:lnTo>
                  <a:lnTo>
                    <a:pt x="8144363" y="69651"/>
                  </a:lnTo>
                  <a:lnTo>
                    <a:pt x="8163559" y="28956"/>
                  </a:lnTo>
                </a:path>
                <a:path w="8452485" h="454660">
                  <a:moveTo>
                    <a:pt x="8293608" y="245364"/>
                  </a:moveTo>
                  <a:lnTo>
                    <a:pt x="8293608" y="245364"/>
                  </a:lnTo>
                  <a:lnTo>
                    <a:pt x="8023859" y="245364"/>
                  </a:lnTo>
                </a:path>
                <a:path w="8452485" h="454660">
                  <a:moveTo>
                    <a:pt x="8435340" y="326898"/>
                  </a:moveTo>
                  <a:lnTo>
                    <a:pt x="8396249" y="347388"/>
                  </a:lnTo>
                  <a:lnTo>
                    <a:pt x="8350837" y="362997"/>
                  </a:lnTo>
                  <a:lnTo>
                    <a:pt x="8299162" y="372939"/>
                  </a:lnTo>
                  <a:lnTo>
                    <a:pt x="8241283" y="376428"/>
                  </a:lnTo>
                  <a:lnTo>
                    <a:pt x="8180677" y="372743"/>
                  </a:lnTo>
                  <a:lnTo>
                    <a:pt x="8125142" y="362283"/>
                  </a:lnTo>
                  <a:lnTo>
                    <a:pt x="8076370" y="345942"/>
                  </a:lnTo>
                  <a:lnTo>
                    <a:pt x="8036052" y="324612"/>
                  </a:lnTo>
                </a:path>
                <a:path w="8452485" h="454660">
                  <a:moveTo>
                    <a:pt x="8036052" y="160020"/>
                  </a:moveTo>
                  <a:lnTo>
                    <a:pt x="8076576" y="137916"/>
                  </a:lnTo>
                  <a:lnTo>
                    <a:pt x="8125459" y="121110"/>
                  </a:lnTo>
                  <a:lnTo>
                    <a:pt x="8181105" y="110424"/>
                  </a:lnTo>
                  <a:lnTo>
                    <a:pt x="8241918" y="106680"/>
                  </a:lnTo>
                  <a:lnTo>
                    <a:pt x="8301573" y="110424"/>
                  </a:lnTo>
                  <a:lnTo>
                    <a:pt x="8354631" y="121110"/>
                  </a:lnTo>
                  <a:lnTo>
                    <a:pt x="8400831" y="137916"/>
                  </a:lnTo>
                  <a:lnTo>
                    <a:pt x="8439912" y="1600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6144" y="3153155"/>
              <a:ext cx="394715" cy="3809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877806" y="2945129"/>
              <a:ext cx="273050" cy="257810"/>
            </a:xfrm>
            <a:custGeom>
              <a:avLst/>
              <a:gdLst/>
              <a:ahLst/>
              <a:cxnLst/>
              <a:rect l="l" t="t" r="r" b="b"/>
              <a:pathLst>
                <a:path w="273050" h="257810">
                  <a:moveTo>
                    <a:pt x="36575" y="35052"/>
                  </a:moveTo>
                  <a:lnTo>
                    <a:pt x="0" y="35052"/>
                  </a:lnTo>
                  <a:lnTo>
                    <a:pt x="0" y="0"/>
                  </a:lnTo>
                  <a:lnTo>
                    <a:pt x="36575" y="0"/>
                  </a:lnTo>
                  <a:lnTo>
                    <a:pt x="36575" y="35052"/>
                  </a:lnTo>
                  <a:close/>
                </a:path>
                <a:path w="273050" h="257810">
                  <a:moveTo>
                    <a:pt x="112775" y="112775"/>
                  </a:moveTo>
                  <a:lnTo>
                    <a:pt x="76200" y="112775"/>
                  </a:lnTo>
                  <a:lnTo>
                    <a:pt x="76200" y="77724"/>
                  </a:lnTo>
                  <a:lnTo>
                    <a:pt x="112775" y="77724"/>
                  </a:lnTo>
                  <a:lnTo>
                    <a:pt x="112775" y="112775"/>
                  </a:lnTo>
                  <a:close/>
                </a:path>
                <a:path w="273050" h="257810">
                  <a:moveTo>
                    <a:pt x="176784" y="117348"/>
                  </a:moveTo>
                  <a:lnTo>
                    <a:pt x="140208" y="117348"/>
                  </a:lnTo>
                  <a:lnTo>
                    <a:pt x="140208" y="82296"/>
                  </a:lnTo>
                  <a:lnTo>
                    <a:pt x="176784" y="82296"/>
                  </a:lnTo>
                  <a:lnTo>
                    <a:pt x="176784" y="117348"/>
                  </a:lnTo>
                  <a:close/>
                </a:path>
                <a:path w="273050" h="257810">
                  <a:moveTo>
                    <a:pt x="234696" y="60960"/>
                  </a:moveTo>
                  <a:lnTo>
                    <a:pt x="196596" y="60960"/>
                  </a:lnTo>
                  <a:lnTo>
                    <a:pt x="196596" y="24384"/>
                  </a:lnTo>
                  <a:lnTo>
                    <a:pt x="234696" y="24384"/>
                  </a:lnTo>
                  <a:lnTo>
                    <a:pt x="234696" y="60960"/>
                  </a:lnTo>
                  <a:close/>
                </a:path>
                <a:path w="273050" h="257810">
                  <a:moveTo>
                    <a:pt x="272796" y="144780"/>
                  </a:moveTo>
                  <a:lnTo>
                    <a:pt x="236220" y="144780"/>
                  </a:lnTo>
                  <a:lnTo>
                    <a:pt x="236220" y="109728"/>
                  </a:lnTo>
                  <a:lnTo>
                    <a:pt x="272796" y="109728"/>
                  </a:lnTo>
                  <a:lnTo>
                    <a:pt x="272796" y="144780"/>
                  </a:lnTo>
                  <a:close/>
                </a:path>
                <a:path w="273050" h="257810">
                  <a:moveTo>
                    <a:pt x="219455" y="167640"/>
                  </a:moveTo>
                  <a:lnTo>
                    <a:pt x="182879" y="167640"/>
                  </a:lnTo>
                  <a:lnTo>
                    <a:pt x="182879" y="132587"/>
                  </a:lnTo>
                  <a:lnTo>
                    <a:pt x="219455" y="132587"/>
                  </a:lnTo>
                  <a:lnTo>
                    <a:pt x="219455" y="167640"/>
                  </a:lnTo>
                  <a:close/>
                </a:path>
                <a:path w="273050" h="257810">
                  <a:moveTo>
                    <a:pt x="143255" y="170687"/>
                  </a:moveTo>
                  <a:lnTo>
                    <a:pt x="106679" y="170687"/>
                  </a:lnTo>
                  <a:lnTo>
                    <a:pt x="106679" y="135636"/>
                  </a:lnTo>
                  <a:lnTo>
                    <a:pt x="143255" y="135636"/>
                  </a:lnTo>
                  <a:lnTo>
                    <a:pt x="143255" y="170687"/>
                  </a:lnTo>
                  <a:close/>
                </a:path>
                <a:path w="273050" h="257810">
                  <a:moveTo>
                    <a:pt x="79248" y="205740"/>
                  </a:moveTo>
                  <a:lnTo>
                    <a:pt x="42672" y="205740"/>
                  </a:lnTo>
                  <a:lnTo>
                    <a:pt x="42672" y="170687"/>
                  </a:lnTo>
                  <a:lnTo>
                    <a:pt x="79248" y="170687"/>
                  </a:lnTo>
                  <a:lnTo>
                    <a:pt x="79248" y="205740"/>
                  </a:lnTo>
                  <a:close/>
                </a:path>
                <a:path w="273050" h="257810">
                  <a:moveTo>
                    <a:pt x="138684" y="257556"/>
                  </a:moveTo>
                  <a:lnTo>
                    <a:pt x="102108" y="257556"/>
                  </a:lnTo>
                  <a:lnTo>
                    <a:pt x="102108" y="222504"/>
                  </a:lnTo>
                  <a:lnTo>
                    <a:pt x="138684" y="222504"/>
                  </a:lnTo>
                  <a:lnTo>
                    <a:pt x="138684" y="25755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243833" y="3083813"/>
              <a:ext cx="434340" cy="501650"/>
            </a:xfrm>
            <a:custGeom>
              <a:avLst/>
              <a:gdLst/>
              <a:ahLst/>
              <a:cxnLst/>
              <a:rect l="l" t="t" r="r" b="b"/>
              <a:pathLst>
                <a:path w="434339" h="501650">
                  <a:moveTo>
                    <a:pt x="434340" y="67056"/>
                  </a:moveTo>
                  <a:lnTo>
                    <a:pt x="434340" y="434975"/>
                  </a:lnTo>
                  <a:lnTo>
                    <a:pt x="423328" y="455781"/>
                  </a:lnTo>
                  <a:lnTo>
                    <a:pt x="392639" y="473991"/>
                  </a:lnTo>
                  <a:lnTo>
                    <a:pt x="345789" y="488439"/>
                  </a:lnTo>
                  <a:lnTo>
                    <a:pt x="286296" y="497962"/>
                  </a:lnTo>
                  <a:lnTo>
                    <a:pt x="217678" y="501396"/>
                  </a:lnTo>
                  <a:lnTo>
                    <a:pt x="148563" y="497962"/>
                  </a:lnTo>
                  <a:lnTo>
                    <a:pt x="88769" y="488439"/>
                  </a:lnTo>
                  <a:lnTo>
                    <a:pt x="41765" y="473991"/>
                  </a:lnTo>
                  <a:lnTo>
                    <a:pt x="11019" y="455781"/>
                  </a:lnTo>
                  <a:lnTo>
                    <a:pt x="0" y="434975"/>
                  </a:lnTo>
                  <a:lnTo>
                    <a:pt x="0" y="67056"/>
                  </a:lnTo>
                </a:path>
                <a:path w="434339" h="501650">
                  <a:moveTo>
                    <a:pt x="0" y="66294"/>
                  </a:moveTo>
                  <a:lnTo>
                    <a:pt x="11019" y="45159"/>
                  </a:lnTo>
                  <a:lnTo>
                    <a:pt x="41765" y="26938"/>
                  </a:lnTo>
                  <a:lnTo>
                    <a:pt x="88769" y="12655"/>
                  </a:lnTo>
                  <a:lnTo>
                    <a:pt x="148563" y="3334"/>
                  </a:lnTo>
                  <a:lnTo>
                    <a:pt x="217678" y="0"/>
                  </a:lnTo>
                  <a:lnTo>
                    <a:pt x="286296" y="3334"/>
                  </a:lnTo>
                  <a:lnTo>
                    <a:pt x="345789" y="12655"/>
                  </a:lnTo>
                  <a:lnTo>
                    <a:pt x="392639" y="26938"/>
                  </a:lnTo>
                  <a:lnTo>
                    <a:pt x="423328" y="45159"/>
                  </a:lnTo>
                  <a:lnTo>
                    <a:pt x="434340" y="66294"/>
                  </a:lnTo>
                  <a:lnTo>
                    <a:pt x="423328" y="87038"/>
                  </a:lnTo>
                  <a:lnTo>
                    <a:pt x="392639" y="105210"/>
                  </a:lnTo>
                  <a:lnTo>
                    <a:pt x="345789" y="119640"/>
                  </a:lnTo>
                  <a:lnTo>
                    <a:pt x="286296" y="129155"/>
                  </a:lnTo>
                  <a:lnTo>
                    <a:pt x="217678" y="132587"/>
                  </a:lnTo>
                  <a:lnTo>
                    <a:pt x="148563" y="129155"/>
                  </a:lnTo>
                  <a:lnTo>
                    <a:pt x="88769" y="119640"/>
                  </a:lnTo>
                  <a:lnTo>
                    <a:pt x="41765" y="105210"/>
                  </a:lnTo>
                  <a:lnTo>
                    <a:pt x="11019" y="87038"/>
                  </a:lnTo>
                  <a:lnTo>
                    <a:pt x="0" y="66294"/>
                  </a:lnTo>
                  <a:close/>
                </a:path>
                <a:path w="434339" h="501650">
                  <a:moveTo>
                    <a:pt x="0" y="188975"/>
                  </a:moveTo>
                  <a:lnTo>
                    <a:pt x="11019" y="209836"/>
                  </a:lnTo>
                  <a:lnTo>
                    <a:pt x="41765" y="227844"/>
                  </a:lnTo>
                  <a:lnTo>
                    <a:pt x="88769" y="241974"/>
                  </a:lnTo>
                  <a:lnTo>
                    <a:pt x="148563" y="251203"/>
                  </a:lnTo>
                  <a:lnTo>
                    <a:pt x="217678" y="254508"/>
                  </a:lnTo>
                  <a:lnTo>
                    <a:pt x="286296" y="251203"/>
                  </a:lnTo>
                  <a:lnTo>
                    <a:pt x="345789" y="241974"/>
                  </a:lnTo>
                  <a:lnTo>
                    <a:pt x="392639" y="227844"/>
                  </a:lnTo>
                  <a:lnTo>
                    <a:pt x="423328" y="209836"/>
                  </a:lnTo>
                  <a:lnTo>
                    <a:pt x="434340" y="188975"/>
                  </a:lnTo>
                </a:path>
                <a:path w="434339" h="501650">
                  <a:moveTo>
                    <a:pt x="0" y="306324"/>
                  </a:moveTo>
                  <a:lnTo>
                    <a:pt x="11019" y="327684"/>
                  </a:lnTo>
                  <a:lnTo>
                    <a:pt x="41765" y="346112"/>
                  </a:lnTo>
                  <a:lnTo>
                    <a:pt x="88769" y="360566"/>
                  </a:lnTo>
                  <a:lnTo>
                    <a:pt x="148563" y="370002"/>
                  </a:lnTo>
                  <a:lnTo>
                    <a:pt x="217678" y="373380"/>
                  </a:lnTo>
                  <a:lnTo>
                    <a:pt x="286296" y="370002"/>
                  </a:lnTo>
                  <a:lnTo>
                    <a:pt x="345789" y="360566"/>
                  </a:lnTo>
                  <a:lnTo>
                    <a:pt x="392639" y="346112"/>
                  </a:lnTo>
                  <a:lnTo>
                    <a:pt x="423328" y="327684"/>
                  </a:lnTo>
                  <a:lnTo>
                    <a:pt x="434340" y="306324"/>
                  </a:lnTo>
                </a:path>
                <a:path w="434339" h="501650">
                  <a:moveTo>
                    <a:pt x="356616" y="172212"/>
                  </a:moveTo>
                  <a:lnTo>
                    <a:pt x="358153" y="164508"/>
                  </a:lnTo>
                  <a:lnTo>
                    <a:pt x="362346" y="158210"/>
                  </a:lnTo>
                  <a:lnTo>
                    <a:pt x="368563" y="153959"/>
                  </a:lnTo>
                  <a:lnTo>
                    <a:pt x="376174" y="152400"/>
                  </a:lnTo>
                  <a:lnTo>
                    <a:pt x="383571" y="153959"/>
                  </a:lnTo>
                  <a:lnTo>
                    <a:pt x="389445" y="158210"/>
                  </a:lnTo>
                  <a:lnTo>
                    <a:pt x="393319" y="164508"/>
                  </a:lnTo>
                  <a:lnTo>
                    <a:pt x="394716" y="172212"/>
                  </a:lnTo>
                  <a:lnTo>
                    <a:pt x="393319" y="179915"/>
                  </a:lnTo>
                  <a:lnTo>
                    <a:pt x="389445" y="186213"/>
                  </a:lnTo>
                  <a:lnTo>
                    <a:pt x="383571" y="190464"/>
                  </a:lnTo>
                  <a:lnTo>
                    <a:pt x="376174" y="192024"/>
                  </a:lnTo>
                  <a:lnTo>
                    <a:pt x="368563" y="190464"/>
                  </a:lnTo>
                  <a:lnTo>
                    <a:pt x="362346" y="186213"/>
                  </a:lnTo>
                  <a:lnTo>
                    <a:pt x="358153" y="179915"/>
                  </a:lnTo>
                  <a:lnTo>
                    <a:pt x="356616" y="172212"/>
                  </a:lnTo>
                  <a:close/>
                </a:path>
                <a:path w="434339" h="501650">
                  <a:moveTo>
                    <a:pt x="356616" y="296418"/>
                  </a:moveTo>
                  <a:lnTo>
                    <a:pt x="358153" y="288994"/>
                  </a:lnTo>
                  <a:lnTo>
                    <a:pt x="362346" y="282940"/>
                  </a:lnTo>
                  <a:lnTo>
                    <a:pt x="368563" y="278862"/>
                  </a:lnTo>
                  <a:lnTo>
                    <a:pt x="376174" y="277368"/>
                  </a:lnTo>
                  <a:lnTo>
                    <a:pt x="383571" y="278862"/>
                  </a:lnTo>
                  <a:lnTo>
                    <a:pt x="389445" y="282940"/>
                  </a:lnTo>
                  <a:lnTo>
                    <a:pt x="393319" y="288994"/>
                  </a:lnTo>
                  <a:lnTo>
                    <a:pt x="394716" y="296418"/>
                  </a:lnTo>
                  <a:lnTo>
                    <a:pt x="393319" y="303787"/>
                  </a:lnTo>
                  <a:lnTo>
                    <a:pt x="389445" y="309848"/>
                  </a:lnTo>
                  <a:lnTo>
                    <a:pt x="383571" y="313955"/>
                  </a:lnTo>
                  <a:lnTo>
                    <a:pt x="376174" y="315468"/>
                  </a:lnTo>
                  <a:lnTo>
                    <a:pt x="368563" y="313955"/>
                  </a:lnTo>
                  <a:lnTo>
                    <a:pt x="362346" y="309848"/>
                  </a:lnTo>
                  <a:lnTo>
                    <a:pt x="358153" y="303787"/>
                  </a:lnTo>
                  <a:lnTo>
                    <a:pt x="356616" y="296418"/>
                  </a:lnTo>
                  <a:close/>
                </a:path>
                <a:path w="434339" h="501650">
                  <a:moveTo>
                    <a:pt x="356616" y="421386"/>
                  </a:moveTo>
                  <a:lnTo>
                    <a:pt x="358153" y="413962"/>
                  </a:lnTo>
                  <a:lnTo>
                    <a:pt x="362346" y="407908"/>
                  </a:lnTo>
                  <a:lnTo>
                    <a:pt x="368563" y="403830"/>
                  </a:lnTo>
                  <a:lnTo>
                    <a:pt x="376174" y="402336"/>
                  </a:lnTo>
                  <a:lnTo>
                    <a:pt x="383571" y="403830"/>
                  </a:lnTo>
                  <a:lnTo>
                    <a:pt x="389445" y="407908"/>
                  </a:lnTo>
                  <a:lnTo>
                    <a:pt x="393319" y="413962"/>
                  </a:lnTo>
                  <a:lnTo>
                    <a:pt x="394716" y="421386"/>
                  </a:lnTo>
                  <a:lnTo>
                    <a:pt x="393319" y="428755"/>
                  </a:lnTo>
                  <a:lnTo>
                    <a:pt x="389445" y="434816"/>
                  </a:lnTo>
                  <a:lnTo>
                    <a:pt x="383571" y="438923"/>
                  </a:lnTo>
                  <a:lnTo>
                    <a:pt x="376174" y="440436"/>
                  </a:lnTo>
                  <a:lnTo>
                    <a:pt x="368563" y="438923"/>
                  </a:lnTo>
                  <a:lnTo>
                    <a:pt x="362346" y="434816"/>
                  </a:lnTo>
                  <a:lnTo>
                    <a:pt x="358153" y="428755"/>
                  </a:lnTo>
                  <a:lnTo>
                    <a:pt x="356616" y="42138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3508" y="3147059"/>
              <a:ext cx="230123" cy="1950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694420" y="3290315"/>
              <a:ext cx="329565" cy="328295"/>
            </a:xfrm>
            <a:custGeom>
              <a:avLst/>
              <a:gdLst/>
              <a:ahLst/>
              <a:cxnLst/>
              <a:rect l="l" t="t" r="r" b="b"/>
              <a:pathLst>
                <a:path w="329565" h="328295">
                  <a:moveTo>
                    <a:pt x="31876" y="259714"/>
                  </a:moveTo>
                  <a:lnTo>
                    <a:pt x="38607" y="267462"/>
                  </a:lnTo>
                  <a:lnTo>
                    <a:pt x="45338" y="275336"/>
                  </a:lnTo>
                  <a:lnTo>
                    <a:pt x="52070" y="283210"/>
                  </a:lnTo>
                  <a:lnTo>
                    <a:pt x="97408" y="259714"/>
                  </a:lnTo>
                  <a:lnTo>
                    <a:pt x="105130" y="264755"/>
                  </a:lnTo>
                  <a:lnTo>
                    <a:pt x="113172" y="269081"/>
                  </a:lnTo>
                  <a:lnTo>
                    <a:pt x="121429" y="272788"/>
                  </a:lnTo>
                  <a:lnTo>
                    <a:pt x="129794" y="275971"/>
                  </a:lnTo>
                  <a:lnTo>
                    <a:pt x="138810" y="326263"/>
                  </a:lnTo>
                  <a:lnTo>
                    <a:pt x="148844" y="326898"/>
                  </a:lnTo>
                  <a:lnTo>
                    <a:pt x="159003" y="327406"/>
                  </a:lnTo>
                  <a:lnTo>
                    <a:pt x="169036" y="327914"/>
                  </a:lnTo>
                  <a:lnTo>
                    <a:pt x="184657" y="279273"/>
                  </a:lnTo>
                  <a:lnTo>
                    <a:pt x="193478" y="277266"/>
                  </a:lnTo>
                  <a:lnTo>
                    <a:pt x="202168" y="274653"/>
                  </a:lnTo>
                  <a:lnTo>
                    <a:pt x="210643" y="271397"/>
                  </a:lnTo>
                  <a:lnTo>
                    <a:pt x="218821" y="267462"/>
                  </a:lnTo>
                  <a:lnTo>
                    <a:pt x="260857" y="296672"/>
                  </a:lnTo>
                  <a:lnTo>
                    <a:pt x="268604" y="289941"/>
                  </a:lnTo>
                  <a:lnTo>
                    <a:pt x="276478" y="283210"/>
                  </a:lnTo>
                  <a:lnTo>
                    <a:pt x="284352" y="276479"/>
                  </a:lnTo>
                  <a:lnTo>
                    <a:pt x="260857" y="231139"/>
                  </a:lnTo>
                  <a:lnTo>
                    <a:pt x="265878" y="223488"/>
                  </a:lnTo>
                  <a:lnTo>
                    <a:pt x="270160" y="215550"/>
                  </a:lnTo>
                  <a:lnTo>
                    <a:pt x="273823" y="207279"/>
                  </a:lnTo>
                  <a:lnTo>
                    <a:pt x="276986" y="198628"/>
                  </a:lnTo>
                  <a:lnTo>
                    <a:pt x="327405" y="189737"/>
                  </a:lnTo>
                  <a:lnTo>
                    <a:pt x="327913" y="179705"/>
                  </a:lnTo>
                  <a:lnTo>
                    <a:pt x="328549" y="169545"/>
                  </a:lnTo>
                  <a:lnTo>
                    <a:pt x="329056" y="159512"/>
                  </a:lnTo>
                  <a:lnTo>
                    <a:pt x="280415" y="143891"/>
                  </a:lnTo>
                  <a:lnTo>
                    <a:pt x="278481" y="135070"/>
                  </a:lnTo>
                  <a:lnTo>
                    <a:pt x="275986" y="126380"/>
                  </a:lnTo>
                  <a:lnTo>
                    <a:pt x="272754" y="117905"/>
                  </a:lnTo>
                  <a:lnTo>
                    <a:pt x="268604" y="109728"/>
                  </a:lnTo>
                  <a:lnTo>
                    <a:pt x="297687" y="67691"/>
                  </a:lnTo>
                  <a:lnTo>
                    <a:pt x="291083" y="59944"/>
                  </a:lnTo>
                  <a:lnTo>
                    <a:pt x="284352" y="52070"/>
                  </a:lnTo>
                  <a:lnTo>
                    <a:pt x="277622" y="44196"/>
                  </a:lnTo>
                  <a:lnTo>
                    <a:pt x="232282" y="67691"/>
                  </a:lnTo>
                  <a:lnTo>
                    <a:pt x="224488" y="62650"/>
                  </a:lnTo>
                  <a:lnTo>
                    <a:pt x="216407" y="58324"/>
                  </a:lnTo>
                  <a:lnTo>
                    <a:pt x="208137" y="54617"/>
                  </a:lnTo>
                  <a:lnTo>
                    <a:pt x="199771" y="51435"/>
                  </a:lnTo>
                  <a:lnTo>
                    <a:pt x="190880" y="1650"/>
                  </a:lnTo>
                  <a:lnTo>
                    <a:pt x="180721" y="1143"/>
                  </a:lnTo>
                  <a:lnTo>
                    <a:pt x="170687" y="635"/>
                  </a:lnTo>
                  <a:lnTo>
                    <a:pt x="160654" y="0"/>
                  </a:lnTo>
                  <a:lnTo>
                    <a:pt x="144906" y="48133"/>
                  </a:lnTo>
                  <a:lnTo>
                    <a:pt x="136132" y="50157"/>
                  </a:lnTo>
                  <a:lnTo>
                    <a:pt x="127380" y="52800"/>
                  </a:lnTo>
                  <a:lnTo>
                    <a:pt x="118725" y="56062"/>
                  </a:lnTo>
                  <a:lnTo>
                    <a:pt x="110235" y="59944"/>
                  </a:lnTo>
                  <a:lnTo>
                    <a:pt x="68325" y="30734"/>
                  </a:lnTo>
                  <a:lnTo>
                    <a:pt x="60451" y="37464"/>
                  </a:lnTo>
                  <a:lnTo>
                    <a:pt x="52577" y="44196"/>
                  </a:lnTo>
                  <a:lnTo>
                    <a:pt x="44830" y="50926"/>
                  </a:lnTo>
                  <a:lnTo>
                    <a:pt x="67690" y="96266"/>
                  </a:lnTo>
                  <a:lnTo>
                    <a:pt x="62650" y="103997"/>
                  </a:lnTo>
                  <a:lnTo>
                    <a:pt x="58324" y="112109"/>
                  </a:lnTo>
                  <a:lnTo>
                    <a:pt x="54617" y="120554"/>
                  </a:lnTo>
                  <a:lnTo>
                    <a:pt x="51434" y="129286"/>
                  </a:lnTo>
                  <a:lnTo>
                    <a:pt x="1650" y="138303"/>
                  </a:lnTo>
                  <a:lnTo>
                    <a:pt x="1143" y="148336"/>
                  </a:lnTo>
                  <a:lnTo>
                    <a:pt x="634" y="158369"/>
                  </a:lnTo>
                  <a:lnTo>
                    <a:pt x="0" y="168401"/>
                  </a:lnTo>
                  <a:lnTo>
                    <a:pt x="48640" y="184150"/>
                  </a:lnTo>
                  <a:lnTo>
                    <a:pt x="50665" y="192924"/>
                  </a:lnTo>
                  <a:lnTo>
                    <a:pt x="53308" y="201676"/>
                  </a:lnTo>
                  <a:lnTo>
                    <a:pt x="56570" y="210331"/>
                  </a:lnTo>
                  <a:lnTo>
                    <a:pt x="60451" y="218821"/>
                  </a:lnTo>
                  <a:lnTo>
                    <a:pt x="31876" y="25971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3573" y="3377945"/>
              <a:ext cx="151510" cy="15151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057387" y="2900146"/>
              <a:ext cx="772795" cy="676275"/>
            </a:xfrm>
            <a:custGeom>
              <a:avLst/>
              <a:gdLst/>
              <a:ahLst/>
              <a:cxnLst/>
              <a:rect l="l" t="t" r="r" b="b"/>
              <a:pathLst>
                <a:path w="772795" h="676275">
                  <a:moveTo>
                    <a:pt x="740155" y="403377"/>
                  </a:moveTo>
                  <a:lnTo>
                    <a:pt x="740155" y="261899"/>
                  </a:lnTo>
                  <a:lnTo>
                    <a:pt x="740155" y="254025"/>
                  </a:lnTo>
                  <a:lnTo>
                    <a:pt x="733932" y="248437"/>
                  </a:lnTo>
                  <a:lnTo>
                    <a:pt x="726693" y="248437"/>
                  </a:lnTo>
                  <a:lnTo>
                    <a:pt x="260350" y="248437"/>
                  </a:lnTo>
                  <a:lnTo>
                    <a:pt x="252475" y="248437"/>
                  </a:lnTo>
                  <a:lnTo>
                    <a:pt x="246887" y="254660"/>
                  </a:lnTo>
                  <a:lnTo>
                    <a:pt x="246887" y="261899"/>
                  </a:lnTo>
                  <a:lnTo>
                    <a:pt x="246887" y="572795"/>
                  </a:lnTo>
                  <a:lnTo>
                    <a:pt x="246887" y="580669"/>
                  </a:lnTo>
                  <a:lnTo>
                    <a:pt x="253110" y="586384"/>
                  </a:lnTo>
                  <a:lnTo>
                    <a:pt x="260350" y="586384"/>
                  </a:lnTo>
                  <a:lnTo>
                    <a:pt x="631443" y="586384"/>
                  </a:lnTo>
                </a:path>
                <a:path w="772795" h="676275">
                  <a:moveTo>
                    <a:pt x="651890" y="675665"/>
                  </a:moveTo>
                  <a:lnTo>
                    <a:pt x="191388" y="675665"/>
                  </a:lnTo>
                  <a:lnTo>
                    <a:pt x="186648" y="675397"/>
                  </a:lnTo>
                  <a:lnTo>
                    <a:pt x="175371" y="673522"/>
                  </a:lnTo>
                  <a:lnTo>
                    <a:pt x="161974" y="668432"/>
                  </a:lnTo>
                  <a:lnTo>
                    <a:pt x="150875" y="658520"/>
                  </a:lnTo>
                  <a:lnTo>
                    <a:pt x="150875" y="626262"/>
                  </a:lnTo>
                  <a:lnTo>
                    <a:pt x="216661" y="626262"/>
                  </a:lnTo>
                </a:path>
                <a:path w="772795" h="676275">
                  <a:moveTo>
                    <a:pt x="772794" y="370738"/>
                  </a:moveTo>
                  <a:lnTo>
                    <a:pt x="772794" y="229895"/>
                  </a:lnTo>
                  <a:lnTo>
                    <a:pt x="772794" y="222021"/>
                  </a:lnTo>
                  <a:lnTo>
                    <a:pt x="766571" y="216433"/>
                  </a:lnTo>
                  <a:lnTo>
                    <a:pt x="759332" y="216433"/>
                  </a:lnTo>
                  <a:lnTo>
                    <a:pt x="223773" y="216433"/>
                  </a:lnTo>
                  <a:lnTo>
                    <a:pt x="215900" y="216433"/>
                  </a:lnTo>
                  <a:lnTo>
                    <a:pt x="210311" y="222656"/>
                  </a:lnTo>
                  <a:lnTo>
                    <a:pt x="210311" y="229895"/>
                  </a:lnTo>
                  <a:lnTo>
                    <a:pt x="210311" y="612419"/>
                  </a:lnTo>
                  <a:lnTo>
                    <a:pt x="210311" y="620293"/>
                  </a:lnTo>
                  <a:lnTo>
                    <a:pt x="216534" y="625881"/>
                  </a:lnTo>
                  <a:lnTo>
                    <a:pt x="223773" y="625881"/>
                  </a:lnTo>
                  <a:lnTo>
                    <a:pt x="646683" y="625881"/>
                  </a:lnTo>
                </a:path>
                <a:path w="772795" h="676275">
                  <a:moveTo>
                    <a:pt x="240791" y="213512"/>
                  </a:moveTo>
                  <a:lnTo>
                    <a:pt x="275996" y="213512"/>
                  </a:lnTo>
                  <a:lnTo>
                    <a:pt x="275996" y="178308"/>
                  </a:lnTo>
                  <a:lnTo>
                    <a:pt x="240791" y="178308"/>
                  </a:lnTo>
                  <a:lnTo>
                    <a:pt x="240791" y="213512"/>
                  </a:lnTo>
                  <a:close/>
                </a:path>
                <a:path w="772795" h="676275">
                  <a:moveTo>
                    <a:pt x="192023" y="144932"/>
                  </a:moveTo>
                  <a:lnTo>
                    <a:pt x="227228" y="144932"/>
                  </a:lnTo>
                  <a:lnTo>
                    <a:pt x="227228" y="109727"/>
                  </a:lnTo>
                  <a:lnTo>
                    <a:pt x="192023" y="109727"/>
                  </a:lnTo>
                  <a:lnTo>
                    <a:pt x="192023" y="144932"/>
                  </a:lnTo>
                  <a:close/>
                </a:path>
                <a:path w="772795" h="676275">
                  <a:moveTo>
                    <a:pt x="260603" y="70256"/>
                  </a:moveTo>
                  <a:lnTo>
                    <a:pt x="295808" y="70256"/>
                  </a:lnTo>
                  <a:lnTo>
                    <a:pt x="295808" y="35051"/>
                  </a:lnTo>
                  <a:lnTo>
                    <a:pt x="260603" y="35051"/>
                  </a:lnTo>
                  <a:lnTo>
                    <a:pt x="260603" y="70256"/>
                  </a:lnTo>
                  <a:close/>
                </a:path>
                <a:path w="772795" h="676275">
                  <a:moveTo>
                    <a:pt x="0" y="35204"/>
                  </a:moveTo>
                  <a:lnTo>
                    <a:pt x="35204" y="35204"/>
                  </a:lnTo>
                  <a:lnTo>
                    <a:pt x="35204" y="0"/>
                  </a:lnTo>
                  <a:lnTo>
                    <a:pt x="0" y="0"/>
                  </a:lnTo>
                  <a:lnTo>
                    <a:pt x="0" y="35204"/>
                  </a:lnTo>
                  <a:close/>
                </a:path>
                <a:path w="772795" h="676275">
                  <a:moveTo>
                    <a:pt x="315467" y="184556"/>
                  </a:moveTo>
                  <a:lnTo>
                    <a:pt x="350672" y="184556"/>
                  </a:lnTo>
                  <a:lnTo>
                    <a:pt x="350672" y="149351"/>
                  </a:lnTo>
                  <a:lnTo>
                    <a:pt x="315467" y="149351"/>
                  </a:lnTo>
                  <a:lnTo>
                    <a:pt x="315467" y="184556"/>
                  </a:lnTo>
                  <a:close/>
                </a:path>
                <a:path w="772795" h="676275">
                  <a:moveTo>
                    <a:pt x="144779" y="221132"/>
                  </a:moveTo>
                  <a:lnTo>
                    <a:pt x="179984" y="221132"/>
                  </a:lnTo>
                  <a:lnTo>
                    <a:pt x="179984" y="185927"/>
                  </a:lnTo>
                  <a:lnTo>
                    <a:pt x="144779" y="185927"/>
                  </a:lnTo>
                  <a:lnTo>
                    <a:pt x="144779" y="221132"/>
                  </a:lnTo>
                  <a:close/>
                </a:path>
                <a:path w="772795" h="676275">
                  <a:moveTo>
                    <a:pt x="134111" y="335432"/>
                  </a:moveTo>
                  <a:lnTo>
                    <a:pt x="169316" y="335432"/>
                  </a:lnTo>
                  <a:lnTo>
                    <a:pt x="169316" y="300227"/>
                  </a:lnTo>
                  <a:lnTo>
                    <a:pt x="134111" y="300227"/>
                  </a:lnTo>
                  <a:lnTo>
                    <a:pt x="134111" y="335432"/>
                  </a:lnTo>
                  <a:close/>
                </a:path>
                <a:path w="772795" h="676275">
                  <a:moveTo>
                    <a:pt x="57911" y="266852"/>
                  </a:moveTo>
                  <a:lnTo>
                    <a:pt x="93116" y="266852"/>
                  </a:lnTo>
                  <a:lnTo>
                    <a:pt x="93116" y="231648"/>
                  </a:lnTo>
                  <a:lnTo>
                    <a:pt x="57911" y="231648"/>
                  </a:lnTo>
                  <a:lnTo>
                    <a:pt x="57911" y="266852"/>
                  </a:lnTo>
                  <a:close/>
                </a:path>
                <a:path w="772795" h="676275">
                  <a:moveTo>
                    <a:pt x="97789" y="138709"/>
                  </a:moveTo>
                  <a:lnTo>
                    <a:pt x="134061" y="138709"/>
                  </a:lnTo>
                  <a:lnTo>
                    <a:pt x="134061" y="102438"/>
                  </a:lnTo>
                  <a:lnTo>
                    <a:pt x="97789" y="102438"/>
                  </a:lnTo>
                  <a:lnTo>
                    <a:pt x="97789" y="13870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47963" y="3180333"/>
              <a:ext cx="407967" cy="26784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92801" y="2888741"/>
              <a:ext cx="494030" cy="640715"/>
            </a:xfrm>
            <a:custGeom>
              <a:avLst/>
              <a:gdLst/>
              <a:ahLst/>
              <a:cxnLst/>
              <a:rect l="l" t="t" r="r" b="b"/>
              <a:pathLst>
                <a:path w="494029" h="640714">
                  <a:moveTo>
                    <a:pt x="179832" y="134111"/>
                  </a:moveTo>
                  <a:lnTo>
                    <a:pt x="211836" y="134111"/>
                  </a:lnTo>
                  <a:lnTo>
                    <a:pt x="211836" y="102107"/>
                  </a:lnTo>
                  <a:lnTo>
                    <a:pt x="179832" y="102107"/>
                  </a:lnTo>
                  <a:lnTo>
                    <a:pt x="179832" y="134111"/>
                  </a:lnTo>
                  <a:close/>
                </a:path>
                <a:path w="494029" h="640714">
                  <a:moveTo>
                    <a:pt x="243839" y="64007"/>
                  </a:moveTo>
                  <a:lnTo>
                    <a:pt x="275843" y="64007"/>
                  </a:lnTo>
                  <a:lnTo>
                    <a:pt x="275843" y="32003"/>
                  </a:lnTo>
                  <a:lnTo>
                    <a:pt x="243839" y="32003"/>
                  </a:lnTo>
                  <a:lnTo>
                    <a:pt x="243839" y="64007"/>
                  </a:lnTo>
                  <a:close/>
                </a:path>
                <a:path w="494029" h="640714">
                  <a:moveTo>
                    <a:pt x="0" y="32003"/>
                  </a:moveTo>
                  <a:lnTo>
                    <a:pt x="32003" y="32003"/>
                  </a:lnTo>
                  <a:lnTo>
                    <a:pt x="32003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  <a:path w="494029" h="640714">
                  <a:moveTo>
                    <a:pt x="294132" y="172211"/>
                  </a:moveTo>
                  <a:lnTo>
                    <a:pt x="327660" y="172211"/>
                  </a:lnTo>
                  <a:lnTo>
                    <a:pt x="327660" y="138683"/>
                  </a:lnTo>
                  <a:lnTo>
                    <a:pt x="294132" y="138683"/>
                  </a:lnTo>
                  <a:lnTo>
                    <a:pt x="294132" y="172211"/>
                  </a:lnTo>
                  <a:close/>
                </a:path>
                <a:path w="494029" h="640714">
                  <a:moveTo>
                    <a:pt x="135636" y="205739"/>
                  </a:moveTo>
                  <a:lnTo>
                    <a:pt x="167639" y="205739"/>
                  </a:lnTo>
                  <a:lnTo>
                    <a:pt x="167639" y="173736"/>
                  </a:lnTo>
                  <a:lnTo>
                    <a:pt x="135636" y="173736"/>
                  </a:lnTo>
                  <a:lnTo>
                    <a:pt x="135636" y="205739"/>
                  </a:lnTo>
                  <a:close/>
                </a:path>
                <a:path w="494029" h="640714">
                  <a:moveTo>
                    <a:pt x="225551" y="199643"/>
                  </a:moveTo>
                  <a:lnTo>
                    <a:pt x="257555" y="199643"/>
                  </a:lnTo>
                  <a:lnTo>
                    <a:pt x="257555" y="166115"/>
                  </a:lnTo>
                  <a:lnTo>
                    <a:pt x="225551" y="166115"/>
                  </a:lnTo>
                  <a:lnTo>
                    <a:pt x="225551" y="199643"/>
                  </a:lnTo>
                  <a:close/>
                </a:path>
                <a:path w="494029" h="640714">
                  <a:moveTo>
                    <a:pt x="124968" y="312419"/>
                  </a:moveTo>
                  <a:lnTo>
                    <a:pt x="156972" y="312419"/>
                  </a:lnTo>
                  <a:lnTo>
                    <a:pt x="156972" y="280415"/>
                  </a:lnTo>
                  <a:lnTo>
                    <a:pt x="124968" y="280415"/>
                  </a:lnTo>
                  <a:lnTo>
                    <a:pt x="124968" y="312419"/>
                  </a:lnTo>
                  <a:close/>
                </a:path>
                <a:path w="494029" h="640714">
                  <a:moveTo>
                    <a:pt x="54863" y="248411"/>
                  </a:moveTo>
                  <a:lnTo>
                    <a:pt x="86867" y="248411"/>
                  </a:lnTo>
                  <a:lnTo>
                    <a:pt x="86867" y="216407"/>
                  </a:lnTo>
                  <a:lnTo>
                    <a:pt x="54863" y="216407"/>
                  </a:lnTo>
                  <a:lnTo>
                    <a:pt x="54863" y="248411"/>
                  </a:lnTo>
                  <a:close/>
                </a:path>
                <a:path w="494029" h="640714">
                  <a:moveTo>
                    <a:pt x="91439" y="128015"/>
                  </a:moveTo>
                  <a:lnTo>
                    <a:pt x="124967" y="128015"/>
                  </a:lnTo>
                  <a:lnTo>
                    <a:pt x="124967" y="96012"/>
                  </a:lnTo>
                  <a:lnTo>
                    <a:pt x="91439" y="96012"/>
                  </a:lnTo>
                  <a:lnTo>
                    <a:pt x="91439" y="128015"/>
                  </a:lnTo>
                  <a:close/>
                </a:path>
                <a:path w="494029" h="640714">
                  <a:moveTo>
                    <a:pt x="187451" y="628014"/>
                  </a:moveTo>
                  <a:lnTo>
                    <a:pt x="187451" y="213105"/>
                  </a:lnTo>
                  <a:lnTo>
                    <a:pt x="187451" y="206501"/>
                  </a:lnTo>
                  <a:lnTo>
                    <a:pt x="192912" y="201167"/>
                  </a:lnTo>
                  <a:lnTo>
                    <a:pt x="199517" y="201167"/>
                  </a:lnTo>
                  <a:lnTo>
                    <a:pt x="391413" y="201167"/>
                  </a:lnTo>
                  <a:lnTo>
                    <a:pt x="493775" y="303275"/>
                  </a:lnTo>
                  <a:lnTo>
                    <a:pt x="493775" y="628141"/>
                  </a:lnTo>
                  <a:lnTo>
                    <a:pt x="493775" y="634745"/>
                  </a:lnTo>
                  <a:lnTo>
                    <a:pt x="488442" y="640079"/>
                  </a:lnTo>
                  <a:lnTo>
                    <a:pt x="481838" y="640079"/>
                  </a:lnTo>
                  <a:lnTo>
                    <a:pt x="199517" y="640079"/>
                  </a:lnTo>
                  <a:lnTo>
                    <a:pt x="192912" y="640206"/>
                  </a:lnTo>
                  <a:lnTo>
                    <a:pt x="187578" y="634872"/>
                  </a:lnTo>
                  <a:lnTo>
                    <a:pt x="187451" y="628268"/>
                  </a:lnTo>
                  <a:lnTo>
                    <a:pt x="187451" y="6280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08447" y="3075431"/>
              <a:ext cx="292607" cy="41452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970778" y="4382770"/>
            <a:ext cx="1727200" cy="594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lvl="0" indent="-1270" algn="ctr" defTabSz="914400" rtl="0" eaLnBrk="1" fontAlgn="auto" latinLnBrk="0" hangingPunct="1">
              <a:lnSpc>
                <a:spcPts val="144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 data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across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storage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tiers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adaptive</a:t>
            </a:r>
            <a:r>
              <a:rPr kumimoji="0" sz="13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query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engine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61713" y="4382770"/>
            <a:ext cx="1124585" cy="4114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0190" marR="5080" lvl="0" indent="-238125" algn="l" defTabSz="914400" rtl="0" eaLnBrk="1" fontAlgn="auto" latinLnBrk="0" hangingPunct="1">
              <a:lnSpc>
                <a:spcPts val="144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</a:t>
            </a:r>
            <a:r>
              <a:rPr kumimoji="0" sz="13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prede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ed  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schema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620504" y="4382770"/>
            <a:ext cx="1186815" cy="594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ts val="144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Integrates</a:t>
            </a:r>
            <a:r>
              <a:rPr kumimoji="0" sz="13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 </a:t>
            </a:r>
            <a:r>
              <a:rPr kumimoji="0" sz="1300" b="0" i="0" u="none" strike="noStrike" kern="1200" cap="none" spc="-3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ML,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analytics,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3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collectors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7510" y="4402582"/>
            <a:ext cx="1052830" cy="4330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7145" marR="5080" lvl="0" indent="-5080" algn="l" defTabSz="914400" rtl="0" eaLnBrk="1" fontAlgn="auto" latinLnBrk="0" hangingPunct="1">
              <a:lnSpc>
                <a:spcPct val="103099"/>
              </a:lnSpc>
              <a:spcBef>
                <a:spcPts val="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120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3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3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ec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3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cle  </a:t>
            </a:r>
            <a:r>
              <a:rPr kumimoji="0" sz="1300" b="0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3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3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3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13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ement</a:t>
            </a: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87626" y="1692401"/>
            <a:ext cx="801750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Collect,</a:t>
            </a:r>
            <a:r>
              <a:rPr kumimoji="0" sz="2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store,</a:t>
            </a:r>
            <a:r>
              <a:rPr kumimoji="0" sz="22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process</a:t>
            </a:r>
            <a:r>
              <a:rPr kumimoji="0" sz="2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sequenced</a:t>
            </a:r>
            <a:r>
              <a:rPr kumimoji="0" sz="2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by</a:t>
            </a:r>
            <a:r>
              <a:rPr kumimoji="0" sz="2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</a:t>
            </a:r>
            <a:r>
              <a:rPr kumimoji="0" sz="2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2200" b="1" i="0" u="none" strike="noStrike" kern="1200" cap="none" spc="-9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1" i="0" u="none" strike="noStrike" kern="1200" cap="none" spc="2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any</a:t>
            </a:r>
            <a:r>
              <a:rPr kumimoji="0" sz="2200" b="1" i="0" u="none" strike="noStrike" kern="1200" cap="none" spc="-8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1" i="0" u="none" strike="noStrike" kern="1200" cap="none" spc="-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60550" y="5222849"/>
            <a:ext cx="8472805" cy="83820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Timestream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ideal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Real-time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performance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tracking</a:t>
            </a:r>
            <a:r>
              <a:rPr kumimoji="0" sz="1800" b="0" i="0" u="none" strike="noStrike" kern="1200" cap="none" spc="45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r>
              <a:rPr kumimoji="0" sz="1800" b="0" i="0" u="none" strike="noStrike" kern="1200" cap="none" spc="4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Forecasting</a:t>
            </a:r>
            <a:r>
              <a:rPr kumimoji="0" sz="1800" b="0" i="0" u="none" strike="noStrike" kern="1200" cap="none" spc="44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r>
              <a:rPr kumimoji="0" sz="1800" b="0" i="0" u="none" strike="noStrike" kern="1200" cap="none" spc="4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Trend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analysis</a:t>
            </a:r>
            <a:r>
              <a:rPr kumimoji="0" sz="1800" b="0" i="0" u="none" strike="noStrike" kern="1200" cap="none" spc="4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</a:t>
            </a:r>
            <a:r>
              <a:rPr kumimoji="0" sz="1800" b="0" i="0" u="none" strike="noStrike" kern="1200" cap="none" spc="4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Event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tracking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33805" y="5228082"/>
            <a:ext cx="10723880" cy="0"/>
          </a:xfrm>
          <a:custGeom>
            <a:avLst/>
            <a:gdLst/>
            <a:ahLst/>
            <a:cxnLst/>
            <a:rect l="l" t="t" r="r" b="b"/>
            <a:pathLst>
              <a:path w="10723880">
                <a:moveTo>
                  <a:pt x="0" y="0"/>
                </a:moveTo>
                <a:lnTo>
                  <a:pt x="10723499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4707890" cy="126746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4000" spc="185" dirty="0"/>
              <a:t>A</a:t>
            </a:r>
            <a:r>
              <a:rPr sz="4000" spc="215" dirty="0"/>
              <a:t>m</a:t>
            </a:r>
            <a:r>
              <a:rPr sz="4000" spc="30" dirty="0"/>
              <a:t>a</a:t>
            </a:r>
            <a:r>
              <a:rPr sz="4000" spc="-215" dirty="0"/>
              <a:t>z</a:t>
            </a:r>
            <a:r>
              <a:rPr sz="4000" spc="70" dirty="0"/>
              <a:t>o</a:t>
            </a:r>
            <a:r>
              <a:rPr sz="4000" spc="155" dirty="0"/>
              <a:t>n</a:t>
            </a:r>
            <a:r>
              <a:rPr sz="4000" spc="-409" dirty="0"/>
              <a:t> </a:t>
            </a:r>
            <a:r>
              <a:rPr sz="4000" spc="290" dirty="0"/>
              <a:t>Q</a:t>
            </a:r>
            <a:r>
              <a:rPr sz="4000" spc="-65" dirty="0"/>
              <a:t>L</a:t>
            </a:r>
            <a:r>
              <a:rPr sz="4000" spc="270" dirty="0"/>
              <a:t>D</a:t>
            </a:r>
            <a:r>
              <a:rPr sz="4000" spc="220" dirty="0"/>
              <a:t>B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55" dirty="0">
                <a:solidFill>
                  <a:srgbClr val="FFAD00"/>
                </a:solidFill>
              </a:rPr>
              <a:t>F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55" dirty="0">
                <a:solidFill>
                  <a:srgbClr val="FFAD00"/>
                </a:solidFill>
              </a:rPr>
              <a:t>U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20" dirty="0">
                <a:solidFill>
                  <a:srgbClr val="FFAD00"/>
                </a:solidFill>
              </a:rPr>
              <a:t>Y</a:t>
            </a:r>
            <a:r>
              <a:rPr sz="1200" dirty="0">
                <a:solidFill>
                  <a:srgbClr val="FFAD00"/>
                </a:solidFill>
              </a:rPr>
              <a:t>  </a:t>
            </a:r>
            <a:r>
              <a:rPr sz="1200" spc="-165" dirty="0">
                <a:solidFill>
                  <a:srgbClr val="FFAD00"/>
                </a:solidFill>
              </a:rPr>
              <a:t> </a:t>
            </a:r>
            <a:r>
              <a:rPr sz="1200" spc="140" dirty="0">
                <a:solidFill>
                  <a:srgbClr val="FFAD00"/>
                </a:solidFill>
              </a:rPr>
              <a:t>M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G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7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G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6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0" dirty="0">
                <a:solidFill>
                  <a:srgbClr val="FFAD00"/>
                </a:solidFill>
              </a:rPr>
              <a:t>B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5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V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dirty="0">
                <a:solidFill>
                  <a:srgbClr val="FFAD00"/>
                </a:solidFill>
              </a:rPr>
              <a:t>C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4074667" y="1664588"/>
            <a:ext cx="1199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Verifiable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9419" y="3427857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marR="5080" lvl="0" indent="-38290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changes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cryptographically </a:t>
            </a:r>
            <a:r>
              <a:rPr kumimoji="0" sz="1200" b="0" i="0" u="none" strike="noStrike" kern="1200" cap="none" spc="-34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chained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verifiable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04132" y="2179320"/>
            <a:ext cx="1143000" cy="1143000"/>
            <a:chOff x="4104132" y="2179320"/>
            <a:chExt cx="1143000" cy="1143000"/>
          </a:xfrm>
        </p:grpSpPr>
        <p:sp>
          <p:nvSpPr>
            <p:cNvPr id="6" name="object 6"/>
            <p:cNvSpPr/>
            <p:nvPr/>
          </p:nvSpPr>
          <p:spPr>
            <a:xfrm>
              <a:off x="4114038" y="2189226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4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4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56176" y="2468880"/>
              <a:ext cx="436245" cy="579120"/>
            </a:xfrm>
            <a:custGeom>
              <a:avLst/>
              <a:gdLst/>
              <a:ahLst/>
              <a:cxnLst/>
              <a:rect l="l" t="t" r="r" b="b"/>
              <a:pathLst>
                <a:path w="436245" h="579119">
                  <a:moveTo>
                    <a:pt x="432181" y="28829"/>
                  </a:moveTo>
                  <a:lnTo>
                    <a:pt x="428625" y="28829"/>
                  </a:lnTo>
                  <a:lnTo>
                    <a:pt x="428625" y="32385"/>
                  </a:lnTo>
                  <a:lnTo>
                    <a:pt x="424505" y="33684"/>
                  </a:lnTo>
                  <a:lnTo>
                    <a:pt x="417671" y="37353"/>
                  </a:lnTo>
                  <a:lnTo>
                    <a:pt x="408122" y="43047"/>
                  </a:lnTo>
                  <a:lnTo>
                    <a:pt x="395859" y="50419"/>
                  </a:lnTo>
                  <a:lnTo>
                    <a:pt x="381569" y="56217"/>
                  </a:lnTo>
                  <a:lnTo>
                    <a:pt x="365934" y="62039"/>
                  </a:lnTo>
                  <a:lnTo>
                    <a:pt x="348942" y="66528"/>
                  </a:lnTo>
                  <a:lnTo>
                    <a:pt x="330581" y="68325"/>
                  </a:lnTo>
                  <a:lnTo>
                    <a:pt x="316960" y="67601"/>
                  </a:lnTo>
                  <a:lnTo>
                    <a:pt x="276098" y="53975"/>
                  </a:lnTo>
                  <a:lnTo>
                    <a:pt x="240289" y="20577"/>
                  </a:lnTo>
                  <a:lnTo>
                    <a:pt x="228853" y="3556"/>
                  </a:lnTo>
                  <a:lnTo>
                    <a:pt x="225171" y="3556"/>
                  </a:lnTo>
                  <a:lnTo>
                    <a:pt x="225171" y="0"/>
                  </a:lnTo>
                  <a:lnTo>
                    <a:pt x="221614" y="0"/>
                  </a:lnTo>
                  <a:lnTo>
                    <a:pt x="217932" y="3556"/>
                  </a:lnTo>
                  <a:lnTo>
                    <a:pt x="206440" y="20577"/>
                  </a:lnTo>
                  <a:lnTo>
                    <a:pt x="193913" y="34194"/>
                  </a:lnTo>
                  <a:lnTo>
                    <a:pt x="153566" y="60771"/>
                  </a:lnTo>
                  <a:lnTo>
                    <a:pt x="116204" y="68325"/>
                  </a:lnTo>
                  <a:lnTo>
                    <a:pt x="95138" y="66528"/>
                  </a:lnTo>
                  <a:lnTo>
                    <a:pt x="75787" y="62039"/>
                  </a:lnTo>
                  <a:lnTo>
                    <a:pt x="58483" y="56217"/>
                  </a:lnTo>
                  <a:lnTo>
                    <a:pt x="43561" y="50419"/>
                  </a:lnTo>
                  <a:lnTo>
                    <a:pt x="37556" y="45565"/>
                  </a:lnTo>
                  <a:lnTo>
                    <a:pt x="30861" y="41402"/>
                  </a:lnTo>
                  <a:lnTo>
                    <a:pt x="24165" y="37238"/>
                  </a:lnTo>
                  <a:lnTo>
                    <a:pt x="18161" y="32385"/>
                  </a:lnTo>
                  <a:lnTo>
                    <a:pt x="14477" y="32385"/>
                  </a:lnTo>
                  <a:lnTo>
                    <a:pt x="14477" y="28829"/>
                  </a:lnTo>
                  <a:lnTo>
                    <a:pt x="10922" y="28829"/>
                  </a:lnTo>
                  <a:lnTo>
                    <a:pt x="0" y="28829"/>
                  </a:lnTo>
                  <a:lnTo>
                    <a:pt x="3683" y="39624"/>
                  </a:lnTo>
                  <a:lnTo>
                    <a:pt x="3683" y="46736"/>
                  </a:lnTo>
                  <a:lnTo>
                    <a:pt x="3683" y="53975"/>
                  </a:lnTo>
                  <a:lnTo>
                    <a:pt x="3683" y="64770"/>
                  </a:lnTo>
                  <a:lnTo>
                    <a:pt x="3683" y="71882"/>
                  </a:lnTo>
                  <a:lnTo>
                    <a:pt x="3683" y="85349"/>
                  </a:lnTo>
                  <a:lnTo>
                    <a:pt x="3683" y="98472"/>
                  </a:lnTo>
                  <a:lnTo>
                    <a:pt x="3683" y="110904"/>
                  </a:lnTo>
                  <a:lnTo>
                    <a:pt x="3683" y="122300"/>
                  </a:lnTo>
                  <a:lnTo>
                    <a:pt x="3683" y="143958"/>
                  </a:lnTo>
                  <a:lnTo>
                    <a:pt x="3683" y="165925"/>
                  </a:lnTo>
                  <a:lnTo>
                    <a:pt x="3683" y="188559"/>
                  </a:lnTo>
                  <a:lnTo>
                    <a:pt x="3683" y="212217"/>
                  </a:lnTo>
                  <a:lnTo>
                    <a:pt x="3683" y="242526"/>
                  </a:lnTo>
                  <a:lnTo>
                    <a:pt x="3683" y="273812"/>
                  </a:lnTo>
                  <a:lnTo>
                    <a:pt x="3683" y="305764"/>
                  </a:lnTo>
                  <a:lnTo>
                    <a:pt x="3683" y="338074"/>
                  </a:lnTo>
                  <a:lnTo>
                    <a:pt x="3683" y="356951"/>
                  </a:lnTo>
                  <a:lnTo>
                    <a:pt x="3683" y="375459"/>
                  </a:lnTo>
                  <a:lnTo>
                    <a:pt x="3683" y="393277"/>
                  </a:lnTo>
                  <a:lnTo>
                    <a:pt x="3683" y="410083"/>
                  </a:lnTo>
                  <a:lnTo>
                    <a:pt x="3683" y="420235"/>
                  </a:lnTo>
                  <a:lnTo>
                    <a:pt x="3683" y="429387"/>
                  </a:lnTo>
                  <a:lnTo>
                    <a:pt x="3683" y="437872"/>
                  </a:lnTo>
                  <a:lnTo>
                    <a:pt x="3683" y="446024"/>
                  </a:lnTo>
                  <a:lnTo>
                    <a:pt x="3683" y="449580"/>
                  </a:lnTo>
                  <a:lnTo>
                    <a:pt x="3683" y="453263"/>
                  </a:lnTo>
                  <a:lnTo>
                    <a:pt x="3683" y="460375"/>
                  </a:lnTo>
                  <a:lnTo>
                    <a:pt x="3683" y="464058"/>
                  </a:lnTo>
                  <a:lnTo>
                    <a:pt x="7238" y="464058"/>
                  </a:lnTo>
                  <a:lnTo>
                    <a:pt x="131175" y="528522"/>
                  </a:lnTo>
                  <a:lnTo>
                    <a:pt x="194818" y="561625"/>
                  </a:lnTo>
                  <a:lnTo>
                    <a:pt x="218265" y="573821"/>
                  </a:lnTo>
                  <a:lnTo>
                    <a:pt x="221614" y="575564"/>
                  </a:lnTo>
                  <a:lnTo>
                    <a:pt x="221614" y="579120"/>
                  </a:lnTo>
                  <a:lnTo>
                    <a:pt x="225171" y="579120"/>
                  </a:lnTo>
                  <a:lnTo>
                    <a:pt x="225171" y="575564"/>
                  </a:lnTo>
                  <a:lnTo>
                    <a:pt x="344848" y="511099"/>
                  </a:lnTo>
                  <a:lnTo>
                    <a:pt x="406304" y="477996"/>
                  </a:lnTo>
                  <a:lnTo>
                    <a:pt x="428946" y="465800"/>
                  </a:lnTo>
                  <a:lnTo>
                    <a:pt x="432181" y="464058"/>
                  </a:lnTo>
                  <a:lnTo>
                    <a:pt x="435863" y="464058"/>
                  </a:lnTo>
                  <a:lnTo>
                    <a:pt x="435863" y="460375"/>
                  </a:lnTo>
                  <a:lnTo>
                    <a:pt x="435863" y="212943"/>
                  </a:lnTo>
                  <a:lnTo>
                    <a:pt x="435863" y="85883"/>
                  </a:lnTo>
                  <a:lnTo>
                    <a:pt x="435863" y="39072"/>
                  </a:lnTo>
                  <a:lnTo>
                    <a:pt x="435863" y="32385"/>
                  </a:lnTo>
                  <a:lnTo>
                    <a:pt x="432181" y="28829"/>
                  </a:lnTo>
                  <a:close/>
                </a:path>
              </a:pathLst>
            </a:custGeom>
            <a:ln w="1219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812" y="2580132"/>
              <a:ext cx="164592" cy="3492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98279" y="1676781"/>
            <a:ext cx="1346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Easy</a:t>
            </a:r>
            <a:r>
              <a:rPr kumimoji="0" sz="2000" b="1" i="0" u="none" strike="noStrike" kern="1200" cap="none" spc="-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000" b="1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68206" y="3443985"/>
            <a:ext cx="201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35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PartiQL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offers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familiar </a:t>
            </a:r>
            <a:r>
              <a:rPr kumimoji="0" sz="1200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SQL </a:t>
            </a:r>
            <a:r>
              <a:rPr kumimoji="0" sz="12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operators,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ION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 </a:t>
            </a:r>
            <a:r>
              <a:rPr kumimoji="0" sz="1200" b="0" i="0" u="none" strike="noStrike" kern="1200" cap="none" spc="-3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rich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expressive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81971" y="2170176"/>
            <a:ext cx="1191895" cy="1161415"/>
            <a:chOff x="9681971" y="2170176"/>
            <a:chExt cx="1191895" cy="1161415"/>
          </a:xfrm>
        </p:grpSpPr>
        <p:sp>
          <p:nvSpPr>
            <p:cNvPr id="12" name="object 12"/>
            <p:cNvSpPr/>
            <p:nvPr/>
          </p:nvSpPr>
          <p:spPr>
            <a:xfrm>
              <a:off x="9691877" y="2180082"/>
              <a:ext cx="1172210" cy="1141730"/>
            </a:xfrm>
            <a:custGeom>
              <a:avLst/>
              <a:gdLst/>
              <a:ahLst/>
              <a:cxnLst/>
              <a:rect l="l" t="t" r="r" b="b"/>
              <a:pathLst>
                <a:path w="1172209" h="1141729">
                  <a:moveTo>
                    <a:pt x="0" y="570738"/>
                  </a:moveTo>
                  <a:lnTo>
                    <a:pt x="1942" y="523928"/>
                  </a:lnTo>
                  <a:lnTo>
                    <a:pt x="7670" y="478160"/>
                  </a:lnTo>
                  <a:lnTo>
                    <a:pt x="17031" y="433581"/>
                  </a:lnTo>
                  <a:lnTo>
                    <a:pt x="29876" y="390339"/>
                  </a:lnTo>
                  <a:lnTo>
                    <a:pt x="46053" y="348579"/>
                  </a:lnTo>
                  <a:lnTo>
                    <a:pt x="65411" y="308449"/>
                  </a:lnTo>
                  <a:lnTo>
                    <a:pt x="87800" y="270095"/>
                  </a:lnTo>
                  <a:lnTo>
                    <a:pt x="113068" y="233665"/>
                  </a:lnTo>
                  <a:lnTo>
                    <a:pt x="141065" y="199306"/>
                  </a:lnTo>
                  <a:lnTo>
                    <a:pt x="171640" y="167163"/>
                  </a:lnTo>
                  <a:lnTo>
                    <a:pt x="204642" y="137385"/>
                  </a:lnTo>
                  <a:lnTo>
                    <a:pt x="239920" y="110118"/>
                  </a:lnTo>
                  <a:lnTo>
                    <a:pt x="277323" y="85508"/>
                  </a:lnTo>
                  <a:lnTo>
                    <a:pt x="316700" y="63703"/>
                  </a:lnTo>
                  <a:lnTo>
                    <a:pt x="357901" y="44850"/>
                  </a:lnTo>
                  <a:lnTo>
                    <a:pt x="400775" y="29096"/>
                  </a:lnTo>
                  <a:lnTo>
                    <a:pt x="445170" y="16586"/>
                  </a:lnTo>
                  <a:lnTo>
                    <a:pt x="490936" y="7469"/>
                  </a:lnTo>
                  <a:lnTo>
                    <a:pt x="537922" y="1891"/>
                  </a:lnTo>
                  <a:lnTo>
                    <a:pt x="585977" y="0"/>
                  </a:lnTo>
                  <a:lnTo>
                    <a:pt x="634033" y="1891"/>
                  </a:lnTo>
                  <a:lnTo>
                    <a:pt x="681019" y="7469"/>
                  </a:lnTo>
                  <a:lnTo>
                    <a:pt x="726785" y="16586"/>
                  </a:lnTo>
                  <a:lnTo>
                    <a:pt x="771180" y="29096"/>
                  </a:lnTo>
                  <a:lnTo>
                    <a:pt x="814054" y="44850"/>
                  </a:lnTo>
                  <a:lnTo>
                    <a:pt x="855255" y="63703"/>
                  </a:lnTo>
                  <a:lnTo>
                    <a:pt x="894632" y="85508"/>
                  </a:lnTo>
                  <a:lnTo>
                    <a:pt x="932035" y="110118"/>
                  </a:lnTo>
                  <a:lnTo>
                    <a:pt x="967313" y="137385"/>
                  </a:lnTo>
                  <a:lnTo>
                    <a:pt x="1000315" y="167163"/>
                  </a:lnTo>
                  <a:lnTo>
                    <a:pt x="1030890" y="199306"/>
                  </a:lnTo>
                  <a:lnTo>
                    <a:pt x="1058887" y="233665"/>
                  </a:lnTo>
                  <a:lnTo>
                    <a:pt x="1084155" y="270095"/>
                  </a:lnTo>
                  <a:lnTo>
                    <a:pt x="1106544" y="308449"/>
                  </a:lnTo>
                  <a:lnTo>
                    <a:pt x="1125902" y="348579"/>
                  </a:lnTo>
                  <a:lnTo>
                    <a:pt x="1142079" y="390339"/>
                  </a:lnTo>
                  <a:lnTo>
                    <a:pt x="1154924" y="433581"/>
                  </a:lnTo>
                  <a:lnTo>
                    <a:pt x="1164285" y="478160"/>
                  </a:lnTo>
                  <a:lnTo>
                    <a:pt x="1170013" y="523928"/>
                  </a:lnTo>
                  <a:lnTo>
                    <a:pt x="1171955" y="570738"/>
                  </a:lnTo>
                  <a:lnTo>
                    <a:pt x="1170013" y="617547"/>
                  </a:lnTo>
                  <a:lnTo>
                    <a:pt x="1164285" y="663315"/>
                  </a:lnTo>
                  <a:lnTo>
                    <a:pt x="1154924" y="707894"/>
                  </a:lnTo>
                  <a:lnTo>
                    <a:pt x="1142079" y="751136"/>
                  </a:lnTo>
                  <a:lnTo>
                    <a:pt x="1125902" y="792896"/>
                  </a:lnTo>
                  <a:lnTo>
                    <a:pt x="1106544" y="833026"/>
                  </a:lnTo>
                  <a:lnTo>
                    <a:pt x="1084155" y="871380"/>
                  </a:lnTo>
                  <a:lnTo>
                    <a:pt x="1058887" y="907810"/>
                  </a:lnTo>
                  <a:lnTo>
                    <a:pt x="1030890" y="942169"/>
                  </a:lnTo>
                  <a:lnTo>
                    <a:pt x="1000315" y="974312"/>
                  </a:lnTo>
                  <a:lnTo>
                    <a:pt x="967313" y="1004090"/>
                  </a:lnTo>
                  <a:lnTo>
                    <a:pt x="932035" y="1031357"/>
                  </a:lnTo>
                  <a:lnTo>
                    <a:pt x="894632" y="1055967"/>
                  </a:lnTo>
                  <a:lnTo>
                    <a:pt x="855255" y="1077772"/>
                  </a:lnTo>
                  <a:lnTo>
                    <a:pt x="814054" y="1096625"/>
                  </a:lnTo>
                  <a:lnTo>
                    <a:pt x="771180" y="1112379"/>
                  </a:lnTo>
                  <a:lnTo>
                    <a:pt x="726785" y="1124889"/>
                  </a:lnTo>
                  <a:lnTo>
                    <a:pt x="681019" y="1134006"/>
                  </a:lnTo>
                  <a:lnTo>
                    <a:pt x="634033" y="1139584"/>
                  </a:lnTo>
                  <a:lnTo>
                    <a:pt x="585977" y="1141476"/>
                  </a:lnTo>
                  <a:lnTo>
                    <a:pt x="537922" y="1139584"/>
                  </a:lnTo>
                  <a:lnTo>
                    <a:pt x="490936" y="1134006"/>
                  </a:lnTo>
                  <a:lnTo>
                    <a:pt x="445170" y="1124889"/>
                  </a:lnTo>
                  <a:lnTo>
                    <a:pt x="400775" y="1112379"/>
                  </a:lnTo>
                  <a:lnTo>
                    <a:pt x="357901" y="1096625"/>
                  </a:lnTo>
                  <a:lnTo>
                    <a:pt x="316700" y="1077772"/>
                  </a:lnTo>
                  <a:lnTo>
                    <a:pt x="277323" y="1055967"/>
                  </a:lnTo>
                  <a:lnTo>
                    <a:pt x="239920" y="1031357"/>
                  </a:lnTo>
                  <a:lnTo>
                    <a:pt x="204642" y="1004090"/>
                  </a:lnTo>
                  <a:lnTo>
                    <a:pt x="171640" y="974312"/>
                  </a:lnTo>
                  <a:lnTo>
                    <a:pt x="141065" y="942169"/>
                  </a:lnTo>
                  <a:lnTo>
                    <a:pt x="113068" y="907810"/>
                  </a:lnTo>
                  <a:lnTo>
                    <a:pt x="87800" y="871380"/>
                  </a:lnTo>
                  <a:lnTo>
                    <a:pt x="65411" y="833026"/>
                  </a:lnTo>
                  <a:lnTo>
                    <a:pt x="46053" y="792896"/>
                  </a:lnTo>
                  <a:lnTo>
                    <a:pt x="29876" y="751136"/>
                  </a:lnTo>
                  <a:lnTo>
                    <a:pt x="17031" y="707894"/>
                  </a:lnTo>
                  <a:lnTo>
                    <a:pt x="7670" y="663315"/>
                  </a:lnTo>
                  <a:lnTo>
                    <a:pt x="1942" y="617547"/>
                  </a:lnTo>
                  <a:lnTo>
                    <a:pt x="0" y="57073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142727" y="2570099"/>
              <a:ext cx="417830" cy="446405"/>
            </a:xfrm>
            <a:custGeom>
              <a:avLst/>
              <a:gdLst/>
              <a:ahLst/>
              <a:cxnLst/>
              <a:rect l="l" t="t" r="r" b="b"/>
              <a:pathLst>
                <a:path w="417829" h="446405">
                  <a:moveTo>
                    <a:pt x="257682" y="45085"/>
                  </a:moveTo>
                  <a:lnTo>
                    <a:pt x="248027" y="60644"/>
                  </a:lnTo>
                  <a:lnTo>
                    <a:pt x="221202" y="73453"/>
                  </a:lnTo>
                  <a:lnTo>
                    <a:pt x="180423" y="82143"/>
                  </a:lnTo>
                  <a:lnTo>
                    <a:pt x="128904" y="85343"/>
                  </a:lnTo>
                  <a:lnTo>
                    <a:pt x="77386" y="82196"/>
                  </a:lnTo>
                  <a:lnTo>
                    <a:pt x="36607" y="73596"/>
                  </a:lnTo>
                  <a:lnTo>
                    <a:pt x="9782" y="60805"/>
                  </a:lnTo>
                  <a:lnTo>
                    <a:pt x="126" y="45085"/>
                  </a:lnTo>
                  <a:lnTo>
                    <a:pt x="9782" y="28610"/>
                  </a:lnTo>
                  <a:lnTo>
                    <a:pt x="36607" y="14160"/>
                  </a:lnTo>
                  <a:lnTo>
                    <a:pt x="77386" y="3901"/>
                  </a:lnTo>
                  <a:lnTo>
                    <a:pt x="128904" y="0"/>
                  </a:lnTo>
                  <a:lnTo>
                    <a:pt x="180423" y="3937"/>
                  </a:lnTo>
                  <a:lnTo>
                    <a:pt x="221202" y="14255"/>
                  </a:lnTo>
                  <a:lnTo>
                    <a:pt x="248027" y="28717"/>
                  </a:lnTo>
                  <a:lnTo>
                    <a:pt x="257682" y="45085"/>
                  </a:lnTo>
                  <a:close/>
                </a:path>
                <a:path w="417829" h="446405">
                  <a:moveTo>
                    <a:pt x="126" y="124967"/>
                  </a:moveTo>
                  <a:lnTo>
                    <a:pt x="9761" y="140767"/>
                  </a:lnTo>
                  <a:lnTo>
                    <a:pt x="36528" y="153733"/>
                  </a:lnTo>
                  <a:lnTo>
                    <a:pt x="77225" y="162508"/>
                  </a:lnTo>
                  <a:lnTo>
                    <a:pt x="128650" y="165735"/>
                  </a:lnTo>
                  <a:lnTo>
                    <a:pt x="164973" y="165735"/>
                  </a:lnTo>
                </a:path>
                <a:path w="417829" h="446405">
                  <a:moveTo>
                    <a:pt x="160654" y="243586"/>
                  </a:moveTo>
                  <a:lnTo>
                    <a:pt x="101603" y="241200"/>
                  </a:lnTo>
                  <a:lnTo>
                    <a:pt x="50196" y="232695"/>
                  </a:lnTo>
                  <a:lnTo>
                    <a:pt x="13886" y="219761"/>
                  </a:lnTo>
                  <a:lnTo>
                    <a:pt x="126" y="204088"/>
                  </a:lnTo>
                </a:path>
                <a:path w="417829" h="446405">
                  <a:moveTo>
                    <a:pt x="253" y="42672"/>
                  </a:moveTo>
                  <a:lnTo>
                    <a:pt x="253" y="277875"/>
                  </a:lnTo>
                </a:path>
                <a:path w="417829" h="446405">
                  <a:moveTo>
                    <a:pt x="257048" y="45720"/>
                  </a:moveTo>
                  <a:lnTo>
                    <a:pt x="257048" y="101218"/>
                  </a:lnTo>
                </a:path>
                <a:path w="417829" h="446405">
                  <a:moveTo>
                    <a:pt x="155701" y="318135"/>
                  </a:moveTo>
                  <a:lnTo>
                    <a:pt x="93333" y="317140"/>
                  </a:lnTo>
                  <a:lnTo>
                    <a:pt x="44037" y="308181"/>
                  </a:lnTo>
                  <a:lnTo>
                    <a:pt x="11648" y="294006"/>
                  </a:lnTo>
                  <a:lnTo>
                    <a:pt x="0" y="277367"/>
                  </a:lnTo>
                </a:path>
                <a:path w="417829" h="446405">
                  <a:moveTo>
                    <a:pt x="193675" y="437768"/>
                  </a:moveTo>
                  <a:lnTo>
                    <a:pt x="193675" y="133603"/>
                  </a:lnTo>
                  <a:lnTo>
                    <a:pt x="193675" y="128777"/>
                  </a:lnTo>
                  <a:lnTo>
                    <a:pt x="197357" y="124967"/>
                  </a:lnTo>
                  <a:lnTo>
                    <a:pt x="202183" y="124967"/>
                  </a:lnTo>
                  <a:lnTo>
                    <a:pt x="342138" y="124967"/>
                  </a:lnTo>
                  <a:lnTo>
                    <a:pt x="416560" y="199643"/>
                  </a:lnTo>
                  <a:lnTo>
                    <a:pt x="416560" y="437768"/>
                  </a:lnTo>
                  <a:lnTo>
                    <a:pt x="416560" y="442595"/>
                  </a:lnTo>
                  <a:lnTo>
                    <a:pt x="412750" y="446277"/>
                  </a:lnTo>
                  <a:lnTo>
                    <a:pt x="407924" y="446277"/>
                  </a:lnTo>
                  <a:lnTo>
                    <a:pt x="202565" y="446277"/>
                  </a:lnTo>
                  <a:lnTo>
                    <a:pt x="197357" y="446277"/>
                  </a:lnTo>
                  <a:lnTo>
                    <a:pt x="193675" y="442595"/>
                  </a:lnTo>
                  <a:lnTo>
                    <a:pt x="193675" y="437768"/>
                  </a:lnTo>
                  <a:close/>
                </a:path>
                <a:path w="417829" h="446405">
                  <a:moveTo>
                    <a:pt x="341502" y="200787"/>
                  </a:moveTo>
                  <a:lnTo>
                    <a:pt x="417322" y="200787"/>
                  </a:lnTo>
                  <a:lnTo>
                    <a:pt x="341502" y="124967"/>
                  </a:lnTo>
                  <a:lnTo>
                    <a:pt x="341502" y="200787"/>
                  </a:lnTo>
                  <a:close/>
                </a:path>
                <a:path w="417829" h="446405">
                  <a:moveTo>
                    <a:pt x="227075" y="260730"/>
                  </a:moveTo>
                  <a:lnTo>
                    <a:pt x="384555" y="260730"/>
                  </a:lnTo>
                </a:path>
                <a:path w="417829" h="446405">
                  <a:moveTo>
                    <a:pt x="227075" y="303402"/>
                  </a:moveTo>
                  <a:lnTo>
                    <a:pt x="384555" y="303402"/>
                  </a:lnTo>
                </a:path>
                <a:path w="417829" h="446405">
                  <a:moveTo>
                    <a:pt x="227075" y="347599"/>
                  </a:moveTo>
                  <a:lnTo>
                    <a:pt x="379349" y="347599"/>
                  </a:lnTo>
                </a:path>
                <a:path w="417829" h="446405">
                  <a:moveTo>
                    <a:pt x="227075" y="391795"/>
                  </a:moveTo>
                  <a:lnTo>
                    <a:pt x="280289" y="391795"/>
                  </a:lnTo>
                </a:path>
                <a:path w="417829" h="446405">
                  <a:moveTo>
                    <a:pt x="227075" y="216535"/>
                  </a:moveTo>
                  <a:lnTo>
                    <a:pt x="315975" y="216535"/>
                  </a:lnTo>
                </a:path>
              </a:pathLst>
            </a:custGeom>
            <a:ln w="12192">
              <a:solidFill>
                <a:srgbClr val="00ABE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988803" y="2506007"/>
              <a:ext cx="196850" cy="216535"/>
            </a:xfrm>
            <a:custGeom>
              <a:avLst/>
              <a:gdLst/>
              <a:ahLst/>
              <a:cxnLst/>
              <a:rect l="l" t="t" r="r" b="b"/>
              <a:pathLst>
                <a:path w="196850" h="216535">
                  <a:moveTo>
                    <a:pt x="70357" y="79077"/>
                  </a:moveTo>
                  <a:lnTo>
                    <a:pt x="94181" y="79077"/>
                  </a:lnTo>
                  <a:lnTo>
                    <a:pt x="94181" y="56387"/>
                  </a:lnTo>
                  <a:lnTo>
                    <a:pt x="70357" y="56387"/>
                  </a:lnTo>
                  <a:lnTo>
                    <a:pt x="70357" y="79077"/>
                  </a:lnTo>
                  <a:close/>
                </a:path>
                <a:path w="196850" h="216535">
                  <a:moveTo>
                    <a:pt x="173736" y="77553"/>
                  </a:moveTo>
                  <a:lnTo>
                    <a:pt x="196425" y="77553"/>
                  </a:lnTo>
                  <a:lnTo>
                    <a:pt x="196425" y="54863"/>
                  </a:lnTo>
                  <a:lnTo>
                    <a:pt x="173736" y="54863"/>
                  </a:lnTo>
                  <a:lnTo>
                    <a:pt x="173736" y="77553"/>
                  </a:lnTo>
                  <a:close/>
                </a:path>
                <a:path w="196850" h="216535">
                  <a:moveTo>
                    <a:pt x="45974" y="141561"/>
                  </a:moveTo>
                  <a:lnTo>
                    <a:pt x="69797" y="141561"/>
                  </a:lnTo>
                  <a:lnTo>
                    <a:pt x="69797" y="118872"/>
                  </a:lnTo>
                  <a:lnTo>
                    <a:pt x="45974" y="118872"/>
                  </a:lnTo>
                  <a:lnTo>
                    <a:pt x="45974" y="141561"/>
                  </a:lnTo>
                  <a:close/>
                </a:path>
                <a:path w="196850" h="216535">
                  <a:moveTo>
                    <a:pt x="108457" y="141561"/>
                  </a:moveTo>
                  <a:lnTo>
                    <a:pt x="132281" y="141561"/>
                  </a:lnTo>
                  <a:lnTo>
                    <a:pt x="132281" y="118872"/>
                  </a:lnTo>
                  <a:lnTo>
                    <a:pt x="108457" y="118872"/>
                  </a:lnTo>
                  <a:lnTo>
                    <a:pt x="108457" y="141561"/>
                  </a:lnTo>
                  <a:close/>
                </a:path>
                <a:path w="196850" h="216535">
                  <a:moveTo>
                    <a:pt x="24638" y="216237"/>
                  </a:moveTo>
                  <a:lnTo>
                    <a:pt x="48461" y="216237"/>
                  </a:lnTo>
                  <a:lnTo>
                    <a:pt x="48461" y="193548"/>
                  </a:lnTo>
                  <a:lnTo>
                    <a:pt x="24638" y="193548"/>
                  </a:lnTo>
                  <a:lnTo>
                    <a:pt x="24638" y="216237"/>
                  </a:lnTo>
                  <a:close/>
                </a:path>
                <a:path w="196850" h="216535">
                  <a:moveTo>
                    <a:pt x="80772" y="188805"/>
                  </a:moveTo>
                  <a:lnTo>
                    <a:pt x="103461" y="188805"/>
                  </a:lnTo>
                  <a:lnTo>
                    <a:pt x="103461" y="166115"/>
                  </a:lnTo>
                  <a:lnTo>
                    <a:pt x="80772" y="166115"/>
                  </a:lnTo>
                  <a:lnTo>
                    <a:pt x="80772" y="188805"/>
                  </a:lnTo>
                  <a:close/>
                </a:path>
                <a:path w="196850" h="216535">
                  <a:moveTo>
                    <a:pt x="126492" y="54693"/>
                  </a:moveTo>
                  <a:lnTo>
                    <a:pt x="149181" y="54693"/>
                  </a:lnTo>
                  <a:lnTo>
                    <a:pt x="149181" y="32003"/>
                  </a:lnTo>
                  <a:lnTo>
                    <a:pt x="126492" y="32003"/>
                  </a:lnTo>
                  <a:lnTo>
                    <a:pt x="126492" y="54693"/>
                  </a:lnTo>
                  <a:close/>
                </a:path>
                <a:path w="196850" h="216535">
                  <a:moveTo>
                    <a:pt x="0" y="22689"/>
                  </a:moveTo>
                  <a:lnTo>
                    <a:pt x="22689" y="22689"/>
                  </a:lnTo>
                  <a:lnTo>
                    <a:pt x="22689" y="0"/>
                  </a:lnTo>
                  <a:lnTo>
                    <a:pt x="0" y="0"/>
                  </a:lnTo>
                  <a:lnTo>
                    <a:pt x="0" y="22689"/>
                  </a:lnTo>
                  <a:close/>
                </a:path>
              </a:pathLst>
            </a:custGeom>
            <a:ln w="12192">
              <a:solidFill>
                <a:srgbClr val="00ABE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86078" y="1668856"/>
            <a:ext cx="13417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</a:t>
            </a:r>
            <a:r>
              <a:rPr kumimoji="0" sz="2000" b="1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0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utab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200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2373" y="3415741"/>
            <a:ext cx="2277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 marR="5080" lvl="0" indent="-165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Append-only,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immutable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journal </a:t>
            </a:r>
            <a:r>
              <a:rPr kumimoji="0" sz="1200" b="0" i="0" u="none" strike="noStrike" kern="1200" cap="none" spc="-3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tracks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history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changes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74063" y="2179320"/>
            <a:ext cx="1143000" cy="1143000"/>
            <a:chOff x="1274063" y="2179320"/>
            <a:chExt cx="1143000" cy="1143000"/>
          </a:xfrm>
        </p:grpSpPr>
        <p:sp>
          <p:nvSpPr>
            <p:cNvPr id="18" name="object 18"/>
            <p:cNvSpPr/>
            <p:nvPr/>
          </p:nvSpPr>
          <p:spPr>
            <a:xfrm>
              <a:off x="1283969" y="2189226"/>
              <a:ext cx="1123315" cy="1123315"/>
            </a:xfrm>
            <a:custGeom>
              <a:avLst/>
              <a:gdLst/>
              <a:ahLst/>
              <a:cxnLst/>
              <a:rect l="l" t="t" r="r" b="b"/>
              <a:pathLst>
                <a:path w="1123314" h="1123314">
                  <a:moveTo>
                    <a:pt x="0" y="561594"/>
                  </a:moveTo>
                  <a:lnTo>
                    <a:pt x="2061" y="513141"/>
                  </a:lnTo>
                  <a:lnTo>
                    <a:pt x="8133" y="465832"/>
                  </a:lnTo>
                  <a:lnTo>
                    <a:pt x="18048" y="419835"/>
                  </a:lnTo>
                  <a:lnTo>
                    <a:pt x="31636" y="375320"/>
                  </a:lnTo>
                  <a:lnTo>
                    <a:pt x="48729" y="332454"/>
                  </a:lnTo>
                  <a:lnTo>
                    <a:pt x="69157" y="291407"/>
                  </a:lnTo>
                  <a:lnTo>
                    <a:pt x="92754" y="252347"/>
                  </a:lnTo>
                  <a:lnTo>
                    <a:pt x="119349" y="215442"/>
                  </a:lnTo>
                  <a:lnTo>
                    <a:pt x="148775" y="180862"/>
                  </a:lnTo>
                  <a:lnTo>
                    <a:pt x="180862" y="148775"/>
                  </a:lnTo>
                  <a:lnTo>
                    <a:pt x="215442" y="119349"/>
                  </a:lnTo>
                  <a:lnTo>
                    <a:pt x="252347" y="92754"/>
                  </a:lnTo>
                  <a:lnTo>
                    <a:pt x="291407" y="69157"/>
                  </a:lnTo>
                  <a:lnTo>
                    <a:pt x="332454" y="48729"/>
                  </a:lnTo>
                  <a:lnTo>
                    <a:pt x="375320" y="31636"/>
                  </a:lnTo>
                  <a:lnTo>
                    <a:pt x="419835" y="18048"/>
                  </a:lnTo>
                  <a:lnTo>
                    <a:pt x="465832" y="8133"/>
                  </a:lnTo>
                  <a:lnTo>
                    <a:pt x="513141" y="2061"/>
                  </a:lnTo>
                  <a:lnTo>
                    <a:pt x="561594" y="0"/>
                  </a:lnTo>
                  <a:lnTo>
                    <a:pt x="610046" y="2061"/>
                  </a:lnTo>
                  <a:lnTo>
                    <a:pt x="657355" y="8133"/>
                  </a:lnTo>
                  <a:lnTo>
                    <a:pt x="703352" y="18048"/>
                  </a:lnTo>
                  <a:lnTo>
                    <a:pt x="747867" y="31636"/>
                  </a:lnTo>
                  <a:lnTo>
                    <a:pt x="790733" y="48729"/>
                  </a:lnTo>
                  <a:lnTo>
                    <a:pt x="831780" y="69157"/>
                  </a:lnTo>
                  <a:lnTo>
                    <a:pt x="870840" y="92754"/>
                  </a:lnTo>
                  <a:lnTo>
                    <a:pt x="907745" y="119349"/>
                  </a:lnTo>
                  <a:lnTo>
                    <a:pt x="942325" y="148775"/>
                  </a:lnTo>
                  <a:lnTo>
                    <a:pt x="974412" y="180862"/>
                  </a:lnTo>
                  <a:lnTo>
                    <a:pt x="1003838" y="215442"/>
                  </a:lnTo>
                  <a:lnTo>
                    <a:pt x="1030433" y="252347"/>
                  </a:lnTo>
                  <a:lnTo>
                    <a:pt x="1054030" y="291407"/>
                  </a:lnTo>
                  <a:lnTo>
                    <a:pt x="1074458" y="332454"/>
                  </a:lnTo>
                  <a:lnTo>
                    <a:pt x="1091551" y="375320"/>
                  </a:lnTo>
                  <a:lnTo>
                    <a:pt x="1105139" y="419835"/>
                  </a:lnTo>
                  <a:lnTo>
                    <a:pt x="1115054" y="465832"/>
                  </a:lnTo>
                  <a:lnTo>
                    <a:pt x="1121126" y="513141"/>
                  </a:lnTo>
                  <a:lnTo>
                    <a:pt x="1123188" y="561594"/>
                  </a:lnTo>
                  <a:lnTo>
                    <a:pt x="1121126" y="610046"/>
                  </a:lnTo>
                  <a:lnTo>
                    <a:pt x="1115054" y="657355"/>
                  </a:lnTo>
                  <a:lnTo>
                    <a:pt x="1105139" y="703352"/>
                  </a:lnTo>
                  <a:lnTo>
                    <a:pt x="1091551" y="747867"/>
                  </a:lnTo>
                  <a:lnTo>
                    <a:pt x="1074458" y="790733"/>
                  </a:lnTo>
                  <a:lnTo>
                    <a:pt x="1054030" y="831780"/>
                  </a:lnTo>
                  <a:lnTo>
                    <a:pt x="1030433" y="870840"/>
                  </a:lnTo>
                  <a:lnTo>
                    <a:pt x="1003838" y="907745"/>
                  </a:lnTo>
                  <a:lnTo>
                    <a:pt x="974412" y="942325"/>
                  </a:lnTo>
                  <a:lnTo>
                    <a:pt x="942325" y="974412"/>
                  </a:lnTo>
                  <a:lnTo>
                    <a:pt x="907745" y="1003838"/>
                  </a:lnTo>
                  <a:lnTo>
                    <a:pt x="870840" y="1030433"/>
                  </a:lnTo>
                  <a:lnTo>
                    <a:pt x="831780" y="1054030"/>
                  </a:lnTo>
                  <a:lnTo>
                    <a:pt x="790733" y="1074458"/>
                  </a:lnTo>
                  <a:lnTo>
                    <a:pt x="747867" y="1091551"/>
                  </a:lnTo>
                  <a:lnTo>
                    <a:pt x="703352" y="1105139"/>
                  </a:lnTo>
                  <a:lnTo>
                    <a:pt x="657355" y="1115054"/>
                  </a:lnTo>
                  <a:lnTo>
                    <a:pt x="610046" y="1121126"/>
                  </a:lnTo>
                  <a:lnTo>
                    <a:pt x="561594" y="1123188"/>
                  </a:lnTo>
                  <a:lnTo>
                    <a:pt x="513141" y="1121126"/>
                  </a:lnTo>
                  <a:lnTo>
                    <a:pt x="465832" y="1115054"/>
                  </a:lnTo>
                  <a:lnTo>
                    <a:pt x="419835" y="1105139"/>
                  </a:lnTo>
                  <a:lnTo>
                    <a:pt x="375320" y="1091551"/>
                  </a:lnTo>
                  <a:lnTo>
                    <a:pt x="332454" y="1074458"/>
                  </a:lnTo>
                  <a:lnTo>
                    <a:pt x="291407" y="1054030"/>
                  </a:lnTo>
                  <a:lnTo>
                    <a:pt x="252347" y="1030433"/>
                  </a:lnTo>
                  <a:lnTo>
                    <a:pt x="215442" y="1003838"/>
                  </a:lnTo>
                  <a:lnTo>
                    <a:pt x="180862" y="974412"/>
                  </a:lnTo>
                  <a:lnTo>
                    <a:pt x="148775" y="942325"/>
                  </a:lnTo>
                  <a:lnTo>
                    <a:pt x="119349" y="907745"/>
                  </a:lnTo>
                  <a:lnTo>
                    <a:pt x="92754" y="870840"/>
                  </a:lnTo>
                  <a:lnTo>
                    <a:pt x="69157" y="831780"/>
                  </a:lnTo>
                  <a:lnTo>
                    <a:pt x="48729" y="790733"/>
                  </a:lnTo>
                  <a:lnTo>
                    <a:pt x="31636" y="747867"/>
                  </a:lnTo>
                  <a:lnTo>
                    <a:pt x="18048" y="703352"/>
                  </a:lnTo>
                  <a:lnTo>
                    <a:pt x="8133" y="657355"/>
                  </a:lnTo>
                  <a:lnTo>
                    <a:pt x="2061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673097" y="2497582"/>
              <a:ext cx="345440" cy="495934"/>
            </a:xfrm>
            <a:custGeom>
              <a:avLst/>
              <a:gdLst/>
              <a:ahLst/>
              <a:cxnLst/>
              <a:rect l="l" t="t" r="r" b="b"/>
              <a:pathLst>
                <a:path w="345439" h="495935">
                  <a:moveTo>
                    <a:pt x="0" y="482218"/>
                  </a:moveTo>
                  <a:lnTo>
                    <a:pt x="0" y="13588"/>
                  </a:lnTo>
                  <a:lnTo>
                    <a:pt x="0" y="6222"/>
                  </a:lnTo>
                  <a:lnTo>
                    <a:pt x="6095" y="0"/>
                  </a:lnTo>
                  <a:lnTo>
                    <a:pt x="13462" y="0"/>
                  </a:lnTo>
                  <a:lnTo>
                    <a:pt x="229234" y="0"/>
                  </a:lnTo>
                  <a:lnTo>
                    <a:pt x="344169" y="115442"/>
                  </a:lnTo>
                  <a:lnTo>
                    <a:pt x="344169" y="482218"/>
                  </a:lnTo>
                  <a:lnTo>
                    <a:pt x="344169" y="489584"/>
                  </a:lnTo>
                  <a:lnTo>
                    <a:pt x="338074" y="495807"/>
                  </a:lnTo>
                  <a:lnTo>
                    <a:pt x="330707" y="495807"/>
                  </a:lnTo>
                  <a:lnTo>
                    <a:pt x="13462" y="495807"/>
                  </a:lnTo>
                  <a:lnTo>
                    <a:pt x="6095" y="495807"/>
                  </a:lnTo>
                  <a:lnTo>
                    <a:pt x="0" y="489584"/>
                  </a:lnTo>
                  <a:lnTo>
                    <a:pt x="0" y="482218"/>
                  </a:lnTo>
                  <a:close/>
                </a:path>
                <a:path w="345439" h="495935">
                  <a:moveTo>
                    <a:pt x="230124" y="116331"/>
                  </a:moveTo>
                  <a:lnTo>
                    <a:pt x="345058" y="116331"/>
                  </a:lnTo>
                  <a:lnTo>
                    <a:pt x="230124" y="0"/>
                  </a:lnTo>
                  <a:lnTo>
                    <a:pt x="230124" y="116331"/>
                  </a:lnTo>
                  <a:close/>
                </a:path>
                <a:path w="345439" h="495935">
                  <a:moveTo>
                    <a:pt x="50291" y="411733"/>
                  </a:moveTo>
                  <a:lnTo>
                    <a:pt x="297052" y="411733"/>
                  </a:lnTo>
                </a:path>
                <a:path w="345439" h="495935">
                  <a:moveTo>
                    <a:pt x="50291" y="140462"/>
                  </a:moveTo>
                  <a:lnTo>
                    <a:pt x="186435" y="140462"/>
                  </a:lnTo>
                </a:path>
                <a:path w="345439" h="495935">
                  <a:moveTo>
                    <a:pt x="50291" y="209041"/>
                  </a:moveTo>
                  <a:lnTo>
                    <a:pt x="297052" y="209041"/>
                  </a:lnTo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735708" y="2753741"/>
              <a:ext cx="36830" cy="100965"/>
            </a:xfrm>
            <a:custGeom>
              <a:avLst/>
              <a:gdLst/>
              <a:ahLst/>
              <a:cxnLst/>
              <a:rect l="l" t="t" r="r" b="b"/>
              <a:pathLst>
                <a:path w="36830" h="100964">
                  <a:moveTo>
                    <a:pt x="31368" y="0"/>
                  </a:moveTo>
                  <a:lnTo>
                    <a:pt x="22479" y="0"/>
                  </a:lnTo>
                  <a:lnTo>
                    <a:pt x="18161" y="1905"/>
                  </a:lnTo>
                  <a:lnTo>
                    <a:pt x="15113" y="4953"/>
                  </a:lnTo>
                  <a:lnTo>
                    <a:pt x="12065" y="8382"/>
                  </a:lnTo>
                  <a:lnTo>
                    <a:pt x="10414" y="12954"/>
                  </a:lnTo>
                  <a:lnTo>
                    <a:pt x="10414" y="41021"/>
                  </a:lnTo>
                  <a:lnTo>
                    <a:pt x="9652" y="42925"/>
                  </a:lnTo>
                  <a:lnTo>
                    <a:pt x="7366" y="45212"/>
                  </a:lnTo>
                  <a:lnTo>
                    <a:pt x="5461" y="45974"/>
                  </a:lnTo>
                  <a:lnTo>
                    <a:pt x="0" y="45974"/>
                  </a:lnTo>
                  <a:lnTo>
                    <a:pt x="0" y="54483"/>
                  </a:lnTo>
                  <a:lnTo>
                    <a:pt x="5461" y="54483"/>
                  </a:lnTo>
                  <a:lnTo>
                    <a:pt x="7366" y="55245"/>
                  </a:lnTo>
                  <a:lnTo>
                    <a:pt x="9652" y="57531"/>
                  </a:lnTo>
                  <a:lnTo>
                    <a:pt x="10414" y="59436"/>
                  </a:lnTo>
                  <a:lnTo>
                    <a:pt x="10414" y="87884"/>
                  </a:lnTo>
                  <a:lnTo>
                    <a:pt x="12065" y="92456"/>
                  </a:lnTo>
                  <a:lnTo>
                    <a:pt x="15113" y="95504"/>
                  </a:lnTo>
                  <a:lnTo>
                    <a:pt x="18161" y="98933"/>
                  </a:lnTo>
                  <a:lnTo>
                    <a:pt x="22479" y="100457"/>
                  </a:lnTo>
                  <a:lnTo>
                    <a:pt x="31368" y="100457"/>
                  </a:lnTo>
                  <a:lnTo>
                    <a:pt x="34543" y="100075"/>
                  </a:lnTo>
                  <a:lnTo>
                    <a:pt x="36830" y="98933"/>
                  </a:lnTo>
                  <a:lnTo>
                    <a:pt x="36830" y="89788"/>
                  </a:lnTo>
                  <a:lnTo>
                    <a:pt x="31750" y="90550"/>
                  </a:lnTo>
                  <a:lnTo>
                    <a:pt x="27178" y="90550"/>
                  </a:lnTo>
                  <a:lnTo>
                    <a:pt x="24765" y="89788"/>
                  </a:lnTo>
                  <a:lnTo>
                    <a:pt x="23622" y="88264"/>
                  </a:lnTo>
                  <a:lnTo>
                    <a:pt x="22479" y="87122"/>
                  </a:lnTo>
                  <a:lnTo>
                    <a:pt x="21717" y="84836"/>
                  </a:lnTo>
                  <a:lnTo>
                    <a:pt x="21717" y="58293"/>
                  </a:lnTo>
                  <a:lnTo>
                    <a:pt x="20955" y="55625"/>
                  </a:lnTo>
                  <a:lnTo>
                    <a:pt x="17780" y="51816"/>
                  </a:lnTo>
                  <a:lnTo>
                    <a:pt x="15493" y="50292"/>
                  </a:lnTo>
                  <a:lnTo>
                    <a:pt x="12065" y="49530"/>
                  </a:lnTo>
                  <a:lnTo>
                    <a:pt x="15493" y="48641"/>
                  </a:lnTo>
                  <a:lnTo>
                    <a:pt x="17780" y="47117"/>
                  </a:lnTo>
                  <a:lnTo>
                    <a:pt x="20955" y="43307"/>
                  </a:lnTo>
                  <a:lnTo>
                    <a:pt x="21717" y="40639"/>
                  </a:lnTo>
                  <a:lnTo>
                    <a:pt x="21717" y="14605"/>
                  </a:lnTo>
                  <a:lnTo>
                    <a:pt x="22479" y="12192"/>
                  </a:lnTo>
                  <a:lnTo>
                    <a:pt x="23622" y="10668"/>
                  </a:lnTo>
                  <a:lnTo>
                    <a:pt x="25146" y="9144"/>
                  </a:lnTo>
                  <a:lnTo>
                    <a:pt x="27178" y="8382"/>
                  </a:lnTo>
                  <a:lnTo>
                    <a:pt x="31750" y="8382"/>
                  </a:lnTo>
                  <a:lnTo>
                    <a:pt x="36830" y="9144"/>
                  </a:lnTo>
                  <a:lnTo>
                    <a:pt x="36830" y="1524"/>
                  </a:lnTo>
                  <a:lnTo>
                    <a:pt x="34543" y="381"/>
                  </a:lnTo>
                  <a:lnTo>
                    <a:pt x="31368" y="0"/>
                  </a:lnTo>
                  <a:close/>
                </a:path>
              </a:pathLst>
            </a:custGeom>
            <a:solidFill>
              <a:srgbClr val="1E88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735708" y="2753741"/>
              <a:ext cx="36830" cy="100965"/>
            </a:xfrm>
            <a:custGeom>
              <a:avLst/>
              <a:gdLst/>
              <a:ahLst/>
              <a:cxnLst/>
              <a:rect l="l" t="t" r="r" b="b"/>
              <a:pathLst>
                <a:path w="36830" h="100964">
                  <a:moveTo>
                    <a:pt x="36830" y="98933"/>
                  </a:moveTo>
                  <a:lnTo>
                    <a:pt x="34543" y="100075"/>
                  </a:lnTo>
                  <a:lnTo>
                    <a:pt x="31368" y="100457"/>
                  </a:lnTo>
                  <a:lnTo>
                    <a:pt x="27940" y="100457"/>
                  </a:lnTo>
                  <a:lnTo>
                    <a:pt x="22479" y="100457"/>
                  </a:lnTo>
                  <a:lnTo>
                    <a:pt x="18161" y="98933"/>
                  </a:lnTo>
                  <a:lnTo>
                    <a:pt x="15113" y="95504"/>
                  </a:lnTo>
                  <a:lnTo>
                    <a:pt x="12065" y="92456"/>
                  </a:lnTo>
                  <a:lnTo>
                    <a:pt x="10414" y="87884"/>
                  </a:lnTo>
                  <a:lnTo>
                    <a:pt x="10414" y="81661"/>
                  </a:lnTo>
                  <a:lnTo>
                    <a:pt x="10414" y="62103"/>
                  </a:lnTo>
                  <a:lnTo>
                    <a:pt x="10414" y="59436"/>
                  </a:lnTo>
                  <a:lnTo>
                    <a:pt x="9652" y="57531"/>
                  </a:lnTo>
                  <a:lnTo>
                    <a:pt x="8509" y="56387"/>
                  </a:lnTo>
                  <a:lnTo>
                    <a:pt x="7366" y="55245"/>
                  </a:lnTo>
                  <a:lnTo>
                    <a:pt x="5461" y="54483"/>
                  </a:lnTo>
                  <a:lnTo>
                    <a:pt x="2286" y="54483"/>
                  </a:lnTo>
                  <a:lnTo>
                    <a:pt x="0" y="54483"/>
                  </a:lnTo>
                  <a:lnTo>
                    <a:pt x="0" y="45974"/>
                  </a:lnTo>
                  <a:lnTo>
                    <a:pt x="2286" y="45974"/>
                  </a:lnTo>
                  <a:lnTo>
                    <a:pt x="5461" y="45974"/>
                  </a:lnTo>
                  <a:lnTo>
                    <a:pt x="7366" y="45212"/>
                  </a:lnTo>
                  <a:lnTo>
                    <a:pt x="8509" y="44069"/>
                  </a:lnTo>
                  <a:lnTo>
                    <a:pt x="9652" y="42925"/>
                  </a:lnTo>
                  <a:lnTo>
                    <a:pt x="10414" y="41021"/>
                  </a:lnTo>
                  <a:lnTo>
                    <a:pt x="10414" y="38354"/>
                  </a:lnTo>
                  <a:lnTo>
                    <a:pt x="10414" y="18796"/>
                  </a:lnTo>
                  <a:lnTo>
                    <a:pt x="10414" y="12954"/>
                  </a:lnTo>
                  <a:lnTo>
                    <a:pt x="12065" y="8382"/>
                  </a:lnTo>
                  <a:lnTo>
                    <a:pt x="15113" y="4953"/>
                  </a:lnTo>
                  <a:lnTo>
                    <a:pt x="18161" y="1905"/>
                  </a:lnTo>
                  <a:lnTo>
                    <a:pt x="22479" y="0"/>
                  </a:lnTo>
                  <a:lnTo>
                    <a:pt x="27940" y="0"/>
                  </a:lnTo>
                  <a:lnTo>
                    <a:pt x="31368" y="0"/>
                  </a:lnTo>
                  <a:lnTo>
                    <a:pt x="34543" y="381"/>
                  </a:lnTo>
                  <a:lnTo>
                    <a:pt x="36830" y="1524"/>
                  </a:lnTo>
                  <a:lnTo>
                    <a:pt x="36830" y="9144"/>
                  </a:lnTo>
                  <a:lnTo>
                    <a:pt x="34163" y="8762"/>
                  </a:lnTo>
                  <a:lnTo>
                    <a:pt x="31750" y="8382"/>
                  </a:lnTo>
                  <a:lnTo>
                    <a:pt x="29845" y="8382"/>
                  </a:lnTo>
                  <a:lnTo>
                    <a:pt x="27178" y="8382"/>
                  </a:lnTo>
                  <a:lnTo>
                    <a:pt x="25146" y="9144"/>
                  </a:lnTo>
                  <a:lnTo>
                    <a:pt x="23622" y="10668"/>
                  </a:lnTo>
                  <a:lnTo>
                    <a:pt x="22479" y="12192"/>
                  </a:lnTo>
                  <a:lnTo>
                    <a:pt x="21717" y="14605"/>
                  </a:lnTo>
                  <a:lnTo>
                    <a:pt x="21717" y="17272"/>
                  </a:lnTo>
                  <a:lnTo>
                    <a:pt x="21717" y="37211"/>
                  </a:lnTo>
                  <a:lnTo>
                    <a:pt x="21717" y="40639"/>
                  </a:lnTo>
                  <a:lnTo>
                    <a:pt x="20955" y="43307"/>
                  </a:lnTo>
                  <a:lnTo>
                    <a:pt x="19431" y="45212"/>
                  </a:lnTo>
                  <a:lnTo>
                    <a:pt x="17780" y="47117"/>
                  </a:lnTo>
                  <a:lnTo>
                    <a:pt x="15493" y="48641"/>
                  </a:lnTo>
                  <a:lnTo>
                    <a:pt x="12065" y="49530"/>
                  </a:lnTo>
                  <a:lnTo>
                    <a:pt x="15493" y="50292"/>
                  </a:lnTo>
                  <a:lnTo>
                    <a:pt x="17780" y="51816"/>
                  </a:lnTo>
                  <a:lnTo>
                    <a:pt x="19431" y="53721"/>
                  </a:lnTo>
                  <a:lnTo>
                    <a:pt x="20955" y="55625"/>
                  </a:lnTo>
                  <a:lnTo>
                    <a:pt x="21717" y="58293"/>
                  </a:lnTo>
                  <a:lnTo>
                    <a:pt x="21717" y="61722"/>
                  </a:lnTo>
                  <a:lnTo>
                    <a:pt x="21717" y="81661"/>
                  </a:lnTo>
                  <a:lnTo>
                    <a:pt x="21717" y="84836"/>
                  </a:lnTo>
                  <a:lnTo>
                    <a:pt x="22479" y="87122"/>
                  </a:lnTo>
                  <a:lnTo>
                    <a:pt x="23622" y="88264"/>
                  </a:lnTo>
                  <a:lnTo>
                    <a:pt x="24765" y="89788"/>
                  </a:lnTo>
                  <a:lnTo>
                    <a:pt x="27178" y="90550"/>
                  </a:lnTo>
                  <a:lnTo>
                    <a:pt x="29845" y="90550"/>
                  </a:lnTo>
                  <a:lnTo>
                    <a:pt x="31750" y="90550"/>
                  </a:lnTo>
                  <a:lnTo>
                    <a:pt x="34163" y="90170"/>
                  </a:lnTo>
                  <a:lnTo>
                    <a:pt x="36830" y="89788"/>
                  </a:lnTo>
                  <a:lnTo>
                    <a:pt x="36830" y="98933"/>
                  </a:lnTo>
                  <a:close/>
                </a:path>
              </a:pathLst>
            </a:custGeom>
            <a:ln w="9143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4769" y="2749169"/>
              <a:ext cx="123698" cy="11112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74891" y="1660906"/>
            <a:ext cx="124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2000" b="1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erve</a:t>
            </a:r>
            <a:r>
              <a:rPr kumimoji="0" sz="20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20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less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2361" y="3461384"/>
            <a:ext cx="2061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labl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gh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av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abl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e, 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need 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provision storage </a:t>
            </a:r>
            <a:r>
              <a:rPr kumimoji="0" sz="1200" b="0" i="0" u="none" strike="noStrike" kern="1200" cap="none" spc="-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I/O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advance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934200" y="2179320"/>
            <a:ext cx="1141730" cy="1143000"/>
            <a:chOff x="6934200" y="2179320"/>
            <a:chExt cx="1141730" cy="1143000"/>
          </a:xfrm>
        </p:grpSpPr>
        <p:sp>
          <p:nvSpPr>
            <p:cNvPr id="26" name="object 26"/>
            <p:cNvSpPr/>
            <p:nvPr/>
          </p:nvSpPr>
          <p:spPr>
            <a:xfrm>
              <a:off x="6944105" y="2189226"/>
              <a:ext cx="1122045" cy="1123315"/>
            </a:xfrm>
            <a:custGeom>
              <a:avLst/>
              <a:gdLst/>
              <a:ahLst/>
              <a:cxnLst/>
              <a:rect l="l" t="t" r="r" b="b"/>
              <a:pathLst>
                <a:path w="1122045" h="1123314">
                  <a:moveTo>
                    <a:pt x="0" y="561594"/>
                  </a:moveTo>
                  <a:lnTo>
                    <a:pt x="2058" y="513141"/>
                  </a:lnTo>
                  <a:lnTo>
                    <a:pt x="8121" y="465832"/>
                  </a:lnTo>
                  <a:lnTo>
                    <a:pt x="18021" y="419835"/>
                  </a:lnTo>
                  <a:lnTo>
                    <a:pt x="31589" y="375320"/>
                  </a:lnTo>
                  <a:lnTo>
                    <a:pt x="48656" y="332454"/>
                  </a:lnTo>
                  <a:lnTo>
                    <a:pt x="69055" y="291407"/>
                  </a:lnTo>
                  <a:lnTo>
                    <a:pt x="92618" y="252347"/>
                  </a:lnTo>
                  <a:lnTo>
                    <a:pt x="119175" y="215442"/>
                  </a:lnTo>
                  <a:lnTo>
                    <a:pt x="148559" y="180862"/>
                  </a:lnTo>
                  <a:lnTo>
                    <a:pt x="180601" y="148775"/>
                  </a:lnTo>
                  <a:lnTo>
                    <a:pt x="215133" y="119349"/>
                  </a:lnTo>
                  <a:lnTo>
                    <a:pt x="251987" y="92754"/>
                  </a:lnTo>
                  <a:lnTo>
                    <a:pt x="290994" y="69157"/>
                  </a:lnTo>
                  <a:lnTo>
                    <a:pt x="331986" y="48729"/>
                  </a:lnTo>
                  <a:lnTo>
                    <a:pt x="374795" y="31636"/>
                  </a:lnTo>
                  <a:lnTo>
                    <a:pt x="419252" y="18048"/>
                  </a:lnTo>
                  <a:lnTo>
                    <a:pt x="465190" y="8133"/>
                  </a:lnTo>
                  <a:lnTo>
                    <a:pt x="512439" y="2061"/>
                  </a:lnTo>
                  <a:lnTo>
                    <a:pt x="560832" y="0"/>
                  </a:lnTo>
                  <a:lnTo>
                    <a:pt x="609224" y="2061"/>
                  </a:lnTo>
                  <a:lnTo>
                    <a:pt x="656473" y="8133"/>
                  </a:lnTo>
                  <a:lnTo>
                    <a:pt x="702411" y="18048"/>
                  </a:lnTo>
                  <a:lnTo>
                    <a:pt x="746868" y="31636"/>
                  </a:lnTo>
                  <a:lnTo>
                    <a:pt x="789677" y="48729"/>
                  </a:lnTo>
                  <a:lnTo>
                    <a:pt x="830669" y="69157"/>
                  </a:lnTo>
                  <a:lnTo>
                    <a:pt x="869676" y="92754"/>
                  </a:lnTo>
                  <a:lnTo>
                    <a:pt x="906530" y="119349"/>
                  </a:lnTo>
                  <a:lnTo>
                    <a:pt x="941062" y="148775"/>
                  </a:lnTo>
                  <a:lnTo>
                    <a:pt x="973104" y="180862"/>
                  </a:lnTo>
                  <a:lnTo>
                    <a:pt x="1002488" y="215442"/>
                  </a:lnTo>
                  <a:lnTo>
                    <a:pt x="1029045" y="252347"/>
                  </a:lnTo>
                  <a:lnTo>
                    <a:pt x="1052608" y="291407"/>
                  </a:lnTo>
                  <a:lnTo>
                    <a:pt x="1073007" y="332454"/>
                  </a:lnTo>
                  <a:lnTo>
                    <a:pt x="1090074" y="375320"/>
                  </a:lnTo>
                  <a:lnTo>
                    <a:pt x="1103642" y="419835"/>
                  </a:lnTo>
                  <a:lnTo>
                    <a:pt x="1113542" y="465832"/>
                  </a:lnTo>
                  <a:lnTo>
                    <a:pt x="1119605" y="513141"/>
                  </a:lnTo>
                  <a:lnTo>
                    <a:pt x="1121664" y="561594"/>
                  </a:lnTo>
                  <a:lnTo>
                    <a:pt x="1119605" y="610046"/>
                  </a:lnTo>
                  <a:lnTo>
                    <a:pt x="1113542" y="657355"/>
                  </a:lnTo>
                  <a:lnTo>
                    <a:pt x="1103642" y="703352"/>
                  </a:lnTo>
                  <a:lnTo>
                    <a:pt x="1090074" y="747867"/>
                  </a:lnTo>
                  <a:lnTo>
                    <a:pt x="1073007" y="790733"/>
                  </a:lnTo>
                  <a:lnTo>
                    <a:pt x="1052608" y="831780"/>
                  </a:lnTo>
                  <a:lnTo>
                    <a:pt x="1029045" y="870840"/>
                  </a:lnTo>
                  <a:lnTo>
                    <a:pt x="1002488" y="907745"/>
                  </a:lnTo>
                  <a:lnTo>
                    <a:pt x="973104" y="942325"/>
                  </a:lnTo>
                  <a:lnTo>
                    <a:pt x="941062" y="974412"/>
                  </a:lnTo>
                  <a:lnTo>
                    <a:pt x="906530" y="1003838"/>
                  </a:lnTo>
                  <a:lnTo>
                    <a:pt x="869676" y="1030433"/>
                  </a:lnTo>
                  <a:lnTo>
                    <a:pt x="830669" y="1054030"/>
                  </a:lnTo>
                  <a:lnTo>
                    <a:pt x="789677" y="1074458"/>
                  </a:lnTo>
                  <a:lnTo>
                    <a:pt x="746868" y="1091551"/>
                  </a:lnTo>
                  <a:lnTo>
                    <a:pt x="702411" y="1105139"/>
                  </a:lnTo>
                  <a:lnTo>
                    <a:pt x="656473" y="1115054"/>
                  </a:lnTo>
                  <a:lnTo>
                    <a:pt x="609224" y="1121126"/>
                  </a:lnTo>
                  <a:lnTo>
                    <a:pt x="560832" y="1123188"/>
                  </a:lnTo>
                  <a:lnTo>
                    <a:pt x="512439" y="1121126"/>
                  </a:lnTo>
                  <a:lnTo>
                    <a:pt x="465190" y="1115054"/>
                  </a:lnTo>
                  <a:lnTo>
                    <a:pt x="419252" y="1105139"/>
                  </a:lnTo>
                  <a:lnTo>
                    <a:pt x="374795" y="1091551"/>
                  </a:lnTo>
                  <a:lnTo>
                    <a:pt x="331986" y="1074458"/>
                  </a:lnTo>
                  <a:lnTo>
                    <a:pt x="290994" y="1054030"/>
                  </a:lnTo>
                  <a:lnTo>
                    <a:pt x="251987" y="1030433"/>
                  </a:lnTo>
                  <a:lnTo>
                    <a:pt x="215133" y="1003838"/>
                  </a:lnTo>
                  <a:lnTo>
                    <a:pt x="180601" y="974412"/>
                  </a:lnTo>
                  <a:lnTo>
                    <a:pt x="148559" y="942325"/>
                  </a:lnTo>
                  <a:lnTo>
                    <a:pt x="119175" y="907745"/>
                  </a:lnTo>
                  <a:lnTo>
                    <a:pt x="92618" y="870840"/>
                  </a:lnTo>
                  <a:lnTo>
                    <a:pt x="69055" y="831780"/>
                  </a:lnTo>
                  <a:lnTo>
                    <a:pt x="48656" y="790733"/>
                  </a:lnTo>
                  <a:lnTo>
                    <a:pt x="31589" y="747867"/>
                  </a:lnTo>
                  <a:lnTo>
                    <a:pt x="18021" y="703352"/>
                  </a:lnTo>
                  <a:lnTo>
                    <a:pt x="8121" y="657355"/>
                  </a:lnTo>
                  <a:lnTo>
                    <a:pt x="2058" y="610046"/>
                  </a:lnTo>
                  <a:lnTo>
                    <a:pt x="0" y="56159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263384" y="252831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>
                  <a:moveTo>
                    <a:pt x="0" y="440436"/>
                  </a:moveTo>
                  <a:lnTo>
                    <a:pt x="440435" y="440436"/>
                  </a:lnTo>
                  <a:lnTo>
                    <a:pt x="440435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  <a:path w="440690" h="440689">
                  <a:moveTo>
                    <a:pt x="0" y="440436"/>
                  </a:moveTo>
                  <a:lnTo>
                    <a:pt x="249935" y="440436"/>
                  </a:lnTo>
                  <a:lnTo>
                    <a:pt x="249935" y="190500"/>
                  </a:lnTo>
                  <a:lnTo>
                    <a:pt x="0" y="190500"/>
                  </a:lnTo>
                  <a:lnTo>
                    <a:pt x="0" y="440436"/>
                  </a:lnTo>
                  <a:close/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06334" y="2491613"/>
              <a:ext cx="238125" cy="23812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24687" y="4607622"/>
            <a:ext cx="11343640" cy="98107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QLDB</a:t>
            </a:r>
            <a:r>
              <a:rPr kumimoji="0" sz="1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is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ideal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>
                <a:tab pos="2169795" algn="l"/>
                <a:tab pos="2415540" algn="l"/>
                <a:tab pos="5488305" algn="l"/>
                <a:tab pos="5735320" algn="l"/>
                <a:tab pos="8152765" algn="l"/>
                <a:tab pos="8397875" algn="l"/>
              </a:tabLst>
              <a:defRPr/>
            </a:pP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Audit</a:t>
            </a:r>
            <a:r>
              <a:rPr kumimoji="0" sz="2200" b="0" i="0" u="none" strike="noStrike" kern="1200" cap="none" spc="-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	</a:t>
            </a:r>
            <a:r>
              <a:rPr kumimoji="0" sz="2200" b="0" i="0" u="none" strike="noStrike" kern="1200" cap="none" spc="-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	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State</a:t>
            </a:r>
            <a:r>
              <a:rPr kumimoji="0" sz="2200" b="0" i="0" u="none" strike="noStrike" kern="1200" cap="none" spc="-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change</a:t>
            </a:r>
            <a:r>
              <a:rPr kumimoji="0" sz="2200" b="0" i="0" u="none" strike="noStrike" kern="1200" cap="none" spc="-7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5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modeling	</a:t>
            </a:r>
            <a:r>
              <a:rPr kumimoji="0" sz="2200" b="0" i="0" u="none" strike="noStrike" kern="1200" cap="none" spc="-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	</a:t>
            </a:r>
            <a:r>
              <a:rPr kumimoji="0" sz="2200" b="0" i="0" u="none" strike="noStrike" kern="1200" cap="none" spc="5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Systems</a:t>
            </a:r>
            <a:r>
              <a:rPr kumimoji="0" sz="2200" b="0" i="0" u="none" strike="noStrike" kern="1200" cap="none" spc="-7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4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200" b="0" i="0" u="none" strike="noStrike" kern="1200" cap="none" spc="-7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record	</a:t>
            </a:r>
            <a:r>
              <a:rPr kumimoji="0" sz="2200" b="0" i="0" u="none" strike="noStrike" kern="1200" cap="none" spc="-3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•	</a:t>
            </a: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Blockchain</a:t>
            </a:r>
            <a:r>
              <a:rPr kumimoji="0" sz="2200" b="0" i="0" u="none" strike="noStrike" kern="1200" cap="none" spc="-10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alternatives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7377" y="4475226"/>
            <a:ext cx="11463655" cy="0"/>
          </a:xfrm>
          <a:custGeom>
            <a:avLst/>
            <a:gdLst/>
            <a:ahLst/>
            <a:cxnLst/>
            <a:rect l="l" t="t" r="r" b="b"/>
            <a:pathLst>
              <a:path w="11463655">
                <a:moveTo>
                  <a:pt x="0" y="0"/>
                </a:moveTo>
                <a:lnTo>
                  <a:pt x="11463655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8972" y="5033771"/>
            <a:ext cx="363220" cy="363220"/>
            <a:chOff x="918972" y="5033771"/>
            <a:chExt cx="363220" cy="3632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303" y="5117718"/>
              <a:ext cx="192932" cy="1929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2887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4" y="125853"/>
                  </a:lnTo>
                  <a:lnTo>
                    <a:pt x="23407" y="84892"/>
                  </a:lnTo>
                  <a:lnTo>
                    <a:pt x="50215" y="50196"/>
                  </a:lnTo>
                  <a:lnTo>
                    <a:pt x="84915" y="23396"/>
                  </a:lnTo>
                  <a:lnTo>
                    <a:pt x="125871" y="6120"/>
                  </a:lnTo>
                  <a:lnTo>
                    <a:pt x="171450" y="0"/>
                  </a:lnTo>
                  <a:lnTo>
                    <a:pt x="217028" y="6120"/>
                  </a:lnTo>
                  <a:lnTo>
                    <a:pt x="257984" y="23396"/>
                  </a:lnTo>
                  <a:lnTo>
                    <a:pt x="292684" y="50196"/>
                  </a:lnTo>
                  <a:lnTo>
                    <a:pt x="319492" y="84892"/>
                  </a:lnTo>
                  <a:lnTo>
                    <a:pt x="336775" y="125853"/>
                  </a:lnTo>
                  <a:lnTo>
                    <a:pt x="342900" y="171450"/>
                  </a:lnTo>
                  <a:lnTo>
                    <a:pt x="336775" y="217046"/>
                  </a:lnTo>
                  <a:lnTo>
                    <a:pt x="319492" y="258007"/>
                  </a:lnTo>
                  <a:lnTo>
                    <a:pt x="292684" y="292703"/>
                  </a:lnTo>
                  <a:lnTo>
                    <a:pt x="257984" y="319503"/>
                  </a:lnTo>
                  <a:lnTo>
                    <a:pt x="217028" y="336779"/>
                  </a:lnTo>
                  <a:lnTo>
                    <a:pt x="171450" y="342900"/>
                  </a:lnTo>
                  <a:lnTo>
                    <a:pt x="125871" y="336779"/>
                  </a:lnTo>
                  <a:lnTo>
                    <a:pt x="84915" y="319503"/>
                  </a:lnTo>
                  <a:lnTo>
                    <a:pt x="50215" y="292703"/>
                  </a:lnTo>
                  <a:lnTo>
                    <a:pt x="23407" y="258007"/>
                  </a:lnTo>
                  <a:lnTo>
                    <a:pt x="6124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65669" y="1814829"/>
            <a:ext cx="3684904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10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EXISTING</a:t>
            </a:r>
            <a:r>
              <a:rPr kumimoji="0" sz="1650" b="1" i="0" u="none" strike="noStrike" kern="0" cap="none" spc="-7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10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TIME-</a:t>
            </a:r>
            <a:r>
              <a:rPr kumimoji="0" sz="1650" b="1" i="0" u="none" strike="noStrike" kern="0" cap="none" spc="10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SERIES</a:t>
            </a:r>
            <a:r>
              <a:rPr kumimoji="0" sz="1650" b="1" i="0" u="none" strike="noStrike" kern="0" cap="none" spc="-6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11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SOLUTIONS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4029" y="1814829"/>
            <a:ext cx="26695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8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RELATIONAL</a:t>
            </a:r>
            <a:r>
              <a:rPr kumimoji="0" sz="1650" b="1" i="0" u="none" strike="noStrike" kern="0" cap="none" spc="-5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10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DATABASES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1102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85" dirty="0"/>
              <a:t>Building</a:t>
            </a:r>
            <a:r>
              <a:rPr spc="-190" dirty="0"/>
              <a:t> </a:t>
            </a:r>
            <a:r>
              <a:rPr spc="100" dirty="0"/>
              <a:t>with</a:t>
            </a:r>
            <a:r>
              <a:rPr spc="-185" dirty="0"/>
              <a:t> </a:t>
            </a:r>
            <a:r>
              <a:rPr spc="100" dirty="0"/>
              <a:t>time-</a:t>
            </a:r>
            <a:r>
              <a:rPr dirty="0"/>
              <a:t>series</a:t>
            </a:r>
            <a:r>
              <a:rPr spc="-175" dirty="0"/>
              <a:t> </a:t>
            </a:r>
            <a:r>
              <a:rPr spc="120" dirty="0"/>
              <a:t>data</a:t>
            </a:r>
            <a:r>
              <a:rPr spc="-185" dirty="0"/>
              <a:t> </a:t>
            </a:r>
            <a:r>
              <a:rPr spc="85" dirty="0"/>
              <a:t>is</a:t>
            </a:r>
            <a:r>
              <a:rPr spc="-190" dirty="0"/>
              <a:t> </a:t>
            </a:r>
            <a:r>
              <a:rPr spc="140" dirty="0"/>
              <a:t>challenging</a:t>
            </a:r>
          </a:p>
        </p:txBody>
      </p:sp>
      <p:sp>
        <p:nvSpPr>
          <p:cNvPr id="9" name="object 9"/>
          <p:cNvSpPr/>
          <p:nvPr/>
        </p:nvSpPr>
        <p:spPr>
          <a:xfrm>
            <a:off x="6096761" y="1797557"/>
            <a:ext cx="0" cy="3592829"/>
          </a:xfrm>
          <a:custGeom>
            <a:avLst/>
            <a:gdLst/>
            <a:ahLst/>
            <a:cxnLst/>
            <a:rect l="l" t="t" r="r" b="b"/>
            <a:pathLst>
              <a:path h="3592829">
                <a:moveTo>
                  <a:pt x="0" y="0"/>
                </a:moveTo>
                <a:lnTo>
                  <a:pt x="0" y="3592703"/>
                </a:lnTo>
              </a:path>
            </a:pathLst>
          </a:custGeom>
          <a:ln w="25908">
            <a:solidFill>
              <a:srgbClr val="FF784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598" y="3803091"/>
            <a:ext cx="14135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0" lvl="0" indent="0" defTabSz="914400" eaLnBrk="1" fontAlgn="auto" latinLnBrk="0" hangingPunct="1">
              <a:lnSpc>
                <a:spcPts val="171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Inefficient</a:t>
            </a:r>
            <a:r>
              <a:rPr kumimoji="0" sz="15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233045" defTabSz="914400" eaLnBrk="1" fontAlgn="auto" latinLnBrk="0" hangingPunct="1">
              <a:lnSpc>
                <a:spcPts val="162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processing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time-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series</a:t>
            </a:r>
            <a:r>
              <a:rPr kumimoji="0" sz="15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9461" y="3803091"/>
            <a:ext cx="163258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66700" marR="5080" lvl="0" indent="-254635" defTabSz="914400" eaLnBrk="1" fontAlgn="auto" latinLnBrk="0" hangingPunct="1">
              <a:lnSpc>
                <a:spcPct val="901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5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management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issues</a:t>
            </a:r>
            <a:r>
              <a:rPr kumimoji="0" sz="15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500" b="0" i="0" u="none" strike="noStrike" kern="0" cap="none" spc="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rigid</a:t>
            </a:r>
            <a:r>
              <a:rPr kumimoji="0" sz="15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schema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24001" y="2695955"/>
            <a:ext cx="762000" cy="782955"/>
            <a:chOff x="724001" y="2695955"/>
            <a:chExt cx="762000" cy="782955"/>
          </a:xfrm>
        </p:grpSpPr>
        <p:sp>
          <p:nvSpPr>
            <p:cNvPr id="13" name="object 13"/>
            <p:cNvSpPr/>
            <p:nvPr/>
          </p:nvSpPr>
          <p:spPr>
            <a:xfrm>
              <a:off x="933450" y="3021329"/>
              <a:ext cx="125095" cy="243840"/>
            </a:xfrm>
            <a:custGeom>
              <a:avLst/>
              <a:gdLst/>
              <a:ahLst/>
              <a:cxnLst/>
              <a:rect l="l" t="t" r="r" b="b"/>
              <a:pathLst>
                <a:path w="125094" h="243839">
                  <a:moveTo>
                    <a:pt x="0" y="243840"/>
                  </a:moveTo>
                  <a:lnTo>
                    <a:pt x="124968" y="141859"/>
                  </a:lnTo>
                  <a:lnTo>
                    <a:pt x="124968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33094" y="2705861"/>
              <a:ext cx="342900" cy="344805"/>
            </a:xfrm>
            <a:custGeom>
              <a:avLst/>
              <a:gdLst/>
              <a:ahLst/>
              <a:cxnLst/>
              <a:rect l="l" t="t" r="r" b="b"/>
              <a:pathLst>
                <a:path w="342900" h="344805">
                  <a:moveTo>
                    <a:pt x="32512" y="273303"/>
                  </a:moveTo>
                  <a:lnTo>
                    <a:pt x="39484" y="281304"/>
                  </a:lnTo>
                  <a:lnTo>
                    <a:pt x="46443" y="289305"/>
                  </a:lnTo>
                  <a:lnTo>
                    <a:pt x="53467" y="297307"/>
                  </a:lnTo>
                  <a:lnTo>
                    <a:pt x="100863" y="272923"/>
                  </a:lnTo>
                  <a:lnTo>
                    <a:pt x="108860" y="278040"/>
                  </a:lnTo>
                  <a:lnTo>
                    <a:pt x="117208" y="282527"/>
                  </a:lnTo>
                  <a:lnTo>
                    <a:pt x="125870" y="286371"/>
                  </a:lnTo>
                  <a:lnTo>
                    <a:pt x="134810" y="289560"/>
                  </a:lnTo>
                  <a:lnTo>
                    <a:pt x="144272" y="342264"/>
                  </a:lnTo>
                  <a:lnTo>
                    <a:pt x="154940" y="343026"/>
                  </a:lnTo>
                  <a:lnTo>
                    <a:pt x="165481" y="343788"/>
                  </a:lnTo>
                  <a:lnTo>
                    <a:pt x="176275" y="344424"/>
                  </a:lnTo>
                  <a:lnTo>
                    <a:pt x="192912" y="293370"/>
                  </a:lnTo>
                  <a:lnTo>
                    <a:pt x="202148" y="291375"/>
                  </a:lnTo>
                  <a:lnTo>
                    <a:pt x="211169" y="288655"/>
                  </a:lnTo>
                  <a:lnTo>
                    <a:pt x="219952" y="285243"/>
                  </a:lnTo>
                  <a:lnTo>
                    <a:pt x="228472" y="281177"/>
                  </a:lnTo>
                  <a:lnTo>
                    <a:pt x="272669" y="311785"/>
                  </a:lnTo>
                  <a:lnTo>
                    <a:pt x="280669" y="304800"/>
                  </a:lnTo>
                  <a:lnTo>
                    <a:pt x="288671" y="297814"/>
                  </a:lnTo>
                  <a:lnTo>
                    <a:pt x="296672" y="290702"/>
                  </a:lnTo>
                  <a:lnTo>
                    <a:pt x="272288" y="242950"/>
                  </a:lnTo>
                  <a:lnTo>
                    <a:pt x="277332" y="234955"/>
                  </a:lnTo>
                  <a:lnTo>
                    <a:pt x="281781" y="226615"/>
                  </a:lnTo>
                  <a:lnTo>
                    <a:pt x="285611" y="217965"/>
                  </a:lnTo>
                  <a:lnTo>
                    <a:pt x="288797" y="209041"/>
                  </a:lnTo>
                  <a:lnTo>
                    <a:pt x="341375" y="199389"/>
                  </a:lnTo>
                  <a:lnTo>
                    <a:pt x="342011" y="188849"/>
                  </a:lnTo>
                  <a:lnTo>
                    <a:pt x="342138" y="178308"/>
                  </a:lnTo>
                  <a:lnTo>
                    <a:pt x="342900" y="167639"/>
                  </a:lnTo>
                  <a:lnTo>
                    <a:pt x="292100" y="151002"/>
                  </a:lnTo>
                  <a:lnTo>
                    <a:pt x="290125" y="141652"/>
                  </a:lnTo>
                  <a:lnTo>
                    <a:pt x="287448" y="132492"/>
                  </a:lnTo>
                  <a:lnTo>
                    <a:pt x="284081" y="123571"/>
                  </a:lnTo>
                  <a:lnTo>
                    <a:pt x="280034" y="114935"/>
                  </a:lnTo>
                  <a:lnTo>
                    <a:pt x="310388" y="70992"/>
                  </a:lnTo>
                  <a:lnTo>
                    <a:pt x="303530" y="63246"/>
                  </a:lnTo>
                  <a:lnTo>
                    <a:pt x="296544" y="55245"/>
                  </a:lnTo>
                  <a:lnTo>
                    <a:pt x="289559" y="47243"/>
                  </a:lnTo>
                  <a:lnTo>
                    <a:pt x="242189" y="71627"/>
                  </a:lnTo>
                  <a:lnTo>
                    <a:pt x="234191" y="66343"/>
                  </a:lnTo>
                  <a:lnTo>
                    <a:pt x="225837" y="61737"/>
                  </a:lnTo>
                  <a:lnTo>
                    <a:pt x="217150" y="57822"/>
                  </a:lnTo>
                  <a:lnTo>
                    <a:pt x="208153" y="54610"/>
                  </a:lnTo>
                  <a:lnTo>
                    <a:pt x="198374" y="2159"/>
                  </a:lnTo>
                  <a:lnTo>
                    <a:pt x="187833" y="1397"/>
                  </a:lnTo>
                  <a:lnTo>
                    <a:pt x="177292" y="762"/>
                  </a:lnTo>
                  <a:lnTo>
                    <a:pt x="166878" y="0"/>
                  </a:lnTo>
                  <a:lnTo>
                    <a:pt x="150622" y="50800"/>
                  </a:lnTo>
                  <a:lnTo>
                    <a:pt x="141263" y="52776"/>
                  </a:lnTo>
                  <a:lnTo>
                    <a:pt x="132081" y="55467"/>
                  </a:lnTo>
                  <a:lnTo>
                    <a:pt x="123131" y="58872"/>
                  </a:lnTo>
                  <a:lnTo>
                    <a:pt x="114465" y="62991"/>
                  </a:lnTo>
                  <a:lnTo>
                    <a:pt x="70891" y="32765"/>
                  </a:lnTo>
                  <a:lnTo>
                    <a:pt x="62928" y="39750"/>
                  </a:lnTo>
                  <a:lnTo>
                    <a:pt x="54965" y="46736"/>
                  </a:lnTo>
                  <a:lnTo>
                    <a:pt x="47002" y="53721"/>
                  </a:lnTo>
                  <a:lnTo>
                    <a:pt x="71221" y="101091"/>
                  </a:lnTo>
                  <a:lnTo>
                    <a:pt x="66074" y="109202"/>
                  </a:lnTo>
                  <a:lnTo>
                    <a:pt x="61580" y="117681"/>
                  </a:lnTo>
                  <a:lnTo>
                    <a:pt x="57760" y="126470"/>
                  </a:lnTo>
                  <a:lnTo>
                    <a:pt x="54635" y="135509"/>
                  </a:lnTo>
                  <a:lnTo>
                    <a:pt x="2438" y="145034"/>
                  </a:lnTo>
                  <a:lnTo>
                    <a:pt x="1384" y="155575"/>
                  </a:lnTo>
                  <a:lnTo>
                    <a:pt x="723" y="166115"/>
                  </a:lnTo>
                  <a:lnTo>
                    <a:pt x="0" y="176784"/>
                  </a:lnTo>
                  <a:lnTo>
                    <a:pt x="50546" y="193421"/>
                  </a:lnTo>
                  <a:lnTo>
                    <a:pt x="52548" y="202771"/>
                  </a:lnTo>
                  <a:lnTo>
                    <a:pt x="55270" y="211931"/>
                  </a:lnTo>
                  <a:lnTo>
                    <a:pt x="58697" y="220852"/>
                  </a:lnTo>
                  <a:lnTo>
                    <a:pt x="62814" y="229488"/>
                  </a:lnTo>
                  <a:lnTo>
                    <a:pt x="32512" y="27330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6819" y="2799587"/>
              <a:ext cx="155448" cy="15697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3907" y="2847572"/>
              <a:ext cx="619125" cy="621665"/>
            </a:xfrm>
            <a:custGeom>
              <a:avLst/>
              <a:gdLst/>
              <a:ahLst/>
              <a:cxnLst/>
              <a:rect l="l" t="t" r="r" b="b"/>
              <a:pathLst>
                <a:path w="619125" h="621664">
                  <a:moveTo>
                    <a:pt x="342011" y="1545"/>
                  </a:moveTo>
                  <a:lnTo>
                    <a:pt x="245849" y="6990"/>
                  </a:lnTo>
                  <a:lnTo>
                    <a:pt x="156834" y="39961"/>
                  </a:lnTo>
                  <a:lnTo>
                    <a:pt x="68249" y="116353"/>
                  </a:lnTo>
                  <a:lnTo>
                    <a:pt x="44652" y="150754"/>
                  </a:lnTo>
                  <a:lnTo>
                    <a:pt x="22599" y="194300"/>
                  </a:lnTo>
                  <a:lnTo>
                    <a:pt x="6309" y="245512"/>
                  </a:lnTo>
                  <a:lnTo>
                    <a:pt x="0" y="302916"/>
                  </a:lnTo>
                  <a:lnTo>
                    <a:pt x="1264" y="335145"/>
                  </a:lnTo>
                  <a:lnTo>
                    <a:pt x="17619" y="412628"/>
                  </a:lnTo>
                  <a:lnTo>
                    <a:pt x="67910" y="506567"/>
                  </a:lnTo>
                  <a:lnTo>
                    <a:pt x="170980" y="588158"/>
                  </a:lnTo>
                  <a:lnTo>
                    <a:pt x="294211" y="621226"/>
                  </a:lnTo>
                  <a:lnTo>
                    <a:pt x="416089" y="603107"/>
                  </a:lnTo>
                  <a:lnTo>
                    <a:pt x="549554" y="509037"/>
                  </a:lnTo>
                  <a:lnTo>
                    <a:pt x="564550" y="489648"/>
                  </a:lnTo>
                  <a:lnTo>
                    <a:pt x="594941" y="435361"/>
                  </a:lnTo>
                  <a:lnTo>
                    <a:pt x="618830" y="352000"/>
                  </a:lnTo>
                  <a:lnTo>
                    <a:pt x="614324" y="245385"/>
                  </a:lnTo>
                </a:path>
                <a:path w="619125" h="621664">
                  <a:moveTo>
                    <a:pt x="522185" y="255164"/>
                  </a:moveTo>
                  <a:lnTo>
                    <a:pt x="527312" y="284882"/>
                  </a:lnTo>
                  <a:lnTo>
                    <a:pt x="524764" y="356510"/>
                  </a:lnTo>
                  <a:lnTo>
                    <a:pt x="487649" y="443759"/>
                  </a:lnTo>
                  <a:lnTo>
                    <a:pt x="389077" y="520340"/>
                  </a:lnTo>
                  <a:lnTo>
                    <a:pt x="364707" y="527875"/>
                  </a:lnTo>
                  <a:lnTo>
                    <a:pt x="302971" y="534898"/>
                  </a:lnTo>
                  <a:lnTo>
                    <a:pt x="220927" y="518036"/>
                  </a:lnTo>
                  <a:lnTo>
                    <a:pt x="135636" y="453919"/>
                  </a:lnTo>
                  <a:lnTo>
                    <a:pt x="121695" y="434296"/>
                  </a:lnTo>
                  <a:lnTo>
                    <a:pt x="96232" y="381609"/>
                  </a:lnTo>
                  <a:lnTo>
                    <a:pt x="83788" y="305133"/>
                  </a:lnTo>
                  <a:lnTo>
                    <a:pt x="108902" y="214143"/>
                  </a:lnTo>
                  <a:lnTo>
                    <a:pt x="123531" y="189444"/>
                  </a:lnTo>
                  <a:lnTo>
                    <a:pt x="169906" y="138848"/>
                  </a:lnTo>
                  <a:lnTo>
                    <a:pt x="251763" y="97611"/>
                  </a:lnTo>
                  <a:lnTo>
                    <a:pt x="372833" y="100986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object 17"/>
          <p:cNvSpPr/>
          <p:nvPr/>
        </p:nvSpPr>
        <p:spPr>
          <a:xfrm>
            <a:off x="4635246" y="2789682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600455"/>
                </a:moveTo>
                <a:lnTo>
                  <a:pt x="0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35246" y="3406140"/>
            <a:ext cx="775335" cy="78105"/>
            <a:chOff x="4635246" y="3406140"/>
            <a:chExt cx="775335" cy="78105"/>
          </a:xfrm>
        </p:grpSpPr>
        <p:sp>
          <p:nvSpPr>
            <p:cNvPr id="19" name="object 19"/>
            <p:cNvSpPr/>
            <p:nvPr/>
          </p:nvSpPr>
          <p:spPr>
            <a:xfrm>
              <a:off x="4635246" y="3445002"/>
              <a:ext cx="662940" cy="0"/>
            </a:xfrm>
            <a:custGeom>
              <a:avLst/>
              <a:gdLst/>
              <a:ahLst/>
              <a:cxnLst/>
              <a:rect l="l" t="t" r="r" b="b"/>
              <a:pathLst>
                <a:path w="662939">
                  <a:moveTo>
                    <a:pt x="662939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42382" y="3416046"/>
              <a:ext cx="58419" cy="58419"/>
            </a:xfrm>
            <a:custGeom>
              <a:avLst/>
              <a:gdLst/>
              <a:ahLst/>
              <a:cxnLst/>
              <a:rect l="l" t="t" r="r" b="b"/>
              <a:pathLst>
                <a:path w="58420" h="58420">
                  <a:moveTo>
                    <a:pt x="0" y="57912"/>
                  </a:moveTo>
                  <a:lnTo>
                    <a:pt x="57912" y="0"/>
                  </a:lnTo>
                </a:path>
                <a:path w="58420" h="58420">
                  <a:moveTo>
                    <a:pt x="0" y="0"/>
                  </a:moveTo>
                  <a:lnTo>
                    <a:pt x="57912" y="57912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object 21"/>
          <p:cNvSpPr/>
          <p:nvPr/>
        </p:nvSpPr>
        <p:spPr>
          <a:xfrm>
            <a:off x="4607814" y="2702814"/>
            <a:ext cx="60960" cy="27940"/>
          </a:xfrm>
          <a:custGeom>
            <a:avLst/>
            <a:gdLst/>
            <a:ahLst/>
            <a:cxnLst/>
            <a:rect l="l" t="t" r="r" b="b"/>
            <a:pathLst>
              <a:path w="60960" h="27939">
                <a:moveTo>
                  <a:pt x="0" y="0"/>
                </a:moveTo>
                <a:lnTo>
                  <a:pt x="28194" y="27432"/>
                </a:lnTo>
                <a:lnTo>
                  <a:pt x="60960" y="0"/>
                </a:lnTo>
              </a:path>
            </a:pathLst>
          </a:custGeom>
          <a:ln w="19812">
            <a:solidFill>
              <a:srgbClr val="527E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24400" y="2766060"/>
            <a:ext cx="688975" cy="449580"/>
            <a:chOff x="4724400" y="2766060"/>
            <a:chExt cx="688975" cy="44958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4400" y="2887980"/>
              <a:ext cx="102107" cy="1021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1663" y="2766060"/>
              <a:ext cx="102107" cy="1005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8927" y="3086100"/>
              <a:ext cx="178307" cy="1295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08981" y="2835402"/>
              <a:ext cx="360045" cy="297180"/>
            </a:xfrm>
            <a:custGeom>
              <a:avLst/>
              <a:gdLst/>
              <a:ahLst/>
              <a:cxnLst/>
              <a:rect l="l" t="t" r="r" b="b"/>
              <a:pathLst>
                <a:path w="360045" h="297180">
                  <a:moveTo>
                    <a:pt x="196595" y="16763"/>
                  </a:moveTo>
                  <a:lnTo>
                    <a:pt x="359663" y="297180"/>
                  </a:lnTo>
                </a:path>
                <a:path w="360045" h="297180">
                  <a:moveTo>
                    <a:pt x="0" y="82296"/>
                  </a:moveTo>
                  <a:lnTo>
                    <a:pt x="140207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331713" y="3038094"/>
              <a:ext cx="71755" cy="43180"/>
            </a:xfrm>
            <a:custGeom>
              <a:avLst/>
              <a:gdLst/>
              <a:ahLst/>
              <a:cxnLst/>
              <a:rect l="l" t="t" r="r" b="b"/>
              <a:pathLst>
                <a:path w="71754" h="43180">
                  <a:moveTo>
                    <a:pt x="0" y="42671"/>
                  </a:moveTo>
                  <a:lnTo>
                    <a:pt x="71627" y="0"/>
                  </a:lnTo>
                </a:path>
              </a:pathLst>
            </a:custGeom>
            <a:ln w="1981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object 28"/>
          <p:cNvSpPr/>
          <p:nvPr/>
        </p:nvSpPr>
        <p:spPr>
          <a:xfrm>
            <a:off x="8646414" y="2762250"/>
            <a:ext cx="753110" cy="302260"/>
          </a:xfrm>
          <a:custGeom>
            <a:avLst/>
            <a:gdLst/>
            <a:ahLst/>
            <a:cxnLst/>
            <a:rect l="l" t="t" r="r" b="b"/>
            <a:pathLst>
              <a:path w="753109" h="302260">
                <a:moveTo>
                  <a:pt x="670559" y="48767"/>
                </a:moveTo>
                <a:lnTo>
                  <a:pt x="504443" y="50291"/>
                </a:lnTo>
              </a:path>
              <a:path w="753109" h="302260">
                <a:moveTo>
                  <a:pt x="464819" y="48767"/>
                </a:moveTo>
                <a:lnTo>
                  <a:pt x="300227" y="50291"/>
                </a:lnTo>
              </a:path>
              <a:path w="753109" h="302260">
                <a:moveTo>
                  <a:pt x="709802" y="48767"/>
                </a:moveTo>
                <a:lnTo>
                  <a:pt x="735456" y="48767"/>
                </a:lnTo>
                <a:lnTo>
                  <a:pt x="744219" y="48767"/>
                </a:lnTo>
                <a:lnTo>
                  <a:pt x="751331" y="55752"/>
                </a:lnTo>
                <a:lnTo>
                  <a:pt x="751331" y="64515"/>
                </a:lnTo>
                <a:lnTo>
                  <a:pt x="751331" y="132207"/>
                </a:lnTo>
                <a:lnTo>
                  <a:pt x="0" y="132587"/>
                </a:lnTo>
                <a:lnTo>
                  <a:pt x="0" y="64642"/>
                </a:lnTo>
                <a:lnTo>
                  <a:pt x="0" y="55879"/>
                </a:lnTo>
                <a:lnTo>
                  <a:pt x="7111" y="48895"/>
                </a:lnTo>
                <a:lnTo>
                  <a:pt x="15747" y="48895"/>
                </a:lnTo>
                <a:lnTo>
                  <a:pt x="56133" y="48895"/>
                </a:lnTo>
              </a:path>
              <a:path w="753109" h="302260">
                <a:moveTo>
                  <a:pt x="260603" y="48767"/>
                </a:moveTo>
                <a:lnTo>
                  <a:pt x="96011" y="50291"/>
                </a:lnTo>
              </a:path>
              <a:path w="753109" h="302260">
                <a:moveTo>
                  <a:pt x="56387" y="92963"/>
                </a:moveTo>
                <a:lnTo>
                  <a:pt x="56387" y="0"/>
                </a:lnTo>
              </a:path>
              <a:path w="753109" h="302260">
                <a:moveTo>
                  <a:pt x="260603" y="92963"/>
                </a:moveTo>
                <a:lnTo>
                  <a:pt x="260603" y="0"/>
                </a:lnTo>
              </a:path>
              <a:path w="753109" h="302260">
                <a:moveTo>
                  <a:pt x="670559" y="92963"/>
                </a:moveTo>
                <a:lnTo>
                  <a:pt x="670559" y="0"/>
                </a:lnTo>
              </a:path>
              <a:path w="753109" h="302260">
                <a:moveTo>
                  <a:pt x="464819" y="92963"/>
                </a:moveTo>
                <a:lnTo>
                  <a:pt x="464819" y="0"/>
                </a:lnTo>
              </a:path>
              <a:path w="753109" h="302260">
                <a:moveTo>
                  <a:pt x="751331" y="131063"/>
                </a:moveTo>
                <a:lnTo>
                  <a:pt x="752855" y="301751"/>
                </a:lnTo>
              </a:path>
            </a:pathLst>
          </a:custGeom>
          <a:ln w="19812">
            <a:solidFill>
              <a:srgbClr val="F0F1F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638031" y="2962655"/>
            <a:ext cx="942340" cy="614680"/>
            <a:chOff x="8638031" y="2962655"/>
            <a:chExt cx="942340" cy="614680"/>
          </a:xfrm>
        </p:grpSpPr>
        <p:sp>
          <p:nvSpPr>
            <p:cNvPr id="30" name="object 30"/>
            <p:cNvSpPr/>
            <p:nvPr/>
          </p:nvSpPr>
          <p:spPr>
            <a:xfrm>
              <a:off x="8647937" y="2972561"/>
              <a:ext cx="666115" cy="422275"/>
            </a:xfrm>
            <a:custGeom>
              <a:avLst/>
              <a:gdLst/>
              <a:ahLst/>
              <a:cxnLst/>
              <a:rect l="l" t="t" r="r" b="b"/>
              <a:pathLst>
                <a:path w="666115" h="422275">
                  <a:moveTo>
                    <a:pt x="201167" y="89915"/>
                  </a:moveTo>
                  <a:lnTo>
                    <a:pt x="82295" y="89915"/>
                  </a:lnTo>
                </a:path>
                <a:path w="666115" h="422275">
                  <a:moveTo>
                    <a:pt x="356615" y="89915"/>
                  </a:moveTo>
                  <a:lnTo>
                    <a:pt x="237743" y="89915"/>
                  </a:lnTo>
                </a:path>
                <a:path w="666115" h="422275">
                  <a:moveTo>
                    <a:pt x="510539" y="89915"/>
                  </a:moveTo>
                  <a:lnTo>
                    <a:pt x="393191" y="89915"/>
                  </a:lnTo>
                </a:path>
                <a:path w="666115" h="422275">
                  <a:moveTo>
                    <a:pt x="665987" y="89915"/>
                  </a:moveTo>
                  <a:lnTo>
                    <a:pt x="547115" y="89915"/>
                  </a:lnTo>
                </a:path>
                <a:path w="666115" h="422275">
                  <a:moveTo>
                    <a:pt x="201167" y="167639"/>
                  </a:moveTo>
                  <a:lnTo>
                    <a:pt x="82295" y="167639"/>
                  </a:lnTo>
                </a:path>
                <a:path w="666115" h="422275">
                  <a:moveTo>
                    <a:pt x="356615" y="167639"/>
                  </a:moveTo>
                  <a:lnTo>
                    <a:pt x="237743" y="167639"/>
                  </a:lnTo>
                </a:path>
                <a:path w="666115" h="422275">
                  <a:moveTo>
                    <a:pt x="496823" y="167639"/>
                  </a:moveTo>
                  <a:lnTo>
                    <a:pt x="393191" y="167639"/>
                  </a:lnTo>
                </a:path>
                <a:path w="666115" h="422275">
                  <a:moveTo>
                    <a:pt x="201167" y="245363"/>
                  </a:moveTo>
                  <a:lnTo>
                    <a:pt x="82295" y="245363"/>
                  </a:lnTo>
                </a:path>
                <a:path w="666115" h="422275">
                  <a:moveTo>
                    <a:pt x="356615" y="245363"/>
                  </a:moveTo>
                  <a:lnTo>
                    <a:pt x="237743" y="245363"/>
                  </a:lnTo>
                </a:path>
                <a:path w="666115" h="422275">
                  <a:moveTo>
                    <a:pt x="445007" y="245363"/>
                  </a:moveTo>
                  <a:lnTo>
                    <a:pt x="393191" y="245363"/>
                  </a:lnTo>
                </a:path>
                <a:path w="666115" h="422275">
                  <a:moveTo>
                    <a:pt x="201167" y="323088"/>
                  </a:moveTo>
                  <a:lnTo>
                    <a:pt x="82295" y="323088"/>
                  </a:lnTo>
                </a:path>
                <a:path w="666115" h="422275">
                  <a:moveTo>
                    <a:pt x="356615" y="323088"/>
                  </a:moveTo>
                  <a:lnTo>
                    <a:pt x="237743" y="323088"/>
                  </a:lnTo>
                </a:path>
                <a:path w="666115" h="422275">
                  <a:moveTo>
                    <a:pt x="419100" y="323088"/>
                  </a:moveTo>
                  <a:lnTo>
                    <a:pt x="393191" y="323088"/>
                  </a:lnTo>
                </a:path>
                <a:path w="666115" h="422275">
                  <a:moveTo>
                    <a:pt x="406907" y="422148"/>
                  </a:moveTo>
                  <a:lnTo>
                    <a:pt x="15747" y="422148"/>
                  </a:lnTo>
                  <a:lnTo>
                    <a:pt x="6984" y="422148"/>
                  </a:lnTo>
                  <a:lnTo>
                    <a:pt x="0" y="415036"/>
                  </a:lnTo>
                  <a:lnTo>
                    <a:pt x="0" y="406400"/>
                  </a:lnTo>
                  <a:lnTo>
                    <a:pt x="0" y="15748"/>
                  </a:lnTo>
                  <a:lnTo>
                    <a:pt x="0" y="7112"/>
                  </a:lnTo>
                  <a:lnTo>
                    <a:pt x="6984" y="0"/>
                  </a:lnTo>
                  <a:lnTo>
                    <a:pt x="15747" y="0"/>
                  </a:lnTo>
                  <a:lnTo>
                    <a:pt x="56514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3331" y="3130295"/>
              <a:ext cx="446531" cy="446531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395084" y="3803091"/>
            <a:ext cx="1431925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065" marR="5080" lvl="0" indent="0" algn="ctr" defTabSz="914400" eaLnBrk="1" fontAlgn="auto" latinLnBrk="0" hangingPunct="1">
              <a:lnSpc>
                <a:spcPct val="901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Difficult</a:t>
            </a:r>
            <a:r>
              <a:rPr kumimoji="0" sz="15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5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scale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5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large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volumes</a:t>
            </a:r>
            <a:r>
              <a:rPr kumimoji="0" sz="150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500" b="0" i="0" u="none" strike="noStrike" kern="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18652" y="3803091"/>
            <a:ext cx="1178560" cy="66611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90100"/>
              </a:lnSpc>
              <a:spcBef>
                <a:spcPts val="2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Minimal</a:t>
            </a:r>
            <a:r>
              <a:rPr kumimoji="0" sz="1500" b="0" i="0" u="none" strike="noStrike" kern="0" cap="none" spc="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lifecycle management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62641" y="3803091"/>
            <a:ext cx="1278890" cy="669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lvl="0" indent="30480" algn="just" defTabSz="914400" eaLnBrk="1" fontAlgn="auto" latinLnBrk="0" hangingPunct="1">
              <a:lnSpc>
                <a:spcPct val="904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Real-time</a:t>
            </a:r>
            <a:r>
              <a:rPr kumimoji="0" sz="15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historical</a:t>
            </a:r>
            <a:r>
              <a:rPr kumimoji="0" sz="1500" b="0" i="0" u="none" strike="noStrike" kern="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1500" b="0" i="0" u="none" strike="noStrike" kern="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decoupled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5478" y="3803091"/>
            <a:ext cx="1783714" cy="669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065" marR="5080" lvl="0" indent="0" algn="ctr" defTabSz="914400" eaLnBrk="1" fontAlgn="auto" latinLnBrk="0" hangingPunct="1">
              <a:lnSpc>
                <a:spcPct val="904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Limited</a:t>
            </a:r>
            <a:r>
              <a:rPr kumimoji="0" sz="15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integrations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ML,</a:t>
            </a:r>
            <a:r>
              <a:rPr kumimoji="0" sz="15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analytics,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5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5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5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collection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684264" y="2676779"/>
            <a:ext cx="854710" cy="817880"/>
            <a:chOff x="6684264" y="2676779"/>
            <a:chExt cx="854710" cy="817880"/>
          </a:xfrm>
        </p:grpSpPr>
        <p:sp>
          <p:nvSpPr>
            <p:cNvPr id="37" name="object 37"/>
            <p:cNvSpPr/>
            <p:nvPr/>
          </p:nvSpPr>
          <p:spPr>
            <a:xfrm>
              <a:off x="7107936" y="2676779"/>
              <a:ext cx="430530" cy="415925"/>
            </a:xfrm>
            <a:custGeom>
              <a:avLst/>
              <a:gdLst/>
              <a:ahLst/>
              <a:cxnLst/>
              <a:rect l="l" t="t" r="r" b="b"/>
              <a:pathLst>
                <a:path w="430529" h="415925">
                  <a:moveTo>
                    <a:pt x="375829" y="38336"/>
                  </a:moveTo>
                  <a:lnTo>
                    <a:pt x="254" y="394588"/>
                  </a:lnTo>
                  <a:lnTo>
                    <a:pt x="0" y="403733"/>
                  </a:lnTo>
                  <a:lnTo>
                    <a:pt x="11049" y="415290"/>
                  </a:lnTo>
                  <a:lnTo>
                    <a:pt x="20193" y="415544"/>
                  </a:lnTo>
                  <a:lnTo>
                    <a:pt x="395748" y="59310"/>
                  </a:lnTo>
                  <a:lnTo>
                    <a:pt x="394173" y="40848"/>
                  </a:lnTo>
                  <a:lnTo>
                    <a:pt x="375829" y="38336"/>
                  </a:lnTo>
                  <a:close/>
                </a:path>
                <a:path w="430529" h="415925">
                  <a:moveTo>
                    <a:pt x="422689" y="33828"/>
                  </a:moveTo>
                  <a:lnTo>
                    <a:pt x="417575" y="38608"/>
                  </a:lnTo>
                  <a:lnTo>
                    <a:pt x="395748" y="59310"/>
                  </a:lnTo>
                  <a:lnTo>
                    <a:pt x="401066" y="121666"/>
                  </a:lnTo>
                  <a:lnTo>
                    <a:pt x="401700" y="129667"/>
                  </a:lnTo>
                  <a:lnTo>
                    <a:pt x="408686" y="135636"/>
                  </a:lnTo>
                  <a:lnTo>
                    <a:pt x="416687" y="134874"/>
                  </a:lnTo>
                  <a:lnTo>
                    <a:pt x="424688" y="134238"/>
                  </a:lnTo>
                  <a:lnTo>
                    <a:pt x="430530" y="127254"/>
                  </a:lnTo>
                  <a:lnTo>
                    <a:pt x="429895" y="119253"/>
                  </a:lnTo>
                  <a:lnTo>
                    <a:pt x="422689" y="33828"/>
                  </a:lnTo>
                  <a:close/>
                </a:path>
                <a:path w="430529" h="415925">
                  <a:moveTo>
                    <a:pt x="394173" y="40848"/>
                  </a:moveTo>
                  <a:lnTo>
                    <a:pt x="395748" y="59310"/>
                  </a:lnTo>
                  <a:lnTo>
                    <a:pt x="413558" y="42418"/>
                  </a:lnTo>
                  <a:lnTo>
                    <a:pt x="405638" y="42418"/>
                  </a:lnTo>
                  <a:lnTo>
                    <a:pt x="394173" y="40848"/>
                  </a:lnTo>
                  <a:close/>
                </a:path>
                <a:path w="430529" h="415925">
                  <a:moveTo>
                    <a:pt x="393192" y="29337"/>
                  </a:moveTo>
                  <a:lnTo>
                    <a:pt x="394173" y="40848"/>
                  </a:lnTo>
                  <a:lnTo>
                    <a:pt x="405638" y="42418"/>
                  </a:lnTo>
                  <a:lnTo>
                    <a:pt x="393192" y="29337"/>
                  </a:lnTo>
                  <a:close/>
                </a:path>
                <a:path w="430529" h="415925">
                  <a:moveTo>
                    <a:pt x="422310" y="29337"/>
                  </a:moveTo>
                  <a:lnTo>
                    <a:pt x="393192" y="29337"/>
                  </a:lnTo>
                  <a:lnTo>
                    <a:pt x="405638" y="42418"/>
                  </a:lnTo>
                  <a:lnTo>
                    <a:pt x="413558" y="42418"/>
                  </a:lnTo>
                  <a:lnTo>
                    <a:pt x="417575" y="38608"/>
                  </a:lnTo>
                  <a:lnTo>
                    <a:pt x="422689" y="33828"/>
                  </a:lnTo>
                  <a:lnTo>
                    <a:pt x="422310" y="29337"/>
                  </a:lnTo>
                  <a:close/>
                </a:path>
                <a:path w="430529" h="415925">
                  <a:moveTo>
                    <a:pt x="402681" y="12828"/>
                  </a:moveTo>
                  <a:lnTo>
                    <a:pt x="375829" y="38336"/>
                  </a:lnTo>
                  <a:lnTo>
                    <a:pt x="394173" y="40848"/>
                  </a:lnTo>
                  <a:lnTo>
                    <a:pt x="393192" y="29337"/>
                  </a:lnTo>
                  <a:lnTo>
                    <a:pt x="422310" y="29337"/>
                  </a:lnTo>
                  <a:lnTo>
                    <a:pt x="421680" y="21872"/>
                  </a:lnTo>
                  <a:lnTo>
                    <a:pt x="418211" y="18161"/>
                  </a:lnTo>
                  <a:lnTo>
                    <a:pt x="414690" y="14480"/>
                  </a:lnTo>
                  <a:lnTo>
                    <a:pt x="402681" y="12828"/>
                  </a:lnTo>
                  <a:close/>
                </a:path>
                <a:path w="430529" h="415925">
                  <a:moveTo>
                    <a:pt x="309880" y="0"/>
                  </a:moveTo>
                  <a:lnTo>
                    <a:pt x="302514" y="5587"/>
                  </a:lnTo>
                  <a:lnTo>
                    <a:pt x="301498" y="13462"/>
                  </a:lnTo>
                  <a:lnTo>
                    <a:pt x="300355" y="21336"/>
                  </a:lnTo>
                  <a:lnTo>
                    <a:pt x="305943" y="28701"/>
                  </a:lnTo>
                  <a:lnTo>
                    <a:pt x="375829" y="38336"/>
                  </a:lnTo>
                  <a:lnTo>
                    <a:pt x="402681" y="12828"/>
                  </a:lnTo>
                  <a:lnTo>
                    <a:pt x="309880" y="0"/>
                  </a:lnTo>
                  <a:close/>
                </a:path>
                <a:path w="430529" h="415925">
                  <a:moveTo>
                    <a:pt x="421680" y="21872"/>
                  </a:moveTo>
                  <a:lnTo>
                    <a:pt x="422689" y="33828"/>
                  </a:lnTo>
                  <a:lnTo>
                    <a:pt x="423418" y="33147"/>
                  </a:lnTo>
                  <a:lnTo>
                    <a:pt x="423672" y="24003"/>
                  </a:lnTo>
                  <a:lnTo>
                    <a:pt x="421680" y="21872"/>
                  </a:lnTo>
                  <a:close/>
                </a:path>
                <a:path w="430529" h="415925">
                  <a:moveTo>
                    <a:pt x="414690" y="14480"/>
                  </a:moveTo>
                  <a:lnTo>
                    <a:pt x="418211" y="18161"/>
                  </a:lnTo>
                  <a:lnTo>
                    <a:pt x="421680" y="21872"/>
                  </a:lnTo>
                  <a:lnTo>
                    <a:pt x="421132" y="15367"/>
                  </a:lnTo>
                  <a:lnTo>
                    <a:pt x="414690" y="14480"/>
                  </a:lnTo>
                  <a:close/>
                </a:path>
                <a:path w="430529" h="415925">
                  <a:moveTo>
                    <a:pt x="403479" y="12065"/>
                  </a:moveTo>
                  <a:lnTo>
                    <a:pt x="402681" y="12828"/>
                  </a:lnTo>
                  <a:lnTo>
                    <a:pt x="414690" y="14480"/>
                  </a:lnTo>
                  <a:lnTo>
                    <a:pt x="412623" y="12319"/>
                  </a:lnTo>
                  <a:lnTo>
                    <a:pt x="403479" y="12065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694170" y="2838450"/>
              <a:ext cx="681355" cy="646430"/>
            </a:xfrm>
            <a:custGeom>
              <a:avLst/>
              <a:gdLst/>
              <a:ahLst/>
              <a:cxnLst/>
              <a:rect l="l" t="t" r="r" b="b"/>
              <a:pathLst>
                <a:path w="681354" h="646429">
                  <a:moveTo>
                    <a:pt x="0" y="646176"/>
                  </a:moveTo>
                  <a:lnTo>
                    <a:pt x="681227" y="646176"/>
                  </a:lnTo>
                  <a:lnTo>
                    <a:pt x="681227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  <a:path w="681354" h="646429">
                  <a:moveTo>
                    <a:pt x="0" y="646176"/>
                  </a:moveTo>
                  <a:lnTo>
                    <a:pt x="429768" y="646176"/>
                  </a:lnTo>
                  <a:lnTo>
                    <a:pt x="429768" y="237744"/>
                  </a:lnTo>
                  <a:lnTo>
                    <a:pt x="0" y="237744"/>
                  </a:lnTo>
                  <a:lnTo>
                    <a:pt x="0" y="64617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629772" y="2656967"/>
            <a:ext cx="927100" cy="840105"/>
            <a:chOff x="10629772" y="2656967"/>
            <a:chExt cx="927100" cy="840105"/>
          </a:xfrm>
        </p:grpSpPr>
        <p:sp>
          <p:nvSpPr>
            <p:cNvPr id="40" name="object 40"/>
            <p:cNvSpPr/>
            <p:nvPr/>
          </p:nvSpPr>
          <p:spPr>
            <a:xfrm>
              <a:off x="10667872" y="2823845"/>
              <a:ext cx="195580" cy="604520"/>
            </a:xfrm>
            <a:custGeom>
              <a:avLst/>
              <a:gdLst/>
              <a:ahLst/>
              <a:cxnLst/>
              <a:rect l="l" t="t" r="r" b="b"/>
              <a:pathLst>
                <a:path w="195579" h="604520">
                  <a:moveTo>
                    <a:pt x="195325" y="604519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604519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0998580" y="2666873"/>
              <a:ext cx="195580" cy="762000"/>
            </a:xfrm>
            <a:custGeom>
              <a:avLst/>
              <a:gdLst/>
              <a:ahLst/>
              <a:cxnLst/>
              <a:rect l="l" t="t" r="r" b="b"/>
              <a:pathLst>
                <a:path w="195579" h="762000">
                  <a:moveTo>
                    <a:pt x="195325" y="761491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761491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1329288" y="3108833"/>
              <a:ext cx="195580" cy="320675"/>
            </a:xfrm>
            <a:custGeom>
              <a:avLst/>
              <a:gdLst/>
              <a:ahLst/>
              <a:cxnLst/>
              <a:rect l="l" t="t" r="r" b="b"/>
              <a:pathLst>
                <a:path w="195579" h="320675">
                  <a:moveTo>
                    <a:pt x="195325" y="320293"/>
                  </a:moveTo>
                  <a:lnTo>
                    <a:pt x="195325" y="0"/>
                  </a:lnTo>
                  <a:lnTo>
                    <a:pt x="0" y="0"/>
                  </a:lnTo>
                  <a:lnTo>
                    <a:pt x="0" y="32029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0629772" y="3486912"/>
              <a:ext cx="927100" cy="0"/>
            </a:xfrm>
            <a:custGeom>
              <a:avLst/>
              <a:gdLst/>
              <a:ahLst/>
              <a:cxnLst/>
              <a:rect l="l" t="t" r="r" b="b"/>
              <a:pathLst>
                <a:path w="927100">
                  <a:moveTo>
                    <a:pt x="926846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423795" y="2635757"/>
            <a:ext cx="1309370" cy="905510"/>
            <a:chOff x="2423795" y="2635757"/>
            <a:chExt cx="1309370" cy="905510"/>
          </a:xfrm>
        </p:grpSpPr>
        <p:sp>
          <p:nvSpPr>
            <p:cNvPr id="45" name="object 45"/>
            <p:cNvSpPr/>
            <p:nvPr/>
          </p:nvSpPr>
          <p:spPr>
            <a:xfrm>
              <a:off x="2563368" y="2698876"/>
              <a:ext cx="1160145" cy="652780"/>
            </a:xfrm>
            <a:custGeom>
              <a:avLst/>
              <a:gdLst/>
              <a:ahLst/>
              <a:cxnLst/>
              <a:rect l="l" t="t" r="r" b="b"/>
              <a:pathLst>
                <a:path w="1160145" h="652779">
                  <a:moveTo>
                    <a:pt x="831977" y="342900"/>
                  </a:moveTo>
                  <a:lnTo>
                    <a:pt x="1040510" y="342900"/>
                  </a:lnTo>
                  <a:lnTo>
                    <a:pt x="1078139" y="350807"/>
                  </a:lnTo>
                  <a:lnTo>
                    <a:pt x="1110897" y="372815"/>
                  </a:lnTo>
                  <a:lnTo>
                    <a:pt x="1136779" y="406350"/>
                  </a:lnTo>
                  <a:lnTo>
                    <a:pt x="1153778" y="448840"/>
                  </a:lnTo>
                  <a:lnTo>
                    <a:pt x="1159891" y="497713"/>
                  </a:lnTo>
                  <a:lnTo>
                    <a:pt x="1153778" y="546585"/>
                  </a:lnTo>
                  <a:lnTo>
                    <a:pt x="1136779" y="589075"/>
                  </a:lnTo>
                  <a:lnTo>
                    <a:pt x="1110897" y="622610"/>
                  </a:lnTo>
                  <a:lnTo>
                    <a:pt x="1078139" y="644618"/>
                  </a:lnTo>
                  <a:lnTo>
                    <a:pt x="1040510" y="652526"/>
                  </a:lnTo>
                  <a:lnTo>
                    <a:pt x="996695" y="652526"/>
                  </a:lnTo>
                </a:path>
                <a:path w="1160145" h="652779">
                  <a:moveTo>
                    <a:pt x="257556" y="0"/>
                  </a:moveTo>
                  <a:lnTo>
                    <a:pt x="132587" y="0"/>
                  </a:lnTo>
                  <a:lnTo>
                    <a:pt x="90562" y="8773"/>
                  </a:lnTo>
                  <a:lnTo>
                    <a:pt x="54150" y="33182"/>
                  </a:lnTo>
                  <a:lnTo>
                    <a:pt x="25493" y="70363"/>
                  </a:lnTo>
                  <a:lnTo>
                    <a:pt x="6729" y="117449"/>
                  </a:lnTo>
                  <a:lnTo>
                    <a:pt x="0" y="171576"/>
                  </a:lnTo>
                  <a:lnTo>
                    <a:pt x="6729" y="225997"/>
                  </a:lnTo>
                  <a:lnTo>
                    <a:pt x="25493" y="273120"/>
                  </a:lnTo>
                  <a:lnTo>
                    <a:pt x="54150" y="310190"/>
                  </a:lnTo>
                  <a:lnTo>
                    <a:pt x="90562" y="334453"/>
                  </a:lnTo>
                  <a:lnTo>
                    <a:pt x="132587" y="343153"/>
                  </a:lnTo>
                  <a:lnTo>
                    <a:pt x="215900" y="343153"/>
                  </a:lnTo>
                </a:path>
              </a:pathLst>
            </a:custGeom>
            <a:ln w="19812">
              <a:solidFill>
                <a:srgbClr val="527E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3666" y="3263645"/>
              <a:ext cx="153923" cy="153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114" y="2635757"/>
              <a:ext cx="124968" cy="1249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33701" y="2740024"/>
              <a:ext cx="935990" cy="791210"/>
            </a:xfrm>
            <a:custGeom>
              <a:avLst/>
              <a:gdLst/>
              <a:ahLst/>
              <a:cxnLst/>
              <a:rect l="l" t="t" r="r" b="b"/>
              <a:pathLst>
                <a:path w="935989" h="791210">
                  <a:moveTo>
                    <a:pt x="212090" y="390271"/>
                  </a:moveTo>
                  <a:lnTo>
                    <a:pt x="137160" y="390271"/>
                  </a:lnTo>
                </a:path>
                <a:path w="935989" h="791210">
                  <a:moveTo>
                    <a:pt x="111760" y="390144"/>
                  </a:moveTo>
                  <a:lnTo>
                    <a:pt x="34036" y="390144"/>
                  </a:lnTo>
                  <a:lnTo>
                    <a:pt x="20734" y="392799"/>
                  </a:lnTo>
                  <a:lnTo>
                    <a:pt x="9921" y="400050"/>
                  </a:lnTo>
                  <a:lnTo>
                    <a:pt x="2657" y="410825"/>
                  </a:lnTo>
                  <a:lnTo>
                    <a:pt x="0" y="424052"/>
                  </a:lnTo>
                  <a:lnTo>
                    <a:pt x="2657" y="437334"/>
                  </a:lnTo>
                  <a:lnTo>
                    <a:pt x="9921" y="448103"/>
                  </a:lnTo>
                  <a:lnTo>
                    <a:pt x="20734" y="455324"/>
                  </a:lnTo>
                  <a:lnTo>
                    <a:pt x="34036" y="457962"/>
                  </a:lnTo>
                  <a:lnTo>
                    <a:pt x="395478" y="457962"/>
                  </a:lnTo>
                  <a:lnTo>
                    <a:pt x="545719" y="618616"/>
                  </a:lnTo>
                  <a:lnTo>
                    <a:pt x="587248" y="636651"/>
                  </a:lnTo>
                  <a:lnTo>
                    <a:pt x="827913" y="637413"/>
                  </a:lnTo>
                  <a:lnTo>
                    <a:pt x="746506" y="734695"/>
                  </a:lnTo>
                  <a:lnTo>
                    <a:pt x="739985" y="746539"/>
                  </a:lnTo>
                  <a:lnTo>
                    <a:pt x="738536" y="759634"/>
                  </a:lnTo>
                  <a:lnTo>
                    <a:pt x="742184" y="772324"/>
                  </a:lnTo>
                  <a:lnTo>
                    <a:pt x="750951" y="782954"/>
                  </a:lnTo>
                  <a:lnTo>
                    <a:pt x="757047" y="788162"/>
                  </a:lnTo>
                  <a:lnTo>
                    <a:pt x="765301" y="791210"/>
                  </a:lnTo>
                  <a:lnTo>
                    <a:pt x="772922" y="791210"/>
                  </a:lnTo>
                  <a:lnTo>
                    <a:pt x="927608" y="626110"/>
                  </a:lnTo>
                  <a:lnTo>
                    <a:pt x="928370" y="625348"/>
                  </a:lnTo>
                  <a:lnTo>
                    <a:pt x="928370" y="624586"/>
                  </a:lnTo>
                  <a:lnTo>
                    <a:pt x="929132" y="623824"/>
                  </a:lnTo>
                  <a:lnTo>
                    <a:pt x="929132" y="623062"/>
                  </a:lnTo>
                  <a:lnTo>
                    <a:pt x="929894" y="623062"/>
                  </a:lnTo>
                  <a:lnTo>
                    <a:pt x="929894" y="622300"/>
                  </a:lnTo>
                  <a:lnTo>
                    <a:pt x="930656" y="620776"/>
                  </a:lnTo>
                  <a:lnTo>
                    <a:pt x="932179" y="619251"/>
                  </a:lnTo>
                  <a:lnTo>
                    <a:pt x="932941" y="617092"/>
                  </a:lnTo>
                  <a:lnTo>
                    <a:pt x="932941" y="616330"/>
                  </a:lnTo>
                  <a:lnTo>
                    <a:pt x="933576" y="616330"/>
                  </a:lnTo>
                  <a:lnTo>
                    <a:pt x="934338" y="614807"/>
                  </a:lnTo>
                  <a:lnTo>
                    <a:pt x="934338" y="613283"/>
                  </a:lnTo>
                  <a:lnTo>
                    <a:pt x="935101" y="611759"/>
                  </a:lnTo>
                  <a:lnTo>
                    <a:pt x="935101" y="610997"/>
                  </a:lnTo>
                  <a:lnTo>
                    <a:pt x="935101" y="610235"/>
                  </a:lnTo>
                  <a:lnTo>
                    <a:pt x="935101" y="608711"/>
                  </a:lnTo>
                  <a:lnTo>
                    <a:pt x="935863" y="607313"/>
                  </a:lnTo>
                  <a:lnTo>
                    <a:pt x="935863" y="600455"/>
                  </a:lnTo>
                  <a:lnTo>
                    <a:pt x="935101" y="598170"/>
                  </a:lnTo>
                  <a:lnTo>
                    <a:pt x="935101" y="597408"/>
                  </a:lnTo>
                  <a:lnTo>
                    <a:pt x="935101" y="596646"/>
                  </a:lnTo>
                  <a:lnTo>
                    <a:pt x="935101" y="595249"/>
                  </a:lnTo>
                  <a:lnTo>
                    <a:pt x="934338" y="593725"/>
                  </a:lnTo>
                  <a:lnTo>
                    <a:pt x="933576" y="592201"/>
                  </a:lnTo>
                  <a:lnTo>
                    <a:pt x="933576" y="591438"/>
                  </a:lnTo>
                  <a:lnTo>
                    <a:pt x="932941" y="590676"/>
                  </a:lnTo>
                  <a:lnTo>
                    <a:pt x="932941" y="589914"/>
                  </a:lnTo>
                  <a:lnTo>
                    <a:pt x="932179" y="589152"/>
                  </a:lnTo>
                  <a:lnTo>
                    <a:pt x="931418" y="587628"/>
                  </a:lnTo>
                  <a:lnTo>
                    <a:pt x="930656" y="586866"/>
                  </a:lnTo>
                  <a:lnTo>
                    <a:pt x="930656" y="586104"/>
                  </a:lnTo>
                  <a:lnTo>
                    <a:pt x="930656" y="585342"/>
                  </a:lnTo>
                  <a:lnTo>
                    <a:pt x="929894" y="585342"/>
                  </a:lnTo>
                  <a:lnTo>
                    <a:pt x="929132" y="583946"/>
                  </a:lnTo>
                  <a:lnTo>
                    <a:pt x="925322" y="580136"/>
                  </a:lnTo>
                  <a:lnTo>
                    <a:pt x="789432" y="441451"/>
                  </a:lnTo>
                  <a:lnTo>
                    <a:pt x="778390" y="433796"/>
                  </a:lnTo>
                  <a:lnTo>
                    <a:pt x="765587" y="431165"/>
                  </a:lnTo>
                  <a:lnTo>
                    <a:pt x="752641" y="433486"/>
                  </a:lnTo>
                  <a:lnTo>
                    <a:pt x="741172" y="440689"/>
                  </a:lnTo>
                  <a:lnTo>
                    <a:pt x="733516" y="451731"/>
                  </a:lnTo>
                  <a:lnTo>
                    <a:pt x="730885" y="464534"/>
                  </a:lnTo>
                  <a:lnTo>
                    <a:pt x="733206" y="477480"/>
                  </a:lnTo>
                  <a:lnTo>
                    <a:pt x="740410" y="488950"/>
                  </a:lnTo>
                  <a:lnTo>
                    <a:pt x="818896" y="569595"/>
                  </a:lnTo>
                  <a:lnTo>
                    <a:pt x="590931" y="568833"/>
                  </a:lnTo>
                  <a:lnTo>
                    <a:pt x="440817" y="408177"/>
                  </a:lnTo>
                  <a:lnTo>
                    <a:pt x="399288" y="390144"/>
                  </a:lnTo>
                  <a:lnTo>
                    <a:pt x="253619" y="390144"/>
                  </a:lnTo>
                </a:path>
                <a:path w="935989" h="791210">
                  <a:moveTo>
                    <a:pt x="387096" y="341757"/>
                  </a:moveTo>
                  <a:lnTo>
                    <a:pt x="545084" y="173227"/>
                  </a:lnTo>
                  <a:lnTo>
                    <a:pt x="586740" y="155066"/>
                  </a:lnTo>
                  <a:lnTo>
                    <a:pt x="827786" y="154304"/>
                  </a:lnTo>
                  <a:lnTo>
                    <a:pt x="746125" y="56769"/>
                  </a:lnTo>
                  <a:lnTo>
                    <a:pt x="739624" y="44850"/>
                  </a:lnTo>
                  <a:lnTo>
                    <a:pt x="738219" y="31718"/>
                  </a:lnTo>
                  <a:lnTo>
                    <a:pt x="741910" y="19014"/>
                  </a:lnTo>
                  <a:lnTo>
                    <a:pt x="750697" y="8382"/>
                  </a:lnTo>
                  <a:lnTo>
                    <a:pt x="756793" y="3048"/>
                  </a:lnTo>
                  <a:lnTo>
                    <a:pt x="765048" y="0"/>
                  </a:lnTo>
                  <a:lnTo>
                    <a:pt x="772668" y="0"/>
                  </a:lnTo>
                  <a:lnTo>
                    <a:pt x="927608" y="165608"/>
                  </a:lnTo>
                  <a:lnTo>
                    <a:pt x="928370" y="166370"/>
                  </a:lnTo>
                  <a:lnTo>
                    <a:pt x="928370" y="167132"/>
                  </a:lnTo>
                  <a:lnTo>
                    <a:pt x="929132" y="167894"/>
                  </a:lnTo>
                  <a:lnTo>
                    <a:pt x="929132" y="168655"/>
                  </a:lnTo>
                  <a:lnTo>
                    <a:pt x="929894" y="168655"/>
                  </a:lnTo>
                  <a:lnTo>
                    <a:pt x="929894" y="169417"/>
                  </a:lnTo>
                  <a:lnTo>
                    <a:pt x="930656" y="170941"/>
                  </a:lnTo>
                  <a:lnTo>
                    <a:pt x="932179" y="172465"/>
                  </a:lnTo>
                  <a:lnTo>
                    <a:pt x="932941" y="174625"/>
                  </a:lnTo>
                  <a:lnTo>
                    <a:pt x="932941" y="175387"/>
                  </a:lnTo>
                  <a:lnTo>
                    <a:pt x="933703" y="175387"/>
                  </a:lnTo>
                  <a:lnTo>
                    <a:pt x="934465" y="176911"/>
                  </a:lnTo>
                  <a:lnTo>
                    <a:pt x="934465" y="178435"/>
                  </a:lnTo>
                  <a:lnTo>
                    <a:pt x="935101" y="179959"/>
                  </a:lnTo>
                  <a:lnTo>
                    <a:pt x="935101" y="180721"/>
                  </a:lnTo>
                  <a:lnTo>
                    <a:pt x="935101" y="181483"/>
                  </a:lnTo>
                  <a:lnTo>
                    <a:pt x="935101" y="183007"/>
                  </a:lnTo>
                  <a:lnTo>
                    <a:pt x="935863" y="184530"/>
                  </a:lnTo>
                  <a:lnTo>
                    <a:pt x="935863" y="186816"/>
                  </a:lnTo>
                  <a:lnTo>
                    <a:pt x="935863" y="191262"/>
                  </a:lnTo>
                  <a:lnTo>
                    <a:pt x="935101" y="193548"/>
                  </a:lnTo>
                  <a:lnTo>
                    <a:pt x="935101" y="194310"/>
                  </a:lnTo>
                  <a:lnTo>
                    <a:pt x="935101" y="195072"/>
                  </a:lnTo>
                  <a:lnTo>
                    <a:pt x="935101" y="196596"/>
                  </a:lnTo>
                  <a:lnTo>
                    <a:pt x="934465" y="198120"/>
                  </a:lnTo>
                  <a:lnTo>
                    <a:pt x="933703" y="199644"/>
                  </a:lnTo>
                  <a:lnTo>
                    <a:pt x="933703" y="200405"/>
                  </a:lnTo>
                  <a:lnTo>
                    <a:pt x="932941" y="201167"/>
                  </a:lnTo>
                  <a:lnTo>
                    <a:pt x="932941" y="201929"/>
                  </a:lnTo>
                  <a:lnTo>
                    <a:pt x="932179" y="202691"/>
                  </a:lnTo>
                  <a:lnTo>
                    <a:pt x="931418" y="204215"/>
                  </a:lnTo>
                  <a:lnTo>
                    <a:pt x="930656" y="204977"/>
                  </a:lnTo>
                  <a:lnTo>
                    <a:pt x="930656" y="205612"/>
                  </a:lnTo>
                  <a:lnTo>
                    <a:pt x="930656" y="206375"/>
                  </a:lnTo>
                  <a:lnTo>
                    <a:pt x="929894" y="206375"/>
                  </a:lnTo>
                  <a:lnTo>
                    <a:pt x="929132" y="207899"/>
                  </a:lnTo>
                  <a:lnTo>
                    <a:pt x="925322" y="211709"/>
                  </a:lnTo>
                  <a:lnTo>
                    <a:pt x="789305" y="350774"/>
                  </a:lnTo>
                  <a:lnTo>
                    <a:pt x="778244" y="358501"/>
                  </a:lnTo>
                  <a:lnTo>
                    <a:pt x="765397" y="361156"/>
                  </a:lnTo>
                  <a:lnTo>
                    <a:pt x="752407" y="358810"/>
                  </a:lnTo>
                  <a:lnTo>
                    <a:pt x="740918" y="351536"/>
                  </a:lnTo>
                  <a:lnTo>
                    <a:pt x="733262" y="340492"/>
                  </a:lnTo>
                  <a:lnTo>
                    <a:pt x="730631" y="327675"/>
                  </a:lnTo>
                  <a:lnTo>
                    <a:pt x="732952" y="314692"/>
                  </a:lnTo>
                  <a:lnTo>
                    <a:pt x="740156" y="303149"/>
                  </a:lnTo>
                  <a:lnTo>
                    <a:pt x="818769" y="222250"/>
                  </a:lnTo>
                  <a:lnTo>
                    <a:pt x="590423" y="223012"/>
                  </a:lnTo>
                  <a:lnTo>
                    <a:pt x="455930" y="36741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935223" y="5033771"/>
            <a:ext cx="363220" cy="363220"/>
            <a:chOff x="2935223" y="5033771"/>
            <a:chExt cx="363220" cy="363220"/>
          </a:xfrm>
        </p:grpSpPr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0028" y="5117718"/>
              <a:ext cx="192976" cy="19294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9451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899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916423" y="5033771"/>
            <a:ext cx="363220" cy="363220"/>
            <a:chOff x="4916423" y="5033771"/>
            <a:chExt cx="363220" cy="363220"/>
          </a:xfrm>
        </p:grpSpPr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9926" y="5117718"/>
              <a:ext cx="192897" cy="19294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926329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929628" y="5033771"/>
            <a:ext cx="363220" cy="363220"/>
            <a:chOff x="6929628" y="5033771"/>
            <a:chExt cx="363220" cy="363220"/>
          </a:xfrm>
        </p:grpSpPr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4273" y="5117718"/>
              <a:ext cx="192913" cy="19294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939534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8927592" y="5033771"/>
            <a:ext cx="363220" cy="363220"/>
            <a:chOff x="8927592" y="5033771"/>
            <a:chExt cx="363220" cy="363220"/>
          </a:xfrm>
        </p:grpSpPr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11221" y="5117718"/>
              <a:ext cx="192881" cy="19294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937498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0910316" y="5033771"/>
            <a:ext cx="363220" cy="363220"/>
            <a:chOff x="10910316" y="5033771"/>
            <a:chExt cx="363220" cy="363220"/>
          </a:xfrm>
        </p:grpSpPr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94580" y="5117718"/>
              <a:ext cx="192913" cy="19294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920222" y="5043677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0" y="171450"/>
                  </a:moveTo>
                  <a:lnTo>
                    <a:pt x="6120" y="125853"/>
                  </a:lnTo>
                  <a:lnTo>
                    <a:pt x="23396" y="84892"/>
                  </a:lnTo>
                  <a:lnTo>
                    <a:pt x="50196" y="50196"/>
                  </a:lnTo>
                  <a:lnTo>
                    <a:pt x="84892" y="23396"/>
                  </a:lnTo>
                  <a:lnTo>
                    <a:pt x="125853" y="6120"/>
                  </a:lnTo>
                  <a:lnTo>
                    <a:pt x="171450" y="0"/>
                  </a:lnTo>
                  <a:lnTo>
                    <a:pt x="217046" y="6120"/>
                  </a:lnTo>
                  <a:lnTo>
                    <a:pt x="258007" y="23396"/>
                  </a:lnTo>
                  <a:lnTo>
                    <a:pt x="292703" y="50196"/>
                  </a:lnTo>
                  <a:lnTo>
                    <a:pt x="319503" y="84892"/>
                  </a:lnTo>
                  <a:lnTo>
                    <a:pt x="336779" y="125853"/>
                  </a:lnTo>
                  <a:lnTo>
                    <a:pt x="342900" y="171450"/>
                  </a:lnTo>
                  <a:lnTo>
                    <a:pt x="336779" y="217046"/>
                  </a:lnTo>
                  <a:lnTo>
                    <a:pt x="319503" y="258007"/>
                  </a:lnTo>
                  <a:lnTo>
                    <a:pt x="292703" y="292703"/>
                  </a:lnTo>
                  <a:lnTo>
                    <a:pt x="258007" y="319503"/>
                  </a:lnTo>
                  <a:lnTo>
                    <a:pt x="217046" y="336779"/>
                  </a:lnTo>
                  <a:lnTo>
                    <a:pt x="171450" y="342900"/>
                  </a:lnTo>
                  <a:lnTo>
                    <a:pt x="125853" y="336779"/>
                  </a:lnTo>
                  <a:lnTo>
                    <a:pt x="84892" y="319503"/>
                  </a:lnTo>
                  <a:lnTo>
                    <a:pt x="50196" y="292703"/>
                  </a:lnTo>
                  <a:lnTo>
                    <a:pt x="23396" y="258007"/>
                  </a:lnTo>
                  <a:lnTo>
                    <a:pt x="6120" y="217046"/>
                  </a:lnTo>
                  <a:lnTo>
                    <a:pt x="0" y="171450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2021,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5734685" cy="126746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4000" spc="95" dirty="0"/>
              <a:t>P</a:t>
            </a:r>
            <a:r>
              <a:rPr sz="4000" spc="20" dirty="0"/>
              <a:t>u</a:t>
            </a:r>
            <a:r>
              <a:rPr sz="4000" spc="-80" dirty="0"/>
              <a:t>r</a:t>
            </a:r>
            <a:r>
              <a:rPr sz="4000" spc="90" dirty="0"/>
              <a:t>p</a:t>
            </a:r>
            <a:r>
              <a:rPr sz="4000" spc="70" dirty="0"/>
              <a:t>o</a:t>
            </a:r>
            <a:r>
              <a:rPr sz="4000" spc="20" dirty="0"/>
              <a:t>s</a:t>
            </a:r>
            <a:r>
              <a:rPr sz="4000" spc="-190" dirty="0"/>
              <a:t>e</a:t>
            </a:r>
            <a:r>
              <a:rPr sz="4000" spc="85" dirty="0"/>
              <a:t>-</a:t>
            </a:r>
            <a:r>
              <a:rPr sz="4000" spc="95" dirty="0"/>
              <a:t>b</a:t>
            </a:r>
            <a:r>
              <a:rPr sz="4000" spc="20" dirty="0"/>
              <a:t>u</a:t>
            </a:r>
            <a:r>
              <a:rPr sz="4000" spc="-35" dirty="0"/>
              <a:t>i</a:t>
            </a:r>
            <a:r>
              <a:rPr sz="4000" spc="120" dirty="0"/>
              <a:t>l</a:t>
            </a:r>
            <a:r>
              <a:rPr sz="4000" spc="60" dirty="0"/>
              <a:t>t</a:t>
            </a:r>
            <a:r>
              <a:rPr sz="4000" spc="-434" dirty="0"/>
              <a:t> </a:t>
            </a:r>
            <a:r>
              <a:rPr sz="4000" spc="85" dirty="0"/>
              <a:t>d</a:t>
            </a:r>
            <a:r>
              <a:rPr sz="4000" spc="30" dirty="0"/>
              <a:t>a</a:t>
            </a:r>
            <a:r>
              <a:rPr sz="4000" spc="-35" dirty="0"/>
              <a:t>t</a:t>
            </a:r>
            <a:r>
              <a:rPr sz="4000" spc="30" dirty="0"/>
              <a:t>a</a:t>
            </a:r>
            <a:r>
              <a:rPr sz="4000" spc="95" dirty="0"/>
              <a:t>b</a:t>
            </a:r>
            <a:r>
              <a:rPr sz="4000" spc="30" dirty="0"/>
              <a:t>a</a:t>
            </a:r>
            <a:r>
              <a:rPr sz="4000" spc="20" dirty="0"/>
              <a:t>s</a:t>
            </a:r>
            <a:r>
              <a:rPr sz="4000" spc="-185" dirty="0"/>
              <a:t>e</a:t>
            </a:r>
            <a:r>
              <a:rPr sz="4000" spc="114" dirty="0"/>
              <a:t>s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55" dirty="0">
                <a:solidFill>
                  <a:srgbClr val="FFAD00"/>
                </a:solidFill>
              </a:rPr>
              <a:t>U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dirty="0">
                <a:solidFill>
                  <a:srgbClr val="FFAD00"/>
                </a:solidFill>
              </a:rPr>
              <a:t>  </a:t>
            </a:r>
            <a:r>
              <a:rPr sz="1200" spc="-175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60" dirty="0">
                <a:solidFill>
                  <a:srgbClr val="FFAD00"/>
                </a:solidFill>
              </a:rPr>
              <a:t>H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65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G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60" dirty="0">
                <a:solidFill>
                  <a:srgbClr val="FFAD00"/>
                </a:solidFill>
              </a:rPr>
              <a:t>H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75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55" dirty="0">
                <a:solidFill>
                  <a:srgbClr val="FFAD00"/>
                </a:solidFill>
              </a:rPr>
              <a:t> </a:t>
            </a:r>
            <a:r>
              <a:rPr sz="1200" spc="-55" dirty="0">
                <a:solidFill>
                  <a:srgbClr val="FFAD00"/>
                </a:solidFill>
              </a:rPr>
              <a:t>F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75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60" dirty="0">
                <a:solidFill>
                  <a:srgbClr val="FFAD00"/>
                </a:solidFill>
              </a:rPr>
              <a:t>H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dirty="0">
                <a:solidFill>
                  <a:srgbClr val="FFAD00"/>
                </a:solidFill>
              </a:rPr>
              <a:t> </a:t>
            </a:r>
            <a:r>
              <a:rPr sz="1200" spc="175" dirty="0">
                <a:solidFill>
                  <a:srgbClr val="FFAD00"/>
                </a:solidFill>
              </a:rPr>
              <a:t> </a:t>
            </a:r>
            <a:r>
              <a:rPr sz="1200" spc="-95" dirty="0">
                <a:solidFill>
                  <a:srgbClr val="FFAD00"/>
                </a:solidFill>
              </a:rPr>
              <a:t>J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0" dirty="0">
                <a:solidFill>
                  <a:srgbClr val="FFAD00"/>
                </a:solidFill>
              </a:rPr>
              <a:t>B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085213" y="3966717"/>
            <a:ext cx="1247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1800" b="1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-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“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ideal”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4517" y="4017391"/>
            <a:ext cx="1818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Graph</a:t>
            </a:r>
            <a:r>
              <a:rPr kumimoji="0" sz="1800" b="1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3451" y="4719573"/>
            <a:ext cx="24504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Time-series</a:t>
            </a:r>
            <a:r>
              <a:rPr kumimoji="0" sz="1800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Ledger</a:t>
            </a:r>
            <a:r>
              <a:rPr kumimoji="0" sz="18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192" y="1396238"/>
            <a:ext cx="5860796" cy="4446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96378" y="1271396"/>
            <a:ext cx="3836670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Relational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781050" lvl="0" indent="823594" algn="l" defTabSz="914400" rtl="0" eaLnBrk="1" fontAlgn="auto" latinLnBrk="0" hangingPunct="1">
              <a:lnSpc>
                <a:spcPts val="606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Key-value</a:t>
            </a:r>
            <a:r>
              <a:rPr kumimoji="0" sz="1800" b="1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 </a:t>
            </a:r>
            <a:r>
              <a:rPr kumimoji="0" sz="1800" b="1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Document</a:t>
            </a:r>
            <a:r>
              <a:rPr kumimoji="0" sz="18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000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Wide-column</a:t>
            </a:r>
            <a:r>
              <a:rPr kumimoji="0" sz="1800" b="1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12985" y="5904991"/>
            <a:ext cx="2207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1200" cap="none" spc="-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3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.</a:t>
            </a:r>
            <a:r>
              <a:rPr kumimoji="0" sz="28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8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more!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847" y="6459423"/>
            <a:ext cx="284226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reserved.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8515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S</a:t>
            </a:r>
            <a:r>
              <a:rPr sz="4000" spc="-35" dirty="0"/>
              <a:t>t</a:t>
            </a:r>
            <a:r>
              <a:rPr sz="4000" spc="-185" dirty="0"/>
              <a:t>e</a:t>
            </a:r>
            <a:r>
              <a:rPr sz="4000" spc="185" dirty="0"/>
              <a:t>p</a:t>
            </a:r>
            <a:r>
              <a:rPr sz="4000" spc="-425" dirty="0"/>
              <a:t> </a:t>
            </a:r>
            <a:r>
              <a:rPr sz="4000" spc="-55" dirty="0"/>
              <a:t>4</a:t>
            </a:r>
            <a:r>
              <a:rPr sz="4000" spc="-225" dirty="0"/>
              <a:t>:</a:t>
            </a:r>
            <a:r>
              <a:rPr sz="4000" spc="-430" dirty="0"/>
              <a:t> </a:t>
            </a:r>
            <a:r>
              <a:rPr sz="4000" spc="265" dirty="0"/>
              <a:t>S</a:t>
            </a:r>
            <a:r>
              <a:rPr sz="4000" spc="90" dirty="0"/>
              <a:t>p</a:t>
            </a:r>
            <a:r>
              <a:rPr sz="4000" spc="-185" dirty="0"/>
              <a:t>e</a:t>
            </a:r>
            <a:r>
              <a:rPr sz="4000" spc="-190" dirty="0"/>
              <a:t>c</a:t>
            </a:r>
            <a:r>
              <a:rPr sz="4000" spc="-35" dirty="0"/>
              <a:t>i</a:t>
            </a:r>
            <a:r>
              <a:rPr sz="4000" spc="30" dirty="0"/>
              <a:t>a</a:t>
            </a:r>
            <a:r>
              <a:rPr sz="4000" spc="120" dirty="0"/>
              <a:t>l</a:t>
            </a:r>
            <a:r>
              <a:rPr sz="4000" spc="-35" dirty="0"/>
              <a:t>i</a:t>
            </a:r>
            <a:r>
              <a:rPr sz="4000" spc="-215" dirty="0"/>
              <a:t>z</a:t>
            </a:r>
            <a:r>
              <a:rPr sz="4000" spc="-185" dirty="0"/>
              <a:t>e</a:t>
            </a:r>
            <a:r>
              <a:rPr sz="4000" spc="180" dirty="0"/>
              <a:t>d</a:t>
            </a:r>
            <a:r>
              <a:rPr sz="4000" spc="-425" dirty="0"/>
              <a:t> </a:t>
            </a:r>
            <a:r>
              <a:rPr sz="4000" spc="85" dirty="0"/>
              <a:t>d</a:t>
            </a:r>
            <a:r>
              <a:rPr sz="4000" spc="30" dirty="0"/>
              <a:t>a</a:t>
            </a:r>
            <a:r>
              <a:rPr sz="4000" spc="-35" dirty="0"/>
              <a:t>t</a:t>
            </a:r>
            <a:r>
              <a:rPr sz="4000" spc="130" dirty="0"/>
              <a:t>a</a:t>
            </a:r>
            <a:r>
              <a:rPr sz="4000" spc="-420" dirty="0"/>
              <a:t> </a:t>
            </a:r>
            <a:r>
              <a:rPr sz="4000" spc="-35" dirty="0"/>
              <a:t>i</a:t>
            </a:r>
            <a:r>
              <a:rPr sz="4000" spc="60" dirty="0"/>
              <a:t>n</a:t>
            </a:r>
            <a:r>
              <a:rPr sz="4000" spc="-35" dirty="0"/>
              <a:t>t</a:t>
            </a:r>
            <a:r>
              <a:rPr sz="4000" spc="-185" dirty="0"/>
              <a:t>e</a:t>
            </a:r>
            <a:r>
              <a:rPr sz="4000" spc="-80" dirty="0"/>
              <a:t>r</a:t>
            </a:r>
            <a:r>
              <a:rPr sz="4000" spc="30" dirty="0"/>
              <a:t>a</a:t>
            </a:r>
            <a:r>
              <a:rPr sz="4000" spc="-190" dirty="0"/>
              <a:t>c</a:t>
            </a:r>
            <a:r>
              <a:rPr sz="4000" spc="-35" dirty="0"/>
              <a:t>ti</a:t>
            </a:r>
            <a:r>
              <a:rPr sz="4000" spc="70" dirty="0"/>
              <a:t>o</a:t>
            </a:r>
            <a:r>
              <a:rPr sz="4000" spc="60" dirty="0"/>
              <a:t>n</a:t>
            </a:r>
            <a:r>
              <a:rPr sz="4000" spc="114" dirty="0"/>
              <a:t>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310878" y="2180082"/>
            <a:ext cx="2192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Cache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frequently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accessed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1" i="0" u="none" strike="noStrike" kern="1200" cap="none" spc="-2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</a:t>
            </a:r>
            <a:r>
              <a:rPr kumimoji="0" sz="1200" b="1" i="0" u="none" strike="noStrike" kern="1200" cap="none" spc="-4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4285" y="3961066"/>
            <a:ext cx="70548" cy="704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0650" y="4110307"/>
            <a:ext cx="70500" cy="70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8853" y="4257230"/>
            <a:ext cx="70484" cy="704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9421" y="4403058"/>
            <a:ext cx="70453" cy="7054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21528" y="1837150"/>
            <a:ext cx="3689985" cy="3713479"/>
            <a:chOff x="5621528" y="1837150"/>
            <a:chExt cx="3689985" cy="3713479"/>
          </a:xfrm>
        </p:grpSpPr>
        <p:sp>
          <p:nvSpPr>
            <p:cNvPr id="10" name="object 10"/>
            <p:cNvSpPr/>
            <p:nvPr/>
          </p:nvSpPr>
          <p:spPr>
            <a:xfrm>
              <a:off x="8506536" y="2171737"/>
              <a:ext cx="567690" cy="499109"/>
            </a:xfrm>
            <a:custGeom>
              <a:avLst/>
              <a:gdLst/>
              <a:ahLst/>
              <a:cxnLst/>
              <a:rect l="l" t="t" r="r" b="b"/>
              <a:pathLst>
                <a:path w="567690" h="499110">
                  <a:moveTo>
                    <a:pt x="433857" y="189522"/>
                  </a:moveTo>
                  <a:lnTo>
                    <a:pt x="420878" y="165023"/>
                  </a:lnTo>
                  <a:lnTo>
                    <a:pt x="411645" y="160248"/>
                  </a:lnTo>
                  <a:lnTo>
                    <a:pt x="411645" y="189522"/>
                  </a:lnTo>
                  <a:lnTo>
                    <a:pt x="411645" y="218808"/>
                  </a:lnTo>
                  <a:lnTo>
                    <a:pt x="411645" y="442226"/>
                  </a:lnTo>
                  <a:lnTo>
                    <a:pt x="403288" y="452742"/>
                  </a:lnTo>
                  <a:lnTo>
                    <a:pt x="378701" y="463981"/>
                  </a:lnTo>
                  <a:lnTo>
                    <a:pt x="338632" y="472935"/>
                  </a:lnTo>
                  <a:lnTo>
                    <a:pt x="283794" y="476580"/>
                  </a:lnTo>
                  <a:lnTo>
                    <a:pt x="228993" y="472935"/>
                  </a:lnTo>
                  <a:lnTo>
                    <a:pt x="189001" y="463981"/>
                  </a:lnTo>
                  <a:lnTo>
                    <a:pt x="164490" y="452742"/>
                  </a:lnTo>
                  <a:lnTo>
                    <a:pt x="156171" y="442226"/>
                  </a:lnTo>
                  <a:lnTo>
                    <a:pt x="156171" y="387311"/>
                  </a:lnTo>
                  <a:lnTo>
                    <a:pt x="180975" y="400177"/>
                  </a:lnTo>
                  <a:lnTo>
                    <a:pt x="228993" y="410908"/>
                  </a:lnTo>
                  <a:lnTo>
                    <a:pt x="283794" y="414515"/>
                  </a:lnTo>
                  <a:lnTo>
                    <a:pt x="338632" y="410908"/>
                  </a:lnTo>
                  <a:lnTo>
                    <a:pt x="386727" y="400177"/>
                  </a:lnTo>
                  <a:lnTo>
                    <a:pt x="411645" y="387273"/>
                  </a:lnTo>
                  <a:lnTo>
                    <a:pt x="411645" y="357987"/>
                  </a:lnTo>
                  <a:lnTo>
                    <a:pt x="403288" y="368274"/>
                  </a:lnTo>
                  <a:lnTo>
                    <a:pt x="378701" y="379539"/>
                  </a:lnTo>
                  <a:lnTo>
                    <a:pt x="338632" y="388620"/>
                  </a:lnTo>
                  <a:lnTo>
                    <a:pt x="283794" y="392353"/>
                  </a:lnTo>
                  <a:lnTo>
                    <a:pt x="228993" y="388620"/>
                  </a:lnTo>
                  <a:lnTo>
                    <a:pt x="189001" y="379539"/>
                  </a:lnTo>
                  <a:lnTo>
                    <a:pt x="164490" y="368274"/>
                  </a:lnTo>
                  <a:lnTo>
                    <a:pt x="156171" y="357987"/>
                  </a:lnTo>
                  <a:lnTo>
                    <a:pt x="156171" y="303072"/>
                  </a:lnTo>
                  <a:lnTo>
                    <a:pt x="180975" y="315937"/>
                  </a:lnTo>
                  <a:lnTo>
                    <a:pt x="228993" y="326669"/>
                  </a:lnTo>
                  <a:lnTo>
                    <a:pt x="283794" y="330288"/>
                  </a:lnTo>
                  <a:lnTo>
                    <a:pt x="338632" y="326669"/>
                  </a:lnTo>
                  <a:lnTo>
                    <a:pt x="386727" y="315937"/>
                  </a:lnTo>
                  <a:lnTo>
                    <a:pt x="411645" y="303047"/>
                  </a:lnTo>
                  <a:lnTo>
                    <a:pt x="411645" y="273761"/>
                  </a:lnTo>
                  <a:lnTo>
                    <a:pt x="403288" y="284035"/>
                  </a:lnTo>
                  <a:lnTo>
                    <a:pt x="378701" y="295300"/>
                  </a:lnTo>
                  <a:lnTo>
                    <a:pt x="338632" y="304380"/>
                  </a:lnTo>
                  <a:lnTo>
                    <a:pt x="283794" y="308114"/>
                  </a:lnTo>
                  <a:lnTo>
                    <a:pt x="228993" y="304380"/>
                  </a:lnTo>
                  <a:lnTo>
                    <a:pt x="189001" y="295300"/>
                  </a:lnTo>
                  <a:lnTo>
                    <a:pt x="164490" y="284035"/>
                  </a:lnTo>
                  <a:lnTo>
                    <a:pt x="156171" y="273761"/>
                  </a:lnTo>
                  <a:lnTo>
                    <a:pt x="156171" y="218846"/>
                  </a:lnTo>
                  <a:lnTo>
                    <a:pt x="180975" y="231711"/>
                  </a:lnTo>
                  <a:lnTo>
                    <a:pt x="228993" y="242443"/>
                  </a:lnTo>
                  <a:lnTo>
                    <a:pt x="283794" y="246049"/>
                  </a:lnTo>
                  <a:lnTo>
                    <a:pt x="338632" y="242443"/>
                  </a:lnTo>
                  <a:lnTo>
                    <a:pt x="386727" y="231711"/>
                  </a:lnTo>
                  <a:lnTo>
                    <a:pt x="401840" y="223875"/>
                  </a:lnTo>
                  <a:lnTo>
                    <a:pt x="411645" y="218808"/>
                  </a:lnTo>
                  <a:lnTo>
                    <a:pt x="411645" y="189522"/>
                  </a:lnTo>
                  <a:lnTo>
                    <a:pt x="403288" y="199796"/>
                  </a:lnTo>
                  <a:lnTo>
                    <a:pt x="378701" y="211061"/>
                  </a:lnTo>
                  <a:lnTo>
                    <a:pt x="338632" y="220154"/>
                  </a:lnTo>
                  <a:lnTo>
                    <a:pt x="283794" y="223875"/>
                  </a:lnTo>
                  <a:lnTo>
                    <a:pt x="228993" y="220154"/>
                  </a:lnTo>
                  <a:lnTo>
                    <a:pt x="189001" y="211061"/>
                  </a:lnTo>
                  <a:lnTo>
                    <a:pt x="164490" y="199796"/>
                  </a:lnTo>
                  <a:lnTo>
                    <a:pt x="156171" y="189522"/>
                  </a:lnTo>
                  <a:lnTo>
                    <a:pt x="164490" y="179247"/>
                  </a:lnTo>
                  <a:lnTo>
                    <a:pt x="189001" y="167982"/>
                  </a:lnTo>
                  <a:lnTo>
                    <a:pt x="228993" y="158902"/>
                  </a:lnTo>
                  <a:lnTo>
                    <a:pt x="283794" y="155168"/>
                  </a:lnTo>
                  <a:lnTo>
                    <a:pt x="338582" y="158902"/>
                  </a:lnTo>
                  <a:lnTo>
                    <a:pt x="378663" y="167982"/>
                  </a:lnTo>
                  <a:lnTo>
                    <a:pt x="403275" y="179247"/>
                  </a:lnTo>
                  <a:lnTo>
                    <a:pt x="411645" y="189522"/>
                  </a:lnTo>
                  <a:lnTo>
                    <a:pt x="411645" y="160248"/>
                  </a:lnTo>
                  <a:lnTo>
                    <a:pt x="401840" y="155168"/>
                  </a:lnTo>
                  <a:lnTo>
                    <a:pt x="386727" y="147332"/>
                  </a:lnTo>
                  <a:lnTo>
                    <a:pt x="338632" y="136613"/>
                  </a:lnTo>
                  <a:lnTo>
                    <a:pt x="283794" y="132994"/>
                  </a:lnTo>
                  <a:lnTo>
                    <a:pt x="228993" y="136613"/>
                  </a:lnTo>
                  <a:lnTo>
                    <a:pt x="180975" y="147332"/>
                  </a:lnTo>
                  <a:lnTo>
                    <a:pt x="146900" y="165023"/>
                  </a:lnTo>
                  <a:lnTo>
                    <a:pt x="133959" y="189522"/>
                  </a:lnTo>
                  <a:lnTo>
                    <a:pt x="133959" y="273761"/>
                  </a:lnTo>
                  <a:lnTo>
                    <a:pt x="133959" y="357987"/>
                  </a:lnTo>
                  <a:lnTo>
                    <a:pt x="133959" y="442226"/>
                  </a:lnTo>
                  <a:lnTo>
                    <a:pt x="146900" y="466725"/>
                  </a:lnTo>
                  <a:lnTo>
                    <a:pt x="180975" y="484416"/>
                  </a:lnTo>
                  <a:lnTo>
                    <a:pt x="228993" y="495134"/>
                  </a:lnTo>
                  <a:lnTo>
                    <a:pt x="283794" y="498754"/>
                  </a:lnTo>
                  <a:lnTo>
                    <a:pt x="338632" y="495134"/>
                  </a:lnTo>
                  <a:lnTo>
                    <a:pt x="386727" y="484416"/>
                  </a:lnTo>
                  <a:lnTo>
                    <a:pt x="420878" y="466725"/>
                  </a:lnTo>
                  <a:lnTo>
                    <a:pt x="433857" y="442226"/>
                  </a:lnTo>
                  <a:lnTo>
                    <a:pt x="433857" y="357987"/>
                  </a:lnTo>
                  <a:lnTo>
                    <a:pt x="433857" y="273761"/>
                  </a:lnTo>
                  <a:lnTo>
                    <a:pt x="433857" y="189522"/>
                  </a:lnTo>
                  <a:close/>
                </a:path>
                <a:path w="567690" h="499110">
                  <a:moveTo>
                    <a:pt x="567143" y="4953"/>
                  </a:moveTo>
                  <a:lnTo>
                    <a:pt x="562165" y="0"/>
                  </a:lnTo>
                  <a:lnTo>
                    <a:pt x="5651" y="0"/>
                  </a:lnTo>
                  <a:lnTo>
                    <a:pt x="673" y="4953"/>
                  </a:lnTo>
                  <a:lnTo>
                    <a:pt x="673" y="41363"/>
                  </a:lnTo>
                  <a:lnTo>
                    <a:pt x="5651" y="46329"/>
                  </a:lnTo>
                  <a:lnTo>
                    <a:pt x="11785" y="46329"/>
                  </a:lnTo>
                  <a:lnTo>
                    <a:pt x="20764" y="48653"/>
                  </a:lnTo>
                  <a:lnTo>
                    <a:pt x="27927" y="54025"/>
                  </a:lnTo>
                  <a:lnTo>
                    <a:pt x="32575" y="61671"/>
                  </a:lnTo>
                  <a:lnTo>
                    <a:pt x="34010" y="71183"/>
                  </a:lnTo>
                  <a:lnTo>
                    <a:pt x="32410" y="80378"/>
                  </a:lnTo>
                  <a:lnTo>
                    <a:pt x="27571" y="87972"/>
                  </a:lnTo>
                  <a:lnTo>
                    <a:pt x="20231" y="93218"/>
                  </a:lnTo>
                  <a:lnTo>
                    <a:pt x="11112" y="95313"/>
                  </a:lnTo>
                  <a:lnTo>
                    <a:pt x="4978" y="95313"/>
                  </a:lnTo>
                  <a:lnTo>
                    <a:pt x="0" y="100279"/>
                  </a:lnTo>
                  <a:lnTo>
                    <a:pt x="12" y="305371"/>
                  </a:lnTo>
                  <a:lnTo>
                    <a:pt x="4978" y="310337"/>
                  </a:lnTo>
                  <a:lnTo>
                    <a:pt x="111747" y="310337"/>
                  </a:lnTo>
                  <a:lnTo>
                    <a:pt x="111747" y="288163"/>
                  </a:lnTo>
                  <a:lnTo>
                    <a:pt x="67310" y="288163"/>
                  </a:lnTo>
                  <a:lnTo>
                    <a:pt x="67310" y="277075"/>
                  </a:lnTo>
                  <a:lnTo>
                    <a:pt x="111747" y="277075"/>
                  </a:lnTo>
                  <a:lnTo>
                    <a:pt x="111747" y="254914"/>
                  </a:lnTo>
                  <a:lnTo>
                    <a:pt x="50076" y="254914"/>
                  </a:lnTo>
                  <a:lnTo>
                    <a:pt x="45097" y="259880"/>
                  </a:lnTo>
                  <a:lnTo>
                    <a:pt x="45097" y="288163"/>
                  </a:lnTo>
                  <a:lnTo>
                    <a:pt x="22885" y="288163"/>
                  </a:lnTo>
                  <a:lnTo>
                    <a:pt x="22885" y="116039"/>
                  </a:lnTo>
                  <a:lnTo>
                    <a:pt x="36576" y="109410"/>
                  </a:lnTo>
                  <a:lnTo>
                    <a:pt x="47167" y="99021"/>
                  </a:lnTo>
                  <a:lnTo>
                    <a:pt x="53949" y="85839"/>
                  </a:lnTo>
                  <a:lnTo>
                    <a:pt x="56210" y="70815"/>
                  </a:lnTo>
                  <a:lnTo>
                    <a:pt x="53860" y="55702"/>
                  </a:lnTo>
                  <a:lnTo>
                    <a:pt x="46913" y="42481"/>
                  </a:lnTo>
                  <a:lnTo>
                    <a:pt x="36118" y="32169"/>
                  </a:lnTo>
                  <a:lnTo>
                    <a:pt x="22225" y="25704"/>
                  </a:lnTo>
                  <a:lnTo>
                    <a:pt x="22225" y="22161"/>
                  </a:lnTo>
                  <a:lnTo>
                    <a:pt x="544931" y="22161"/>
                  </a:lnTo>
                  <a:lnTo>
                    <a:pt x="544931" y="25819"/>
                  </a:lnTo>
                  <a:lnTo>
                    <a:pt x="534657" y="30518"/>
                  </a:lnTo>
                  <a:lnTo>
                    <a:pt x="525907" y="37401"/>
                  </a:lnTo>
                  <a:lnTo>
                    <a:pt x="519010" y="46139"/>
                  </a:lnTo>
                  <a:lnTo>
                    <a:pt x="514299" y="56388"/>
                  </a:lnTo>
                  <a:lnTo>
                    <a:pt x="512191" y="75057"/>
                  </a:lnTo>
                  <a:lnTo>
                    <a:pt x="517258" y="92481"/>
                  </a:lnTo>
                  <a:lnTo>
                    <a:pt x="528497" y="106743"/>
                  </a:lnTo>
                  <a:lnTo>
                    <a:pt x="544931" y="115925"/>
                  </a:lnTo>
                  <a:lnTo>
                    <a:pt x="544931" y="288163"/>
                  </a:lnTo>
                  <a:lnTo>
                    <a:pt x="533819" y="288163"/>
                  </a:lnTo>
                  <a:lnTo>
                    <a:pt x="533819" y="259880"/>
                  </a:lnTo>
                  <a:lnTo>
                    <a:pt x="528853" y="254914"/>
                  </a:lnTo>
                  <a:lnTo>
                    <a:pt x="456069" y="254914"/>
                  </a:lnTo>
                  <a:lnTo>
                    <a:pt x="456069" y="277088"/>
                  </a:lnTo>
                  <a:lnTo>
                    <a:pt x="511606" y="277088"/>
                  </a:lnTo>
                  <a:lnTo>
                    <a:pt x="511606" y="288163"/>
                  </a:lnTo>
                  <a:lnTo>
                    <a:pt x="456069" y="288163"/>
                  </a:lnTo>
                  <a:lnTo>
                    <a:pt x="456069" y="310337"/>
                  </a:lnTo>
                  <a:lnTo>
                    <a:pt x="522706" y="310337"/>
                  </a:lnTo>
                  <a:lnTo>
                    <a:pt x="528853" y="310337"/>
                  </a:lnTo>
                  <a:lnTo>
                    <a:pt x="556031" y="310337"/>
                  </a:lnTo>
                  <a:lnTo>
                    <a:pt x="562165" y="310337"/>
                  </a:lnTo>
                  <a:lnTo>
                    <a:pt x="567143" y="305371"/>
                  </a:lnTo>
                  <a:lnTo>
                    <a:pt x="567143" y="100279"/>
                  </a:lnTo>
                  <a:lnTo>
                    <a:pt x="562165" y="95313"/>
                  </a:lnTo>
                  <a:lnTo>
                    <a:pt x="556031" y="95313"/>
                  </a:lnTo>
                  <a:lnTo>
                    <a:pt x="547052" y="92989"/>
                  </a:lnTo>
                  <a:lnTo>
                    <a:pt x="539889" y="87617"/>
                  </a:lnTo>
                  <a:lnTo>
                    <a:pt x="535241" y="79971"/>
                  </a:lnTo>
                  <a:lnTo>
                    <a:pt x="533819" y="70815"/>
                  </a:lnTo>
                  <a:lnTo>
                    <a:pt x="535266" y="61696"/>
                  </a:lnTo>
                  <a:lnTo>
                    <a:pt x="539927" y="54089"/>
                  </a:lnTo>
                  <a:lnTo>
                    <a:pt x="547077" y="48742"/>
                  </a:lnTo>
                  <a:lnTo>
                    <a:pt x="556031" y="46431"/>
                  </a:lnTo>
                  <a:lnTo>
                    <a:pt x="562165" y="46431"/>
                  </a:lnTo>
                  <a:lnTo>
                    <a:pt x="567143" y="41478"/>
                  </a:lnTo>
                  <a:lnTo>
                    <a:pt x="567143" y="49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3858" y="2216061"/>
              <a:ext cx="433182" cy="1884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876921" y="2702813"/>
              <a:ext cx="638810" cy="668020"/>
            </a:xfrm>
            <a:custGeom>
              <a:avLst/>
              <a:gdLst/>
              <a:ahLst/>
              <a:cxnLst/>
              <a:rect l="l" t="t" r="r" b="b"/>
              <a:pathLst>
                <a:path w="638809" h="668020">
                  <a:moveTo>
                    <a:pt x="19938" y="636270"/>
                  </a:moveTo>
                  <a:lnTo>
                    <a:pt x="10922" y="636524"/>
                  </a:lnTo>
                  <a:lnTo>
                    <a:pt x="0" y="647953"/>
                  </a:lnTo>
                  <a:lnTo>
                    <a:pt x="126" y="656971"/>
                  </a:lnTo>
                  <a:lnTo>
                    <a:pt x="11556" y="667893"/>
                  </a:lnTo>
                  <a:lnTo>
                    <a:pt x="20700" y="667638"/>
                  </a:lnTo>
                  <a:lnTo>
                    <a:pt x="26034" y="661924"/>
                  </a:lnTo>
                  <a:lnTo>
                    <a:pt x="31623" y="656209"/>
                  </a:lnTo>
                  <a:lnTo>
                    <a:pt x="31369" y="647191"/>
                  </a:lnTo>
                  <a:lnTo>
                    <a:pt x="19938" y="636270"/>
                  </a:lnTo>
                  <a:close/>
                </a:path>
                <a:path w="638809" h="668020">
                  <a:moveTo>
                    <a:pt x="59435" y="594995"/>
                  </a:moveTo>
                  <a:lnTo>
                    <a:pt x="50419" y="595122"/>
                  </a:lnTo>
                  <a:lnTo>
                    <a:pt x="39497" y="606551"/>
                  </a:lnTo>
                  <a:lnTo>
                    <a:pt x="39624" y="615696"/>
                  </a:lnTo>
                  <a:lnTo>
                    <a:pt x="45338" y="621157"/>
                  </a:lnTo>
                  <a:lnTo>
                    <a:pt x="51053" y="626490"/>
                  </a:lnTo>
                  <a:lnTo>
                    <a:pt x="60071" y="626363"/>
                  </a:lnTo>
                  <a:lnTo>
                    <a:pt x="65531" y="620649"/>
                  </a:lnTo>
                  <a:lnTo>
                    <a:pt x="70993" y="614934"/>
                  </a:lnTo>
                  <a:lnTo>
                    <a:pt x="70865" y="605916"/>
                  </a:lnTo>
                  <a:lnTo>
                    <a:pt x="59435" y="594995"/>
                  </a:lnTo>
                  <a:close/>
                </a:path>
                <a:path w="638809" h="668020">
                  <a:moveTo>
                    <a:pt x="98932" y="553593"/>
                  </a:moveTo>
                  <a:lnTo>
                    <a:pt x="89915" y="553847"/>
                  </a:lnTo>
                  <a:lnTo>
                    <a:pt x="78994" y="565276"/>
                  </a:lnTo>
                  <a:lnTo>
                    <a:pt x="79121" y="574294"/>
                  </a:lnTo>
                  <a:lnTo>
                    <a:pt x="90550" y="585215"/>
                  </a:lnTo>
                  <a:lnTo>
                    <a:pt x="99568" y="584962"/>
                  </a:lnTo>
                  <a:lnTo>
                    <a:pt x="110489" y="573532"/>
                  </a:lnTo>
                  <a:lnTo>
                    <a:pt x="110362" y="564514"/>
                  </a:lnTo>
                  <a:lnTo>
                    <a:pt x="98932" y="553593"/>
                  </a:lnTo>
                  <a:close/>
                </a:path>
                <a:path w="638809" h="668020">
                  <a:moveTo>
                    <a:pt x="138429" y="512318"/>
                  </a:moveTo>
                  <a:lnTo>
                    <a:pt x="129412" y="512445"/>
                  </a:lnTo>
                  <a:lnTo>
                    <a:pt x="118490" y="523875"/>
                  </a:lnTo>
                  <a:lnTo>
                    <a:pt x="118618" y="532891"/>
                  </a:lnTo>
                  <a:lnTo>
                    <a:pt x="130048" y="543813"/>
                  </a:lnTo>
                  <a:lnTo>
                    <a:pt x="139064" y="543687"/>
                  </a:lnTo>
                  <a:lnTo>
                    <a:pt x="144525" y="537972"/>
                  </a:lnTo>
                  <a:lnTo>
                    <a:pt x="149986" y="532257"/>
                  </a:lnTo>
                  <a:lnTo>
                    <a:pt x="149859" y="523113"/>
                  </a:lnTo>
                  <a:lnTo>
                    <a:pt x="144145" y="517651"/>
                  </a:lnTo>
                  <a:lnTo>
                    <a:pt x="138429" y="512318"/>
                  </a:lnTo>
                  <a:close/>
                </a:path>
                <a:path w="638809" h="668020">
                  <a:moveTo>
                    <a:pt x="177926" y="470915"/>
                  </a:moveTo>
                  <a:lnTo>
                    <a:pt x="168782" y="471170"/>
                  </a:lnTo>
                  <a:lnTo>
                    <a:pt x="163322" y="476885"/>
                  </a:lnTo>
                  <a:lnTo>
                    <a:pt x="157987" y="482600"/>
                  </a:lnTo>
                  <a:lnTo>
                    <a:pt x="158114" y="491616"/>
                  </a:lnTo>
                  <a:lnTo>
                    <a:pt x="169545" y="502538"/>
                  </a:lnTo>
                  <a:lnTo>
                    <a:pt x="178561" y="502285"/>
                  </a:lnTo>
                  <a:lnTo>
                    <a:pt x="189483" y="490855"/>
                  </a:lnTo>
                  <a:lnTo>
                    <a:pt x="189356" y="481838"/>
                  </a:lnTo>
                  <a:lnTo>
                    <a:pt x="177926" y="470915"/>
                  </a:lnTo>
                  <a:close/>
                </a:path>
                <a:path w="638809" h="668020">
                  <a:moveTo>
                    <a:pt x="217424" y="429513"/>
                  </a:moveTo>
                  <a:lnTo>
                    <a:pt x="208279" y="429768"/>
                  </a:lnTo>
                  <a:lnTo>
                    <a:pt x="202946" y="435483"/>
                  </a:lnTo>
                  <a:lnTo>
                    <a:pt x="197357" y="441198"/>
                  </a:lnTo>
                  <a:lnTo>
                    <a:pt x="197611" y="450214"/>
                  </a:lnTo>
                  <a:lnTo>
                    <a:pt x="209042" y="461137"/>
                  </a:lnTo>
                  <a:lnTo>
                    <a:pt x="218058" y="460883"/>
                  </a:lnTo>
                  <a:lnTo>
                    <a:pt x="228980" y="449452"/>
                  </a:lnTo>
                  <a:lnTo>
                    <a:pt x="228853" y="440436"/>
                  </a:lnTo>
                  <a:lnTo>
                    <a:pt x="217424" y="429513"/>
                  </a:lnTo>
                  <a:close/>
                </a:path>
                <a:path w="638809" h="668020">
                  <a:moveTo>
                    <a:pt x="256921" y="388238"/>
                  </a:moveTo>
                  <a:lnTo>
                    <a:pt x="247776" y="388365"/>
                  </a:lnTo>
                  <a:lnTo>
                    <a:pt x="236854" y="399796"/>
                  </a:lnTo>
                  <a:lnTo>
                    <a:pt x="237108" y="408939"/>
                  </a:lnTo>
                  <a:lnTo>
                    <a:pt x="242824" y="414274"/>
                  </a:lnTo>
                  <a:lnTo>
                    <a:pt x="248538" y="419735"/>
                  </a:lnTo>
                  <a:lnTo>
                    <a:pt x="257555" y="419608"/>
                  </a:lnTo>
                  <a:lnTo>
                    <a:pt x="268477" y="408177"/>
                  </a:lnTo>
                  <a:lnTo>
                    <a:pt x="268224" y="399034"/>
                  </a:lnTo>
                  <a:lnTo>
                    <a:pt x="262508" y="393700"/>
                  </a:lnTo>
                  <a:lnTo>
                    <a:pt x="256921" y="388238"/>
                  </a:lnTo>
                  <a:close/>
                </a:path>
                <a:path w="638809" h="668020">
                  <a:moveTo>
                    <a:pt x="296290" y="346837"/>
                  </a:moveTo>
                  <a:lnTo>
                    <a:pt x="287274" y="347090"/>
                  </a:lnTo>
                  <a:lnTo>
                    <a:pt x="276351" y="358521"/>
                  </a:lnTo>
                  <a:lnTo>
                    <a:pt x="276605" y="367538"/>
                  </a:lnTo>
                  <a:lnTo>
                    <a:pt x="288035" y="378460"/>
                  </a:lnTo>
                  <a:lnTo>
                    <a:pt x="297052" y="378206"/>
                  </a:lnTo>
                  <a:lnTo>
                    <a:pt x="307975" y="366775"/>
                  </a:lnTo>
                  <a:lnTo>
                    <a:pt x="307721" y="357759"/>
                  </a:lnTo>
                  <a:lnTo>
                    <a:pt x="296290" y="346837"/>
                  </a:lnTo>
                  <a:close/>
                </a:path>
                <a:path w="638809" h="668020">
                  <a:moveTo>
                    <a:pt x="335787" y="305435"/>
                  </a:moveTo>
                  <a:lnTo>
                    <a:pt x="326771" y="305688"/>
                  </a:lnTo>
                  <a:lnTo>
                    <a:pt x="315849" y="317119"/>
                  </a:lnTo>
                  <a:lnTo>
                    <a:pt x="316102" y="326136"/>
                  </a:lnTo>
                  <a:lnTo>
                    <a:pt x="327532" y="337058"/>
                  </a:lnTo>
                  <a:lnTo>
                    <a:pt x="336550" y="336803"/>
                  </a:lnTo>
                  <a:lnTo>
                    <a:pt x="342010" y="331215"/>
                  </a:lnTo>
                  <a:lnTo>
                    <a:pt x="347472" y="325374"/>
                  </a:lnTo>
                  <a:lnTo>
                    <a:pt x="347218" y="316357"/>
                  </a:lnTo>
                  <a:lnTo>
                    <a:pt x="335787" y="305435"/>
                  </a:lnTo>
                  <a:close/>
                </a:path>
                <a:path w="638809" h="668020">
                  <a:moveTo>
                    <a:pt x="375284" y="264160"/>
                  </a:moveTo>
                  <a:lnTo>
                    <a:pt x="366268" y="264287"/>
                  </a:lnTo>
                  <a:lnTo>
                    <a:pt x="360806" y="270001"/>
                  </a:lnTo>
                  <a:lnTo>
                    <a:pt x="355346" y="275716"/>
                  </a:lnTo>
                  <a:lnTo>
                    <a:pt x="355600" y="284861"/>
                  </a:lnTo>
                  <a:lnTo>
                    <a:pt x="367029" y="295783"/>
                  </a:lnTo>
                  <a:lnTo>
                    <a:pt x="376047" y="295528"/>
                  </a:lnTo>
                  <a:lnTo>
                    <a:pt x="386969" y="284099"/>
                  </a:lnTo>
                  <a:lnTo>
                    <a:pt x="386714" y="275082"/>
                  </a:lnTo>
                  <a:lnTo>
                    <a:pt x="375284" y="264160"/>
                  </a:lnTo>
                  <a:close/>
                </a:path>
                <a:path w="638809" h="668020">
                  <a:moveTo>
                    <a:pt x="414781" y="222758"/>
                  </a:moveTo>
                  <a:lnTo>
                    <a:pt x="405764" y="223012"/>
                  </a:lnTo>
                  <a:lnTo>
                    <a:pt x="394843" y="234441"/>
                  </a:lnTo>
                  <a:lnTo>
                    <a:pt x="395097" y="243459"/>
                  </a:lnTo>
                  <a:lnTo>
                    <a:pt x="406526" y="254381"/>
                  </a:lnTo>
                  <a:lnTo>
                    <a:pt x="415544" y="254126"/>
                  </a:lnTo>
                  <a:lnTo>
                    <a:pt x="426465" y="242697"/>
                  </a:lnTo>
                  <a:lnTo>
                    <a:pt x="426211" y="233680"/>
                  </a:lnTo>
                  <a:lnTo>
                    <a:pt x="414781" y="222758"/>
                  </a:lnTo>
                  <a:close/>
                </a:path>
                <a:path w="638809" h="668020">
                  <a:moveTo>
                    <a:pt x="454278" y="181483"/>
                  </a:moveTo>
                  <a:lnTo>
                    <a:pt x="445261" y="181610"/>
                  </a:lnTo>
                  <a:lnTo>
                    <a:pt x="434339" y="193039"/>
                  </a:lnTo>
                  <a:lnTo>
                    <a:pt x="434594" y="202057"/>
                  </a:lnTo>
                  <a:lnTo>
                    <a:pt x="446024" y="212978"/>
                  </a:lnTo>
                  <a:lnTo>
                    <a:pt x="455040" y="212851"/>
                  </a:lnTo>
                  <a:lnTo>
                    <a:pt x="465962" y="201422"/>
                  </a:lnTo>
                  <a:lnTo>
                    <a:pt x="465708" y="192277"/>
                  </a:lnTo>
                  <a:lnTo>
                    <a:pt x="459994" y="186816"/>
                  </a:lnTo>
                  <a:lnTo>
                    <a:pt x="454278" y="181483"/>
                  </a:lnTo>
                  <a:close/>
                </a:path>
                <a:path w="638809" h="668020">
                  <a:moveTo>
                    <a:pt x="493775" y="140081"/>
                  </a:moveTo>
                  <a:lnTo>
                    <a:pt x="484758" y="140335"/>
                  </a:lnTo>
                  <a:lnTo>
                    <a:pt x="473836" y="151764"/>
                  </a:lnTo>
                  <a:lnTo>
                    <a:pt x="474090" y="160782"/>
                  </a:lnTo>
                  <a:lnTo>
                    <a:pt x="479805" y="166243"/>
                  </a:lnTo>
                  <a:lnTo>
                    <a:pt x="485394" y="171703"/>
                  </a:lnTo>
                  <a:lnTo>
                    <a:pt x="494537" y="171450"/>
                  </a:lnTo>
                  <a:lnTo>
                    <a:pt x="505459" y="160020"/>
                  </a:lnTo>
                  <a:lnTo>
                    <a:pt x="505205" y="151002"/>
                  </a:lnTo>
                  <a:lnTo>
                    <a:pt x="493775" y="140081"/>
                  </a:lnTo>
                  <a:close/>
                </a:path>
                <a:path w="638809" h="668020">
                  <a:moveTo>
                    <a:pt x="598875" y="42837"/>
                  </a:moveTo>
                  <a:lnTo>
                    <a:pt x="581913" y="113664"/>
                  </a:lnTo>
                  <a:lnTo>
                    <a:pt x="580135" y="121412"/>
                  </a:lnTo>
                  <a:lnTo>
                    <a:pt x="584834" y="129032"/>
                  </a:lnTo>
                  <a:lnTo>
                    <a:pt x="592581" y="130937"/>
                  </a:lnTo>
                  <a:lnTo>
                    <a:pt x="600201" y="132714"/>
                  </a:lnTo>
                  <a:lnTo>
                    <a:pt x="607949" y="128015"/>
                  </a:lnTo>
                  <a:lnTo>
                    <a:pt x="609726" y="120396"/>
                  </a:lnTo>
                  <a:lnTo>
                    <a:pt x="627075" y="47625"/>
                  </a:lnTo>
                  <a:lnTo>
                    <a:pt x="603884" y="47625"/>
                  </a:lnTo>
                  <a:lnTo>
                    <a:pt x="598875" y="42837"/>
                  </a:lnTo>
                  <a:close/>
                </a:path>
                <a:path w="638809" h="668020">
                  <a:moveTo>
                    <a:pt x="533273" y="98678"/>
                  </a:moveTo>
                  <a:lnTo>
                    <a:pt x="524255" y="98933"/>
                  </a:lnTo>
                  <a:lnTo>
                    <a:pt x="513333" y="110362"/>
                  </a:lnTo>
                  <a:lnTo>
                    <a:pt x="513587" y="119380"/>
                  </a:lnTo>
                  <a:lnTo>
                    <a:pt x="519175" y="124840"/>
                  </a:lnTo>
                  <a:lnTo>
                    <a:pt x="524890" y="130301"/>
                  </a:lnTo>
                  <a:lnTo>
                    <a:pt x="534034" y="130048"/>
                  </a:lnTo>
                  <a:lnTo>
                    <a:pt x="544956" y="118618"/>
                  </a:lnTo>
                  <a:lnTo>
                    <a:pt x="544702" y="109600"/>
                  </a:lnTo>
                  <a:lnTo>
                    <a:pt x="533273" y="98678"/>
                  </a:lnTo>
                  <a:close/>
                </a:path>
                <a:path w="638809" h="668020">
                  <a:moveTo>
                    <a:pt x="572770" y="57403"/>
                  </a:moveTo>
                  <a:lnTo>
                    <a:pt x="563752" y="57531"/>
                  </a:lnTo>
                  <a:lnTo>
                    <a:pt x="552830" y="68961"/>
                  </a:lnTo>
                  <a:lnTo>
                    <a:pt x="552957" y="78105"/>
                  </a:lnTo>
                  <a:lnTo>
                    <a:pt x="558673" y="83565"/>
                  </a:lnTo>
                  <a:lnTo>
                    <a:pt x="564387" y="88900"/>
                  </a:lnTo>
                  <a:lnTo>
                    <a:pt x="573531" y="88773"/>
                  </a:lnTo>
                  <a:lnTo>
                    <a:pt x="578865" y="83058"/>
                  </a:lnTo>
                  <a:lnTo>
                    <a:pt x="578993" y="83058"/>
                  </a:lnTo>
                  <a:lnTo>
                    <a:pt x="584326" y="77343"/>
                  </a:lnTo>
                  <a:lnTo>
                    <a:pt x="584200" y="68325"/>
                  </a:lnTo>
                  <a:lnTo>
                    <a:pt x="572770" y="57403"/>
                  </a:lnTo>
                  <a:close/>
                </a:path>
                <a:path w="638809" h="668020">
                  <a:moveTo>
                    <a:pt x="638428" y="0"/>
                  </a:moveTo>
                  <a:lnTo>
                    <a:pt x="519556" y="34162"/>
                  </a:lnTo>
                  <a:lnTo>
                    <a:pt x="511936" y="36449"/>
                  </a:lnTo>
                  <a:lnTo>
                    <a:pt x="507619" y="44323"/>
                  </a:lnTo>
                  <a:lnTo>
                    <a:pt x="509777" y="51943"/>
                  </a:lnTo>
                  <a:lnTo>
                    <a:pt x="511936" y="59436"/>
                  </a:lnTo>
                  <a:lnTo>
                    <a:pt x="519937" y="63881"/>
                  </a:lnTo>
                  <a:lnTo>
                    <a:pt x="597460" y="41485"/>
                  </a:lnTo>
                  <a:lnTo>
                    <a:pt x="592454" y="36702"/>
                  </a:lnTo>
                  <a:lnTo>
                    <a:pt x="592327" y="27686"/>
                  </a:lnTo>
                  <a:lnTo>
                    <a:pt x="603250" y="16256"/>
                  </a:lnTo>
                  <a:lnTo>
                    <a:pt x="612267" y="16001"/>
                  </a:lnTo>
                  <a:lnTo>
                    <a:pt x="634614" y="16001"/>
                  </a:lnTo>
                  <a:lnTo>
                    <a:pt x="638428" y="0"/>
                  </a:lnTo>
                  <a:close/>
                </a:path>
                <a:path w="638809" h="668020">
                  <a:moveTo>
                    <a:pt x="613463" y="17145"/>
                  </a:moveTo>
                  <a:lnTo>
                    <a:pt x="605027" y="17145"/>
                  </a:lnTo>
                  <a:lnTo>
                    <a:pt x="622807" y="34162"/>
                  </a:lnTo>
                  <a:lnTo>
                    <a:pt x="599328" y="40946"/>
                  </a:lnTo>
                  <a:lnTo>
                    <a:pt x="598875" y="42837"/>
                  </a:lnTo>
                  <a:lnTo>
                    <a:pt x="603884" y="47625"/>
                  </a:lnTo>
                  <a:lnTo>
                    <a:pt x="612901" y="47371"/>
                  </a:lnTo>
                  <a:lnTo>
                    <a:pt x="618362" y="41656"/>
                  </a:lnTo>
                  <a:lnTo>
                    <a:pt x="623824" y="35940"/>
                  </a:lnTo>
                  <a:lnTo>
                    <a:pt x="623697" y="26924"/>
                  </a:lnTo>
                  <a:lnTo>
                    <a:pt x="613463" y="17145"/>
                  </a:lnTo>
                  <a:close/>
                </a:path>
                <a:path w="638809" h="668020">
                  <a:moveTo>
                    <a:pt x="634614" y="16001"/>
                  </a:moveTo>
                  <a:lnTo>
                    <a:pt x="612267" y="16001"/>
                  </a:lnTo>
                  <a:lnTo>
                    <a:pt x="623697" y="26924"/>
                  </a:lnTo>
                  <a:lnTo>
                    <a:pt x="623824" y="35940"/>
                  </a:lnTo>
                  <a:lnTo>
                    <a:pt x="618489" y="41656"/>
                  </a:lnTo>
                  <a:lnTo>
                    <a:pt x="612901" y="47371"/>
                  </a:lnTo>
                  <a:lnTo>
                    <a:pt x="603884" y="47625"/>
                  </a:lnTo>
                  <a:lnTo>
                    <a:pt x="627075" y="47625"/>
                  </a:lnTo>
                  <a:lnTo>
                    <a:pt x="634614" y="16001"/>
                  </a:lnTo>
                  <a:close/>
                </a:path>
                <a:path w="638809" h="668020">
                  <a:moveTo>
                    <a:pt x="599328" y="40946"/>
                  </a:moveTo>
                  <a:lnTo>
                    <a:pt x="597460" y="41485"/>
                  </a:lnTo>
                  <a:lnTo>
                    <a:pt x="598875" y="42837"/>
                  </a:lnTo>
                  <a:lnTo>
                    <a:pt x="599328" y="40946"/>
                  </a:lnTo>
                  <a:close/>
                </a:path>
                <a:path w="638809" h="668020">
                  <a:moveTo>
                    <a:pt x="612267" y="16001"/>
                  </a:moveTo>
                  <a:lnTo>
                    <a:pt x="603250" y="16256"/>
                  </a:lnTo>
                  <a:lnTo>
                    <a:pt x="592327" y="27686"/>
                  </a:lnTo>
                  <a:lnTo>
                    <a:pt x="592454" y="36702"/>
                  </a:lnTo>
                  <a:lnTo>
                    <a:pt x="597460" y="41485"/>
                  </a:lnTo>
                  <a:lnTo>
                    <a:pt x="599328" y="40946"/>
                  </a:lnTo>
                  <a:lnTo>
                    <a:pt x="605027" y="17145"/>
                  </a:lnTo>
                  <a:lnTo>
                    <a:pt x="613463" y="17145"/>
                  </a:lnTo>
                  <a:lnTo>
                    <a:pt x="612267" y="16001"/>
                  </a:lnTo>
                  <a:close/>
                </a:path>
                <a:path w="638809" h="668020">
                  <a:moveTo>
                    <a:pt x="605027" y="17145"/>
                  </a:moveTo>
                  <a:lnTo>
                    <a:pt x="599328" y="40946"/>
                  </a:lnTo>
                  <a:lnTo>
                    <a:pt x="622807" y="34162"/>
                  </a:lnTo>
                  <a:lnTo>
                    <a:pt x="605027" y="17145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5829" y="2691002"/>
              <a:ext cx="70739" cy="706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23934" y="2818130"/>
              <a:ext cx="70739" cy="70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85529" y="2953258"/>
              <a:ext cx="70739" cy="7073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0266" y="3091688"/>
              <a:ext cx="70738" cy="7073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55003" y="4318761"/>
              <a:ext cx="2044064" cy="1231900"/>
            </a:xfrm>
            <a:custGeom>
              <a:avLst/>
              <a:gdLst/>
              <a:ahLst/>
              <a:cxnLst/>
              <a:rect l="l" t="t" r="r" b="b"/>
              <a:pathLst>
                <a:path w="2044065" h="1231900">
                  <a:moveTo>
                    <a:pt x="75057" y="1132332"/>
                  </a:moveTo>
                  <a:lnTo>
                    <a:pt x="70993" y="1124204"/>
                  </a:lnTo>
                  <a:lnTo>
                    <a:pt x="63500" y="1121791"/>
                  </a:lnTo>
                  <a:lnTo>
                    <a:pt x="56007" y="1119251"/>
                  </a:lnTo>
                  <a:lnTo>
                    <a:pt x="47879" y="1123315"/>
                  </a:lnTo>
                  <a:lnTo>
                    <a:pt x="45466" y="1130808"/>
                  </a:lnTo>
                  <a:lnTo>
                    <a:pt x="42926" y="1138301"/>
                  </a:lnTo>
                  <a:lnTo>
                    <a:pt x="47117" y="1146429"/>
                  </a:lnTo>
                  <a:lnTo>
                    <a:pt x="54610" y="1148842"/>
                  </a:lnTo>
                  <a:lnTo>
                    <a:pt x="62103" y="1151382"/>
                  </a:lnTo>
                  <a:lnTo>
                    <a:pt x="70104" y="1147318"/>
                  </a:lnTo>
                  <a:lnTo>
                    <a:pt x="72644" y="1139825"/>
                  </a:lnTo>
                  <a:lnTo>
                    <a:pt x="75057" y="1132332"/>
                  </a:lnTo>
                  <a:close/>
                </a:path>
                <a:path w="2044065" h="1231900">
                  <a:moveTo>
                    <a:pt x="92964" y="1077976"/>
                  </a:moveTo>
                  <a:lnTo>
                    <a:pt x="88900" y="1069848"/>
                  </a:lnTo>
                  <a:lnTo>
                    <a:pt x="81407" y="1067435"/>
                  </a:lnTo>
                  <a:lnTo>
                    <a:pt x="73914" y="1064895"/>
                  </a:lnTo>
                  <a:lnTo>
                    <a:pt x="65786" y="1069086"/>
                  </a:lnTo>
                  <a:lnTo>
                    <a:pt x="63373" y="1076579"/>
                  </a:lnTo>
                  <a:lnTo>
                    <a:pt x="60833" y="1084072"/>
                  </a:lnTo>
                  <a:lnTo>
                    <a:pt x="64897" y="1092073"/>
                  </a:lnTo>
                  <a:lnTo>
                    <a:pt x="72390" y="1094613"/>
                  </a:lnTo>
                  <a:lnTo>
                    <a:pt x="79883" y="1097026"/>
                  </a:lnTo>
                  <a:lnTo>
                    <a:pt x="88011" y="1092962"/>
                  </a:lnTo>
                  <a:lnTo>
                    <a:pt x="90424" y="1085469"/>
                  </a:lnTo>
                  <a:lnTo>
                    <a:pt x="90551" y="1085469"/>
                  </a:lnTo>
                  <a:lnTo>
                    <a:pt x="92964" y="1077976"/>
                  </a:lnTo>
                  <a:close/>
                </a:path>
                <a:path w="2044065" h="1231900">
                  <a:moveTo>
                    <a:pt x="110871" y="1023620"/>
                  </a:moveTo>
                  <a:lnTo>
                    <a:pt x="106807" y="1015619"/>
                  </a:lnTo>
                  <a:lnTo>
                    <a:pt x="99314" y="1013079"/>
                  </a:lnTo>
                  <a:lnTo>
                    <a:pt x="91821" y="1010666"/>
                  </a:lnTo>
                  <a:lnTo>
                    <a:pt x="83693" y="1014730"/>
                  </a:lnTo>
                  <a:lnTo>
                    <a:pt x="81280" y="1022223"/>
                  </a:lnTo>
                  <a:lnTo>
                    <a:pt x="78740" y="1029716"/>
                  </a:lnTo>
                  <a:lnTo>
                    <a:pt x="82804" y="1037844"/>
                  </a:lnTo>
                  <a:lnTo>
                    <a:pt x="90297" y="1040257"/>
                  </a:lnTo>
                  <a:lnTo>
                    <a:pt x="97790" y="1042797"/>
                  </a:lnTo>
                  <a:lnTo>
                    <a:pt x="105918" y="1038733"/>
                  </a:lnTo>
                  <a:lnTo>
                    <a:pt x="108331" y="1031240"/>
                  </a:lnTo>
                  <a:lnTo>
                    <a:pt x="108331" y="1031113"/>
                  </a:lnTo>
                  <a:lnTo>
                    <a:pt x="110871" y="1023620"/>
                  </a:lnTo>
                  <a:close/>
                </a:path>
                <a:path w="2044065" h="1231900">
                  <a:moveTo>
                    <a:pt x="126492" y="1135126"/>
                  </a:moveTo>
                  <a:lnTo>
                    <a:pt x="121285" y="1129284"/>
                  </a:lnTo>
                  <a:lnTo>
                    <a:pt x="116078" y="1123315"/>
                  </a:lnTo>
                  <a:lnTo>
                    <a:pt x="106934" y="1122807"/>
                  </a:lnTo>
                  <a:lnTo>
                    <a:pt x="54813" y="1168996"/>
                  </a:lnTo>
                  <a:lnTo>
                    <a:pt x="54813" y="1193800"/>
                  </a:lnTo>
                  <a:lnTo>
                    <a:pt x="54737" y="1194054"/>
                  </a:lnTo>
                  <a:lnTo>
                    <a:pt x="52197" y="1201547"/>
                  </a:lnTo>
                  <a:lnTo>
                    <a:pt x="54813" y="1193800"/>
                  </a:lnTo>
                  <a:lnTo>
                    <a:pt x="54813" y="1168996"/>
                  </a:lnTo>
                  <a:lnTo>
                    <a:pt x="46520" y="1176337"/>
                  </a:lnTo>
                  <a:lnTo>
                    <a:pt x="44691" y="1175740"/>
                  </a:lnTo>
                  <a:lnTo>
                    <a:pt x="44246" y="1173607"/>
                  </a:lnTo>
                  <a:lnTo>
                    <a:pt x="29591" y="1104392"/>
                  </a:lnTo>
                  <a:lnTo>
                    <a:pt x="27940" y="1096772"/>
                  </a:lnTo>
                  <a:lnTo>
                    <a:pt x="20320" y="1091819"/>
                  </a:lnTo>
                  <a:lnTo>
                    <a:pt x="4826" y="1095121"/>
                  </a:lnTo>
                  <a:lnTo>
                    <a:pt x="0" y="1102614"/>
                  </a:lnTo>
                  <a:lnTo>
                    <a:pt x="27305" y="1231392"/>
                  </a:lnTo>
                  <a:lnTo>
                    <a:pt x="56476" y="1205611"/>
                  </a:lnTo>
                  <a:lnTo>
                    <a:pt x="120015" y="1149477"/>
                  </a:lnTo>
                  <a:lnTo>
                    <a:pt x="125984" y="1144143"/>
                  </a:lnTo>
                  <a:lnTo>
                    <a:pt x="126492" y="1135126"/>
                  </a:lnTo>
                  <a:close/>
                </a:path>
                <a:path w="2044065" h="1231900">
                  <a:moveTo>
                    <a:pt x="128778" y="969391"/>
                  </a:moveTo>
                  <a:lnTo>
                    <a:pt x="124714" y="961263"/>
                  </a:lnTo>
                  <a:lnTo>
                    <a:pt x="117221" y="958850"/>
                  </a:lnTo>
                  <a:lnTo>
                    <a:pt x="109728" y="956310"/>
                  </a:lnTo>
                  <a:lnTo>
                    <a:pt x="101600" y="960374"/>
                  </a:lnTo>
                  <a:lnTo>
                    <a:pt x="99187" y="967867"/>
                  </a:lnTo>
                  <a:lnTo>
                    <a:pt x="99187" y="967994"/>
                  </a:lnTo>
                  <a:lnTo>
                    <a:pt x="96647" y="975487"/>
                  </a:lnTo>
                  <a:lnTo>
                    <a:pt x="100711" y="983488"/>
                  </a:lnTo>
                  <a:lnTo>
                    <a:pt x="108204" y="986028"/>
                  </a:lnTo>
                  <a:lnTo>
                    <a:pt x="115697" y="988441"/>
                  </a:lnTo>
                  <a:lnTo>
                    <a:pt x="123825" y="984377"/>
                  </a:lnTo>
                  <a:lnTo>
                    <a:pt x="126238" y="976884"/>
                  </a:lnTo>
                  <a:lnTo>
                    <a:pt x="128778" y="969391"/>
                  </a:lnTo>
                  <a:close/>
                </a:path>
                <a:path w="2044065" h="1231900">
                  <a:moveTo>
                    <a:pt x="146685" y="915035"/>
                  </a:moveTo>
                  <a:lnTo>
                    <a:pt x="142621" y="907034"/>
                  </a:lnTo>
                  <a:lnTo>
                    <a:pt x="135128" y="904494"/>
                  </a:lnTo>
                  <a:lnTo>
                    <a:pt x="127635" y="902081"/>
                  </a:lnTo>
                  <a:lnTo>
                    <a:pt x="119507" y="906145"/>
                  </a:lnTo>
                  <a:lnTo>
                    <a:pt x="117094" y="913638"/>
                  </a:lnTo>
                  <a:lnTo>
                    <a:pt x="116967" y="913638"/>
                  </a:lnTo>
                  <a:lnTo>
                    <a:pt x="114554" y="921131"/>
                  </a:lnTo>
                  <a:lnTo>
                    <a:pt x="118618" y="929259"/>
                  </a:lnTo>
                  <a:lnTo>
                    <a:pt x="133604" y="934085"/>
                  </a:lnTo>
                  <a:lnTo>
                    <a:pt x="141732" y="930021"/>
                  </a:lnTo>
                  <a:lnTo>
                    <a:pt x="144145" y="922528"/>
                  </a:lnTo>
                  <a:lnTo>
                    <a:pt x="146685" y="915035"/>
                  </a:lnTo>
                  <a:close/>
                </a:path>
                <a:path w="2044065" h="1231900">
                  <a:moveTo>
                    <a:pt x="164592" y="860806"/>
                  </a:moveTo>
                  <a:lnTo>
                    <a:pt x="160528" y="852678"/>
                  </a:lnTo>
                  <a:lnTo>
                    <a:pt x="153035" y="850138"/>
                  </a:lnTo>
                  <a:lnTo>
                    <a:pt x="145415" y="847725"/>
                  </a:lnTo>
                  <a:lnTo>
                    <a:pt x="137414" y="851789"/>
                  </a:lnTo>
                  <a:lnTo>
                    <a:pt x="134874" y="859282"/>
                  </a:lnTo>
                  <a:lnTo>
                    <a:pt x="132461" y="866775"/>
                  </a:lnTo>
                  <a:lnTo>
                    <a:pt x="136525" y="874903"/>
                  </a:lnTo>
                  <a:lnTo>
                    <a:pt x="144018" y="877316"/>
                  </a:lnTo>
                  <a:lnTo>
                    <a:pt x="151511" y="879856"/>
                  </a:lnTo>
                  <a:lnTo>
                    <a:pt x="159639" y="875804"/>
                  </a:lnTo>
                  <a:lnTo>
                    <a:pt x="162052" y="868299"/>
                  </a:lnTo>
                  <a:lnTo>
                    <a:pt x="164592" y="860806"/>
                  </a:lnTo>
                  <a:close/>
                </a:path>
                <a:path w="2044065" h="1231900">
                  <a:moveTo>
                    <a:pt x="182372" y="806450"/>
                  </a:moveTo>
                  <a:lnTo>
                    <a:pt x="178308" y="798322"/>
                  </a:lnTo>
                  <a:lnTo>
                    <a:pt x="170815" y="795909"/>
                  </a:lnTo>
                  <a:lnTo>
                    <a:pt x="163322" y="793369"/>
                  </a:lnTo>
                  <a:lnTo>
                    <a:pt x="155321" y="797433"/>
                  </a:lnTo>
                  <a:lnTo>
                    <a:pt x="152781" y="804926"/>
                  </a:lnTo>
                  <a:lnTo>
                    <a:pt x="152781" y="805053"/>
                  </a:lnTo>
                  <a:lnTo>
                    <a:pt x="150368" y="812546"/>
                  </a:lnTo>
                  <a:lnTo>
                    <a:pt x="154432" y="820547"/>
                  </a:lnTo>
                  <a:lnTo>
                    <a:pt x="161925" y="823087"/>
                  </a:lnTo>
                  <a:lnTo>
                    <a:pt x="169418" y="825500"/>
                  </a:lnTo>
                  <a:lnTo>
                    <a:pt x="177546" y="821436"/>
                  </a:lnTo>
                  <a:lnTo>
                    <a:pt x="182372" y="806450"/>
                  </a:lnTo>
                  <a:close/>
                </a:path>
                <a:path w="2044065" h="1231900">
                  <a:moveTo>
                    <a:pt x="200279" y="752094"/>
                  </a:moveTo>
                  <a:lnTo>
                    <a:pt x="196215" y="744093"/>
                  </a:lnTo>
                  <a:lnTo>
                    <a:pt x="188722" y="741553"/>
                  </a:lnTo>
                  <a:lnTo>
                    <a:pt x="181229" y="739140"/>
                  </a:lnTo>
                  <a:lnTo>
                    <a:pt x="173228" y="743204"/>
                  </a:lnTo>
                  <a:lnTo>
                    <a:pt x="170688" y="750697"/>
                  </a:lnTo>
                  <a:lnTo>
                    <a:pt x="168275" y="758190"/>
                  </a:lnTo>
                  <a:lnTo>
                    <a:pt x="172339" y="766318"/>
                  </a:lnTo>
                  <a:lnTo>
                    <a:pt x="179832" y="768731"/>
                  </a:lnTo>
                  <a:lnTo>
                    <a:pt x="187325" y="771271"/>
                  </a:lnTo>
                  <a:lnTo>
                    <a:pt x="195326" y="767207"/>
                  </a:lnTo>
                  <a:lnTo>
                    <a:pt x="197866" y="759714"/>
                  </a:lnTo>
                  <a:lnTo>
                    <a:pt x="197866" y="759587"/>
                  </a:lnTo>
                  <a:lnTo>
                    <a:pt x="200279" y="752094"/>
                  </a:lnTo>
                  <a:close/>
                </a:path>
                <a:path w="2044065" h="1231900">
                  <a:moveTo>
                    <a:pt x="218186" y="697865"/>
                  </a:moveTo>
                  <a:lnTo>
                    <a:pt x="214122" y="689737"/>
                  </a:lnTo>
                  <a:lnTo>
                    <a:pt x="206629" y="687324"/>
                  </a:lnTo>
                  <a:lnTo>
                    <a:pt x="199136" y="684784"/>
                  </a:lnTo>
                  <a:lnTo>
                    <a:pt x="191135" y="688848"/>
                  </a:lnTo>
                  <a:lnTo>
                    <a:pt x="188595" y="696341"/>
                  </a:lnTo>
                  <a:lnTo>
                    <a:pt x="186182" y="703834"/>
                  </a:lnTo>
                  <a:lnTo>
                    <a:pt x="190246" y="711962"/>
                  </a:lnTo>
                  <a:lnTo>
                    <a:pt x="197739" y="714502"/>
                  </a:lnTo>
                  <a:lnTo>
                    <a:pt x="205232" y="716915"/>
                  </a:lnTo>
                  <a:lnTo>
                    <a:pt x="213233" y="712851"/>
                  </a:lnTo>
                  <a:lnTo>
                    <a:pt x="215773" y="705358"/>
                  </a:lnTo>
                  <a:lnTo>
                    <a:pt x="218186" y="697865"/>
                  </a:lnTo>
                  <a:close/>
                </a:path>
                <a:path w="2044065" h="1231900">
                  <a:moveTo>
                    <a:pt x="236093" y="643509"/>
                  </a:moveTo>
                  <a:lnTo>
                    <a:pt x="232029" y="635381"/>
                  </a:lnTo>
                  <a:lnTo>
                    <a:pt x="217043" y="630555"/>
                  </a:lnTo>
                  <a:lnTo>
                    <a:pt x="208915" y="634619"/>
                  </a:lnTo>
                  <a:lnTo>
                    <a:pt x="204089" y="649605"/>
                  </a:lnTo>
                  <a:lnTo>
                    <a:pt x="208153" y="657606"/>
                  </a:lnTo>
                  <a:lnTo>
                    <a:pt x="215646" y="660146"/>
                  </a:lnTo>
                  <a:lnTo>
                    <a:pt x="223139" y="662559"/>
                  </a:lnTo>
                  <a:lnTo>
                    <a:pt x="231140" y="658495"/>
                  </a:lnTo>
                  <a:lnTo>
                    <a:pt x="233680" y="651002"/>
                  </a:lnTo>
                  <a:lnTo>
                    <a:pt x="236093" y="643509"/>
                  </a:lnTo>
                  <a:close/>
                </a:path>
                <a:path w="2044065" h="1231900">
                  <a:moveTo>
                    <a:pt x="254000" y="589153"/>
                  </a:moveTo>
                  <a:lnTo>
                    <a:pt x="249936" y="581152"/>
                  </a:lnTo>
                  <a:lnTo>
                    <a:pt x="242443" y="578612"/>
                  </a:lnTo>
                  <a:lnTo>
                    <a:pt x="234950" y="576199"/>
                  </a:lnTo>
                  <a:lnTo>
                    <a:pt x="226822" y="580263"/>
                  </a:lnTo>
                  <a:lnTo>
                    <a:pt x="224409" y="587756"/>
                  </a:lnTo>
                  <a:lnTo>
                    <a:pt x="221869" y="595249"/>
                  </a:lnTo>
                  <a:lnTo>
                    <a:pt x="225933" y="603377"/>
                  </a:lnTo>
                  <a:lnTo>
                    <a:pt x="233553" y="605790"/>
                  </a:lnTo>
                  <a:lnTo>
                    <a:pt x="241046" y="608330"/>
                  </a:lnTo>
                  <a:lnTo>
                    <a:pt x="249047" y="604266"/>
                  </a:lnTo>
                  <a:lnTo>
                    <a:pt x="251587" y="596773"/>
                  </a:lnTo>
                  <a:lnTo>
                    <a:pt x="251587" y="596646"/>
                  </a:lnTo>
                  <a:lnTo>
                    <a:pt x="254000" y="589153"/>
                  </a:lnTo>
                  <a:close/>
                </a:path>
                <a:path w="2044065" h="1231900">
                  <a:moveTo>
                    <a:pt x="271907" y="534924"/>
                  </a:moveTo>
                  <a:lnTo>
                    <a:pt x="267843" y="526796"/>
                  </a:lnTo>
                  <a:lnTo>
                    <a:pt x="260350" y="524383"/>
                  </a:lnTo>
                  <a:lnTo>
                    <a:pt x="252857" y="521843"/>
                  </a:lnTo>
                  <a:lnTo>
                    <a:pt x="244729" y="525907"/>
                  </a:lnTo>
                  <a:lnTo>
                    <a:pt x="242316" y="533400"/>
                  </a:lnTo>
                  <a:lnTo>
                    <a:pt x="242316" y="533527"/>
                  </a:lnTo>
                  <a:lnTo>
                    <a:pt x="239776" y="541020"/>
                  </a:lnTo>
                  <a:lnTo>
                    <a:pt x="243840" y="549021"/>
                  </a:lnTo>
                  <a:lnTo>
                    <a:pt x="251333" y="551561"/>
                  </a:lnTo>
                  <a:lnTo>
                    <a:pt x="258826" y="553974"/>
                  </a:lnTo>
                  <a:lnTo>
                    <a:pt x="266954" y="549910"/>
                  </a:lnTo>
                  <a:lnTo>
                    <a:pt x="269367" y="542417"/>
                  </a:lnTo>
                  <a:lnTo>
                    <a:pt x="269494" y="542417"/>
                  </a:lnTo>
                  <a:lnTo>
                    <a:pt x="271907" y="534924"/>
                  </a:lnTo>
                  <a:close/>
                </a:path>
                <a:path w="2044065" h="1231900">
                  <a:moveTo>
                    <a:pt x="289814" y="480568"/>
                  </a:moveTo>
                  <a:lnTo>
                    <a:pt x="285750" y="472567"/>
                  </a:lnTo>
                  <a:lnTo>
                    <a:pt x="278257" y="470027"/>
                  </a:lnTo>
                  <a:lnTo>
                    <a:pt x="270764" y="467614"/>
                  </a:lnTo>
                  <a:lnTo>
                    <a:pt x="262636" y="471678"/>
                  </a:lnTo>
                  <a:lnTo>
                    <a:pt x="260223" y="479171"/>
                  </a:lnTo>
                  <a:lnTo>
                    <a:pt x="257683" y="486664"/>
                  </a:lnTo>
                  <a:lnTo>
                    <a:pt x="261747" y="494792"/>
                  </a:lnTo>
                  <a:lnTo>
                    <a:pt x="269240" y="497205"/>
                  </a:lnTo>
                  <a:lnTo>
                    <a:pt x="276733" y="499745"/>
                  </a:lnTo>
                  <a:lnTo>
                    <a:pt x="284861" y="495554"/>
                  </a:lnTo>
                  <a:lnTo>
                    <a:pt x="287274" y="488061"/>
                  </a:lnTo>
                  <a:lnTo>
                    <a:pt x="289814" y="480568"/>
                  </a:lnTo>
                  <a:close/>
                </a:path>
                <a:path w="2044065" h="1231900">
                  <a:moveTo>
                    <a:pt x="307721" y="426339"/>
                  </a:moveTo>
                  <a:lnTo>
                    <a:pt x="303657" y="418211"/>
                  </a:lnTo>
                  <a:lnTo>
                    <a:pt x="296164" y="415798"/>
                  </a:lnTo>
                  <a:lnTo>
                    <a:pt x="288671" y="413258"/>
                  </a:lnTo>
                  <a:lnTo>
                    <a:pt x="280543" y="417322"/>
                  </a:lnTo>
                  <a:lnTo>
                    <a:pt x="278130" y="424815"/>
                  </a:lnTo>
                  <a:lnTo>
                    <a:pt x="275590" y="432308"/>
                  </a:lnTo>
                  <a:lnTo>
                    <a:pt x="279654" y="440436"/>
                  </a:lnTo>
                  <a:lnTo>
                    <a:pt x="287147" y="442849"/>
                  </a:lnTo>
                  <a:lnTo>
                    <a:pt x="294640" y="445389"/>
                  </a:lnTo>
                  <a:lnTo>
                    <a:pt x="302768" y="441325"/>
                  </a:lnTo>
                  <a:lnTo>
                    <a:pt x="305181" y="433832"/>
                  </a:lnTo>
                  <a:lnTo>
                    <a:pt x="307721" y="426339"/>
                  </a:lnTo>
                  <a:close/>
                </a:path>
                <a:path w="2044065" h="1231900">
                  <a:moveTo>
                    <a:pt x="325628" y="371983"/>
                  </a:moveTo>
                  <a:lnTo>
                    <a:pt x="321564" y="363855"/>
                  </a:lnTo>
                  <a:lnTo>
                    <a:pt x="306578" y="359029"/>
                  </a:lnTo>
                  <a:lnTo>
                    <a:pt x="298450" y="363093"/>
                  </a:lnTo>
                  <a:lnTo>
                    <a:pt x="296037" y="370586"/>
                  </a:lnTo>
                  <a:lnTo>
                    <a:pt x="295910" y="370586"/>
                  </a:lnTo>
                  <a:lnTo>
                    <a:pt x="293497" y="378079"/>
                  </a:lnTo>
                  <a:lnTo>
                    <a:pt x="297561" y="386080"/>
                  </a:lnTo>
                  <a:lnTo>
                    <a:pt x="305054" y="388620"/>
                  </a:lnTo>
                  <a:lnTo>
                    <a:pt x="312547" y="391033"/>
                  </a:lnTo>
                  <a:lnTo>
                    <a:pt x="320675" y="386969"/>
                  </a:lnTo>
                  <a:lnTo>
                    <a:pt x="323088" y="379476"/>
                  </a:lnTo>
                  <a:lnTo>
                    <a:pt x="325628" y="371983"/>
                  </a:lnTo>
                  <a:close/>
                </a:path>
                <a:path w="2044065" h="1231900">
                  <a:moveTo>
                    <a:pt x="948182" y="301371"/>
                  </a:moveTo>
                  <a:lnTo>
                    <a:pt x="944880" y="294259"/>
                  </a:lnTo>
                  <a:lnTo>
                    <a:pt x="941705" y="287020"/>
                  </a:lnTo>
                  <a:lnTo>
                    <a:pt x="933196" y="283845"/>
                  </a:lnTo>
                  <a:lnTo>
                    <a:pt x="918845" y="290449"/>
                  </a:lnTo>
                  <a:lnTo>
                    <a:pt x="915670" y="298958"/>
                  </a:lnTo>
                  <a:lnTo>
                    <a:pt x="918972" y="306070"/>
                  </a:lnTo>
                  <a:lnTo>
                    <a:pt x="922274" y="313309"/>
                  </a:lnTo>
                  <a:lnTo>
                    <a:pt x="930656" y="316484"/>
                  </a:lnTo>
                  <a:lnTo>
                    <a:pt x="945007" y="309880"/>
                  </a:lnTo>
                  <a:lnTo>
                    <a:pt x="948182" y="301371"/>
                  </a:lnTo>
                  <a:close/>
                </a:path>
                <a:path w="2044065" h="1231900">
                  <a:moveTo>
                    <a:pt x="971931" y="353441"/>
                  </a:moveTo>
                  <a:lnTo>
                    <a:pt x="968629" y="346329"/>
                  </a:lnTo>
                  <a:lnTo>
                    <a:pt x="968629" y="346202"/>
                  </a:lnTo>
                  <a:lnTo>
                    <a:pt x="965327" y="339090"/>
                  </a:lnTo>
                  <a:lnTo>
                    <a:pt x="956945" y="335915"/>
                  </a:lnTo>
                  <a:lnTo>
                    <a:pt x="942594" y="342392"/>
                  </a:lnTo>
                  <a:lnTo>
                    <a:pt x="939419" y="350901"/>
                  </a:lnTo>
                  <a:lnTo>
                    <a:pt x="942721" y="358140"/>
                  </a:lnTo>
                  <a:lnTo>
                    <a:pt x="945896" y="365252"/>
                  </a:lnTo>
                  <a:lnTo>
                    <a:pt x="954405" y="368427"/>
                  </a:lnTo>
                  <a:lnTo>
                    <a:pt x="961644" y="365252"/>
                  </a:lnTo>
                  <a:lnTo>
                    <a:pt x="968756" y="361950"/>
                  </a:lnTo>
                  <a:lnTo>
                    <a:pt x="971931" y="353441"/>
                  </a:lnTo>
                  <a:close/>
                </a:path>
                <a:path w="2044065" h="1231900">
                  <a:moveTo>
                    <a:pt x="995680" y="405511"/>
                  </a:moveTo>
                  <a:lnTo>
                    <a:pt x="989076" y="391033"/>
                  </a:lnTo>
                  <a:lnTo>
                    <a:pt x="980694" y="387858"/>
                  </a:lnTo>
                  <a:lnTo>
                    <a:pt x="966216" y="394462"/>
                  </a:lnTo>
                  <a:lnTo>
                    <a:pt x="963168" y="402971"/>
                  </a:lnTo>
                  <a:lnTo>
                    <a:pt x="966343" y="410083"/>
                  </a:lnTo>
                  <a:lnTo>
                    <a:pt x="966343" y="410210"/>
                  </a:lnTo>
                  <a:lnTo>
                    <a:pt x="969645" y="417322"/>
                  </a:lnTo>
                  <a:lnTo>
                    <a:pt x="978154" y="420497"/>
                  </a:lnTo>
                  <a:lnTo>
                    <a:pt x="992505" y="413893"/>
                  </a:lnTo>
                  <a:lnTo>
                    <a:pt x="995680" y="405511"/>
                  </a:lnTo>
                  <a:close/>
                </a:path>
                <a:path w="2044065" h="1231900">
                  <a:moveTo>
                    <a:pt x="1019429" y="457454"/>
                  </a:moveTo>
                  <a:lnTo>
                    <a:pt x="1016127" y="450342"/>
                  </a:lnTo>
                  <a:lnTo>
                    <a:pt x="1012825" y="443103"/>
                  </a:lnTo>
                  <a:lnTo>
                    <a:pt x="1004316" y="439928"/>
                  </a:lnTo>
                  <a:lnTo>
                    <a:pt x="989965" y="446532"/>
                  </a:lnTo>
                  <a:lnTo>
                    <a:pt x="986790" y="454914"/>
                  </a:lnTo>
                  <a:lnTo>
                    <a:pt x="993394" y="469392"/>
                  </a:lnTo>
                  <a:lnTo>
                    <a:pt x="1001903" y="472567"/>
                  </a:lnTo>
                  <a:lnTo>
                    <a:pt x="1016254" y="465963"/>
                  </a:lnTo>
                  <a:lnTo>
                    <a:pt x="1019429" y="457454"/>
                  </a:lnTo>
                  <a:close/>
                </a:path>
                <a:path w="2044065" h="1231900">
                  <a:moveTo>
                    <a:pt x="1043178" y="509524"/>
                  </a:moveTo>
                  <a:lnTo>
                    <a:pt x="1039876" y="502285"/>
                  </a:lnTo>
                  <a:lnTo>
                    <a:pt x="1036574" y="495173"/>
                  </a:lnTo>
                  <a:lnTo>
                    <a:pt x="1028065" y="491998"/>
                  </a:lnTo>
                  <a:lnTo>
                    <a:pt x="1013714" y="498475"/>
                  </a:lnTo>
                  <a:lnTo>
                    <a:pt x="1010539" y="506984"/>
                  </a:lnTo>
                  <a:lnTo>
                    <a:pt x="1013841" y="514223"/>
                  </a:lnTo>
                  <a:lnTo>
                    <a:pt x="1017143" y="521335"/>
                  </a:lnTo>
                  <a:lnTo>
                    <a:pt x="1025652" y="524510"/>
                  </a:lnTo>
                  <a:lnTo>
                    <a:pt x="1032764" y="521208"/>
                  </a:lnTo>
                  <a:lnTo>
                    <a:pt x="1040003" y="518033"/>
                  </a:lnTo>
                  <a:lnTo>
                    <a:pt x="1043178" y="509524"/>
                  </a:lnTo>
                  <a:close/>
                </a:path>
                <a:path w="2044065" h="1231900">
                  <a:moveTo>
                    <a:pt x="1066927" y="561467"/>
                  </a:moveTo>
                  <a:lnTo>
                    <a:pt x="1063625" y="554355"/>
                  </a:lnTo>
                  <a:lnTo>
                    <a:pt x="1060323" y="547116"/>
                  </a:lnTo>
                  <a:lnTo>
                    <a:pt x="1051814" y="543941"/>
                  </a:lnTo>
                  <a:lnTo>
                    <a:pt x="1037463" y="550545"/>
                  </a:lnTo>
                  <a:lnTo>
                    <a:pt x="1034288" y="559054"/>
                  </a:lnTo>
                  <a:lnTo>
                    <a:pt x="1037590" y="566166"/>
                  </a:lnTo>
                  <a:lnTo>
                    <a:pt x="1040892" y="573405"/>
                  </a:lnTo>
                  <a:lnTo>
                    <a:pt x="1049401" y="576580"/>
                  </a:lnTo>
                  <a:lnTo>
                    <a:pt x="1063752" y="569976"/>
                  </a:lnTo>
                  <a:lnTo>
                    <a:pt x="1066927" y="561467"/>
                  </a:lnTo>
                  <a:close/>
                </a:path>
                <a:path w="2044065" h="1231900">
                  <a:moveTo>
                    <a:pt x="1090549" y="613537"/>
                  </a:moveTo>
                  <a:lnTo>
                    <a:pt x="1087374" y="606425"/>
                  </a:lnTo>
                  <a:lnTo>
                    <a:pt x="1087374" y="606298"/>
                  </a:lnTo>
                  <a:lnTo>
                    <a:pt x="1084072" y="599186"/>
                  </a:lnTo>
                  <a:lnTo>
                    <a:pt x="1075563" y="596011"/>
                  </a:lnTo>
                  <a:lnTo>
                    <a:pt x="1061212" y="602615"/>
                  </a:lnTo>
                  <a:lnTo>
                    <a:pt x="1058037" y="610997"/>
                  </a:lnTo>
                  <a:lnTo>
                    <a:pt x="1061339" y="618236"/>
                  </a:lnTo>
                  <a:lnTo>
                    <a:pt x="1064641" y="625348"/>
                  </a:lnTo>
                  <a:lnTo>
                    <a:pt x="1073023" y="628523"/>
                  </a:lnTo>
                  <a:lnTo>
                    <a:pt x="1080262" y="625348"/>
                  </a:lnTo>
                  <a:lnTo>
                    <a:pt x="1087501" y="622046"/>
                  </a:lnTo>
                  <a:lnTo>
                    <a:pt x="1090549" y="613537"/>
                  </a:lnTo>
                  <a:close/>
                </a:path>
                <a:path w="2044065" h="1231900">
                  <a:moveTo>
                    <a:pt x="1114298" y="665607"/>
                  </a:moveTo>
                  <a:lnTo>
                    <a:pt x="1111123" y="658368"/>
                  </a:lnTo>
                  <a:lnTo>
                    <a:pt x="1110996" y="658368"/>
                  </a:lnTo>
                  <a:lnTo>
                    <a:pt x="1107821" y="651129"/>
                  </a:lnTo>
                  <a:lnTo>
                    <a:pt x="1099312" y="648081"/>
                  </a:lnTo>
                  <a:lnTo>
                    <a:pt x="1092073" y="651256"/>
                  </a:lnTo>
                  <a:lnTo>
                    <a:pt x="1084961" y="654558"/>
                  </a:lnTo>
                  <a:lnTo>
                    <a:pt x="1081786" y="663067"/>
                  </a:lnTo>
                  <a:lnTo>
                    <a:pt x="1085088" y="670179"/>
                  </a:lnTo>
                  <a:lnTo>
                    <a:pt x="1085088" y="670306"/>
                  </a:lnTo>
                  <a:lnTo>
                    <a:pt x="1088390" y="677418"/>
                  </a:lnTo>
                  <a:lnTo>
                    <a:pt x="1096772" y="680593"/>
                  </a:lnTo>
                  <a:lnTo>
                    <a:pt x="1111123" y="673989"/>
                  </a:lnTo>
                  <a:lnTo>
                    <a:pt x="1114298" y="665607"/>
                  </a:lnTo>
                  <a:close/>
                </a:path>
                <a:path w="2044065" h="1231900">
                  <a:moveTo>
                    <a:pt x="1138047" y="717550"/>
                  </a:moveTo>
                  <a:lnTo>
                    <a:pt x="1134745" y="710438"/>
                  </a:lnTo>
                  <a:lnTo>
                    <a:pt x="1131570" y="703199"/>
                  </a:lnTo>
                  <a:lnTo>
                    <a:pt x="1123061" y="700024"/>
                  </a:lnTo>
                  <a:lnTo>
                    <a:pt x="1108710" y="706628"/>
                  </a:lnTo>
                  <a:lnTo>
                    <a:pt x="1105535" y="715010"/>
                  </a:lnTo>
                  <a:lnTo>
                    <a:pt x="1108837" y="722249"/>
                  </a:lnTo>
                  <a:lnTo>
                    <a:pt x="1112012" y="729488"/>
                  </a:lnTo>
                  <a:lnTo>
                    <a:pt x="1120521" y="732663"/>
                  </a:lnTo>
                  <a:lnTo>
                    <a:pt x="1134872" y="726059"/>
                  </a:lnTo>
                  <a:lnTo>
                    <a:pt x="1138047" y="717550"/>
                  </a:lnTo>
                  <a:close/>
                </a:path>
                <a:path w="2044065" h="1231900">
                  <a:moveTo>
                    <a:pt x="1161796" y="769620"/>
                  </a:moveTo>
                  <a:lnTo>
                    <a:pt x="1158494" y="762381"/>
                  </a:lnTo>
                  <a:lnTo>
                    <a:pt x="1155192" y="755269"/>
                  </a:lnTo>
                  <a:lnTo>
                    <a:pt x="1146810" y="752094"/>
                  </a:lnTo>
                  <a:lnTo>
                    <a:pt x="1132459" y="758571"/>
                  </a:lnTo>
                  <a:lnTo>
                    <a:pt x="1129284" y="767080"/>
                  </a:lnTo>
                  <a:lnTo>
                    <a:pt x="1132459" y="774319"/>
                  </a:lnTo>
                  <a:lnTo>
                    <a:pt x="1132586" y="774319"/>
                  </a:lnTo>
                  <a:lnTo>
                    <a:pt x="1135761" y="781431"/>
                  </a:lnTo>
                  <a:lnTo>
                    <a:pt x="1144270" y="784606"/>
                  </a:lnTo>
                  <a:lnTo>
                    <a:pt x="1158621" y="778129"/>
                  </a:lnTo>
                  <a:lnTo>
                    <a:pt x="1161796" y="769620"/>
                  </a:lnTo>
                  <a:close/>
                </a:path>
                <a:path w="2044065" h="1231900">
                  <a:moveTo>
                    <a:pt x="1185545" y="821690"/>
                  </a:moveTo>
                  <a:lnTo>
                    <a:pt x="1178941" y="807212"/>
                  </a:lnTo>
                  <a:lnTo>
                    <a:pt x="1170559" y="804037"/>
                  </a:lnTo>
                  <a:lnTo>
                    <a:pt x="1156081" y="810641"/>
                  </a:lnTo>
                  <a:lnTo>
                    <a:pt x="1153033" y="819150"/>
                  </a:lnTo>
                  <a:lnTo>
                    <a:pt x="1156208" y="826262"/>
                  </a:lnTo>
                  <a:lnTo>
                    <a:pt x="1159510" y="833501"/>
                  </a:lnTo>
                  <a:lnTo>
                    <a:pt x="1168019" y="836676"/>
                  </a:lnTo>
                  <a:lnTo>
                    <a:pt x="1182370" y="830072"/>
                  </a:lnTo>
                  <a:lnTo>
                    <a:pt x="1185545" y="821690"/>
                  </a:lnTo>
                  <a:close/>
                </a:path>
                <a:path w="2044065" h="1231900">
                  <a:moveTo>
                    <a:pt x="1209294" y="873633"/>
                  </a:moveTo>
                  <a:lnTo>
                    <a:pt x="1205992" y="866521"/>
                  </a:lnTo>
                  <a:lnTo>
                    <a:pt x="1205992" y="866394"/>
                  </a:lnTo>
                  <a:lnTo>
                    <a:pt x="1202690" y="859282"/>
                  </a:lnTo>
                  <a:lnTo>
                    <a:pt x="1194181" y="856107"/>
                  </a:lnTo>
                  <a:lnTo>
                    <a:pt x="1179830" y="862711"/>
                  </a:lnTo>
                  <a:lnTo>
                    <a:pt x="1176655" y="871093"/>
                  </a:lnTo>
                  <a:lnTo>
                    <a:pt x="1183259" y="885571"/>
                  </a:lnTo>
                  <a:lnTo>
                    <a:pt x="1191768" y="888619"/>
                  </a:lnTo>
                  <a:lnTo>
                    <a:pt x="1206119" y="882154"/>
                  </a:lnTo>
                  <a:lnTo>
                    <a:pt x="1209294" y="873633"/>
                  </a:lnTo>
                  <a:close/>
                </a:path>
                <a:path w="2044065" h="1231900">
                  <a:moveTo>
                    <a:pt x="1233043" y="925703"/>
                  </a:moveTo>
                  <a:lnTo>
                    <a:pt x="1229741" y="918464"/>
                  </a:lnTo>
                  <a:lnTo>
                    <a:pt x="1226439" y="911352"/>
                  </a:lnTo>
                  <a:lnTo>
                    <a:pt x="1217930" y="908177"/>
                  </a:lnTo>
                  <a:lnTo>
                    <a:pt x="1203579" y="914654"/>
                  </a:lnTo>
                  <a:lnTo>
                    <a:pt x="1200404" y="923163"/>
                  </a:lnTo>
                  <a:lnTo>
                    <a:pt x="1203706" y="930275"/>
                  </a:lnTo>
                  <a:lnTo>
                    <a:pt x="1203706" y="930402"/>
                  </a:lnTo>
                  <a:lnTo>
                    <a:pt x="1207008" y="937514"/>
                  </a:lnTo>
                  <a:lnTo>
                    <a:pt x="1215517" y="940689"/>
                  </a:lnTo>
                  <a:lnTo>
                    <a:pt x="1229868" y="934085"/>
                  </a:lnTo>
                  <a:lnTo>
                    <a:pt x="1233043" y="925703"/>
                  </a:lnTo>
                  <a:close/>
                </a:path>
                <a:path w="2044065" h="1231900">
                  <a:moveTo>
                    <a:pt x="1256792" y="977646"/>
                  </a:moveTo>
                  <a:lnTo>
                    <a:pt x="1253490" y="970534"/>
                  </a:lnTo>
                  <a:lnTo>
                    <a:pt x="1250188" y="963295"/>
                  </a:lnTo>
                  <a:lnTo>
                    <a:pt x="1241679" y="960120"/>
                  </a:lnTo>
                  <a:lnTo>
                    <a:pt x="1227328" y="966724"/>
                  </a:lnTo>
                  <a:lnTo>
                    <a:pt x="1224153" y="975233"/>
                  </a:lnTo>
                  <a:lnTo>
                    <a:pt x="1227569" y="982599"/>
                  </a:lnTo>
                  <a:lnTo>
                    <a:pt x="1230757" y="989584"/>
                  </a:lnTo>
                  <a:lnTo>
                    <a:pt x="1239266" y="992759"/>
                  </a:lnTo>
                  <a:lnTo>
                    <a:pt x="1253617" y="986155"/>
                  </a:lnTo>
                  <a:lnTo>
                    <a:pt x="1256792" y="977646"/>
                  </a:lnTo>
                  <a:close/>
                </a:path>
                <a:path w="2044065" h="1231900">
                  <a:moveTo>
                    <a:pt x="1280414" y="1029716"/>
                  </a:moveTo>
                  <a:lnTo>
                    <a:pt x="1277239" y="1022477"/>
                  </a:lnTo>
                  <a:lnTo>
                    <a:pt x="1273937" y="1015365"/>
                  </a:lnTo>
                  <a:lnTo>
                    <a:pt x="1265428" y="1012190"/>
                  </a:lnTo>
                  <a:lnTo>
                    <a:pt x="1251077" y="1018667"/>
                  </a:lnTo>
                  <a:lnTo>
                    <a:pt x="1247902" y="1027176"/>
                  </a:lnTo>
                  <a:lnTo>
                    <a:pt x="1251204" y="1034415"/>
                  </a:lnTo>
                  <a:lnTo>
                    <a:pt x="1254506" y="1041527"/>
                  </a:lnTo>
                  <a:lnTo>
                    <a:pt x="1262888" y="1044702"/>
                  </a:lnTo>
                  <a:lnTo>
                    <a:pt x="1270127" y="1041527"/>
                  </a:lnTo>
                  <a:lnTo>
                    <a:pt x="1277366" y="1038225"/>
                  </a:lnTo>
                  <a:lnTo>
                    <a:pt x="1280414" y="1029716"/>
                  </a:lnTo>
                  <a:close/>
                </a:path>
                <a:path w="2044065" h="1231900">
                  <a:moveTo>
                    <a:pt x="1284351" y="16891"/>
                  </a:moveTo>
                  <a:lnTo>
                    <a:pt x="1282192" y="8128"/>
                  </a:lnTo>
                  <a:lnTo>
                    <a:pt x="1275334" y="4064"/>
                  </a:lnTo>
                  <a:lnTo>
                    <a:pt x="1268603" y="0"/>
                  </a:lnTo>
                  <a:lnTo>
                    <a:pt x="1259840" y="2286"/>
                  </a:lnTo>
                  <a:lnTo>
                    <a:pt x="1255776" y="9144"/>
                  </a:lnTo>
                  <a:lnTo>
                    <a:pt x="1251712" y="15875"/>
                  </a:lnTo>
                  <a:lnTo>
                    <a:pt x="1253998" y="24638"/>
                  </a:lnTo>
                  <a:lnTo>
                    <a:pt x="1260729" y="28702"/>
                  </a:lnTo>
                  <a:lnTo>
                    <a:pt x="1260856" y="28702"/>
                  </a:lnTo>
                  <a:lnTo>
                    <a:pt x="1267587" y="32639"/>
                  </a:lnTo>
                  <a:lnTo>
                    <a:pt x="1276350" y="30480"/>
                  </a:lnTo>
                  <a:lnTo>
                    <a:pt x="1280414" y="23622"/>
                  </a:lnTo>
                  <a:lnTo>
                    <a:pt x="1284351" y="16891"/>
                  </a:lnTo>
                  <a:close/>
                </a:path>
                <a:path w="2044065" h="1231900">
                  <a:moveTo>
                    <a:pt x="1319276" y="989584"/>
                  </a:moveTo>
                  <a:lnTo>
                    <a:pt x="1313561" y="982599"/>
                  </a:lnTo>
                  <a:lnTo>
                    <a:pt x="1305814" y="981710"/>
                  </a:lnTo>
                  <a:lnTo>
                    <a:pt x="1297940" y="980948"/>
                  </a:lnTo>
                  <a:lnTo>
                    <a:pt x="1290955" y="986663"/>
                  </a:lnTo>
                  <a:lnTo>
                    <a:pt x="1290066" y="994537"/>
                  </a:lnTo>
                  <a:lnTo>
                    <a:pt x="1282788" y="1067054"/>
                  </a:lnTo>
                  <a:lnTo>
                    <a:pt x="1281087" y="1067828"/>
                  </a:lnTo>
                  <a:lnTo>
                    <a:pt x="1215136" y="1021207"/>
                  </a:lnTo>
                  <a:lnTo>
                    <a:pt x="1206246" y="1022858"/>
                  </a:lnTo>
                  <a:lnTo>
                    <a:pt x="1201674" y="1029208"/>
                  </a:lnTo>
                  <a:lnTo>
                    <a:pt x="1197102" y="1035685"/>
                  </a:lnTo>
                  <a:lnTo>
                    <a:pt x="1198626" y="1044575"/>
                  </a:lnTo>
                  <a:lnTo>
                    <a:pt x="1306195" y="1120521"/>
                  </a:lnTo>
                  <a:lnTo>
                    <a:pt x="1308569" y="1096772"/>
                  </a:lnTo>
                  <a:lnTo>
                    <a:pt x="1311833" y="1064133"/>
                  </a:lnTo>
                  <a:lnTo>
                    <a:pt x="1318514" y="997458"/>
                  </a:lnTo>
                  <a:lnTo>
                    <a:pt x="1319276" y="989584"/>
                  </a:lnTo>
                  <a:close/>
                </a:path>
                <a:path w="2044065" h="1231900">
                  <a:moveTo>
                    <a:pt x="1333627" y="45974"/>
                  </a:moveTo>
                  <a:lnTo>
                    <a:pt x="1331341" y="37211"/>
                  </a:lnTo>
                  <a:lnTo>
                    <a:pt x="1324610" y="33274"/>
                  </a:lnTo>
                  <a:lnTo>
                    <a:pt x="1324610" y="33147"/>
                  </a:lnTo>
                  <a:lnTo>
                    <a:pt x="1317752" y="29210"/>
                  </a:lnTo>
                  <a:lnTo>
                    <a:pt x="1308989" y="31369"/>
                  </a:lnTo>
                  <a:lnTo>
                    <a:pt x="1304925" y="38227"/>
                  </a:lnTo>
                  <a:lnTo>
                    <a:pt x="1300988" y="44958"/>
                  </a:lnTo>
                  <a:lnTo>
                    <a:pt x="1303147" y="53721"/>
                  </a:lnTo>
                  <a:lnTo>
                    <a:pt x="1316863" y="61849"/>
                  </a:lnTo>
                  <a:lnTo>
                    <a:pt x="1325626" y="59563"/>
                  </a:lnTo>
                  <a:lnTo>
                    <a:pt x="1329563" y="52832"/>
                  </a:lnTo>
                  <a:lnTo>
                    <a:pt x="1333627" y="45974"/>
                  </a:lnTo>
                  <a:close/>
                </a:path>
                <a:path w="2044065" h="1231900">
                  <a:moveTo>
                    <a:pt x="1382776" y="75184"/>
                  </a:moveTo>
                  <a:lnTo>
                    <a:pt x="1380617" y="66421"/>
                  </a:lnTo>
                  <a:lnTo>
                    <a:pt x="1366901" y="58293"/>
                  </a:lnTo>
                  <a:lnTo>
                    <a:pt x="1358138" y="60579"/>
                  </a:lnTo>
                  <a:lnTo>
                    <a:pt x="1354201" y="67310"/>
                  </a:lnTo>
                  <a:lnTo>
                    <a:pt x="1350137" y="74168"/>
                  </a:lnTo>
                  <a:lnTo>
                    <a:pt x="1352423" y="82931"/>
                  </a:lnTo>
                  <a:lnTo>
                    <a:pt x="1359154" y="86868"/>
                  </a:lnTo>
                  <a:lnTo>
                    <a:pt x="1359281" y="86868"/>
                  </a:lnTo>
                  <a:lnTo>
                    <a:pt x="1366012" y="90932"/>
                  </a:lnTo>
                  <a:lnTo>
                    <a:pt x="1374775" y="88646"/>
                  </a:lnTo>
                  <a:lnTo>
                    <a:pt x="1378839" y="81915"/>
                  </a:lnTo>
                  <a:lnTo>
                    <a:pt x="1382776" y="75184"/>
                  </a:lnTo>
                  <a:close/>
                </a:path>
                <a:path w="2044065" h="1231900">
                  <a:moveTo>
                    <a:pt x="1432052" y="104267"/>
                  </a:moveTo>
                  <a:lnTo>
                    <a:pt x="1429766" y="95504"/>
                  </a:lnTo>
                  <a:lnTo>
                    <a:pt x="1423035" y="91440"/>
                  </a:lnTo>
                  <a:lnTo>
                    <a:pt x="1422908" y="91440"/>
                  </a:lnTo>
                  <a:lnTo>
                    <a:pt x="1416177" y="87376"/>
                  </a:lnTo>
                  <a:lnTo>
                    <a:pt x="1407414" y="89662"/>
                  </a:lnTo>
                  <a:lnTo>
                    <a:pt x="1403350" y="96520"/>
                  </a:lnTo>
                  <a:lnTo>
                    <a:pt x="1399413" y="103251"/>
                  </a:lnTo>
                  <a:lnTo>
                    <a:pt x="1401572" y="112014"/>
                  </a:lnTo>
                  <a:lnTo>
                    <a:pt x="1415161" y="120015"/>
                  </a:lnTo>
                  <a:lnTo>
                    <a:pt x="1423924" y="117856"/>
                  </a:lnTo>
                  <a:lnTo>
                    <a:pt x="1427988" y="110998"/>
                  </a:lnTo>
                  <a:lnTo>
                    <a:pt x="1432052" y="104267"/>
                  </a:lnTo>
                  <a:close/>
                </a:path>
                <a:path w="2044065" h="1231900">
                  <a:moveTo>
                    <a:pt x="1481201" y="133350"/>
                  </a:moveTo>
                  <a:lnTo>
                    <a:pt x="1479042" y="124587"/>
                  </a:lnTo>
                  <a:lnTo>
                    <a:pt x="1472184" y="120650"/>
                  </a:lnTo>
                  <a:lnTo>
                    <a:pt x="1472184" y="120523"/>
                  </a:lnTo>
                  <a:lnTo>
                    <a:pt x="1465326" y="116586"/>
                  </a:lnTo>
                  <a:lnTo>
                    <a:pt x="1456563" y="118745"/>
                  </a:lnTo>
                  <a:lnTo>
                    <a:pt x="1452626" y="125603"/>
                  </a:lnTo>
                  <a:lnTo>
                    <a:pt x="1448562" y="132334"/>
                  </a:lnTo>
                  <a:lnTo>
                    <a:pt x="1450848" y="141097"/>
                  </a:lnTo>
                  <a:lnTo>
                    <a:pt x="1457579" y="145161"/>
                  </a:lnTo>
                  <a:lnTo>
                    <a:pt x="1464437" y="149225"/>
                  </a:lnTo>
                  <a:lnTo>
                    <a:pt x="1473200" y="146939"/>
                  </a:lnTo>
                  <a:lnTo>
                    <a:pt x="1477264" y="140208"/>
                  </a:lnTo>
                  <a:lnTo>
                    <a:pt x="1481201" y="133350"/>
                  </a:lnTo>
                  <a:close/>
                </a:path>
                <a:path w="2044065" h="1231900">
                  <a:moveTo>
                    <a:pt x="1530477" y="162433"/>
                  </a:moveTo>
                  <a:lnTo>
                    <a:pt x="1528191" y="153670"/>
                  </a:lnTo>
                  <a:lnTo>
                    <a:pt x="1521333" y="149733"/>
                  </a:lnTo>
                  <a:lnTo>
                    <a:pt x="1514602" y="145669"/>
                  </a:lnTo>
                  <a:lnTo>
                    <a:pt x="1505839" y="147955"/>
                  </a:lnTo>
                  <a:lnTo>
                    <a:pt x="1501775" y="154686"/>
                  </a:lnTo>
                  <a:lnTo>
                    <a:pt x="1497838" y="161544"/>
                  </a:lnTo>
                  <a:lnTo>
                    <a:pt x="1499997" y="170307"/>
                  </a:lnTo>
                  <a:lnTo>
                    <a:pt x="1506855" y="174244"/>
                  </a:lnTo>
                  <a:lnTo>
                    <a:pt x="1513586" y="178308"/>
                  </a:lnTo>
                  <a:lnTo>
                    <a:pt x="1522349" y="176022"/>
                  </a:lnTo>
                  <a:lnTo>
                    <a:pt x="1526413" y="169291"/>
                  </a:lnTo>
                  <a:lnTo>
                    <a:pt x="1530477" y="162433"/>
                  </a:lnTo>
                  <a:close/>
                </a:path>
                <a:path w="2044065" h="1231900">
                  <a:moveTo>
                    <a:pt x="1579626" y="191643"/>
                  </a:moveTo>
                  <a:lnTo>
                    <a:pt x="1577340" y="182880"/>
                  </a:lnTo>
                  <a:lnTo>
                    <a:pt x="1570609" y="178816"/>
                  </a:lnTo>
                  <a:lnTo>
                    <a:pt x="1563751" y="174752"/>
                  </a:lnTo>
                  <a:lnTo>
                    <a:pt x="1554988" y="177038"/>
                  </a:lnTo>
                  <a:lnTo>
                    <a:pt x="1551051" y="183896"/>
                  </a:lnTo>
                  <a:lnTo>
                    <a:pt x="1546987" y="190627"/>
                  </a:lnTo>
                  <a:lnTo>
                    <a:pt x="1549273" y="199390"/>
                  </a:lnTo>
                  <a:lnTo>
                    <a:pt x="1556004" y="203454"/>
                  </a:lnTo>
                  <a:lnTo>
                    <a:pt x="1562862" y="207391"/>
                  </a:lnTo>
                  <a:lnTo>
                    <a:pt x="1571625" y="205232"/>
                  </a:lnTo>
                  <a:lnTo>
                    <a:pt x="1575562" y="198374"/>
                  </a:lnTo>
                  <a:lnTo>
                    <a:pt x="1579626" y="191643"/>
                  </a:lnTo>
                  <a:close/>
                </a:path>
                <a:path w="2044065" h="1231900">
                  <a:moveTo>
                    <a:pt x="1628902" y="220726"/>
                  </a:moveTo>
                  <a:lnTo>
                    <a:pt x="1626616" y="211963"/>
                  </a:lnTo>
                  <a:lnTo>
                    <a:pt x="1619758" y="208026"/>
                  </a:lnTo>
                  <a:lnTo>
                    <a:pt x="1619758" y="207899"/>
                  </a:lnTo>
                  <a:lnTo>
                    <a:pt x="1613027" y="203962"/>
                  </a:lnTo>
                  <a:lnTo>
                    <a:pt x="1604264" y="206121"/>
                  </a:lnTo>
                  <a:lnTo>
                    <a:pt x="1600200" y="212979"/>
                  </a:lnTo>
                  <a:lnTo>
                    <a:pt x="1596136" y="219710"/>
                  </a:lnTo>
                  <a:lnTo>
                    <a:pt x="1598422" y="228473"/>
                  </a:lnTo>
                  <a:lnTo>
                    <a:pt x="1605280" y="232537"/>
                  </a:lnTo>
                  <a:lnTo>
                    <a:pt x="1612011" y="236601"/>
                  </a:lnTo>
                  <a:lnTo>
                    <a:pt x="1620774" y="234315"/>
                  </a:lnTo>
                  <a:lnTo>
                    <a:pt x="1624838" y="227584"/>
                  </a:lnTo>
                  <a:lnTo>
                    <a:pt x="1628902" y="220726"/>
                  </a:lnTo>
                  <a:close/>
                </a:path>
                <a:path w="2044065" h="1231900">
                  <a:moveTo>
                    <a:pt x="1678051" y="249809"/>
                  </a:moveTo>
                  <a:lnTo>
                    <a:pt x="1675765" y="241046"/>
                  </a:lnTo>
                  <a:lnTo>
                    <a:pt x="1662176" y="233045"/>
                  </a:lnTo>
                  <a:lnTo>
                    <a:pt x="1653413" y="235331"/>
                  </a:lnTo>
                  <a:lnTo>
                    <a:pt x="1649349" y="242062"/>
                  </a:lnTo>
                  <a:lnTo>
                    <a:pt x="1645412" y="248920"/>
                  </a:lnTo>
                  <a:lnTo>
                    <a:pt x="1647698" y="257683"/>
                  </a:lnTo>
                  <a:lnTo>
                    <a:pt x="1661287" y="265684"/>
                  </a:lnTo>
                  <a:lnTo>
                    <a:pt x="1670050" y="263398"/>
                  </a:lnTo>
                  <a:lnTo>
                    <a:pt x="1673987" y="256667"/>
                  </a:lnTo>
                  <a:lnTo>
                    <a:pt x="1678051" y="249809"/>
                  </a:lnTo>
                  <a:close/>
                </a:path>
                <a:path w="2044065" h="1231900">
                  <a:moveTo>
                    <a:pt x="1727200" y="279019"/>
                  </a:moveTo>
                  <a:lnTo>
                    <a:pt x="1725041" y="270256"/>
                  </a:lnTo>
                  <a:lnTo>
                    <a:pt x="1718183" y="266192"/>
                  </a:lnTo>
                  <a:lnTo>
                    <a:pt x="1711452" y="262128"/>
                  </a:lnTo>
                  <a:lnTo>
                    <a:pt x="1702689" y="264414"/>
                  </a:lnTo>
                  <a:lnTo>
                    <a:pt x="1698625" y="271272"/>
                  </a:lnTo>
                  <a:lnTo>
                    <a:pt x="1694561" y="278003"/>
                  </a:lnTo>
                  <a:lnTo>
                    <a:pt x="1696847" y="286766"/>
                  </a:lnTo>
                  <a:lnTo>
                    <a:pt x="1703578" y="290830"/>
                  </a:lnTo>
                  <a:lnTo>
                    <a:pt x="1703705" y="290830"/>
                  </a:lnTo>
                  <a:lnTo>
                    <a:pt x="1710436" y="294767"/>
                  </a:lnTo>
                  <a:lnTo>
                    <a:pt x="1719199" y="292608"/>
                  </a:lnTo>
                  <a:lnTo>
                    <a:pt x="1723263" y="285750"/>
                  </a:lnTo>
                  <a:lnTo>
                    <a:pt x="1727200" y="279019"/>
                  </a:lnTo>
                  <a:close/>
                </a:path>
                <a:path w="2044065" h="1231900">
                  <a:moveTo>
                    <a:pt x="1776476" y="308102"/>
                  </a:moveTo>
                  <a:lnTo>
                    <a:pt x="1774190" y="299339"/>
                  </a:lnTo>
                  <a:lnTo>
                    <a:pt x="1767459" y="295275"/>
                  </a:lnTo>
                  <a:lnTo>
                    <a:pt x="1767332" y="295275"/>
                  </a:lnTo>
                  <a:lnTo>
                    <a:pt x="1760601" y="291338"/>
                  </a:lnTo>
                  <a:lnTo>
                    <a:pt x="1751838" y="293497"/>
                  </a:lnTo>
                  <a:lnTo>
                    <a:pt x="1747774" y="300355"/>
                  </a:lnTo>
                  <a:lnTo>
                    <a:pt x="1743837" y="307086"/>
                  </a:lnTo>
                  <a:lnTo>
                    <a:pt x="1745996" y="315849"/>
                  </a:lnTo>
                  <a:lnTo>
                    <a:pt x="1759712" y="323977"/>
                  </a:lnTo>
                  <a:lnTo>
                    <a:pt x="1768475" y="321691"/>
                  </a:lnTo>
                  <a:lnTo>
                    <a:pt x="1772412" y="314960"/>
                  </a:lnTo>
                  <a:lnTo>
                    <a:pt x="1776476" y="308102"/>
                  </a:lnTo>
                  <a:close/>
                </a:path>
                <a:path w="2044065" h="1231900">
                  <a:moveTo>
                    <a:pt x="1825625" y="337185"/>
                  </a:moveTo>
                  <a:lnTo>
                    <a:pt x="1823466" y="328422"/>
                  </a:lnTo>
                  <a:lnTo>
                    <a:pt x="1816608" y="324485"/>
                  </a:lnTo>
                  <a:lnTo>
                    <a:pt x="1809750" y="320421"/>
                  </a:lnTo>
                  <a:lnTo>
                    <a:pt x="1800987" y="322707"/>
                  </a:lnTo>
                  <a:lnTo>
                    <a:pt x="1797050" y="329438"/>
                  </a:lnTo>
                  <a:lnTo>
                    <a:pt x="1792986" y="336296"/>
                  </a:lnTo>
                  <a:lnTo>
                    <a:pt x="1795272" y="345059"/>
                  </a:lnTo>
                  <a:lnTo>
                    <a:pt x="1802003" y="348996"/>
                  </a:lnTo>
                  <a:lnTo>
                    <a:pt x="1802130" y="348996"/>
                  </a:lnTo>
                  <a:lnTo>
                    <a:pt x="1808861" y="353060"/>
                  </a:lnTo>
                  <a:lnTo>
                    <a:pt x="1817624" y="350774"/>
                  </a:lnTo>
                  <a:lnTo>
                    <a:pt x="1821688" y="344043"/>
                  </a:lnTo>
                  <a:lnTo>
                    <a:pt x="1825625" y="337185"/>
                  </a:lnTo>
                  <a:close/>
                </a:path>
                <a:path w="2044065" h="1231900">
                  <a:moveTo>
                    <a:pt x="1874901" y="366395"/>
                  </a:moveTo>
                  <a:lnTo>
                    <a:pt x="1872615" y="357632"/>
                  </a:lnTo>
                  <a:lnTo>
                    <a:pt x="1865884" y="353568"/>
                  </a:lnTo>
                  <a:lnTo>
                    <a:pt x="1865757" y="353568"/>
                  </a:lnTo>
                  <a:lnTo>
                    <a:pt x="1859026" y="349504"/>
                  </a:lnTo>
                  <a:lnTo>
                    <a:pt x="1850263" y="351790"/>
                  </a:lnTo>
                  <a:lnTo>
                    <a:pt x="1846199" y="358648"/>
                  </a:lnTo>
                  <a:lnTo>
                    <a:pt x="1842262" y="365379"/>
                  </a:lnTo>
                  <a:lnTo>
                    <a:pt x="1844421" y="374142"/>
                  </a:lnTo>
                  <a:lnTo>
                    <a:pt x="1858010" y="382143"/>
                  </a:lnTo>
                  <a:lnTo>
                    <a:pt x="1866773" y="379984"/>
                  </a:lnTo>
                  <a:lnTo>
                    <a:pt x="1870837" y="373126"/>
                  </a:lnTo>
                  <a:lnTo>
                    <a:pt x="1874901" y="366395"/>
                  </a:lnTo>
                  <a:close/>
                </a:path>
                <a:path w="2044065" h="1231900">
                  <a:moveTo>
                    <a:pt x="1924050" y="395478"/>
                  </a:moveTo>
                  <a:lnTo>
                    <a:pt x="1921764" y="386715"/>
                  </a:lnTo>
                  <a:lnTo>
                    <a:pt x="1915033" y="382651"/>
                  </a:lnTo>
                  <a:lnTo>
                    <a:pt x="1908175" y="378714"/>
                  </a:lnTo>
                  <a:lnTo>
                    <a:pt x="1899412" y="380873"/>
                  </a:lnTo>
                  <a:lnTo>
                    <a:pt x="1895475" y="387731"/>
                  </a:lnTo>
                  <a:lnTo>
                    <a:pt x="1891411" y="394462"/>
                  </a:lnTo>
                  <a:lnTo>
                    <a:pt x="1893697" y="403225"/>
                  </a:lnTo>
                  <a:lnTo>
                    <a:pt x="1900428" y="407289"/>
                  </a:lnTo>
                  <a:lnTo>
                    <a:pt x="1907286" y="411353"/>
                  </a:lnTo>
                  <a:lnTo>
                    <a:pt x="1916049" y="409067"/>
                  </a:lnTo>
                  <a:lnTo>
                    <a:pt x="1920113" y="402336"/>
                  </a:lnTo>
                  <a:lnTo>
                    <a:pt x="1924050" y="395478"/>
                  </a:lnTo>
                  <a:close/>
                </a:path>
                <a:path w="2044065" h="1231900">
                  <a:moveTo>
                    <a:pt x="1973326" y="424561"/>
                  </a:moveTo>
                  <a:lnTo>
                    <a:pt x="1971040" y="415798"/>
                  </a:lnTo>
                  <a:lnTo>
                    <a:pt x="1964182" y="411861"/>
                  </a:lnTo>
                  <a:lnTo>
                    <a:pt x="1957451" y="407797"/>
                  </a:lnTo>
                  <a:lnTo>
                    <a:pt x="1948688" y="410083"/>
                  </a:lnTo>
                  <a:lnTo>
                    <a:pt x="1944624" y="416814"/>
                  </a:lnTo>
                  <a:lnTo>
                    <a:pt x="1940560" y="423672"/>
                  </a:lnTo>
                  <a:lnTo>
                    <a:pt x="1942846" y="432435"/>
                  </a:lnTo>
                  <a:lnTo>
                    <a:pt x="1949704" y="436372"/>
                  </a:lnTo>
                  <a:lnTo>
                    <a:pt x="1956435" y="440436"/>
                  </a:lnTo>
                  <a:lnTo>
                    <a:pt x="1965198" y="438150"/>
                  </a:lnTo>
                  <a:lnTo>
                    <a:pt x="1969262" y="431419"/>
                  </a:lnTo>
                  <a:lnTo>
                    <a:pt x="1973326" y="424561"/>
                  </a:lnTo>
                  <a:close/>
                </a:path>
                <a:path w="2044065" h="1231900">
                  <a:moveTo>
                    <a:pt x="2044065" y="475615"/>
                  </a:moveTo>
                  <a:lnTo>
                    <a:pt x="2040661" y="469519"/>
                  </a:lnTo>
                  <a:lnTo>
                    <a:pt x="2022487" y="436880"/>
                  </a:lnTo>
                  <a:lnTo>
                    <a:pt x="1983867" y="367538"/>
                  </a:lnTo>
                  <a:lnTo>
                    <a:pt x="1979930" y="360680"/>
                  </a:lnTo>
                  <a:lnTo>
                    <a:pt x="1971294" y="358267"/>
                  </a:lnTo>
                  <a:lnTo>
                    <a:pt x="1964436" y="362077"/>
                  </a:lnTo>
                  <a:lnTo>
                    <a:pt x="1957451" y="365887"/>
                  </a:lnTo>
                  <a:lnTo>
                    <a:pt x="1955038" y="374523"/>
                  </a:lnTo>
                  <a:lnTo>
                    <a:pt x="1958848" y="381508"/>
                  </a:lnTo>
                  <a:lnTo>
                    <a:pt x="1994344" y="445236"/>
                  </a:lnTo>
                  <a:lnTo>
                    <a:pt x="1993455" y="446747"/>
                  </a:lnTo>
                  <a:lnTo>
                    <a:pt x="1920494" y="446278"/>
                  </a:lnTo>
                  <a:lnTo>
                    <a:pt x="1912620" y="446278"/>
                  </a:lnTo>
                  <a:lnTo>
                    <a:pt x="1906143" y="452628"/>
                  </a:lnTo>
                  <a:lnTo>
                    <a:pt x="1906016" y="468376"/>
                  </a:lnTo>
                  <a:lnTo>
                    <a:pt x="1912366" y="474853"/>
                  </a:lnTo>
                  <a:lnTo>
                    <a:pt x="2044065" y="475615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21528" y="2646044"/>
              <a:ext cx="1094105" cy="2151380"/>
            </a:xfrm>
            <a:custGeom>
              <a:avLst/>
              <a:gdLst/>
              <a:ahLst/>
              <a:cxnLst/>
              <a:rect l="l" t="t" r="r" b="b"/>
              <a:pathLst>
                <a:path w="1094104" h="2151379">
                  <a:moveTo>
                    <a:pt x="114808" y="920242"/>
                  </a:moveTo>
                  <a:lnTo>
                    <a:pt x="109728" y="912761"/>
                  </a:lnTo>
                  <a:lnTo>
                    <a:pt x="102108" y="911098"/>
                  </a:lnTo>
                  <a:lnTo>
                    <a:pt x="101981" y="911098"/>
                  </a:lnTo>
                  <a:lnTo>
                    <a:pt x="94361" y="909447"/>
                  </a:lnTo>
                  <a:lnTo>
                    <a:pt x="86741" y="914527"/>
                  </a:lnTo>
                  <a:lnTo>
                    <a:pt x="85217" y="922147"/>
                  </a:lnTo>
                  <a:lnTo>
                    <a:pt x="83566" y="929894"/>
                  </a:lnTo>
                  <a:lnTo>
                    <a:pt x="88519" y="937526"/>
                  </a:lnTo>
                  <a:lnTo>
                    <a:pt x="96266" y="939050"/>
                  </a:lnTo>
                  <a:lnTo>
                    <a:pt x="104013" y="940701"/>
                  </a:lnTo>
                  <a:lnTo>
                    <a:pt x="111633" y="935736"/>
                  </a:lnTo>
                  <a:lnTo>
                    <a:pt x="113258" y="927481"/>
                  </a:lnTo>
                  <a:lnTo>
                    <a:pt x="114808" y="920242"/>
                  </a:lnTo>
                  <a:close/>
                </a:path>
                <a:path w="1094104" h="2151379">
                  <a:moveTo>
                    <a:pt x="137922" y="881634"/>
                  </a:moveTo>
                  <a:lnTo>
                    <a:pt x="135382" y="874141"/>
                  </a:lnTo>
                  <a:lnTo>
                    <a:pt x="132969" y="866648"/>
                  </a:lnTo>
                  <a:lnTo>
                    <a:pt x="124841" y="862711"/>
                  </a:lnTo>
                  <a:lnTo>
                    <a:pt x="117348" y="865124"/>
                  </a:lnTo>
                  <a:lnTo>
                    <a:pt x="0" y="904621"/>
                  </a:lnTo>
                  <a:lnTo>
                    <a:pt x="92202" y="987298"/>
                  </a:lnTo>
                  <a:lnTo>
                    <a:pt x="98044" y="992632"/>
                  </a:lnTo>
                  <a:lnTo>
                    <a:pt x="107061" y="992124"/>
                  </a:lnTo>
                  <a:lnTo>
                    <a:pt x="112268" y="986155"/>
                  </a:lnTo>
                  <a:lnTo>
                    <a:pt x="117602" y="980313"/>
                  </a:lnTo>
                  <a:lnTo>
                    <a:pt x="117094" y="971296"/>
                  </a:lnTo>
                  <a:lnTo>
                    <a:pt x="70040" y="929132"/>
                  </a:lnTo>
                  <a:lnTo>
                    <a:pt x="56959" y="917397"/>
                  </a:lnTo>
                  <a:lnTo>
                    <a:pt x="57327" y="915543"/>
                  </a:lnTo>
                  <a:lnTo>
                    <a:pt x="109855" y="897890"/>
                  </a:lnTo>
                  <a:lnTo>
                    <a:pt x="133985" y="889774"/>
                  </a:lnTo>
                  <a:lnTo>
                    <a:pt x="137922" y="881634"/>
                  </a:lnTo>
                  <a:close/>
                </a:path>
                <a:path w="1094104" h="2151379">
                  <a:moveTo>
                    <a:pt x="170815" y="931811"/>
                  </a:moveTo>
                  <a:lnTo>
                    <a:pt x="165735" y="924306"/>
                  </a:lnTo>
                  <a:lnTo>
                    <a:pt x="158115" y="922655"/>
                  </a:lnTo>
                  <a:lnTo>
                    <a:pt x="157988" y="922655"/>
                  </a:lnTo>
                  <a:lnTo>
                    <a:pt x="150368" y="921004"/>
                  </a:lnTo>
                  <a:lnTo>
                    <a:pt x="142748" y="926084"/>
                  </a:lnTo>
                  <a:lnTo>
                    <a:pt x="141097" y="933704"/>
                  </a:lnTo>
                  <a:lnTo>
                    <a:pt x="139573" y="941463"/>
                  </a:lnTo>
                  <a:lnTo>
                    <a:pt x="144526" y="949071"/>
                  </a:lnTo>
                  <a:lnTo>
                    <a:pt x="152273" y="950595"/>
                  </a:lnTo>
                  <a:lnTo>
                    <a:pt x="160020" y="952246"/>
                  </a:lnTo>
                  <a:lnTo>
                    <a:pt x="167513" y="947293"/>
                  </a:lnTo>
                  <a:lnTo>
                    <a:pt x="170815" y="931811"/>
                  </a:lnTo>
                  <a:close/>
                </a:path>
                <a:path w="1094104" h="2151379">
                  <a:moveTo>
                    <a:pt x="226822" y="943356"/>
                  </a:moveTo>
                  <a:lnTo>
                    <a:pt x="221742" y="935736"/>
                  </a:lnTo>
                  <a:lnTo>
                    <a:pt x="214122" y="934224"/>
                  </a:lnTo>
                  <a:lnTo>
                    <a:pt x="213995" y="934224"/>
                  </a:lnTo>
                  <a:lnTo>
                    <a:pt x="206248" y="932561"/>
                  </a:lnTo>
                  <a:lnTo>
                    <a:pt x="198755" y="937526"/>
                  </a:lnTo>
                  <a:lnTo>
                    <a:pt x="197104" y="945261"/>
                  </a:lnTo>
                  <a:lnTo>
                    <a:pt x="195580" y="953008"/>
                  </a:lnTo>
                  <a:lnTo>
                    <a:pt x="200533" y="960628"/>
                  </a:lnTo>
                  <a:lnTo>
                    <a:pt x="208280" y="962152"/>
                  </a:lnTo>
                  <a:lnTo>
                    <a:pt x="216027" y="963803"/>
                  </a:lnTo>
                  <a:lnTo>
                    <a:pt x="223520" y="958862"/>
                  </a:lnTo>
                  <a:lnTo>
                    <a:pt x="226822" y="943356"/>
                  </a:lnTo>
                  <a:close/>
                </a:path>
                <a:path w="1094104" h="2151379">
                  <a:moveTo>
                    <a:pt x="282702" y="954925"/>
                  </a:moveTo>
                  <a:lnTo>
                    <a:pt x="277749" y="947293"/>
                  </a:lnTo>
                  <a:lnTo>
                    <a:pt x="270002" y="945769"/>
                  </a:lnTo>
                  <a:lnTo>
                    <a:pt x="262255" y="944118"/>
                  </a:lnTo>
                  <a:lnTo>
                    <a:pt x="254762" y="949071"/>
                  </a:lnTo>
                  <a:lnTo>
                    <a:pt x="253111" y="956818"/>
                  </a:lnTo>
                  <a:lnTo>
                    <a:pt x="251587" y="964565"/>
                  </a:lnTo>
                  <a:lnTo>
                    <a:pt x="256540" y="972185"/>
                  </a:lnTo>
                  <a:lnTo>
                    <a:pt x="264287" y="973709"/>
                  </a:lnTo>
                  <a:lnTo>
                    <a:pt x="272034" y="975360"/>
                  </a:lnTo>
                  <a:lnTo>
                    <a:pt x="279527" y="970407"/>
                  </a:lnTo>
                  <a:lnTo>
                    <a:pt x="281178" y="962660"/>
                  </a:lnTo>
                  <a:lnTo>
                    <a:pt x="282702" y="954925"/>
                  </a:lnTo>
                  <a:close/>
                </a:path>
                <a:path w="1094104" h="2151379">
                  <a:moveTo>
                    <a:pt x="291846" y="2099183"/>
                  </a:moveTo>
                  <a:lnTo>
                    <a:pt x="284226" y="2085467"/>
                  </a:lnTo>
                  <a:lnTo>
                    <a:pt x="275463" y="2083054"/>
                  </a:lnTo>
                  <a:lnTo>
                    <a:pt x="261747" y="2090674"/>
                  </a:lnTo>
                  <a:lnTo>
                    <a:pt x="259207" y="2099437"/>
                  </a:lnTo>
                  <a:lnTo>
                    <a:pt x="263144" y="2106295"/>
                  </a:lnTo>
                  <a:lnTo>
                    <a:pt x="266954" y="2113153"/>
                  </a:lnTo>
                  <a:lnTo>
                    <a:pt x="275590" y="2115693"/>
                  </a:lnTo>
                  <a:lnTo>
                    <a:pt x="289433" y="2107946"/>
                  </a:lnTo>
                  <a:lnTo>
                    <a:pt x="291846" y="2099183"/>
                  </a:lnTo>
                  <a:close/>
                </a:path>
                <a:path w="1094104" h="2151379">
                  <a:moveTo>
                    <a:pt x="325628" y="2129028"/>
                  </a:moveTo>
                  <a:lnTo>
                    <a:pt x="319405" y="2122551"/>
                  </a:lnTo>
                  <a:lnTo>
                    <a:pt x="238544" y="2121027"/>
                  </a:lnTo>
                  <a:lnTo>
                    <a:pt x="237655" y="2119439"/>
                  </a:lnTo>
                  <a:lnTo>
                    <a:pt x="242709" y="2110867"/>
                  </a:lnTo>
                  <a:lnTo>
                    <a:pt x="274701" y="2056638"/>
                  </a:lnTo>
                  <a:lnTo>
                    <a:pt x="278765" y="2049907"/>
                  </a:lnTo>
                  <a:lnTo>
                    <a:pt x="276479" y="2041144"/>
                  </a:lnTo>
                  <a:lnTo>
                    <a:pt x="269748" y="2037080"/>
                  </a:lnTo>
                  <a:lnTo>
                    <a:pt x="262890" y="2033016"/>
                  </a:lnTo>
                  <a:lnTo>
                    <a:pt x="254127" y="2035302"/>
                  </a:lnTo>
                  <a:lnTo>
                    <a:pt x="250190" y="2042160"/>
                  </a:lnTo>
                  <a:lnTo>
                    <a:pt x="187198" y="2148713"/>
                  </a:lnTo>
                  <a:lnTo>
                    <a:pt x="318897" y="2151126"/>
                  </a:lnTo>
                  <a:lnTo>
                    <a:pt x="325374" y="2144903"/>
                  </a:lnTo>
                  <a:lnTo>
                    <a:pt x="325386" y="2143506"/>
                  </a:lnTo>
                  <a:lnTo>
                    <a:pt x="325628" y="2129028"/>
                  </a:lnTo>
                  <a:close/>
                </a:path>
                <a:path w="1094104" h="2151379">
                  <a:moveTo>
                    <a:pt x="338709" y="966470"/>
                  </a:moveTo>
                  <a:lnTo>
                    <a:pt x="333756" y="958862"/>
                  </a:lnTo>
                  <a:lnTo>
                    <a:pt x="326009" y="957338"/>
                  </a:lnTo>
                  <a:lnTo>
                    <a:pt x="318262" y="955687"/>
                  </a:lnTo>
                  <a:lnTo>
                    <a:pt x="310769" y="960628"/>
                  </a:lnTo>
                  <a:lnTo>
                    <a:pt x="309118" y="968375"/>
                  </a:lnTo>
                  <a:lnTo>
                    <a:pt x="307594" y="976122"/>
                  </a:lnTo>
                  <a:lnTo>
                    <a:pt x="312547" y="983742"/>
                  </a:lnTo>
                  <a:lnTo>
                    <a:pt x="320294" y="985266"/>
                  </a:lnTo>
                  <a:lnTo>
                    <a:pt x="328041" y="986917"/>
                  </a:lnTo>
                  <a:lnTo>
                    <a:pt x="335534" y="981964"/>
                  </a:lnTo>
                  <a:lnTo>
                    <a:pt x="337185" y="974217"/>
                  </a:lnTo>
                  <a:lnTo>
                    <a:pt x="338709" y="966470"/>
                  </a:lnTo>
                  <a:close/>
                </a:path>
                <a:path w="1094104" h="2151379">
                  <a:moveTo>
                    <a:pt x="341884" y="2071370"/>
                  </a:moveTo>
                  <a:lnTo>
                    <a:pt x="337947" y="2064512"/>
                  </a:lnTo>
                  <a:lnTo>
                    <a:pt x="334137" y="2057527"/>
                  </a:lnTo>
                  <a:lnTo>
                    <a:pt x="325374" y="2055114"/>
                  </a:lnTo>
                  <a:lnTo>
                    <a:pt x="318516" y="2058924"/>
                  </a:lnTo>
                  <a:lnTo>
                    <a:pt x="311658" y="2062861"/>
                  </a:lnTo>
                  <a:lnTo>
                    <a:pt x="309118" y="2071497"/>
                  </a:lnTo>
                  <a:lnTo>
                    <a:pt x="313055" y="2078355"/>
                  </a:lnTo>
                  <a:lnTo>
                    <a:pt x="316865" y="2085340"/>
                  </a:lnTo>
                  <a:lnTo>
                    <a:pt x="325501" y="2087753"/>
                  </a:lnTo>
                  <a:lnTo>
                    <a:pt x="332486" y="2083943"/>
                  </a:lnTo>
                  <a:lnTo>
                    <a:pt x="339344" y="2080006"/>
                  </a:lnTo>
                  <a:lnTo>
                    <a:pt x="341884" y="2071370"/>
                  </a:lnTo>
                  <a:close/>
                </a:path>
                <a:path w="1094104" h="2151379">
                  <a:moveTo>
                    <a:pt x="391795" y="2043430"/>
                  </a:moveTo>
                  <a:lnTo>
                    <a:pt x="387858" y="2036572"/>
                  </a:lnTo>
                  <a:lnTo>
                    <a:pt x="384048" y="2029714"/>
                  </a:lnTo>
                  <a:lnTo>
                    <a:pt x="375285" y="2027174"/>
                  </a:lnTo>
                  <a:lnTo>
                    <a:pt x="368427" y="2031111"/>
                  </a:lnTo>
                  <a:lnTo>
                    <a:pt x="361569" y="2034921"/>
                  </a:lnTo>
                  <a:lnTo>
                    <a:pt x="359029" y="2043684"/>
                  </a:lnTo>
                  <a:lnTo>
                    <a:pt x="362966" y="2050542"/>
                  </a:lnTo>
                  <a:lnTo>
                    <a:pt x="366776" y="2057400"/>
                  </a:lnTo>
                  <a:lnTo>
                    <a:pt x="375539" y="2059940"/>
                  </a:lnTo>
                  <a:lnTo>
                    <a:pt x="382397" y="2056003"/>
                  </a:lnTo>
                  <a:lnTo>
                    <a:pt x="389255" y="2052193"/>
                  </a:lnTo>
                  <a:lnTo>
                    <a:pt x="391795" y="2043430"/>
                  </a:lnTo>
                  <a:close/>
                </a:path>
                <a:path w="1094104" h="2151379">
                  <a:moveTo>
                    <a:pt x="394716" y="978027"/>
                  </a:moveTo>
                  <a:lnTo>
                    <a:pt x="389763" y="970407"/>
                  </a:lnTo>
                  <a:lnTo>
                    <a:pt x="382016" y="968883"/>
                  </a:lnTo>
                  <a:lnTo>
                    <a:pt x="374269" y="967232"/>
                  </a:lnTo>
                  <a:lnTo>
                    <a:pt x="366776" y="972185"/>
                  </a:lnTo>
                  <a:lnTo>
                    <a:pt x="365125" y="979932"/>
                  </a:lnTo>
                  <a:lnTo>
                    <a:pt x="363601" y="987679"/>
                  </a:lnTo>
                  <a:lnTo>
                    <a:pt x="368554" y="995299"/>
                  </a:lnTo>
                  <a:lnTo>
                    <a:pt x="376301" y="996823"/>
                  </a:lnTo>
                  <a:lnTo>
                    <a:pt x="384048" y="998474"/>
                  </a:lnTo>
                  <a:lnTo>
                    <a:pt x="391541" y="993521"/>
                  </a:lnTo>
                  <a:lnTo>
                    <a:pt x="393192" y="985774"/>
                  </a:lnTo>
                  <a:lnTo>
                    <a:pt x="394716" y="978027"/>
                  </a:lnTo>
                  <a:close/>
                </a:path>
                <a:path w="1094104" h="2151379">
                  <a:moveTo>
                    <a:pt x="441706" y="2015617"/>
                  </a:moveTo>
                  <a:lnTo>
                    <a:pt x="437769" y="2008632"/>
                  </a:lnTo>
                  <a:lnTo>
                    <a:pt x="433959" y="2001774"/>
                  </a:lnTo>
                  <a:lnTo>
                    <a:pt x="425196" y="1999361"/>
                  </a:lnTo>
                  <a:lnTo>
                    <a:pt x="418338" y="2003171"/>
                  </a:lnTo>
                  <a:lnTo>
                    <a:pt x="411480" y="2007108"/>
                  </a:lnTo>
                  <a:lnTo>
                    <a:pt x="408940" y="2015744"/>
                  </a:lnTo>
                  <a:lnTo>
                    <a:pt x="412877" y="2022602"/>
                  </a:lnTo>
                  <a:lnTo>
                    <a:pt x="416687" y="2029587"/>
                  </a:lnTo>
                  <a:lnTo>
                    <a:pt x="425450" y="2032000"/>
                  </a:lnTo>
                  <a:lnTo>
                    <a:pt x="432308" y="2028190"/>
                  </a:lnTo>
                  <a:lnTo>
                    <a:pt x="439166" y="2024253"/>
                  </a:lnTo>
                  <a:lnTo>
                    <a:pt x="441706" y="2015617"/>
                  </a:lnTo>
                  <a:close/>
                </a:path>
                <a:path w="1094104" h="2151379">
                  <a:moveTo>
                    <a:pt x="450723" y="989584"/>
                  </a:moveTo>
                  <a:lnTo>
                    <a:pt x="445770" y="981964"/>
                  </a:lnTo>
                  <a:lnTo>
                    <a:pt x="438023" y="980440"/>
                  </a:lnTo>
                  <a:lnTo>
                    <a:pt x="430276" y="978789"/>
                  </a:lnTo>
                  <a:lnTo>
                    <a:pt x="422783" y="983742"/>
                  </a:lnTo>
                  <a:lnTo>
                    <a:pt x="421132" y="991489"/>
                  </a:lnTo>
                  <a:lnTo>
                    <a:pt x="419608" y="999236"/>
                  </a:lnTo>
                  <a:lnTo>
                    <a:pt x="424561" y="1006856"/>
                  </a:lnTo>
                  <a:lnTo>
                    <a:pt x="432308" y="1008380"/>
                  </a:lnTo>
                  <a:lnTo>
                    <a:pt x="440055" y="1010031"/>
                  </a:lnTo>
                  <a:lnTo>
                    <a:pt x="447548" y="1005078"/>
                  </a:lnTo>
                  <a:lnTo>
                    <a:pt x="449199" y="997331"/>
                  </a:lnTo>
                  <a:lnTo>
                    <a:pt x="450723" y="989584"/>
                  </a:lnTo>
                  <a:close/>
                </a:path>
                <a:path w="1094104" h="2151379">
                  <a:moveTo>
                    <a:pt x="491617" y="1987677"/>
                  </a:moveTo>
                  <a:lnTo>
                    <a:pt x="487680" y="1980819"/>
                  </a:lnTo>
                  <a:lnTo>
                    <a:pt x="483870" y="1973961"/>
                  </a:lnTo>
                  <a:lnTo>
                    <a:pt x="475234" y="1971421"/>
                  </a:lnTo>
                  <a:lnTo>
                    <a:pt x="461391" y="1979168"/>
                  </a:lnTo>
                  <a:lnTo>
                    <a:pt x="458851" y="1987931"/>
                  </a:lnTo>
                  <a:lnTo>
                    <a:pt x="462788" y="1994789"/>
                  </a:lnTo>
                  <a:lnTo>
                    <a:pt x="466598" y="2001647"/>
                  </a:lnTo>
                  <a:lnTo>
                    <a:pt x="475361" y="2004060"/>
                  </a:lnTo>
                  <a:lnTo>
                    <a:pt x="489077" y="1996440"/>
                  </a:lnTo>
                  <a:lnTo>
                    <a:pt x="491617" y="1987677"/>
                  </a:lnTo>
                  <a:close/>
                </a:path>
                <a:path w="1094104" h="2151379">
                  <a:moveTo>
                    <a:pt x="506730" y="1001141"/>
                  </a:moveTo>
                  <a:lnTo>
                    <a:pt x="501777" y="993521"/>
                  </a:lnTo>
                  <a:lnTo>
                    <a:pt x="494030" y="991997"/>
                  </a:lnTo>
                  <a:lnTo>
                    <a:pt x="486283" y="990346"/>
                  </a:lnTo>
                  <a:lnTo>
                    <a:pt x="478790" y="995299"/>
                  </a:lnTo>
                  <a:lnTo>
                    <a:pt x="477139" y="1003046"/>
                  </a:lnTo>
                  <a:lnTo>
                    <a:pt x="475615" y="1010793"/>
                  </a:lnTo>
                  <a:lnTo>
                    <a:pt x="480568" y="1018286"/>
                  </a:lnTo>
                  <a:lnTo>
                    <a:pt x="496062" y="1021588"/>
                  </a:lnTo>
                  <a:lnTo>
                    <a:pt x="503555" y="1016508"/>
                  </a:lnTo>
                  <a:lnTo>
                    <a:pt x="505206" y="1008888"/>
                  </a:lnTo>
                  <a:lnTo>
                    <a:pt x="506730" y="1001141"/>
                  </a:lnTo>
                  <a:close/>
                </a:path>
                <a:path w="1094104" h="2151379">
                  <a:moveTo>
                    <a:pt x="541528" y="1959864"/>
                  </a:moveTo>
                  <a:lnTo>
                    <a:pt x="537591" y="1952879"/>
                  </a:lnTo>
                  <a:lnTo>
                    <a:pt x="533781" y="1946021"/>
                  </a:lnTo>
                  <a:lnTo>
                    <a:pt x="525145" y="1943608"/>
                  </a:lnTo>
                  <a:lnTo>
                    <a:pt x="518160" y="1947418"/>
                  </a:lnTo>
                  <a:lnTo>
                    <a:pt x="511302" y="1951228"/>
                  </a:lnTo>
                  <a:lnTo>
                    <a:pt x="508889" y="1959991"/>
                  </a:lnTo>
                  <a:lnTo>
                    <a:pt x="516509" y="1973707"/>
                  </a:lnTo>
                  <a:lnTo>
                    <a:pt x="525272" y="1976247"/>
                  </a:lnTo>
                  <a:lnTo>
                    <a:pt x="532130" y="1972437"/>
                  </a:lnTo>
                  <a:lnTo>
                    <a:pt x="532130" y="1972310"/>
                  </a:lnTo>
                  <a:lnTo>
                    <a:pt x="538988" y="1968500"/>
                  </a:lnTo>
                  <a:lnTo>
                    <a:pt x="541528" y="1959864"/>
                  </a:lnTo>
                  <a:close/>
                </a:path>
                <a:path w="1094104" h="2151379">
                  <a:moveTo>
                    <a:pt x="562737" y="1012698"/>
                  </a:moveTo>
                  <a:lnTo>
                    <a:pt x="557784" y="1005078"/>
                  </a:lnTo>
                  <a:lnTo>
                    <a:pt x="550037" y="1003554"/>
                  </a:lnTo>
                  <a:lnTo>
                    <a:pt x="542290" y="1001903"/>
                  </a:lnTo>
                  <a:lnTo>
                    <a:pt x="534797" y="1006856"/>
                  </a:lnTo>
                  <a:lnTo>
                    <a:pt x="533146" y="1014603"/>
                  </a:lnTo>
                  <a:lnTo>
                    <a:pt x="531622" y="1022350"/>
                  </a:lnTo>
                  <a:lnTo>
                    <a:pt x="536575" y="1029843"/>
                  </a:lnTo>
                  <a:lnTo>
                    <a:pt x="552069" y="1033145"/>
                  </a:lnTo>
                  <a:lnTo>
                    <a:pt x="559562" y="1028065"/>
                  </a:lnTo>
                  <a:lnTo>
                    <a:pt x="561213" y="1020445"/>
                  </a:lnTo>
                  <a:lnTo>
                    <a:pt x="562737" y="1012698"/>
                  </a:lnTo>
                  <a:close/>
                </a:path>
                <a:path w="1094104" h="2151379">
                  <a:moveTo>
                    <a:pt x="581279" y="74549"/>
                  </a:moveTo>
                  <a:lnTo>
                    <a:pt x="576199" y="68580"/>
                  </a:lnTo>
                  <a:lnTo>
                    <a:pt x="576199" y="68453"/>
                  </a:lnTo>
                  <a:lnTo>
                    <a:pt x="571119" y="62484"/>
                  </a:lnTo>
                  <a:lnTo>
                    <a:pt x="562102" y="61595"/>
                  </a:lnTo>
                  <a:lnTo>
                    <a:pt x="556006" y="66675"/>
                  </a:lnTo>
                  <a:lnTo>
                    <a:pt x="550037" y="71755"/>
                  </a:lnTo>
                  <a:lnTo>
                    <a:pt x="549148" y="80772"/>
                  </a:lnTo>
                  <a:lnTo>
                    <a:pt x="554228" y="86741"/>
                  </a:lnTo>
                  <a:lnTo>
                    <a:pt x="554228" y="86868"/>
                  </a:lnTo>
                  <a:lnTo>
                    <a:pt x="559308" y="92837"/>
                  </a:lnTo>
                  <a:lnTo>
                    <a:pt x="568325" y="93726"/>
                  </a:lnTo>
                  <a:lnTo>
                    <a:pt x="574421" y="88646"/>
                  </a:lnTo>
                  <a:lnTo>
                    <a:pt x="580390" y="83566"/>
                  </a:lnTo>
                  <a:lnTo>
                    <a:pt x="581279" y="74549"/>
                  </a:lnTo>
                  <a:close/>
                </a:path>
                <a:path w="1094104" h="2151379">
                  <a:moveTo>
                    <a:pt x="591439" y="1931924"/>
                  </a:moveTo>
                  <a:lnTo>
                    <a:pt x="587502" y="1925066"/>
                  </a:lnTo>
                  <a:lnTo>
                    <a:pt x="583692" y="1918208"/>
                  </a:lnTo>
                  <a:lnTo>
                    <a:pt x="575056" y="1915668"/>
                  </a:lnTo>
                  <a:lnTo>
                    <a:pt x="568071" y="1919478"/>
                  </a:lnTo>
                  <a:lnTo>
                    <a:pt x="568071" y="1919605"/>
                  </a:lnTo>
                  <a:lnTo>
                    <a:pt x="561213" y="1923415"/>
                  </a:lnTo>
                  <a:lnTo>
                    <a:pt x="558800" y="1932051"/>
                  </a:lnTo>
                  <a:lnTo>
                    <a:pt x="562610" y="1939036"/>
                  </a:lnTo>
                  <a:lnTo>
                    <a:pt x="566420" y="1945894"/>
                  </a:lnTo>
                  <a:lnTo>
                    <a:pt x="575183" y="1948307"/>
                  </a:lnTo>
                  <a:lnTo>
                    <a:pt x="588899" y="1940687"/>
                  </a:lnTo>
                  <a:lnTo>
                    <a:pt x="591439" y="1931924"/>
                  </a:lnTo>
                  <a:close/>
                </a:path>
                <a:path w="1094104" h="2151379">
                  <a:moveTo>
                    <a:pt x="617855" y="118491"/>
                  </a:moveTo>
                  <a:lnTo>
                    <a:pt x="612775" y="112395"/>
                  </a:lnTo>
                  <a:lnTo>
                    <a:pt x="607822" y="106299"/>
                  </a:lnTo>
                  <a:lnTo>
                    <a:pt x="598805" y="105537"/>
                  </a:lnTo>
                  <a:lnTo>
                    <a:pt x="586613" y="115697"/>
                  </a:lnTo>
                  <a:lnTo>
                    <a:pt x="585851" y="124714"/>
                  </a:lnTo>
                  <a:lnTo>
                    <a:pt x="590931" y="130683"/>
                  </a:lnTo>
                  <a:lnTo>
                    <a:pt x="595884" y="136779"/>
                  </a:lnTo>
                  <a:lnTo>
                    <a:pt x="604901" y="137668"/>
                  </a:lnTo>
                  <a:lnTo>
                    <a:pt x="617093" y="127508"/>
                  </a:lnTo>
                  <a:lnTo>
                    <a:pt x="617855" y="118491"/>
                  </a:lnTo>
                  <a:close/>
                </a:path>
                <a:path w="1094104" h="2151379">
                  <a:moveTo>
                    <a:pt x="618744" y="1024255"/>
                  </a:moveTo>
                  <a:lnTo>
                    <a:pt x="613791" y="1016635"/>
                  </a:lnTo>
                  <a:lnTo>
                    <a:pt x="606044" y="1015111"/>
                  </a:lnTo>
                  <a:lnTo>
                    <a:pt x="598297" y="1013460"/>
                  </a:lnTo>
                  <a:lnTo>
                    <a:pt x="590804" y="1018413"/>
                  </a:lnTo>
                  <a:lnTo>
                    <a:pt x="587502" y="1033907"/>
                  </a:lnTo>
                  <a:lnTo>
                    <a:pt x="592582" y="1041400"/>
                  </a:lnTo>
                  <a:lnTo>
                    <a:pt x="600202" y="1043051"/>
                  </a:lnTo>
                  <a:lnTo>
                    <a:pt x="600329" y="1043051"/>
                  </a:lnTo>
                  <a:lnTo>
                    <a:pt x="608076" y="1044702"/>
                  </a:lnTo>
                  <a:lnTo>
                    <a:pt x="615569" y="1039622"/>
                  </a:lnTo>
                  <a:lnTo>
                    <a:pt x="617220" y="1032002"/>
                  </a:lnTo>
                  <a:lnTo>
                    <a:pt x="618744" y="1024255"/>
                  </a:lnTo>
                  <a:close/>
                </a:path>
                <a:path w="1094104" h="2151379">
                  <a:moveTo>
                    <a:pt x="628015" y="52959"/>
                  </a:moveTo>
                  <a:lnTo>
                    <a:pt x="624205" y="44831"/>
                  </a:lnTo>
                  <a:lnTo>
                    <a:pt x="616712" y="42037"/>
                  </a:lnTo>
                  <a:lnTo>
                    <a:pt x="549224" y="17653"/>
                  </a:lnTo>
                  <a:lnTo>
                    <a:pt x="500380" y="0"/>
                  </a:lnTo>
                  <a:lnTo>
                    <a:pt x="520954" y="121920"/>
                  </a:lnTo>
                  <a:lnTo>
                    <a:pt x="522351" y="129794"/>
                  </a:lnTo>
                  <a:lnTo>
                    <a:pt x="529717" y="135001"/>
                  </a:lnTo>
                  <a:lnTo>
                    <a:pt x="537464" y="133731"/>
                  </a:lnTo>
                  <a:lnTo>
                    <a:pt x="545211" y="132334"/>
                  </a:lnTo>
                  <a:lnTo>
                    <a:pt x="550545" y="124968"/>
                  </a:lnTo>
                  <a:lnTo>
                    <a:pt x="549148" y="117221"/>
                  </a:lnTo>
                  <a:lnTo>
                    <a:pt x="537768" y="49784"/>
                  </a:lnTo>
                  <a:lnTo>
                    <a:pt x="537019" y="45300"/>
                  </a:lnTo>
                  <a:lnTo>
                    <a:pt x="538416" y="44132"/>
                  </a:lnTo>
                  <a:lnTo>
                    <a:pt x="614426" y="71628"/>
                  </a:lnTo>
                  <a:lnTo>
                    <a:pt x="622681" y="67818"/>
                  </a:lnTo>
                  <a:lnTo>
                    <a:pt x="625348" y="60452"/>
                  </a:lnTo>
                  <a:lnTo>
                    <a:pt x="628015" y="52959"/>
                  </a:lnTo>
                  <a:close/>
                </a:path>
                <a:path w="1094104" h="2151379">
                  <a:moveTo>
                    <a:pt x="641350" y="1903984"/>
                  </a:moveTo>
                  <a:lnTo>
                    <a:pt x="637540" y="1897126"/>
                  </a:lnTo>
                  <a:lnTo>
                    <a:pt x="633603" y="1890268"/>
                  </a:lnTo>
                  <a:lnTo>
                    <a:pt x="624967" y="1887855"/>
                  </a:lnTo>
                  <a:lnTo>
                    <a:pt x="617982" y="1891665"/>
                  </a:lnTo>
                  <a:lnTo>
                    <a:pt x="611124" y="1895475"/>
                  </a:lnTo>
                  <a:lnTo>
                    <a:pt x="608711" y="1904238"/>
                  </a:lnTo>
                  <a:lnTo>
                    <a:pt x="616331" y="1917954"/>
                  </a:lnTo>
                  <a:lnTo>
                    <a:pt x="625094" y="1920494"/>
                  </a:lnTo>
                  <a:lnTo>
                    <a:pt x="631952" y="1916557"/>
                  </a:lnTo>
                  <a:lnTo>
                    <a:pt x="638810" y="1912747"/>
                  </a:lnTo>
                  <a:lnTo>
                    <a:pt x="641350" y="1903984"/>
                  </a:lnTo>
                  <a:close/>
                </a:path>
                <a:path w="1094104" h="2151379">
                  <a:moveTo>
                    <a:pt x="654558" y="162433"/>
                  </a:moveTo>
                  <a:lnTo>
                    <a:pt x="644398" y="150241"/>
                  </a:lnTo>
                  <a:lnTo>
                    <a:pt x="635381" y="149479"/>
                  </a:lnTo>
                  <a:lnTo>
                    <a:pt x="629285" y="154559"/>
                  </a:lnTo>
                  <a:lnTo>
                    <a:pt x="623189" y="159512"/>
                  </a:lnTo>
                  <a:lnTo>
                    <a:pt x="622427" y="168529"/>
                  </a:lnTo>
                  <a:lnTo>
                    <a:pt x="632587" y="180721"/>
                  </a:lnTo>
                  <a:lnTo>
                    <a:pt x="641604" y="181483"/>
                  </a:lnTo>
                  <a:lnTo>
                    <a:pt x="647573" y="176403"/>
                  </a:lnTo>
                  <a:lnTo>
                    <a:pt x="653669" y="171450"/>
                  </a:lnTo>
                  <a:lnTo>
                    <a:pt x="654558" y="162433"/>
                  </a:lnTo>
                  <a:close/>
                </a:path>
                <a:path w="1094104" h="2151379">
                  <a:moveTo>
                    <a:pt x="674751" y="1035812"/>
                  </a:moveTo>
                  <a:lnTo>
                    <a:pt x="669798" y="1028192"/>
                  </a:lnTo>
                  <a:lnTo>
                    <a:pt x="662051" y="1026668"/>
                  </a:lnTo>
                  <a:lnTo>
                    <a:pt x="654304" y="1025017"/>
                  </a:lnTo>
                  <a:lnTo>
                    <a:pt x="646811" y="1029970"/>
                  </a:lnTo>
                  <a:lnTo>
                    <a:pt x="643509" y="1045464"/>
                  </a:lnTo>
                  <a:lnTo>
                    <a:pt x="648589" y="1052957"/>
                  </a:lnTo>
                  <a:lnTo>
                    <a:pt x="656209" y="1054608"/>
                  </a:lnTo>
                  <a:lnTo>
                    <a:pt x="656336" y="1054608"/>
                  </a:lnTo>
                  <a:lnTo>
                    <a:pt x="663956" y="1056132"/>
                  </a:lnTo>
                  <a:lnTo>
                    <a:pt x="671576" y="1051179"/>
                  </a:lnTo>
                  <a:lnTo>
                    <a:pt x="673227" y="1043432"/>
                  </a:lnTo>
                  <a:lnTo>
                    <a:pt x="674751" y="1035812"/>
                  </a:lnTo>
                  <a:close/>
                </a:path>
                <a:path w="1094104" h="2151379">
                  <a:moveTo>
                    <a:pt x="691134" y="206375"/>
                  </a:moveTo>
                  <a:lnTo>
                    <a:pt x="680974" y="194183"/>
                  </a:lnTo>
                  <a:lnTo>
                    <a:pt x="671957" y="193294"/>
                  </a:lnTo>
                  <a:lnTo>
                    <a:pt x="665988" y="198374"/>
                  </a:lnTo>
                  <a:lnTo>
                    <a:pt x="659892" y="203454"/>
                  </a:lnTo>
                  <a:lnTo>
                    <a:pt x="659003" y="212471"/>
                  </a:lnTo>
                  <a:lnTo>
                    <a:pt x="669163" y="224663"/>
                  </a:lnTo>
                  <a:lnTo>
                    <a:pt x="678180" y="225425"/>
                  </a:lnTo>
                  <a:lnTo>
                    <a:pt x="690372" y="215265"/>
                  </a:lnTo>
                  <a:lnTo>
                    <a:pt x="691134" y="206375"/>
                  </a:lnTo>
                  <a:close/>
                </a:path>
                <a:path w="1094104" h="2151379">
                  <a:moveTo>
                    <a:pt x="691261" y="1876171"/>
                  </a:moveTo>
                  <a:lnTo>
                    <a:pt x="687451" y="1869313"/>
                  </a:lnTo>
                  <a:lnTo>
                    <a:pt x="683514" y="1862328"/>
                  </a:lnTo>
                  <a:lnTo>
                    <a:pt x="674878" y="1859915"/>
                  </a:lnTo>
                  <a:lnTo>
                    <a:pt x="668020" y="1863725"/>
                  </a:lnTo>
                  <a:lnTo>
                    <a:pt x="667893" y="1863725"/>
                  </a:lnTo>
                  <a:lnTo>
                    <a:pt x="661035" y="1867662"/>
                  </a:lnTo>
                  <a:lnTo>
                    <a:pt x="658622" y="1876298"/>
                  </a:lnTo>
                  <a:lnTo>
                    <a:pt x="662432" y="1883156"/>
                  </a:lnTo>
                  <a:lnTo>
                    <a:pt x="666242" y="1890141"/>
                  </a:lnTo>
                  <a:lnTo>
                    <a:pt x="675005" y="1892554"/>
                  </a:lnTo>
                  <a:lnTo>
                    <a:pt x="681863" y="1888744"/>
                  </a:lnTo>
                  <a:lnTo>
                    <a:pt x="688721" y="1884807"/>
                  </a:lnTo>
                  <a:lnTo>
                    <a:pt x="691261" y="1876171"/>
                  </a:lnTo>
                  <a:close/>
                </a:path>
                <a:path w="1094104" h="2151379">
                  <a:moveTo>
                    <a:pt x="727710" y="250190"/>
                  </a:moveTo>
                  <a:lnTo>
                    <a:pt x="722757" y="244221"/>
                  </a:lnTo>
                  <a:lnTo>
                    <a:pt x="722630" y="244094"/>
                  </a:lnTo>
                  <a:lnTo>
                    <a:pt x="717677" y="238125"/>
                  </a:lnTo>
                  <a:lnTo>
                    <a:pt x="708660" y="237236"/>
                  </a:lnTo>
                  <a:lnTo>
                    <a:pt x="696468" y="247396"/>
                  </a:lnTo>
                  <a:lnTo>
                    <a:pt x="695706" y="256413"/>
                  </a:lnTo>
                  <a:lnTo>
                    <a:pt x="700786" y="262509"/>
                  </a:lnTo>
                  <a:lnTo>
                    <a:pt x="705866" y="268478"/>
                  </a:lnTo>
                  <a:lnTo>
                    <a:pt x="714756" y="269367"/>
                  </a:lnTo>
                  <a:lnTo>
                    <a:pt x="726948" y="259207"/>
                  </a:lnTo>
                  <a:lnTo>
                    <a:pt x="727710" y="250190"/>
                  </a:lnTo>
                  <a:close/>
                </a:path>
                <a:path w="1094104" h="2151379">
                  <a:moveTo>
                    <a:pt x="730758" y="1047369"/>
                  </a:moveTo>
                  <a:lnTo>
                    <a:pt x="725805" y="1039749"/>
                  </a:lnTo>
                  <a:lnTo>
                    <a:pt x="718058" y="1038225"/>
                  </a:lnTo>
                  <a:lnTo>
                    <a:pt x="718058" y="1038098"/>
                  </a:lnTo>
                  <a:lnTo>
                    <a:pt x="710311" y="1036574"/>
                  </a:lnTo>
                  <a:lnTo>
                    <a:pt x="702691" y="1041527"/>
                  </a:lnTo>
                  <a:lnTo>
                    <a:pt x="701167" y="1049274"/>
                  </a:lnTo>
                  <a:lnTo>
                    <a:pt x="699516" y="1057021"/>
                  </a:lnTo>
                  <a:lnTo>
                    <a:pt x="704469" y="1064514"/>
                  </a:lnTo>
                  <a:lnTo>
                    <a:pt x="712216" y="1066165"/>
                  </a:lnTo>
                  <a:lnTo>
                    <a:pt x="712343" y="1066165"/>
                  </a:lnTo>
                  <a:lnTo>
                    <a:pt x="719963" y="1067689"/>
                  </a:lnTo>
                  <a:lnTo>
                    <a:pt x="727583" y="1062736"/>
                  </a:lnTo>
                  <a:lnTo>
                    <a:pt x="729107" y="1054989"/>
                  </a:lnTo>
                  <a:lnTo>
                    <a:pt x="730758" y="1047369"/>
                  </a:lnTo>
                  <a:close/>
                </a:path>
                <a:path w="1094104" h="2151379">
                  <a:moveTo>
                    <a:pt x="741172" y="1848231"/>
                  </a:moveTo>
                  <a:lnTo>
                    <a:pt x="737362" y="1841373"/>
                  </a:lnTo>
                  <a:lnTo>
                    <a:pt x="733425" y="1834515"/>
                  </a:lnTo>
                  <a:lnTo>
                    <a:pt x="724789" y="1831975"/>
                  </a:lnTo>
                  <a:lnTo>
                    <a:pt x="717931" y="1835912"/>
                  </a:lnTo>
                  <a:lnTo>
                    <a:pt x="717804" y="1835912"/>
                  </a:lnTo>
                  <a:lnTo>
                    <a:pt x="710946" y="1839722"/>
                  </a:lnTo>
                  <a:lnTo>
                    <a:pt x="708533" y="1848485"/>
                  </a:lnTo>
                  <a:lnTo>
                    <a:pt x="716153" y="1862201"/>
                  </a:lnTo>
                  <a:lnTo>
                    <a:pt x="724916" y="1864741"/>
                  </a:lnTo>
                  <a:lnTo>
                    <a:pt x="731774" y="1860804"/>
                  </a:lnTo>
                  <a:lnTo>
                    <a:pt x="738759" y="1856994"/>
                  </a:lnTo>
                  <a:lnTo>
                    <a:pt x="741172" y="1848231"/>
                  </a:lnTo>
                  <a:close/>
                </a:path>
                <a:path w="1094104" h="2151379">
                  <a:moveTo>
                    <a:pt x="764413" y="294132"/>
                  </a:moveTo>
                  <a:lnTo>
                    <a:pt x="754253" y="281940"/>
                  </a:lnTo>
                  <a:lnTo>
                    <a:pt x="745236" y="281178"/>
                  </a:lnTo>
                  <a:lnTo>
                    <a:pt x="739140" y="286258"/>
                  </a:lnTo>
                  <a:lnTo>
                    <a:pt x="733171" y="291338"/>
                  </a:lnTo>
                  <a:lnTo>
                    <a:pt x="732282" y="300355"/>
                  </a:lnTo>
                  <a:lnTo>
                    <a:pt x="737362" y="306324"/>
                  </a:lnTo>
                  <a:lnTo>
                    <a:pt x="742442" y="312420"/>
                  </a:lnTo>
                  <a:lnTo>
                    <a:pt x="751459" y="313309"/>
                  </a:lnTo>
                  <a:lnTo>
                    <a:pt x="757555" y="308229"/>
                  </a:lnTo>
                  <a:lnTo>
                    <a:pt x="763524" y="303149"/>
                  </a:lnTo>
                  <a:lnTo>
                    <a:pt x="764413" y="294132"/>
                  </a:lnTo>
                  <a:close/>
                </a:path>
                <a:path w="1094104" h="2151379">
                  <a:moveTo>
                    <a:pt x="786765" y="1058926"/>
                  </a:moveTo>
                  <a:lnTo>
                    <a:pt x="781812" y="1051306"/>
                  </a:lnTo>
                  <a:lnTo>
                    <a:pt x="774065" y="1049655"/>
                  </a:lnTo>
                  <a:lnTo>
                    <a:pt x="766318" y="1048131"/>
                  </a:lnTo>
                  <a:lnTo>
                    <a:pt x="758698" y="1053084"/>
                  </a:lnTo>
                  <a:lnTo>
                    <a:pt x="757174" y="1060831"/>
                  </a:lnTo>
                  <a:lnTo>
                    <a:pt x="755523" y="1068578"/>
                  </a:lnTo>
                  <a:lnTo>
                    <a:pt x="760476" y="1076071"/>
                  </a:lnTo>
                  <a:lnTo>
                    <a:pt x="768223" y="1077722"/>
                  </a:lnTo>
                  <a:lnTo>
                    <a:pt x="768350" y="1077722"/>
                  </a:lnTo>
                  <a:lnTo>
                    <a:pt x="775970" y="1079246"/>
                  </a:lnTo>
                  <a:lnTo>
                    <a:pt x="783590" y="1074293"/>
                  </a:lnTo>
                  <a:lnTo>
                    <a:pt x="785114" y="1066546"/>
                  </a:lnTo>
                  <a:lnTo>
                    <a:pt x="786765" y="1058926"/>
                  </a:lnTo>
                  <a:close/>
                </a:path>
                <a:path w="1094104" h="2151379">
                  <a:moveTo>
                    <a:pt x="791083" y="1820418"/>
                  </a:moveTo>
                  <a:lnTo>
                    <a:pt x="787273" y="1813433"/>
                  </a:lnTo>
                  <a:lnTo>
                    <a:pt x="783336" y="1806575"/>
                  </a:lnTo>
                  <a:lnTo>
                    <a:pt x="774700" y="1804162"/>
                  </a:lnTo>
                  <a:lnTo>
                    <a:pt x="767842" y="1807972"/>
                  </a:lnTo>
                  <a:lnTo>
                    <a:pt x="767715" y="1807972"/>
                  </a:lnTo>
                  <a:lnTo>
                    <a:pt x="760857" y="1811909"/>
                  </a:lnTo>
                  <a:lnTo>
                    <a:pt x="758444" y="1820545"/>
                  </a:lnTo>
                  <a:lnTo>
                    <a:pt x="762254" y="1827403"/>
                  </a:lnTo>
                  <a:lnTo>
                    <a:pt x="766064" y="1834388"/>
                  </a:lnTo>
                  <a:lnTo>
                    <a:pt x="774827" y="1836801"/>
                  </a:lnTo>
                  <a:lnTo>
                    <a:pt x="788670" y="1829054"/>
                  </a:lnTo>
                  <a:lnTo>
                    <a:pt x="791083" y="1820418"/>
                  </a:lnTo>
                  <a:close/>
                </a:path>
                <a:path w="1094104" h="2151379">
                  <a:moveTo>
                    <a:pt x="800989" y="338074"/>
                  </a:moveTo>
                  <a:lnTo>
                    <a:pt x="790829" y="325882"/>
                  </a:lnTo>
                  <a:lnTo>
                    <a:pt x="781812" y="325120"/>
                  </a:lnTo>
                  <a:lnTo>
                    <a:pt x="775843" y="330200"/>
                  </a:lnTo>
                  <a:lnTo>
                    <a:pt x="769747" y="335153"/>
                  </a:lnTo>
                  <a:lnTo>
                    <a:pt x="768985" y="344170"/>
                  </a:lnTo>
                  <a:lnTo>
                    <a:pt x="773938" y="350266"/>
                  </a:lnTo>
                  <a:lnTo>
                    <a:pt x="779018" y="356362"/>
                  </a:lnTo>
                  <a:lnTo>
                    <a:pt x="788035" y="357124"/>
                  </a:lnTo>
                  <a:lnTo>
                    <a:pt x="794131" y="352171"/>
                  </a:lnTo>
                  <a:lnTo>
                    <a:pt x="800227" y="347091"/>
                  </a:lnTo>
                  <a:lnTo>
                    <a:pt x="800989" y="338074"/>
                  </a:lnTo>
                  <a:close/>
                </a:path>
                <a:path w="1094104" h="2151379">
                  <a:moveTo>
                    <a:pt x="837565" y="382016"/>
                  </a:moveTo>
                  <a:lnTo>
                    <a:pt x="832612" y="375920"/>
                  </a:lnTo>
                  <a:lnTo>
                    <a:pt x="832485" y="375920"/>
                  </a:lnTo>
                  <a:lnTo>
                    <a:pt x="827532" y="369824"/>
                  </a:lnTo>
                  <a:lnTo>
                    <a:pt x="818515" y="369062"/>
                  </a:lnTo>
                  <a:lnTo>
                    <a:pt x="812419" y="374015"/>
                  </a:lnTo>
                  <a:lnTo>
                    <a:pt x="806323" y="379095"/>
                  </a:lnTo>
                  <a:lnTo>
                    <a:pt x="805561" y="388112"/>
                  </a:lnTo>
                  <a:lnTo>
                    <a:pt x="815721" y="400304"/>
                  </a:lnTo>
                  <a:lnTo>
                    <a:pt x="824738" y="401066"/>
                  </a:lnTo>
                  <a:lnTo>
                    <a:pt x="830707" y="395986"/>
                  </a:lnTo>
                  <a:lnTo>
                    <a:pt x="836803" y="391033"/>
                  </a:lnTo>
                  <a:lnTo>
                    <a:pt x="837565" y="382016"/>
                  </a:lnTo>
                  <a:close/>
                </a:path>
                <a:path w="1094104" h="2151379">
                  <a:moveTo>
                    <a:pt x="840994" y="1792478"/>
                  </a:moveTo>
                  <a:lnTo>
                    <a:pt x="837184" y="1785620"/>
                  </a:lnTo>
                  <a:lnTo>
                    <a:pt x="833247" y="1778762"/>
                  </a:lnTo>
                  <a:lnTo>
                    <a:pt x="824611" y="1776222"/>
                  </a:lnTo>
                  <a:lnTo>
                    <a:pt x="817753" y="1780159"/>
                  </a:lnTo>
                  <a:lnTo>
                    <a:pt x="817626" y="1780159"/>
                  </a:lnTo>
                  <a:lnTo>
                    <a:pt x="810768" y="1783969"/>
                  </a:lnTo>
                  <a:lnTo>
                    <a:pt x="808355" y="1792732"/>
                  </a:lnTo>
                  <a:lnTo>
                    <a:pt x="815975" y="1806448"/>
                  </a:lnTo>
                  <a:lnTo>
                    <a:pt x="824738" y="1808861"/>
                  </a:lnTo>
                  <a:lnTo>
                    <a:pt x="831596" y="1805051"/>
                  </a:lnTo>
                  <a:lnTo>
                    <a:pt x="838581" y="1801241"/>
                  </a:lnTo>
                  <a:lnTo>
                    <a:pt x="840994" y="1792478"/>
                  </a:lnTo>
                  <a:close/>
                </a:path>
                <a:path w="1094104" h="2151379">
                  <a:moveTo>
                    <a:pt x="842772" y="1070356"/>
                  </a:moveTo>
                  <a:lnTo>
                    <a:pt x="837819" y="1062863"/>
                  </a:lnTo>
                  <a:lnTo>
                    <a:pt x="830072" y="1061212"/>
                  </a:lnTo>
                  <a:lnTo>
                    <a:pt x="822325" y="1059688"/>
                  </a:lnTo>
                  <a:lnTo>
                    <a:pt x="814705" y="1064641"/>
                  </a:lnTo>
                  <a:lnTo>
                    <a:pt x="813181" y="1072388"/>
                  </a:lnTo>
                  <a:lnTo>
                    <a:pt x="811530" y="1080135"/>
                  </a:lnTo>
                  <a:lnTo>
                    <a:pt x="816483" y="1087628"/>
                  </a:lnTo>
                  <a:lnTo>
                    <a:pt x="824230" y="1089279"/>
                  </a:lnTo>
                  <a:lnTo>
                    <a:pt x="831977" y="1090803"/>
                  </a:lnTo>
                  <a:lnTo>
                    <a:pt x="839597" y="1085850"/>
                  </a:lnTo>
                  <a:lnTo>
                    <a:pt x="841121" y="1078103"/>
                  </a:lnTo>
                  <a:lnTo>
                    <a:pt x="842772" y="1070356"/>
                  </a:lnTo>
                  <a:close/>
                </a:path>
                <a:path w="1094104" h="2151379">
                  <a:moveTo>
                    <a:pt x="874268" y="425831"/>
                  </a:moveTo>
                  <a:lnTo>
                    <a:pt x="869188" y="419862"/>
                  </a:lnTo>
                  <a:lnTo>
                    <a:pt x="869188" y="419735"/>
                  </a:lnTo>
                  <a:lnTo>
                    <a:pt x="864108" y="413766"/>
                  </a:lnTo>
                  <a:lnTo>
                    <a:pt x="855091" y="412877"/>
                  </a:lnTo>
                  <a:lnTo>
                    <a:pt x="848995" y="417957"/>
                  </a:lnTo>
                  <a:lnTo>
                    <a:pt x="843026" y="423037"/>
                  </a:lnTo>
                  <a:lnTo>
                    <a:pt x="842137" y="432054"/>
                  </a:lnTo>
                  <a:lnTo>
                    <a:pt x="847217" y="438150"/>
                  </a:lnTo>
                  <a:lnTo>
                    <a:pt x="852297" y="444119"/>
                  </a:lnTo>
                  <a:lnTo>
                    <a:pt x="861314" y="445008"/>
                  </a:lnTo>
                  <a:lnTo>
                    <a:pt x="867410" y="439928"/>
                  </a:lnTo>
                  <a:lnTo>
                    <a:pt x="873379" y="434848"/>
                  </a:lnTo>
                  <a:lnTo>
                    <a:pt x="874268" y="425831"/>
                  </a:lnTo>
                  <a:close/>
                </a:path>
                <a:path w="1094104" h="2151379">
                  <a:moveTo>
                    <a:pt x="890892" y="1764665"/>
                  </a:moveTo>
                  <a:lnTo>
                    <a:pt x="887095" y="1757680"/>
                  </a:lnTo>
                  <a:lnTo>
                    <a:pt x="883285" y="1750822"/>
                  </a:lnTo>
                  <a:lnTo>
                    <a:pt x="874522" y="1748409"/>
                  </a:lnTo>
                  <a:lnTo>
                    <a:pt x="867664" y="1752219"/>
                  </a:lnTo>
                  <a:lnTo>
                    <a:pt x="860679" y="1756029"/>
                  </a:lnTo>
                  <a:lnTo>
                    <a:pt x="858266" y="1764792"/>
                  </a:lnTo>
                  <a:lnTo>
                    <a:pt x="865886" y="1778508"/>
                  </a:lnTo>
                  <a:lnTo>
                    <a:pt x="874649" y="1781048"/>
                  </a:lnTo>
                  <a:lnTo>
                    <a:pt x="881494" y="1777238"/>
                  </a:lnTo>
                  <a:lnTo>
                    <a:pt x="881494" y="1777111"/>
                  </a:lnTo>
                  <a:lnTo>
                    <a:pt x="888492" y="1773301"/>
                  </a:lnTo>
                  <a:lnTo>
                    <a:pt x="890892" y="1764665"/>
                  </a:lnTo>
                  <a:close/>
                </a:path>
                <a:path w="1094104" h="2151379">
                  <a:moveTo>
                    <a:pt x="898766" y="1081913"/>
                  </a:moveTo>
                  <a:lnTo>
                    <a:pt x="893826" y="1074420"/>
                  </a:lnTo>
                  <a:lnTo>
                    <a:pt x="886066" y="1072769"/>
                  </a:lnTo>
                  <a:lnTo>
                    <a:pt x="878332" y="1071245"/>
                  </a:lnTo>
                  <a:lnTo>
                    <a:pt x="870712" y="1076198"/>
                  </a:lnTo>
                  <a:lnTo>
                    <a:pt x="869188" y="1083945"/>
                  </a:lnTo>
                  <a:lnTo>
                    <a:pt x="867537" y="1091692"/>
                  </a:lnTo>
                  <a:lnTo>
                    <a:pt x="872490" y="1099185"/>
                  </a:lnTo>
                  <a:lnTo>
                    <a:pt x="880237" y="1100836"/>
                  </a:lnTo>
                  <a:lnTo>
                    <a:pt x="887971" y="1102360"/>
                  </a:lnTo>
                  <a:lnTo>
                    <a:pt x="895591" y="1097407"/>
                  </a:lnTo>
                  <a:lnTo>
                    <a:pt x="897128" y="1089660"/>
                  </a:lnTo>
                  <a:lnTo>
                    <a:pt x="898766" y="1081913"/>
                  </a:lnTo>
                  <a:close/>
                </a:path>
                <a:path w="1094104" h="2151379">
                  <a:moveTo>
                    <a:pt x="910844" y="469773"/>
                  </a:moveTo>
                  <a:lnTo>
                    <a:pt x="900671" y="457581"/>
                  </a:lnTo>
                  <a:lnTo>
                    <a:pt x="891667" y="456819"/>
                  </a:lnTo>
                  <a:lnTo>
                    <a:pt x="885698" y="461899"/>
                  </a:lnTo>
                  <a:lnTo>
                    <a:pt x="879602" y="466979"/>
                  </a:lnTo>
                  <a:lnTo>
                    <a:pt x="878840" y="475996"/>
                  </a:lnTo>
                  <a:lnTo>
                    <a:pt x="883793" y="481965"/>
                  </a:lnTo>
                  <a:lnTo>
                    <a:pt x="883920" y="481965"/>
                  </a:lnTo>
                  <a:lnTo>
                    <a:pt x="888873" y="488061"/>
                  </a:lnTo>
                  <a:lnTo>
                    <a:pt x="897890" y="488950"/>
                  </a:lnTo>
                  <a:lnTo>
                    <a:pt x="910069" y="478790"/>
                  </a:lnTo>
                  <a:lnTo>
                    <a:pt x="910844" y="469773"/>
                  </a:lnTo>
                  <a:close/>
                </a:path>
                <a:path w="1094104" h="2151379">
                  <a:moveTo>
                    <a:pt x="940816" y="1736725"/>
                  </a:moveTo>
                  <a:lnTo>
                    <a:pt x="933196" y="1723009"/>
                  </a:lnTo>
                  <a:lnTo>
                    <a:pt x="924420" y="1720469"/>
                  </a:lnTo>
                  <a:lnTo>
                    <a:pt x="917575" y="1724279"/>
                  </a:lnTo>
                  <a:lnTo>
                    <a:pt x="917575" y="1724406"/>
                  </a:lnTo>
                  <a:lnTo>
                    <a:pt x="910590" y="1728216"/>
                  </a:lnTo>
                  <a:lnTo>
                    <a:pt x="908177" y="1736852"/>
                  </a:lnTo>
                  <a:lnTo>
                    <a:pt x="911987" y="1743837"/>
                  </a:lnTo>
                  <a:lnTo>
                    <a:pt x="915924" y="1750695"/>
                  </a:lnTo>
                  <a:lnTo>
                    <a:pt x="924560" y="1753108"/>
                  </a:lnTo>
                  <a:lnTo>
                    <a:pt x="931418" y="1749298"/>
                  </a:lnTo>
                  <a:lnTo>
                    <a:pt x="931545" y="1749298"/>
                  </a:lnTo>
                  <a:lnTo>
                    <a:pt x="938403" y="1745488"/>
                  </a:lnTo>
                  <a:lnTo>
                    <a:pt x="940816" y="1736725"/>
                  </a:lnTo>
                  <a:close/>
                </a:path>
                <a:path w="1094104" h="2151379">
                  <a:moveTo>
                    <a:pt x="947420" y="513715"/>
                  </a:moveTo>
                  <a:lnTo>
                    <a:pt x="942467" y="507619"/>
                  </a:lnTo>
                  <a:lnTo>
                    <a:pt x="937387" y="501523"/>
                  </a:lnTo>
                  <a:lnTo>
                    <a:pt x="928370" y="500761"/>
                  </a:lnTo>
                  <a:lnTo>
                    <a:pt x="922274" y="505841"/>
                  </a:lnTo>
                  <a:lnTo>
                    <a:pt x="916178" y="510794"/>
                  </a:lnTo>
                  <a:lnTo>
                    <a:pt x="915416" y="519811"/>
                  </a:lnTo>
                  <a:lnTo>
                    <a:pt x="925576" y="532003"/>
                  </a:lnTo>
                  <a:lnTo>
                    <a:pt x="934593" y="532765"/>
                  </a:lnTo>
                  <a:lnTo>
                    <a:pt x="946645" y="522732"/>
                  </a:lnTo>
                  <a:lnTo>
                    <a:pt x="947420" y="513715"/>
                  </a:lnTo>
                  <a:close/>
                </a:path>
                <a:path w="1094104" h="2151379">
                  <a:moveTo>
                    <a:pt x="984123" y="557657"/>
                  </a:moveTo>
                  <a:lnTo>
                    <a:pt x="973963" y="545465"/>
                  </a:lnTo>
                  <a:lnTo>
                    <a:pt x="964946" y="544703"/>
                  </a:lnTo>
                  <a:lnTo>
                    <a:pt x="958850" y="549656"/>
                  </a:lnTo>
                  <a:lnTo>
                    <a:pt x="952868" y="554736"/>
                  </a:lnTo>
                  <a:lnTo>
                    <a:pt x="951992" y="563753"/>
                  </a:lnTo>
                  <a:lnTo>
                    <a:pt x="962152" y="575945"/>
                  </a:lnTo>
                  <a:lnTo>
                    <a:pt x="971169" y="576707"/>
                  </a:lnTo>
                  <a:lnTo>
                    <a:pt x="983221" y="566674"/>
                  </a:lnTo>
                  <a:lnTo>
                    <a:pt x="984123" y="557657"/>
                  </a:lnTo>
                  <a:close/>
                </a:path>
                <a:path w="1094104" h="2151379">
                  <a:moveTo>
                    <a:pt x="990727" y="1708785"/>
                  </a:moveTo>
                  <a:lnTo>
                    <a:pt x="983094" y="1695069"/>
                  </a:lnTo>
                  <a:lnTo>
                    <a:pt x="974344" y="1692656"/>
                  </a:lnTo>
                  <a:lnTo>
                    <a:pt x="967486" y="1696466"/>
                  </a:lnTo>
                  <a:lnTo>
                    <a:pt x="960501" y="1700276"/>
                  </a:lnTo>
                  <a:lnTo>
                    <a:pt x="958088" y="1709039"/>
                  </a:lnTo>
                  <a:lnTo>
                    <a:pt x="961898" y="1715897"/>
                  </a:lnTo>
                  <a:lnTo>
                    <a:pt x="965835" y="1722755"/>
                  </a:lnTo>
                  <a:lnTo>
                    <a:pt x="974471" y="1725295"/>
                  </a:lnTo>
                  <a:lnTo>
                    <a:pt x="981316" y="1721358"/>
                  </a:lnTo>
                  <a:lnTo>
                    <a:pt x="981443" y="1721358"/>
                  </a:lnTo>
                  <a:lnTo>
                    <a:pt x="988314" y="1717548"/>
                  </a:lnTo>
                  <a:lnTo>
                    <a:pt x="990727" y="1708785"/>
                  </a:lnTo>
                  <a:close/>
                </a:path>
                <a:path w="1094104" h="2151379">
                  <a:moveTo>
                    <a:pt x="1020699" y="601472"/>
                  </a:moveTo>
                  <a:lnTo>
                    <a:pt x="1015619" y="595503"/>
                  </a:lnTo>
                  <a:lnTo>
                    <a:pt x="1015619" y="595376"/>
                  </a:lnTo>
                  <a:lnTo>
                    <a:pt x="1010539" y="589407"/>
                  </a:lnTo>
                  <a:lnTo>
                    <a:pt x="1001649" y="588518"/>
                  </a:lnTo>
                  <a:lnTo>
                    <a:pt x="989444" y="598678"/>
                  </a:lnTo>
                  <a:lnTo>
                    <a:pt x="988695" y="607695"/>
                  </a:lnTo>
                  <a:lnTo>
                    <a:pt x="993648" y="613791"/>
                  </a:lnTo>
                  <a:lnTo>
                    <a:pt x="993775" y="613791"/>
                  </a:lnTo>
                  <a:lnTo>
                    <a:pt x="998728" y="619760"/>
                  </a:lnTo>
                  <a:lnTo>
                    <a:pt x="1007745" y="620649"/>
                  </a:lnTo>
                  <a:lnTo>
                    <a:pt x="1019937" y="610489"/>
                  </a:lnTo>
                  <a:lnTo>
                    <a:pt x="1020699" y="601472"/>
                  </a:lnTo>
                  <a:close/>
                </a:path>
                <a:path w="1094104" h="2151379">
                  <a:moveTo>
                    <a:pt x="1057402" y="645414"/>
                  </a:moveTo>
                  <a:lnTo>
                    <a:pt x="1052322" y="639318"/>
                  </a:lnTo>
                  <a:lnTo>
                    <a:pt x="1047242" y="633349"/>
                  </a:lnTo>
                  <a:lnTo>
                    <a:pt x="1038225" y="632460"/>
                  </a:lnTo>
                  <a:lnTo>
                    <a:pt x="1026020" y="642620"/>
                  </a:lnTo>
                  <a:lnTo>
                    <a:pt x="1025271" y="651637"/>
                  </a:lnTo>
                  <a:lnTo>
                    <a:pt x="1030351" y="657606"/>
                  </a:lnTo>
                  <a:lnTo>
                    <a:pt x="1030351" y="657733"/>
                  </a:lnTo>
                  <a:lnTo>
                    <a:pt x="1035418" y="663702"/>
                  </a:lnTo>
                  <a:lnTo>
                    <a:pt x="1044448" y="664591"/>
                  </a:lnTo>
                  <a:lnTo>
                    <a:pt x="1050417" y="659511"/>
                  </a:lnTo>
                  <a:lnTo>
                    <a:pt x="1056513" y="654431"/>
                  </a:lnTo>
                  <a:lnTo>
                    <a:pt x="1057402" y="645414"/>
                  </a:lnTo>
                  <a:close/>
                </a:path>
                <a:path w="1094104" h="2151379">
                  <a:moveTo>
                    <a:pt x="1093978" y="689356"/>
                  </a:moveTo>
                  <a:lnTo>
                    <a:pt x="1083818" y="677164"/>
                  </a:lnTo>
                  <a:lnTo>
                    <a:pt x="1074801" y="676402"/>
                  </a:lnTo>
                  <a:lnTo>
                    <a:pt x="1068832" y="681482"/>
                  </a:lnTo>
                  <a:lnTo>
                    <a:pt x="1062736" y="686435"/>
                  </a:lnTo>
                  <a:lnTo>
                    <a:pt x="1061847" y="695452"/>
                  </a:lnTo>
                  <a:lnTo>
                    <a:pt x="1072007" y="707644"/>
                  </a:lnTo>
                  <a:lnTo>
                    <a:pt x="1081024" y="708406"/>
                  </a:lnTo>
                  <a:lnTo>
                    <a:pt x="1087120" y="703453"/>
                  </a:lnTo>
                  <a:lnTo>
                    <a:pt x="1093216" y="698373"/>
                  </a:lnTo>
                  <a:lnTo>
                    <a:pt x="1093978" y="689356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115808" y="3611879"/>
              <a:ext cx="909319" cy="184150"/>
            </a:xfrm>
            <a:custGeom>
              <a:avLst/>
              <a:gdLst/>
              <a:ahLst/>
              <a:cxnLst/>
              <a:rect l="l" t="t" r="r" b="b"/>
              <a:pathLst>
                <a:path w="909320" h="184150">
                  <a:moveTo>
                    <a:pt x="21209" y="153670"/>
                  </a:moveTo>
                  <a:lnTo>
                    <a:pt x="13335" y="154686"/>
                  </a:lnTo>
                  <a:lnTo>
                    <a:pt x="5588" y="155829"/>
                  </a:lnTo>
                  <a:lnTo>
                    <a:pt x="0" y="162941"/>
                  </a:lnTo>
                  <a:lnTo>
                    <a:pt x="2032" y="178562"/>
                  </a:lnTo>
                  <a:lnTo>
                    <a:pt x="9271" y="184150"/>
                  </a:lnTo>
                  <a:lnTo>
                    <a:pt x="17145" y="183007"/>
                  </a:lnTo>
                  <a:lnTo>
                    <a:pt x="24892" y="181991"/>
                  </a:lnTo>
                  <a:lnTo>
                    <a:pt x="30480" y="174879"/>
                  </a:lnTo>
                  <a:lnTo>
                    <a:pt x="29464" y="167005"/>
                  </a:lnTo>
                  <a:lnTo>
                    <a:pt x="28321" y="159258"/>
                  </a:lnTo>
                  <a:lnTo>
                    <a:pt x="21209" y="153670"/>
                  </a:lnTo>
                  <a:close/>
                </a:path>
                <a:path w="909320" h="184150">
                  <a:moveTo>
                    <a:pt x="77850" y="146177"/>
                  </a:moveTo>
                  <a:lnTo>
                    <a:pt x="70103" y="147193"/>
                  </a:lnTo>
                  <a:lnTo>
                    <a:pt x="62230" y="148336"/>
                  </a:lnTo>
                  <a:lnTo>
                    <a:pt x="56769" y="155448"/>
                  </a:lnTo>
                  <a:lnTo>
                    <a:pt x="58800" y="171069"/>
                  </a:lnTo>
                  <a:lnTo>
                    <a:pt x="65913" y="176657"/>
                  </a:lnTo>
                  <a:lnTo>
                    <a:pt x="73787" y="175641"/>
                  </a:lnTo>
                  <a:lnTo>
                    <a:pt x="81661" y="174498"/>
                  </a:lnTo>
                  <a:lnTo>
                    <a:pt x="87122" y="167386"/>
                  </a:lnTo>
                  <a:lnTo>
                    <a:pt x="85090" y="151765"/>
                  </a:lnTo>
                  <a:lnTo>
                    <a:pt x="77850" y="146177"/>
                  </a:lnTo>
                  <a:close/>
                </a:path>
                <a:path w="909320" h="184150">
                  <a:moveTo>
                    <a:pt x="134620" y="138684"/>
                  </a:moveTo>
                  <a:lnTo>
                    <a:pt x="126746" y="139827"/>
                  </a:lnTo>
                  <a:lnTo>
                    <a:pt x="118872" y="140843"/>
                  </a:lnTo>
                  <a:lnTo>
                    <a:pt x="113411" y="147955"/>
                  </a:lnTo>
                  <a:lnTo>
                    <a:pt x="115443" y="163576"/>
                  </a:lnTo>
                  <a:lnTo>
                    <a:pt x="122682" y="169164"/>
                  </a:lnTo>
                  <a:lnTo>
                    <a:pt x="130428" y="168148"/>
                  </a:lnTo>
                  <a:lnTo>
                    <a:pt x="138302" y="167005"/>
                  </a:lnTo>
                  <a:lnTo>
                    <a:pt x="143764" y="159893"/>
                  </a:lnTo>
                  <a:lnTo>
                    <a:pt x="141732" y="144272"/>
                  </a:lnTo>
                  <a:lnTo>
                    <a:pt x="134620" y="138684"/>
                  </a:lnTo>
                  <a:close/>
                </a:path>
                <a:path w="909320" h="184150">
                  <a:moveTo>
                    <a:pt x="191262" y="131191"/>
                  </a:moveTo>
                  <a:lnTo>
                    <a:pt x="183388" y="132334"/>
                  </a:lnTo>
                  <a:lnTo>
                    <a:pt x="175641" y="133350"/>
                  </a:lnTo>
                  <a:lnTo>
                    <a:pt x="170052" y="140462"/>
                  </a:lnTo>
                  <a:lnTo>
                    <a:pt x="172085" y="156083"/>
                  </a:lnTo>
                  <a:lnTo>
                    <a:pt x="179324" y="161671"/>
                  </a:lnTo>
                  <a:lnTo>
                    <a:pt x="194945" y="159639"/>
                  </a:lnTo>
                  <a:lnTo>
                    <a:pt x="200533" y="152400"/>
                  </a:lnTo>
                  <a:lnTo>
                    <a:pt x="198500" y="136779"/>
                  </a:lnTo>
                  <a:lnTo>
                    <a:pt x="191262" y="131191"/>
                  </a:lnTo>
                  <a:close/>
                </a:path>
                <a:path w="909320" h="184150">
                  <a:moveTo>
                    <a:pt x="247903" y="123825"/>
                  </a:moveTo>
                  <a:lnTo>
                    <a:pt x="232283" y="125857"/>
                  </a:lnTo>
                  <a:lnTo>
                    <a:pt x="226822" y="132969"/>
                  </a:lnTo>
                  <a:lnTo>
                    <a:pt x="228853" y="148717"/>
                  </a:lnTo>
                  <a:lnTo>
                    <a:pt x="235966" y="154178"/>
                  </a:lnTo>
                  <a:lnTo>
                    <a:pt x="251714" y="152146"/>
                  </a:lnTo>
                  <a:lnTo>
                    <a:pt x="257175" y="144907"/>
                  </a:lnTo>
                  <a:lnTo>
                    <a:pt x="255143" y="129286"/>
                  </a:lnTo>
                  <a:lnTo>
                    <a:pt x="247903" y="123825"/>
                  </a:lnTo>
                  <a:close/>
                </a:path>
                <a:path w="909320" h="184150">
                  <a:moveTo>
                    <a:pt x="304673" y="116332"/>
                  </a:moveTo>
                  <a:lnTo>
                    <a:pt x="288925" y="118364"/>
                  </a:lnTo>
                  <a:lnTo>
                    <a:pt x="283464" y="125476"/>
                  </a:lnTo>
                  <a:lnTo>
                    <a:pt x="285496" y="141224"/>
                  </a:lnTo>
                  <a:lnTo>
                    <a:pt x="292735" y="146685"/>
                  </a:lnTo>
                  <a:lnTo>
                    <a:pt x="300482" y="145669"/>
                  </a:lnTo>
                  <a:lnTo>
                    <a:pt x="308356" y="144653"/>
                  </a:lnTo>
                  <a:lnTo>
                    <a:pt x="313817" y="137414"/>
                  </a:lnTo>
                  <a:lnTo>
                    <a:pt x="311785" y="121793"/>
                  </a:lnTo>
                  <a:lnTo>
                    <a:pt x="304673" y="116332"/>
                  </a:lnTo>
                  <a:close/>
                </a:path>
                <a:path w="909320" h="184150">
                  <a:moveTo>
                    <a:pt x="361315" y="108839"/>
                  </a:moveTo>
                  <a:lnTo>
                    <a:pt x="345694" y="110871"/>
                  </a:lnTo>
                  <a:lnTo>
                    <a:pt x="340106" y="118110"/>
                  </a:lnTo>
                  <a:lnTo>
                    <a:pt x="341122" y="125857"/>
                  </a:lnTo>
                  <a:lnTo>
                    <a:pt x="342265" y="133731"/>
                  </a:lnTo>
                  <a:lnTo>
                    <a:pt x="349376" y="139192"/>
                  </a:lnTo>
                  <a:lnTo>
                    <a:pt x="364998" y="137160"/>
                  </a:lnTo>
                  <a:lnTo>
                    <a:pt x="370586" y="129921"/>
                  </a:lnTo>
                  <a:lnTo>
                    <a:pt x="368553" y="114300"/>
                  </a:lnTo>
                  <a:lnTo>
                    <a:pt x="361315" y="108839"/>
                  </a:lnTo>
                  <a:close/>
                </a:path>
                <a:path w="909320" h="184150">
                  <a:moveTo>
                    <a:pt x="417957" y="101346"/>
                  </a:moveTo>
                  <a:lnTo>
                    <a:pt x="402336" y="103378"/>
                  </a:lnTo>
                  <a:lnTo>
                    <a:pt x="396875" y="110617"/>
                  </a:lnTo>
                  <a:lnTo>
                    <a:pt x="398907" y="126238"/>
                  </a:lnTo>
                  <a:lnTo>
                    <a:pt x="406019" y="131699"/>
                  </a:lnTo>
                  <a:lnTo>
                    <a:pt x="421767" y="129667"/>
                  </a:lnTo>
                  <a:lnTo>
                    <a:pt x="427227" y="122428"/>
                  </a:lnTo>
                  <a:lnTo>
                    <a:pt x="425196" y="106807"/>
                  </a:lnTo>
                  <a:lnTo>
                    <a:pt x="417957" y="101346"/>
                  </a:lnTo>
                  <a:close/>
                </a:path>
                <a:path w="909320" h="184150">
                  <a:moveTo>
                    <a:pt x="474725" y="93853"/>
                  </a:moveTo>
                  <a:lnTo>
                    <a:pt x="458977" y="95885"/>
                  </a:lnTo>
                  <a:lnTo>
                    <a:pt x="453517" y="103124"/>
                  </a:lnTo>
                  <a:lnTo>
                    <a:pt x="455549" y="118745"/>
                  </a:lnTo>
                  <a:lnTo>
                    <a:pt x="462788" y="124206"/>
                  </a:lnTo>
                  <a:lnTo>
                    <a:pt x="470535" y="123190"/>
                  </a:lnTo>
                  <a:lnTo>
                    <a:pt x="478409" y="122174"/>
                  </a:lnTo>
                  <a:lnTo>
                    <a:pt x="483997" y="114935"/>
                  </a:lnTo>
                  <a:lnTo>
                    <a:pt x="482853" y="107188"/>
                  </a:lnTo>
                  <a:lnTo>
                    <a:pt x="481838" y="99314"/>
                  </a:lnTo>
                  <a:lnTo>
                    <a:pt x="474725" y="93853"/>
                  </a:lnTo>
                  <a:close/>
                </a:path>
                <a:path w="909320" h="184150">
                  <a:moveTo>
                    <a:pt x="531368" y="86360"/>
                  </a:moveTo>
                  <a:lnTo>
                    <a:pt x="523621" y="87376"/>
                  </a:lnTo>
                  <a:lnTo>
                    <a:pt x="515747" y="88392"/>
                  </a:lnTo>
                  <a:lnTo>
                    <a:pt x="510159" y="95631"/>
                  </a:lnTo>
                  <a:lnTo>
                    <a:pt x="511175" y="103378"/>
                  </a:lnTo>
                  <a:lnTo>
                    <a:pt x="512318" y="111252"/>
                  </a:lnTo>
                  <a:lnTo>
                    <a:pt x="519430" y="116713"/>
                  </a:lnTo>
                  <a:lnTo>
                    <a:pt x="535177" y="114681"/>
                  </a:lnTo>
                  <a:lnTo>
                    <a:pt x="540639" y="107569"/>
                  </a:lnTo>
                  <a:lnTo>
                    <a:pt x="538607" y="91821"/>
                  </a:lnTo>
                  <a:lnTo>
                    <a:pt x="531368" y="86360"/>
                  </a:lnTo>
                  <a:close/>
                </a:path>
                <a:path w="909320" h="184150">
                  <a:moveTo>
                    <a:pt x="588010" y="78867"/>
                  </a:moveTo>
                  <a:lnTo>
                    <a:pt x="572389" y="80899"/>
                  </a:lnTo>
                  <a:lnTo>
                    <a:pt x="566927" y="88138"/>
                  </a:lnTo>
                  <a:lnTo>
                    <a:pt x="568960" y="103759"/>
                  </a:lnTo>
                  <a:lnTo>
                    <a:pt x="576072" y="109220"/>
                  </a:lnTo>
                  <a:lnTo>
                    <a:pt x="591820" y="107188"/>
                  </a:lnTo>
                  <a:lnTo>
                    <a:pt x="597281" y="100076"/>
                  </a:lnTo>
                  <a:lnTo>
                    <a:pt x="595249" y="84328"/>
                  </a:lnTo>
                  <a:lnTo>
                    <a:pt x="588010" y="78867"/>
                  </a:lnTo>
                  <a:close/>
                </a:path>
                <a:path w="909320" h="184150">
                  <a:moveTo>
                    <a:pt x="644778" y="71374"/>
                  </a:moveTo>
                  <a:lnTo>
                    <a:pt x="629031" y="73406"/>
                  </a:lnTo>
                  <a:lnTo>
                    <a:pt x="623570" y="80645"/>
                  </a:lnTo>
                  <a:lnTo>
                    <a:pt x="625601" y="96266"/>
                  </a:lnTo>
                  <a:lnTo>
                    <a:pt x="632841" y="101727"/>
                  </a:lnTo>
                  <a:lnTo>
                    <a:pt x="640588" y="100711"/>
                  </a:lnTo>
                  <a:lnTo>
                    <a:pt x="648462" y="99695"/>
                  </a:lnTo>
                  <a:lnTo>
                    <a:pt x="654050" y="92583"/>
                  </a:lnTo>
                  <a:lnTo>
                    <a:pt x="652907" y="84709"/>
                  </a:lnTo>
                  <a:lnTo>
                    <a:pt x="651891" y="76835"/>
                  </a:lnTo>
                  <a:lnTo>
                    <a:pt x="644778" y="71374"/>
                  </a:lnTo>
                  <a:close/>
                </a:path>
                <a:path w="909320" h="184150">
                  <a:moveTo>
                    <a:pt x="701421" y="63881"/>
                  </a:moveTo>
                  <a:lnTo>
                    <a:pt x="693674" y="64897"/>
                  </a:lnTo>
                  <a:lnTo>
                    <a:pt x="685800" y="66040"/>
                  </a:lnTo>
                  <a:lnTo>
                    <a:pt x="680212" y="73152"/>
                  </a:lnTo>
                  <a:lnTo>
                    <a:pt x="681355" y="81026"/>
                  </a:lnTo>
                  <a:lnTo>
                    <a:pt x="682371" y="88773"/>
                  </a:lnTo>
                  <a:lnTo>
                    <a:pt x="689483" y="94361"/>
                  </a:lnTo>
                  <a:lnTo>
                    <a:pt x="697357" y="93218"/>
                  </a:lnTo>
                  <a:lnTo>
                    <a:pt x="705231" y="92202"/>
                  </a:lnTo>
                  <a:lnTo>
                    <a:pt x="710692" y="85090"/>
                  </a:lnTo>
                  <a:lnTo>
                    <a:pt x="708660" y="69469"/>
                  </a:lnTo>
                  <a:lnTo>
                    <a:pt x="701421" y="63881"/>
                  </a:lnTo>
                  <a:close/>
                </a:path>
                <a:path w="909320" h="184150">
                  <a:moveTo>
                    <a:pt x="758190" y="56388"/>
                  </a:moveTo>
                  <a:lnTo>
                    <a:pt x="750316" y="57404"/>
                  </a:lnTo>
                  <a:lnTo>
                    <a:pt x="742442" y="58547"/>
                  </a:lnTo>
                  <a:lnTo>
                    <a:pt x="736981" y="65659"/>
                  </a:lnTo>
                  <a:lnTo>
                    <a:pt x="739013" y="81280"/>
                  </a:lnTo>
                  <a:lnTo>
                    <a:pt x="746251" y="86868"/>
                  </a:lnTo>
                  <a:lnTo>
                    <a:pt x="753999" y="85852"/>
                  </a:lnTo>
                  <a:lnTo>
                    <a:pt x="761873" y="84709"/>
                  </a:lnTo>
                  <a:lnTo>
                    <a:pt x="767334" y="77597"/>
                  </a:lnTo>
                  <a:lnTo>
                    <a:pt x="765301" y="61976"/>
                  </a:lnTo>
                  <a:lnTo>
                    <a:pt x="758190" y="56388"/>
                  </a:lnTo>
                  <a:close/>
                </a:path>
                <a:path w="909320" h="184150">
                  <a:moveTo>
                    <a:pt x="851527" y="59456"/>
                  </a:moveTo>
                  <a:lnTo>
                    <a:pt x="787653" y="108966"/>
                  </a:lnTo>
                  <a:lnTo>
                    <a:pt x="786511" y="117983"/>
                  </a:lnTo>
                  <a:lnTo>
                    <a:pt x="796163" y="130429"/>
                  </a:lnTo>
                  <a:lnTo>
                    <a:pt x="805180" y="131572"/>
                  </a:lnTo>
                  <a:lnTo>
                    <a:pt x="882166" y="71882"/>
                  </a:lnTo>
                  <a:lnTo>
                    <a:pt x="859536" y="71882"/>
                  </a:lnTo>
                  <a:lnTo>
                    <a:pt x="852424" y="66294"/>
                  </a:lnTo>
                  <a:lnTo>
                    <a:pt x="851527" y="59456"/>
                  </a:lnTo>
                  <a:close/>
                </a:path>
                <a:path w="909320" h="184150">
                  <a:moveTo>
                    <a:pt x="814832" y="48895"/>
                  </a:moveTo>
                  <a:lnTo>
                    <a:pt x="806958" y="50038"/>
                  </a:lnTo>
                  <a:lnTo>
                    <a:pt x="799084" y="51054"/>
                  </a:lnTo>
                  <a:lnTo>
                    <a:pt x="793623" y="58166"/>
                  </a:lnTo>
                  <a:lnTo>
                    <a:pt x="795655" y="73787"/>
                  </a:lnTo>
                  <a:lnTo>
                    <a:pt x="802894" y="79375"/>
                  </a:lnTo>
                  <a:lnTo>
                    <a:pt x="810768" y="78359"/>
                  </a:lnTo>
                  <a:lnTo>
                    <a:pt x="818515" y="77216"/>
                  </a:lnTo>
                  <a:lnTo>
                    <a:pt x="824102" y="70104"/>
                  </a:lnTo>
                  <a:lnTo>
                    <a:pt x="823087" y="62230"/>
                  </a:lnTo>
                  <a:lnTo>
                    <a:pt x="821944" y="54483"/>
                  </a:lnTo>
                  <a:lnTo>
                    <a:pt x="814832" y="48895"/>
                  </a:lnTo>
                  <a:close/>
                </a:path>
                <a:path w="909320" h="184150">
                  <a:moveTo>
                    <a:pt x="852947" y="58355"/>
                  </a:moveTo>
                  <a:lnTo>
                    <a:pt x="851527" y="59456"/>
                  </a:lnTo>
                  <a:lnTo>
                    <a:pt x="852424" y="66294"/>
                  </a:lnTo>
                  <a:lnTo>
                    <a:pt x="859536" y="71882"/>
                  </a:lnTo>
                  <a:lnTo>
                    <a:pt x="875284" y="69850"/>
                  </a:lnTo>
                  <a:lnTo>
                    <a:pt x="876816" y="67818"/>
                  </a:lnTo>
                  <a:lnTo>
                    <a:pt x="875538" y="67818"/>
                  </a:lnTo>
                  <a:lnTo>
                    <a:pt x="852947" y="58355"/>
                  </a:lnTo>
                  <a:close/>
                </a:path>
                <a:path w="909320" h="184150">
                  <a:moveTo>
                    <a:pt x="886479" y="41402"/>
                  </a:moveTo>
                  <a:lnTo>
                    <a:pt x="871474" y="41402"/>
                  </a:lnTo>
                  <a:lnTo>
                    <a:pt x="878713" y="46990"/>
                  </a:lnTo>
                  <a:lnTo>
                    <a:pt x="880745" y="62611"/>
                  </a:lnTo>
                  <a:lnTo>
                    <a:pt x="875284" y="69850"/>
                  </a:lnTo>
                  <a:lnTo>
                    <a:pt x="859536" y="71882"/>
                  </a:lnTo>
                  <a:lnTo>
                    <a:pt x="882166" y="71882"/>
                  </a:lnTo>
                  <a:lnTo>
                    <a:pt x="909193" y="50927"/>
                  </a:lnTo>
                  <a:lnTo>
                    <a:pt x="886479" y="41402"/>
                  </a:lnTo>
                  <a:close/>
                </a:path>
                <a:path w="909320" h="184150">
                  <a:moveTo>
                    <a:pt x="872363" y="43307"/>
                  </a:moveTo>
                  <a:lnTo>
                    <a:pt x="852947" y="58355"/>
                  </a:lnTo>
                  <a:lnTo>
                    <a:pt x="875538" y="67818"/>
                  </a:lnTo>
                  <a:lnTo>
                    <a:pt x="872363" y="43307"/>
                  </a:lnTo>
                  <a:close/>
                </a:path>
                <a:path w="909320" h="184150">
                  <a:moveTo>
                    <a:pt x="873941" y="43307"/>
                  </a:moveTo>
                  <a:lnTo>
                    <a:pt x="872363" y="43307"/>
                  </a:lnTo>
                  <a:lnTo>
                    <a:pt x="875538" y="67818"/>
                  </a:lnTo>
                  <a:lnTo>
                    <a:pt x="876816" y="67818"/>
                  </a:lnTo>
                  <a:lnTo>
                    <a:pt x="880745" y="62611"/>
                  </a:lnTo>
                  <a:lnTo>
                    <a:pt x="878713" y="46990"/>
                  </a:lnTo>
                  <a:lnTo>
                    <a:pt x="873941" y="43307"/>
                  </a:lnTo>
                  <a:close/>
                </a:path>
                <a:path w="909320" h="184150">
                  <a:moveTo>
                    <a:pt x="851278" y="57656"/>
                  </a:moveTo>
                  <a:lnTo>
                    <a:pt x="851527" y="59456"/>
                  </a:lnTo>
                  <a:lnTo>
                    <a:pt x="852947" y="58355"/>
                  </a:lnTo>
                  <a:lnTo>
                    <a:pt x="851278" y="57656"/>
                  </a:lnTo>
                  <a:close/>
                </a:path>
                <a:path w="909320" h="184150">
                  <a:moveTo>
                    <a:pt x="871474" y="41402"/>
                  </a:moveTo>
                  <a:lnTo>
                    <a:pt x="863726" y="42545"/>
                  </a:lnTo>
                  <a:lnTo>
                    <a:pt x="855852" y="43561"/>
                  </a:lnTo>
                  <a:lnTo>
                    <a:pt x="850265" y="50673"/>
                  </a:lnTo>
                  <a:lnTo>
                    <a:pt x="851278" y="57656"/>
                  </a:lnTo>
                  <a:lnTo>
                    <a:pt x="852947" y="58355"/>
                  </a:lnTo>
                  <a:lnTo>
                    <a:pt x="872363" y="43307"/>
                  </a:lnTo>
                  <a:lnTo>
                    <a:pt x="873941" y="43307"/>
                  </a:lnTo>
                  <a:lnTo>
                    <a:pt x="871474" y="41402"/>
                  </a:lnTo>
                  <a:close/>
                </a:path>
                <a:path w="909320" h="184150">
                  <a:moveTo>
                    <a:pt x="787781" y="0"/>
                  </a:moveTo>
                  <a:lnTo>
                    <a:pt x="779399" y="3429"/>
                  </a:lnTo>
                  <a:lnTo>
                    <a:pt x="776351" y="10795"/>
                  </a:lnTo>
                  <a:lnTo>
                    <a:pt x="773302" y="18034"/>
                  </a:lnTo>
                  <a:lnTo>
                    <a:pt x="776732" y="26416"/>
                  </a:lnTo>
                  <a:lnTo>
                    <a:pt x="851278" y="57656"/>
                  </a:lnTo>
                  <a:lnTo>
                    <a:pt x="850265" y="50673"/>
                  </a:lnTo>
                  <a:lnTo>
                    <a:pt x="855852" y="43561"/>
                  </a:lnTo>
                  <a:lnTo>
                    <a:pt x="863600" y="42545"/>
                  </a:lnTo>
                  <a:lnTo>
                    <a:pt x="871474" y="41402"/>
                  </a:lnTo>
                  <a:lnTo>
                    <a:pt x="886479" y="41402"/>
                  </a:lnTo>
                  <a:lnTo>
                    <a:pt x="78778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319266" y="2870454"/>
              <a:ext cx="1981200" cy="1981200"/>
            </a:xfrm>
            <a:custGeom>
              <a:avLst/>
              <a:gdLst/>
              <a:ahLst/>
              <a:cxnLst/>
              <a:rect l="l" t="t" r="r" b="b"/>
              <a:pathLst>
                <a:path w="1981200" h="1981200">
                  <a:moveTo>
                    <a:pt x="0" y="990600"/>
                  </a:moveTo>
                  <a:lnTo>
                    <a:pt x="1142" y="942602"/>
                  </a:lnTo>
                  <a:lnTo>
                    <a:pt x="4534" y="895195"/>
                  </a:lnTo>
                  <a:lnTo>
                    <a:pt x="10124" y="848429"/>
                  </a:lnTo>
                  <a:lnTo>
                    <a:pt x="17861" y="802356"/>
                  </a:lnTo>
                  <a:lnTo>
                    <a:pt x="27691" y="757029"/>
                  </a:lnTo>
                  <a:lnTo>
                    <a:pt x="39565" y="712499"/>
                  </a:lnTo>
                  <a:lnTo>
                    <a:pt x="53428" y="668819"/>
                  </a:lnTo>
                  <a:lnTo>
                    <a:pt x="69231" y="626039"/>
                  </a:lnTo>
                  <a:lnTo>
                    <a:pt x="86920" y="584213"/>
                  </a:lnTo>
                  <a:lnTo>
                    <a:pt x="106444" y="543391"/>
                  </a:lnTo>
                  <a:lnTo>
                    <a:pt x="127751" y="503626"/>
                  </a:lnTo>
                  <a:lnTo>
                    <a:pt x="150789" y="464969"/>
                  </a:lnTo>
                  <a:lnTo>
                    <a:pt x="175506" y="427473"/>
                  </a:lnTo>
                  <a:lnTo>
                    <a:pt x="201851" y="391189"/>
                  </a:lnTo>
                  <a:lnTo>
                    <a:pt x="229771" y="356170"/>
                  </a:lnTo>
                  <a:lnTo>
                    <a:pt x="259215" y="322466"/>
                  </a:lnTo>
                  <a:lnTo>
                    <a:pt x="290131" y="290131"/>
                  </a:lnTo>
                  <a:lnTo>
                    <a:pt x="322466" y="259215"/>
                  </a:lnTo>
                  <a:lnTo>
                    <a:pt x="356170" y="229771"/>
                  </a:lnTo>
                  <a:lnTo>
                    <a:pt x="391189" y="201851"/>
                  </a:lnTo>
                  <a:lnTo>
                    <a:pt x="427473" y="175506"/>
                  </a:lnTo>
                  <a:lnTo>
                    <a:pt x="464969" y="150789"/>
                  </a:lnTo>
                  <a:lnTo>
                    <a:pt x="503626" y="127751"/>
                  </a:lnTo>
                  <a:lnTo>
                    <a:pt x="543391" y="106444"/>
                  </a:lnTo>
                  <a:lnTo>
                    <a:pt x="584213" y="86920"/>
                  </a:lnTo>
                  <a:lnTo>
                    <a:pt x="626039" y="69231"/>
                  </a:lnTo>
                  <a:lnTo>
                    <a:pt x="668819" y="53428"/>
                  </a:lnTo>
                  <a:lnTo>
                    <a:pt x="712499" y="39565"/>
                  </a:lnTo>
                  <a:lnTo>
                    <a:pt x="757029" y="27691"/>
                  </a:lnTo>
                  <a:lnTo>
                    <a:pt x="802356" y="17861"/>
                  </a:lnTo>
                  <a:lnTo>
                    <a:pt x="848429" y="10124"/>
                  </a:lnTo>
                  <a:lnTo>
                    <a:pt x="895195" y="4534"/>
                  </a:lnTo>
                  <a:lnTo>
                    <a:pt x="942602" y="1142"/>
                  </a:lnTo>
                  <a:lnTo>
                    <a:pt x="990600" y="0"/>
                  </a:lnTo>
                  <a:lnTo>
                    <a:pt x="1038597" y="1142"/>
                  </a:lnTo>
                  <a:lnTo>
                    <a:pt x="1086004" y="4534"/>
                  </a:lnTo>
                  <a:lnTo>
                    <a:pt x="1132770" y="10124"/>
                  </a:lnTo>
                  <a:lnTo>
                    <a:pt x="1178843" y="17861"/>
                  </a:lnTo>
                  <a:lnTo>
                    <a:pt x="1224170" y="27691"/>
                  </a:lnTo>
                  <a:lnTo>
                    <a:pt x="1268700" y="39565"/>
                  </a:lnTo>
                  <a:lnTo>
                    <a:pt x="1312380" y="53428"/>
                  </a:lnTo>
                  <a:lnTo>
                    <a:pt x="1355160" y="69231"/>
                  </a:lnTo>
                  <a:lnTo>
                    <a:pt x="1396986" y="86920"/>
                  </a:lnTo>
                  <a:lnTo>
                    <a:pt x="1437808" y="106444"/>
                  </a:lnTo>
                  <a:lnTo>
                    <a:pt x="1477573" y="127751"/>
                  </a:lnTo>
                  <a:lnTo>
                    <a:pt x="1516230" y="150789"/>
                  </a:lnTo>
                  <a:lnTo>
                    <a:pt x="1553726" y="175506"/>
                  </a:lnTo>
                  <a:lnTo>
                    <a:pt x="1590010" y="201851"/>
                  </a:lnTo>
                  <a:lnTo>
                    <a:pt x="1625029" y="229771"/>
                  </a:lnTo>
                  <a:lnTo>
                    <a:pt x="1658733" y="259215"/>
                  </a:lnTo>
                  <a:lnTo>
                    <a:pt x="1691068" y="290131"/>
                  </a:lnTo>
                  <a:lnTo>
                    <a:pt x="1721984" y="322466"/>
                  </a:lnTo>
                  <a:lnTo>
                    <a:pt x="1751428" y="356170"/>
                  </a:lnTo>
                  <a:lnTo>
                    <a:pt x="1779348" y="391189"/>
                  </a:lnTo>
                  <a:lnTo>
                    <a:pt x="1805693" y="427473"/>
                  </a:lnTo>
                  <a:lnTo>
                    <a:pt x="1830410" y="464969"/>
                  </a:lnTo>
                  <a:lnTo>
                    <a:pt x="1853448" y="503626"/>
                  </a:lnTo>
                  <a:lnTo>
                    <a:pt x="1874755" y="543391"/>
                  </a:lnTo>
                  <a:lnTo>
                    <a:pt x="1894279" y="584213"/>
                  </a:lnTo>
                  <a:lnTo>
                    <a:pt x="1911968" y="626039"/>
                  </a:lnTo>
                  <a:lnTo>
                    <a:pt x="1927771" y="668819"/>
                  </a:lnTo>
                  <a:lnTo>
                    <a:pt x="1941634" y="712499"/>
                  </a:lnTo>
                  <a:lnTo>
                    <a:pt x="1953508" y="757029"/>
                  </a:lnTo>
                  <a:lnTo>
                    <a:pt x="1963338" y="802356"/>
                  </a:lnTo>
                  <a:lnTo>
                    <a:pt x="1971075" y="848429"/>
                  </a:lnTo>
                  <a:lnTo>
                    <a:pt x="1976665" y="895195"/>
                  </a:lnTo>
                  <a:lnTo>
                    <a:pt x="1980057" y="942602"/>
                  </a:lnTo>
                  <a:lnTo>
                    <a:pt x="1981200" y="990600"/>
                  </a:lnTo>
                  <a:lnTo>
                    <a:pt x="1980057" y="1038597"/>
                  </a:lnTo>
                  <a:lnTo>
                    <a:pt x="1976665" y="1086004"/>
                  </a:lnTo>
                  <a:lnTo>
                    <a:pt x="1971075" y="1132770"/>
                  </a:lnTo>
                  <a:lnTo>
                    <a:pt x="1963338" y="1178843"/>
                  </a:lnTo>
                  <a:lnTo>
                    <a:pt x="1953508" y="1224170"/>
                  </a:lnTo>
                  <a:lnTo>
                    <a:pt x="1941634" y="1268700"/>
                  </a:lnTo>
                  <a:lnTo>
                    <a:pt x="1927771" y="1312380"/>
                  </a:lnTo>
                  <a:lnTo>
                    <a:pt x="1911968" y="1355160"/>
                  </a:lnTo>
                  <a:lnTo>
                    <a:pt x="1894279" y="1396986"/>
                  </a:lnTo>
                  <a:lnTo>
                    <a:pt x="1874755" y="1437808"/>
                  </a:lnTo>
                  <a:lnTo>
                    <a:pt x="1853448" y="1477573"/>
                  </a:lnTo>
                  <a:lnTo>
                    <a:pt x="1830410" y="1516230"/>
                  </a:lnTo>
                  <a:lnTo>
                    <a:pt x="1805693" y="1553726"/>
                  </a:lnTo>
                  <a:lnTo>
                    <a:pt x="1779348" y="1590010"/>
                  </a:lnTo>
                  <a:lnTo>
                    <a:pt x="1751428" y="1625029"/>
                  </a:lnTo>
                  <a:lnTo>
                    <a:pt x="1721984" y="1658733"/>
                  </a:lnTo>
                  <a:lnTo>
                    <a:pt x="1691068" y="1691068"/>
                  </a:lnTo>
                  <a:lnTo>
                    <a:pt x="1658733" y="1721984"/>
                  </a:lnTo>
                  <a:lnTo>
                    <a:pt x="1625029" y="1751428"/>
                  </a:lnTo>
                  <a:lnTo>
                    <a:pt x="1590010" y="1779348"/>
                  </a:lnTo>
                  <a:lnTo>
                    <a:pt x="1553726" y="1805693"/>
                  </a:lnTo>
                  <a:lnTo>
                    <a:pt x="1516230" y="1830410"/>
                  </a:lnTo>
                  <a:lnTo>
                    <a:pt x="1477573" y="1853448"/>
                  </a:lnTo>
                  <a:lnTo>
                    <a:pt x="1437808" y="1874755"/>
                  </a:lnTo>
                  <a:lnTo>
                    <a:pt x="1396986" y="1894279"/>
                  </a:lnTo>
                  <a:lnTo>
                    <a:pt x="1355160" y="1911968"/>
                  </a:lnTo>
                  <a:lnTo>
                    <a:pt x="1312380" y="1927771"/>
                  </a:lnTo>
                  <a:lnTo>
                    <a:pt x="1268700" y="1941634"/>
                  </a:lnTo>
                  <a:lnTo>
                    <a:pt x="1224170" y="1953508"/>
                  </a:lnTo>
                  <a:lnTo>
                    <a:pt x="1178843" y="1963338"/>
                  </a:lnTo>
                  <a:lnTo>
                    <a:pt x="1132770" y="1971075"/>
                  </a:lnTo>
                  <a:lnTo>
                    <a:pt x="1086004" y="1976665"/>
                  </a:lnTo>
                  <a:lnTo>
                    <a:pt x="1038597" y="1980057"/>
                  </a:lnTo>
                  <a:lnTo>
                    <a:pt x="990600" y="1981200"/>
                  </a:lnTo>
                  <a:lnTo>
                    <a:pt x="942602" y="1980057"/>
                  </a:lnTo>
                  <a:lnTo>
                    <a:pt x="895195" y="1976665"/>
                  </a:lnTo>
                  <a:lnTo>
                    <a:pt x="848429" y="1971075"/>
                  </a:lnTo>
                  <a:lnTo>
                    <a:pt x="802356" y="1963338"/>
                  </a:lnTo>
                  <a:lnTo>
                    <a:pt x="757029" y="1953508"/>
                  </a:lnTo>
                  <a:lnTo>
                    <a:pt x="712499" y="1941634"/>
                  </a:lnTo>
                  <a:lnTo>
                    <a:pt x="668819" y="1927771"/>
                  </a:lnTo>
                  <a:lnTo>
                    <a:pt x="626039" y="1911968"/>
                  </a:lnTo>
                  <a:lnTo>
                    <a:pt x="584213" y="1894279"/>
                  </a:lnTo>
                  <a:lnTo>
                    <a:pt x="543391" y="1874755"/>
                  </a:lnTo>
                  <a:lnTo>
                    <a:pt x="503626" y="1853448"/>
                  </a:lnTo>
                  <a:lnTo>
                    <a:pt x="464969" y="1830410"/>
                  </a:lnTo>
                  <a:lnTo>
                    <a:pt x="427473" y="1805693"/>
                  </a:lnTo>
                  <a:lnTo>
                    <a:pt x="391189" y="1779348"/>
                  </a:lnTo>
                  <a:lnTo>
                    <a:pt x="356170" y="1751428"/>
                  </a:lnTo>
                  <a:lnTo>
                    <a:pt x="322466" y="1721984"/>
                  </a:lnTo>
                  <a:lnTo>
                    <a:pt x="290131" y="1691068"/>
                  </a:lnTo>
                  <a:lnTo>
                    <a:pt x="259215" y="1658733"/>
                  </a:lnTo>
                  <a:lnTo>
                    <a:pt x="229771" y="1625029"/>
                  </a:lnTo>
                  <a:lnTo>
                    <a:pt x="201851" y="1590010"/>
                  </a:lnTo>
                  <a:lnTo>
                    <a:pt x="175506" y="1553726"/>
                  </a:lnTo>
                  <a:lnTo>
                    <a:pt x="150789" y="1516230"/>
                  </a:lnTo>
                  <a:lnTo>
                    <a:pt x="127751" y="1477573"/>
                  </a:lnTo>
                  <a:lnTo>
                    <a:pt x="106444" y="1437808"/>
                  </a:lnTo>
                  <a:lnTo>
                    <a:pt x="86920" y="1396986"/>
                  </a:lnTo>
                  <a:lnTo>
                    <a:pt x="69231" y="1355160"/>
                  </a:lnTo>
                  <a:lnTo>
                    <a:pt x="53428" y="1312380"/>
                  </a:lnTo>
                  <a:lnTo>
                    <a:pt x="39565" y="1268700"/>
                  </a:lnTo>
                  <a:lnTo>
                    <a:pt x="27691" y="1224170"/>
                  </a:lnTo>
                  <a:lnTo>
                    <a:pt x="17861" y="1178843"/>
                  </a:lnTo>
                  <a:lnTo>
                    <a:pt x="10124" y="1132770"/>
                  </a:lnTo>
                  <a:lnTo>
                    <a:pt x="4534" y="1086004"/>
                  </a:lnTo>
                  <a:lnTo>
                    <a:pt x="1142" y="1038597"/>
                  </a:lnTo>
                  <a:lnTo>
                    <a:pt x="0" y="99060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529578" y="390778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529578" y="390829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457200" y="228600"/>
                  </a:lnTo>
                  <a:lnTo>
                    <a:pt x="4572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26758" y="3417569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454151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454151" y="454151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826758" y="3417569"/>
              <a:ext cx="454659" cy="454659"/>
            </a:xfrm>
            <a:custGeom>
              <a:avLst/>
              <a:gdLst/>
              <a:ahLst/>
              <a:cxnLst/>
              <a:rect l="l" t="t" r="r" b="b"/>
              <a:pathLst>
                <a:path w="454659" h="454660">
                  <a:moveTo>
                    <a:pt x="0" y="454151"/>
                  </a:moveTo>
                  <a:lnTo>
                    <a:pt x="454151" y="454151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052310" y="364108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052310" y="364159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623810" y="3234690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23810" y="3234690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59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228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657338" y="3795522"/>
              <a:ext cx="228600" cy="685800"/>
            </a:xfrm>
            <a:custGeom>
              <a:avLst/>
              <a:gdLst/>
              <a:ahLst/>
              <a:cxnLst/>
              <a:rect l="l" t="t" r="r" b="b"/>
              <a:pathLst>
                <a:path w="228600" h="685800">
                  <a:moveTo>
                    <a:pt x="0" y="685800"/>
                  </a:moveTo>
                  <a:lnTo>
                    <a:pt x="228600" y="685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186422" y="426034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186422" y="426034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228205" y="2215007"/>
              <a:ext cx="134620" cy="915669"/>
            </a:xfrm>
            <a:custGeom>
              <a:avLst/>
              <a:gdLst/>
              <a:ahLst/>
              <a:cxnLst/>
              <a:rect l="l" t="t" r="r" b="b"/>
              <a:pathLst>
                <a:path w="134620" h="915669">
                  <a:moveTo>
                    <a:pt x="75184" y="886332"/>
                  </a:moveTo>
                  <a:lnTo>
                    <a:pt x="59181" y="886332"/>
                  </a:lnTo>
                  <a:lnTo>
                    <a:pt x="52704" y="892809"/>
                  </a:lnTo>
                  <a:lnTo>
                    <a:pt x="52704" y="908812"/>
                  </a:lnTo>
                  <a:lnTo>
                    <a:pt x="59181" y="915288"/>
                  </a:lnTo>
                  <a:lnTo>
                    <a:pt x="75184" y="915288"/>
                  </a:lnTo>
                  <a:lnTo>
                    <a:pt x="81661" y="908812"/>
                  </a:lnTo>
                  <a:lnTo>
                    <a:pt x="81661" y="892809"/>
                  </a:lnTo>
                  <a:lnTo>
                    <a:pt x="75184" y="886332"/>
                  </a:lnTo>
                  <a:close/>
                </a:path>
                <a:path w="134620" h="915669">
                  <a:moveTo>
                    <a:pt x="75184" y="828420"/>
                  </a:moveTo>
                  <a:lnTo>
                    <a:pt x="59181" y="828420"/>
                  </a:lnTo>
                  <a:lnTo>
                    <a:pt x="52704" y="834897"/>
                  </a:lnTo>
                  <a:lnTo>
                    <a:pt x="52704" y="850900"/>
                  </a:lnTo>
                  <a:lnTo>
                    <a:pt x="59181" y="857376"/>
                  </a:lnTo>
                  <a:lnTo>
                    <a:pt x="75184" y="857376"/>
                  </a:lnTo>
                  <a:lnTo>
                    <a:pt x="81661" y="850900"/>
                  </a:lnTo>
                  <a:lnTo>
                    <a:pt x="81661" y="834897"/>
                  </a:lnTo>
                  <a:lnTo>
                    <a:pt x="75184" y="828420"/>
                  </a:lnTo>
                  <a:close/>
                </a:path>
                <a:path w="134620" h="915669">
                  <a:moveTo>
                    <a:pt x="75184" y="770381"/>
                  </a:moveTo>
                  <a:lnTo>
                    <a:pt x="59181" y="770381"/>
                  </a:lnTo>
                  <a:lnTo>
                    <a:pt x="52704" y="776858"/>
                  </a:lnTo>
                  <a:lnTo>
                    <a:pt x="52704" y="792988"/>
                  </a:lnTo>
                  <a:lnTo>
                    <a:pt x="59181" y="799464"/>
                  </a:lnTo>
                  <a:lnTo>
                    <a:pt x="75184" y="799464"/>
                  </a:lnTo>
                  <a:lnTo>
                    <a:pt x="81661" y="792988"/>
                  </a:lnTo>
                  <a:lnTo>
                    <a:pt x="81661" y="776858"/>
                  </a:lnTo>
                  <a:lnTo>
                    <a:pt x="75184" y="770381"/>
                  </a:lnTo>
                  <a:close/>
                </a:path>
                <a:path w="134620" h="915669">
                  <a:moveTo>
                    <a:pt x="75184" y="712469"/>
                  </a:moveTo>
                  <a:lnTo>
                    <a:pt x="59181" y="712469"/>
                  </a:lnTo>
                  <a:lnTo>
                    <a:pt x="52704" y="718946"/>
                  </a:lnTo>
                  <a:lnTo>
                    <a:pt x="52704" y="734948"/>
                  </a:lnTo>
                  <a:lnTo>
                    <a:pt x="59181" y="741426"/>
                  </a:lnTo>
                  <a:lnTo>
                    <a:pt x="75184" y="741426"/>
                  </a:lnTo>
                  <a:lnTo>
                    <a:pt x="81661" y="734948"/>
                  </a:lnTo>
                  <a:lnTo>
                    <a:pt x="81661" y="718946"/>
                  </a:lnTo>
                  <a:lnTo>
                    <a:pt x="75184" y="712469"/>
                  </a:lnTo>
                  <a:close/>
                </a:path>
                <a:path w="134620" h="915669">
                  <a:moveTo>
                    <a:pt x="75184" y="654557"/>
                  </a:moveTo>
                  <a:lnTo>
                    <a:pt x="59181" y="654557"/>
                  </a:lnTo>
                  <a:lnTo>
                    <a:pt x="52704" y="661034"/>
                  </a:lnTo>
                  <a:lnTo>
                    <a:pt x="52704" y="677037"/>
                  </a:lnTo>
                  <a:lnTo>
                    <a:pt x="59181" y="683513"/>
                  </a:lnTo>
                  <a:lnTo>
                    <a:pt x="75184" y="683513"/>
                  </a:lnTo>
                  <a:lnTo>
                    <a:pt x="81661" y="677037"/>
                  </a:lnTo>
                  <a:lnTo>
                    <a:pt x="81661" y="661034"/>
                  </a:lnTo>
                  <a:lnTo>
                    <a:pt x="75184" y="654557"/>
                  </a:lnTo>
                  <a:close/>
                </a:path>
                <a:path w="134620" h="915669">
                  <a:moveTo>
                    <a:pt x="75184" y="596645"/>
                  </a:moveTo>
                  <a:lnTo>
                    <a:pt x="59181" y="596645"/>
                  </a:lnTo>
                  <a:lnTo>
                    <a:pt x="52704" y="603122"/>
                  </a:lnTo>
                  <a:lnTo>
                    <a:pt x="52704" y="619125"/>
                  </a:lnTo>
                  <a:lnTo>
                    <a:pt x="59181" y="625601"/>
                  </a:lnTo>
                  <a:lnTo>
                    <a:pt x="75184" y="625601"/>
                  </a:lnTo>
                  <a:lnTo>
                    <a:pt x="81661" y="619125"/>
                  </a:lnTo>
                  <a:lnTo>
                    <a:pt x="81661" y="603122"/>
                  </a:lnTo>
                  <a:lnTo>
                    <a:pt x="75184" y="596645"/>
                  </a:lnTo>
                  <a:close/>
                </a:path>
                <a:path w="134620" h="915669">
                  <a:moveTo>
                    <a:pt x="75184" y="538606"/>
                  </a:moveTo>
                  <a:lnTo>
                    <a:pt x="59181" y="538606"/>
                  </a:lnTo>
                  <a:lnTo>
                    <a:pt x="52704" y="545083"/>
                  </a:lnTo>
                  <a:lnTo>
                    <a:pt x="52704" y="561213"/>
                  </a:lnTo>
                  <a:lnTo>
                    <a:pt x="59181" y="567689"/>
                  </a:lnTo>
                  <a:lnTo>
                    <a:pt x="75184" y="567689"/>
                  </a:lnTo>
                  <a:lnTo>
                    <a:pt x="81661" y="561213"/>
                  </a:lnTo>
                  <a:lnTo>
                    <a:pt x="81661" y="545083"/>
                  </a:lnTo>
                  <a:lnTo>
                    <a:pt x="75184" y="538606"/>
                  </a:lnTo>
                  <a:close/>
                </a:path>
                <a:path w="134620" h="915669">
                  <a:moveTo>
                    <a:pt x="75184" y="480694"/>
                  </a:moveTo>
                  <a:lnTo>
                    <a:pt x="59181" y="480694"/>
                  </a:lnTo>
                  <a:lnTo>
                    <a:pt x="52704" y="487171"/>
                  </a:lnTo>
                  <a:lnTo>
                    <a:pt x="52704" y="503173"/>
                  </a:lnTo>
                  <a:lnTo>
                    <a:pt x="59181" y="509650"/>
                  </a:lnTo>
                  <a:lnTo>
                    <a:pt x="75184" y="509650"/>
                  </a:lnTo>
                  <a:lnTo>
                    <a:pt x="81661" y="503173"/>
                  </a:lnTo>
                  <a:lnTo>
                    <a:pt x="81661" y="487171"/>
                  </a:lnTo>
                  <a:lnTo>
                    <a:pt x="75184" y="480694"/>
                  </a:lnTo>
                  <a:close/>
                </a:path>
                <a:path w="134620" h="915669">
                  <a:moveTo>
                    <a:pt x="75184" y="422782"/>
                  </a:moveTo>
                  <a:lnTo>
                    <a:pt x="59181" y="422782"/>
                  </a:lnTo>
                  <a:lnTo>
                    <a:pt x="52704" y="429259"/>
                  </a:lnTo>
                  <a:lnTo>
                    <a:pt x="52704" y="445262"/>
                  </a:lnTo>
                  <a:lnTo>
                    <a:pt x="59181" y="451738"/>
                  </a:lnTo>
                  <a:lnTo>
                    <a:pt x="75184" y="451738"/>
                  </a:lnTo>
                  <a:lnTo>
                    <a:pt x="81661" y="445262"/>
                  </a:lnTo>
                  <a:lnTo>
                    <a:pt x="81661" y="429259"/>
                  </a:lnTo>
                  <a:lnTo>
                    <a:pt x="75184" y="422782"/>
                  </a:lnTo>
                  <a:close/>
                </a:path>
                <a:path w="134620" h="915669">
                  <a:moveTo>
                    <a:pt x="75184" y="364870"/>
                  </a:moveTo>
                  <a:lnTo>
                    <a:pt x="59181" y="364870"/>
                  </a:lnTo>
                  <a:lnTo>
                    <a:pt x="52704" y="371347"/>
                  </a:lnTo>
                  <a:lnTo>
                    <a:pt x="52704" y="387350"/>
                  </a:lnTo>
                  <a:lnTo>
                    <a:pt x="59181" y="393826"/>
                  </a:lnTo>
                  <a:lnTo>
                    <a:pt x="75184" y="393826"/>
                  </a:lnTo>
                  <a:lnTo>
                    <a:pt x="81661" y="387350"/>
                  </a:lnTo>
                  <a:lnTo>
                    <a:pt x="81661" y="371347"/>
                  </a:lnTo>
                  <a:lnTo>
                    <a:pt x="75184" y="364870"/>
                  </a:lnTo>
                  <a:close/>
                </a:path>
                <a:path w="134620" h="915669">
                  <a:moveTo>
                    <a:pt x="75184" y="306831"/>
                  </a:moveTo>
                  <a:lnTo>
                    <a:pt x="59181" y="306831"/>
                  </a:lnTo>
                  <a:lnTo>
                    <a:pt x="52704" y="313435"/>
                  </a:lnTo>
                  <a:lnTo>
                    <a:pt x="52704" y="329438"/>
                  </a:lnTo>
                  <a:lnTo>
                    <a:pt x="59181" y="335914"/>
                  </a:lnTo>
                  <a:lnTo>
                    <a:pt x="75184" y="335914"/>
                  </a:lnTo>
                  <a:lnTo>
                    <a:pt x="81661" y="329438"/>
                  </a:lnTo>
                  <a:lnTo>
                    <a:pt x="81661" y="313435"/>
                  </a:lnTo>
                  <a:lnTo>
                    <a:pt x="75184" y="306831"/>
                  </a:lnTo>
                  <a:close/>
                </a:path>
                <a:path w="134620" h="915669">
                  <a:moveTo>
                    <a:pt x="75184" y="248919"/>
                  </a:moveTo>
                  <a:lnTo>
                    <a:pt x="59181" y="248919"/>
                  </a:lnTo>
                  <a:lnTo>
                    <a:pt x="52704" y="255396"/>
                  </a:lnTo>
                  <a:lnTo>
                    <a:pt x="52704" y="271398"/>
                  </a:lnTo>
                  <a:lnTo>
                    <a:pt x="59181" y="277875"/>
                  </a:lnTo>
                  <a:lnTo>
                    <a:pt x="75184" y="277875"/>
                  </a:lnTo>
                  <a:lnTo>
                    <a:pt x="81661" y="271398"/>
                  </a:lnTo>
                  <a:lnTo>
                    <a:pt x="81661" y="255396"/>
                  </a:lnTo>
                  <a:lnTo>
                    <a:pt x="75184" y="248919"/>
                  </a:lnTo>
                  <a:close/>
                </a:path>
                <a:path w="134620" h="915669">
                  <a:moveTo>
                    <a:pt x="75184" y="191007"/>
                  </a:moveTo>
                  <a:lnTo>
                    <a:pt x="59181" y="191007"/>
                  </a:lnTo>
                  <a:lnTo>
                    <a:pt x="52704" y="197484"/>
                  </a:lnTo>
                  <a:lnTo>
                    <a:pt x="52704" y="213487"/>
                  </a:lnTo>
                  <a:lnTo>
                    <a:pt x="59181" y="219963"/>
                  </a:lnTo>
                  <a:lnTo>
                    <a:pt x="75184" y="219963"/>
                  </a:lnTo>
                  <a:lnTo>
                    <a:pt x="81661" y="213487"/>
                  </a:lnTo>
                  <a:lnTo>
                    <a:pt x="81661" y="197484"/>
                  </a:lnTo>
                  <a:lnTo>
                    <a:pt x="75184" y="191007"/>
                  </a:lnTo>
                  <a:close/>
                </a:path>
                <a:path w="134620" h="915669">
                  <a:moveTo>
                    <a:pt x="75184" y="133095"/>
                  </a:moveTo>
                  <a:lnTo>
                    <a:pt x="59181" y="133095"/>
                  </a:lnTo>
                  <a:lnTo>
                    <a:pt x="52704" y="139572"/>
                  </a:lnTo>
                  <a:lnTo>
                    <a:pt x="52704" y="155575"/>
                  </a:lnTo>
                  <a:lnTo>
                    <a:pt x="59181" y="162051"/>
                  </a:lnTo>
                  <a:lnTo>
                    <a:pt x="75184" y="162051"/>
                  </a:lnTo>
                  <a:lnTo>
                    <a:pt x="81661" y="155575"/>
                  </a:lnTo>
                  <a:lnTo>
                    <a:pt x="81661" y="139572"/>
                  </a:lnTo>
                  <a:lnTo>
                    <a:pt x="75184" y="133095"/>
                  </a:lnTo>
                  <a:close/>
                </a:path>
                <a:path w="134620" h="915669">
                  <a:moveTo>
                    <a:pt x="52704" y="24848"/>
                  </a:moveTo>
                  <a:lnTo>
                    <a:pt x="0" y="115315"/>
                  </a:lnTo>
                  <a:lnTo>
                    <a:pt x="2286" y="124078"/>
                  </a:lnTo>
                  <a:lnTo>
                    <a:pt x="9271" y="128142"/>
                  </a:lnTo>
                  <a:lnTo>
                    <a:pt x="16128" y="132206"/>
                  </a:lnTo>
                  <a:lnTo>
                    <a:pt x="25019" y="129920"/>
                  </a:lnTo>
                  <a:lnTo>
                    <a:pt x="28955" y="122935"/>
                  </a:lnTo>
                  <a:lnTo>
                    <a:pt x="52704" y="82223"/>
                  </a:lnTo>
                  <a:lnTo>
                    <a:pt x="52704" y="81660"/>
                  </a:lnTo>
                  <a:lnTo>
                    <a:pt x="53492" y="80873"/>
                  </a:lnTo>
                  <a:lnTo>
                    <a:pt x="67182" y="57403"/>
                  </a:lnTo>
                  <a:lnTo>
                    <a:pt x="60663" y="46227"/>
                  </a:lnTo>
                  <a:lnTo>
                    <a:pt x="59181" y="46227"/>
                  </a:lnTo>
                  <a:lnTo>
                    <a:pt x="52704" y="39750"/>
                  </a:lnTo>
                  <a:lnTo>
                    <a:pt x="52704" y="24848"/>
                  </a:lnTo>
                  <a:close/>
                </a:path>
                <a:path w="134620" h="915669">
                  <a:moveTo>
                    <a:pt x="81661" y="36067"/>
                  </a:moveTo>
                  <a:lnTo>
                    <a:pt x="79628" y="36067"/>
                  </a:lnTo>
                  <a:lnTo>
                    <a:pt x="67183" y="57403"/>
                  </a:lnTo>
                  <a:lnTo>
                    <a:pt x="80873" y="80873"/>
                  </a:lnTo>
                  <a:lnTo>
                    <a:pt x="81661" y="81660"/>
                  </a:lnTo>
                  <a:lnTo>
                    <a:pt x="81661" y="82223"/>
                  </a:lnTo>
                  <a:lnTo>
                    <a:pt x="105410" y="122935"/>
                  </a:lnTo>
                  <a:lnTo>
                    <a:pt x="109347" y="129920"/>
                  </a:lnTo>
                  <a:lnTo>
                    <a:pt x="118237" y="132206"/>
                  </a:lnTo>
                  <a:lnTo>
                    <a:pt x="125095" y="128142"/>
                  </a:lnTo>
                  <a:lnTo>
                    <a:pt x="132079" y="124078"/>
                  </a:lnTo>
                  <a:lnTo>
                    <a:pt x="134366" y="115315"/>
                  </a:lnTo>
                  <a:lnTo>
                    <a:pt x="94115" y="46227"/>
                  </a:lnTo>
                  <a:lnTo>
                    <a:pt x="75184" y="46227"/>
                  </a:lnTo>
                  <a:lnTo>
                    <a:pt x="81661" y="39750"/>
                  </a:lnTo>
                  <a:lnTo>
                    <a:pt x="81661" y="36067"/>
                  </a:lnTo>
                  <a:close/>
                </a:path>
                <a:path w="134620" h="915669">
                  <a:moveTo>
                    <a:pt x="75184" y="75183"/>
                  </a:moveTo>
                  <a:lnTo>
                    <a:pt x="59181" y="75183"/>
                  </a:lnTo>
                  <a:lnTo>
                    <a:pt x="53492" y="80873"/>
                  </a:lnTo>
                  <a:lnTo>
                    <a:pt x="52704" y="82223"/>
                  </a:lnTo>
                  <a:lnTo>
                    <a:pt x="52704" y="97662"/>
                  </a:lnTo>
                  <a:lnTo>
                    <a:pt x="59181" y="104139"/>
                  </a:lnTo>
                  <a:lnTo>
                    <a:pt x="75184" y="104139"/>
                  </a:lnTo>
                  <a:lnTo>
                    <a:pt x="81661" y="97662"/>
                  </a:lnTo>
                  <a:lnTo>
                    <a:pt x="81661" y="82223"/>
                  </a:lnTo>
                  <a:lnTo>
                    <a:pt x="80873" y="80873"/>
                  </a:lnTo>
                  <a:lnTo>
                    <a:pt x="75184" y="75183"/>
                  </a:lnTo>
                  <a:close/>
                </a:path>
                <a:path w="134620" h="915669">
                  <a:moveTo>
                    <a:pt x="53492" y="80873"/>
                  </a:moveTo>
                  <a:lnTo>
                    <a:pt x="52704" y="81660"/>
                  </a:lnTo>
                  <a:lnTo>
                    <a:pt x="52704" y="82223"/>
                  </a:lnTo>
                  <a:lnTo>
                    <a:pt x="53492" y="80873"/>
                  </a:lnTo>
                  <a:close/>
                </a:path>
                <a:path w="134620" h="915669">
                  <a:moveTo>
                    <a:pt x="80873" y="80873"/>
                  </a:moveTo>
                  <a:lnTo>
                    <a:pt x="81661" y="82223"/>
                  </a:lnTo>
                  <a:lnTo>
                    <a:pt x="81661" y="81660"/>
                  </a:lnTo>
                  <a:lnTo>
                    <a:pt x="80873" y="80873"/>
                  </a:lnTo>
                  <a:close/>
                </a:path>
                <a:path w="134620" h="915669">
                  <a:moveTo>
                    <a:pt x="79628" y="36067"/>
                  </a:moveTo>
                  <a:lnTo>
                    <a:pt x="54737" y="36067"/>
                  </a:lnTo>
                  <a:lnTo>
                    <a:pt x="67183" y="57403"/>
                  </a:lnTo>
                  <a:lnTo>
                    <a:pt x="79628" y="36067"/>
                  </a:lnTo>
                  <a:close/>
                </a:path>
                <a:path w="134620" h="915669">
                  <a:moveTo>
                    <a:pt x="75184" y="17144"/>
                  </a:moveTo>
                  <a:lnTo>
                    <a:pt x="59181" y="17144"/>
                  </a:lnTo>
                  <a:lnTo>
                    <a:pt x="54417" y="21909"/>
                  </a:lnTo>
                  <a:lnTo>
                    <a:pt x="52704" y="24848"/>
                  </a:lnTo>
                  <a:lnTo>
                    <a:pt x="52704" y="39750"/>
                  </a:lnTo>
                  <a:lnTo>
                    <a:pt x="59181" y="46227"/>
                  </a:lnTo>
                  <a:lnTo>
                    <a:pt x="60663" y="46227"/>
                  </a:lnTo>
                  <a:lnTo>
                    <a:pt x="54737" y="36067"/>
                  </a:lnTo>
                  <a:lnTo>
                    <a:pt x="81661" y="36067"/>
                  </a:lnTo>
                  <a:lnTo>
                    <a:pt x="81659" y="24848"/>
                  </a:lnTo>
                  <a:lnTo>
                    <a:pt x="79945" y="21906"/>
                  </a:lnTo>
                  <a:lnTo>
                    <a:pt x="75184" y="17144"/>
                  </a:lnTo>
                  <a:close/>
                </a:path>
                <a:path w="134620" h="915669">
                  <a:moveTo>
                    <a:pt x="81661" y="24850"/>
                  </a:moveTo>
                  <a:lnTo>
                    <a:pt x="81661" y="39750"/>
                  </a:lnTo>
                  <a:lnTo>
                    <a:pt x="75184" y="46227"/>
                  </a:lnTo>
                  <a:lnTo>
                    <a:pt x="94115" y="46227"/>
                  </a:lnTo>
                  <a:lnTo>
                    <a:pt x="81661" y="24850"/>
                  </a:lnTo>
                  <a:close/>
                </a:path>
                <a:path w="134620" h="915669">
                  <a:moveTo>
                    <a:pt x="79945" y="21906"/>
                  </a:moveTo>
                  <a:lnTo>
                    <a:pt x="81661" y="24850"/>
                  </a:lnTo>
                  <a:lnTo>
                    <a:pt x="81661" y="23621"/>
                  </a:lnTo>
                  <a:lnTo>
                    <a:pt x="79945" y="21906"/>
                  </a:lnTo>
                  <a:close/>
                </a:path>
                <a:path w="134620" h="915669">
                  <a:moveTo>
                    <a:pt x="54417" y="21909"/>
                  </a:moveTo>
                  <a:lnTo>
                    <a:pt x="52704" y="23621"/>
                  </a:lnTo>
                  <a:lnTo>
                    <a:pt x="52704" y="24848"/>
                  </a:lnTo>
                  <a:lnTo>
                    <a:pt x="54417" y="21909"/>
                  </a:lnTo>
                  <a:close/>
                </a:path>
                <a:path w="134620" h="915669">
                  <a:moveTo>
                    <a:pt x="67183" y="0"/>
                  </a:moveTo>
                  <a:lnTo>
                    <a:pt x="54417" y="21909"/>
                  </a:lnTo>
                  <a:lnTo>
                    <a:pt x="59181" y="17144"/>
                  </a:lnTo>
                  <a:lnTo>
                    <a:pt x="77171" y="17144"/>
                  </a:lnTo>
                  <a:lnTo>
                    <a:pt x="67183" y="0"/>
                  </a:lnTo>
                  <a:close/>
                </a:path>
                <a:path w="134620" h="915669">
                  <a:moveTo>
                    <a:pt x="77171" y="17144"/>
                  </a:moveTo>
                  <a:lnTo>
                    <a:pt x="75184" y="17144"/>
                  </a:lnTo>
                  <a:lnTo>
                    <a:pt x="79945" y="21906"/>
                  </a:lnTo>
                  <a:lnTo>
                    <a:pt x="77171" y="17144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26429" y="2059686"/>
              <a:ext cx="70104" cy="701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67145" y="1987423"/>
              <a:ext cx="70103" cy="701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3830" y="1928114"/>
              <a:ext cx="70103" cy="701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59372" y="1883537"/>
              <a:ext cx="70103" cy="7010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15367" y="1874583"/>
              <a:ext cx="70580" cy="7058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70841" y="1837150"/>
              <a:ext cx="70532" cy="7058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53495" y="1929193"/>
              <a:ext cx="70564" cy="705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88877" y="1990867"/>
              <a:ext cx="70580" cy="70532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640061" y="4647057"/>
            <a:ext cx="144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ey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va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e,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gl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oba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 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accessi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bl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tase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  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Dy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nam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1" i="0" u="none" strike="noStrike" kern="1200" cap="none" spc="6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991600" y="4624832"/>
            <a:ext cx="478155" cy="561340"/>
          </a:xfrm>
          <a:custGeom>
            <a:avLst/>
            <a:gdLst/>
            <a:ahLst/>
            <a:cxnLst/>
            <a:rect l="l" t="t" r="r" b="b"/>
            <a:pathLst>
              <a:path w="478154" h="561339">
                <a:moveTo>
                  <a:pt x="189229" y="0"/>
                </a:moveTo>
                <a:lnTo>
                  <a:pt x="134351" y="2539"/>
                </a:lnTo>
                <a:lnTo>
                  <a:pt x="83045" y="12700"/>
                </a:lnTo>
                <a:lnTo>
                  <a:pt x="40255" y="27939"/>
                </a:lnTo>
                <a:lnTo>
                  <a:pt x="0" y="77469"/>
                </a:lnTo>
                <a:lnTo>
                  <a:pt x="0" y="167639"/>
                </a:lnTo>
                <a:lnTo>
                  <a:pt x="849" y="175259"/>
                </a:lnTo>
                <a:lnTo>
                  <a:pt x="3651" y="182879"/>
                </a:lnTo>
                <a:lnTo>
                  <a:pt x="9072" y="191769"/>
                </a:lnTo>
                <a:lnTo>
                  <a:pt x="17779" y="201929"/>
                </a:lnTo>
                <a:lnTo>
                  <a:pt x="9001" y="210819"/>
                </a:lnTo>
                <a:lnTo>
                  <a:pt x="3555" y="219709"/>
                </a:lnTo>
                <a:lnTo>
                  <a:pt x="777" y="228600"/>
                </a:lnTo>
                <a:lnTo>
                  <a:pt x="0" y="234950"/>
                </a:lnTo>
                <a:lnTo>
                  <a:pt x="0" y="326389"/>
                </a:lnTo>
                <a:lnTo>
                  <a:pt x="849" y="334009"/>
                </a:lnTo>
                <a:lnTo>
                  <a:pt x="3651" y="341629"/>
                </a:lnTo>
                <a:lnTo>
                  <a:pt x="9072" y="350519"/>
                </a:lnTo>
                <a:lnTo>
                  <a:pt x="17779" y="359409"/>
                </a:lnTo>
                <a:lnTo>
                  <a:pt x="9001" y="369569"/>
                </a:lnTo>
                <a:lnTo>
                  <a:pt x="3555" y="378459"/>
                </a:lnTo>
                <a:lnTo>
                  <a:pt x="777" y="386079"/>
                </a:lnTo>
                <a:lnTo>
                  <a:pt x="0" y="393700"/>
                </a:lnTo>
                <a:lnTo>
                  <a:pt x="0" y="485139"/>
                </a:lnTo>
                <a:lnTo>
                  <a:pt x="40493" y="533400"/>
                </a:lnTo>
                <a:lnTo>
                  <a:pt x="83265" y="548639"/>
                </a:lnTo>
                <a:lnTo>
                  <a:pt x="134485" y="558800"/>
                </a:lnTo>
                <a:lnTo>
                  <a:pt x="189229" y="561339"/>
                </a:lnTo>
                <a:lnTo>
                  <a:pt x="244169" y="558800"/>
                </a:lnTo>
                <a:lnTo>
                  <a:pt x="295505" y="548639"/>
                </a:lnTo>
                <a:lnTo>
                  <a:pt x="313334" y="542289"/>
                </a:lnTo>
                <a:lnTo>
                  <a:pt x="189229" y="542289"/>
                </a:lnTo>
                <a:lnTo>
                  <a:pt x="120665" y="537209"/>
                </a:lnTo>
                <a:lnTo>
                  <a:pt x="67151" y="523239"/>
                </a:lnTo>
                <a:lnTo>
                  <a:pt x="32353" y="505459"/>
                </a:lnTo>
                <a:lnTo>
                  <a:pt x="19939" y="483869"/>
                </a:lnTo>
                <a:lnTo>
                  <a:pt x="19811" y="483869"/>
                </a:lnTo>
                <a:lnTo>
                  <a:pt x="19811" y="429259"/>
                </a:lnTo>
                <a:lnTo>
                  <a:pt x="60191" y="429259"/>
                </a:lnTo>
                <a:lnTo>
                  <a:pt x="32353" y="414019"/>
                </a:lnTo>
                <a:lnTo>
                  <a:pt x="19939" y="393700"/>
                </a:lnTo>
                <a:lnTo>
                  <a:pt x="21167" y="387350"/>
                </a:lnTo>
                <a:lnTo>
                  <a:pt x="24431" y="382269"/>
                </a:lnTo>
                <a:lnTo>
                  <a:pt x="29100" y="375919"/>
                </a:lnTo>
                <a:lnTo>
                  <a:pt x="34544" y="372109"/>
                </a:lnTo>
                <a:lnTo>
                  <a:pt x="93762" y="372109"/>
                </a:lnTo>
                <a:lnTo>
                  <a:pt x="67107" y="364489"/>
                </a:lnTo>
                <a:lnTo>
                  <a:pt x="32690" y="346709"/>
                </a:lnTo>
                <a:lnTo>
                  <a:pt x="19939" y="326389"/>
                </a:lnTo>
                <a:lnTo>
                  <a:pt x="19811" y="326389"/>
                </a:lnTo>
                <a:lnTo>
                  <a:pt x="19811" y="271779"/>
                </a:lnTo>
                <a:lnTo>
                  <a:pt x="62180" y="271779"/>
                </a:lnTo>
                <a:lnTo>
                  <a:pt x="32353" y="256539"/>
                </a:lnTo>
                <a:lnTo>
                  <a:pt x="19939" y="234950"/>
                </a:lnTo>
                <a:lnTo>
                  <a:pt x="21169" y="228600"/>
                </a:lnTo>
                <a:lnTo>
                  <a:pt x="24447" y="223519"/>
                </a:lnTo>
                <a:lnTo>
                  <a:pt x="29154" y="218439"/>
                </a:lnTo>
                <a:lnTo>
                  <a:pt x="34671" y="213359"/>
                </a:lnTo>
                <a:lnTo>
                  <a:pt x="89138" y="213359"/>
                </a:lnTo>
                <a:lnTo>
                  <a:pt x="63232" y="205739"/>
                </a:lnTo>
                <a:lnTo>
                  <a:pt x="26384" y="182879"/>
                </a:lnTo>
                <a:lnTo>
                  <a:pt x="19939" y="167639"/>
                </a:lnTo>
                <a:lnTo>
                  <a:pt x="19811" y="167639"/>
                </a:lnTo>
                <a:lnTo>
                  <a:pt x="19811" y="113029"/>
                </a:lnTo>
                <a:lnTo>
                  <a:pt x="62180" y="113029"/>
                </a:lnTo>
                <a:lnTo>
                  <a:pt x="32353" y="97789"/>
                </a:lnTo>
                <a:lnTo>
                  <a:pt x="19939" y="77469"/>
                </a:lnTo>
                <a:lnTo>
                  <a:pt x="32353" y="57150"/>
                </a:lnTo>
                <a:lnTo>
                  <a:pt x="67151" y="38100"/>
                </a:lnTo>
                <a:lnTo>
                  <a:pt x="120665" y="24129"/>
                </a:lnTo>
                <a:lnTo>
                  <a:pt x="189229" y="19050"/>
                </a:lnTo>
                <a:lnTo>
                  <a:pt x="314962" y="19050"/>
                </a:lnTo>
                <a:lnTo>
                  <a:pt x="296975" y="12700"/>
                </a:lnTo>
                <a:lnTo>
                  <a:pt x="263826" y="5079"/>
                </a:lnTo>
                <a:lnTo>
                  <a:pt x="227510" y="1269"/>
                </a:lnTo>
                <a:lnTo>
                  <a:pt x="189229" y="0"/>
                </a:lnTo>
                <a:close/>
              </a:path>
              <a:path w="478154" h="561339">
                <a:moveTo>
                  <a:pt x="378459" y="429259"/>
                </a:moveTo>
                <a:lnTo>
                  <a:pt x="358648" y="429259"/>
                </a:lnTo>
                <a:lnTo>
                  <a:pt x="358648" y="483869"/>
                </a:lnTo>
                <a:lnTo>
                  <a:pt x="346160" y="505459"/>
                </a:lnTo>
                <a:lnTo>
                  <a:pt x="311324" y="523239"/>
                </a:lnTo>
                <a:lnTo>
                  <a:pt x="257796" y="537209"/>
                </a:lnTo>
                <a:lnTo>
                  <a:pt x="189229" y="542289"/>
                </a:lnTo>
                <a:lnTo>
                  <a:pt x="313334" y="542289"/>
                </a:lnTo>
                <a:lnTo>
                  <a:pt x="338295" y="533400"/>
                </a:lnTo>
                <a:lnTo>
                  <a:pt x="367594" y="511809"/>
                </a:lnTo>
                <a:lnTo>
                  <a:pt x="378459" y="483869"/>
                </a:lnTo>
                <a:lnTo>
                  <a:pt x="378459" y="429259"/>
                </a:lnTo>
                <a:close/>
              </a:path>
              <a:path w="478154" h="561339">
                <a:moveTo>
                  <a:pt x="44196" y="471169"/>
                </a:moveTo>
                <a:lnTo>
                  <a:pt x="71955" y="504189"/>
                </a:lnTo>
                <a:lnTo>
                  <a:pt x="86995" y="508000"/>
                </a:lnTo>
                <a:lnTo>
                  <a:pt x="91821" y="488950"/>
                </a:lnTo>
                <a:lnTo>
                  <a:pt x="78182" y="485139"/>
                </a:lnTo>
                <a:lnTo>
                  <a:pt x="65579" y="481329"/>
                </a:lnTo>
                <a:lnTo>
                  <a:pt x="54191" y="476250"/>
                </a:lnTo>
                <a:lnTo>
                  <a:pt x="44196" y="471169"/>
                </a:lnTo>
                <a:close/>
              </a:path>
              <a:path w="478154" h="561339">
                <a:moveTo>
                  <a:pt x="60191" y="429259"/>
                </a:moveTo>
                <a:lnTo>
                  <a:pt x="19811" y="429259"/>
                </a:lnTo>
                <a:lnTo>
                  <a:pt x="50962" y="448309"/>
                </a:lnTo>
                <a:lnTo>
                  <a:pt x="92043" y="461009"/>
                </a:lnTo>
                <a:lnTo>
                  <a:pt x="139362" y="468629"/>
                </a:lnTo>
                <a:lnTo>
                  <a:pt x="189229" y="471169"/>
                </a:lnTo>
                <a:lnTo>
                  <a:pt x="239168" y="468629"/>
                </a:lnTo>
                <a:lnTo>
                  <a:pt x="286511" y="461009"/>
                </a:lnTo>
                <a:lnTo>
                  <a:pt x="319357" y="450850"/>
                </a:lnTo>
                <a:lnTo>
                  <a:pt x="189229" y="450850"/>
                </a:lnTo>
                <a:lnTo>
                  <a:pt x="120665" y="445769"/>
                </a:lnTo>
                <a:lnTo>
                  <a:pt x="67151" y="433069"/>
                </a:lnTo>
                <a:lnTo>
                  <a:pt x="60191" y="429259"/>
                </a:lnTo>
                <a:close/>
              </a:path>
              <a:path w="478154" h="561339">
                <a:moveTo>
                  <a:pt x="371109" y="372109"/>
                </a:moveTo>
                <a:lnTo>
                  <a:pt x="343916" y="372109"/>
                </a:lnTo>
                <a:lnTo>
                  <a:pt x="349378" y="375919"/>
                </a:lnTo>
                <a:lnTo>
                  <a:pt x="354091" y="382269"/>
                </a:lnTo>
                <a:lnTo>
                  <a:pt x="357399" y="387350"/>
                </a:lnTo>
                <a:lnTo>
                  <a:pt x="358648" y="393700"/>
                </a:lnTo>
                <a:lnTo>
                  <a:pt x="346160" y="414019"/>
                </a:lnTo>
                <a:lnTo>
                  <a:pt x="311324" y="433069"/>
                </a:lnTo>
                <a:lnTo>
                  <a:pt x="257796" y="445769"/>
                </a:lnTo>
                <a:lnTo>
                  <a:pt x="189229" y="450850"/>
                </a:lnTo>
                <a:lnTo>
                  <a:pt x="319357" y="450850"/>
                </a:lnTo>
                <a:lnTo>
                  <a:pt x="327568" y="448309"/>
                </a:lnTo>
                <a:lnTo>
                  <a:pt x="358648" y="429259"/>
                </a:lnTo>
                <a:lnTo>
                  <a:pt x="378459" y="429259"/>
                </a:lnTo>
                <a:lnTo>
                  <a:pt x="378333" y="392429"/>
                </a:lnTo>
                <a:lnTo>
                  <a:pt x="377701" y="386079"/>
                </a:lnTo>
                <a:lnTo>
                  <a:pt x="374967" y="378459"/>
                </a:lnTo>
                <a:lnTo>
                  <a:pt x="371109" y="372109"/>
                </a:lnTo>
                <a:close/>
              </a:path>
              <a:path w="478154" h="561339">
                <a:moveTo>
                  <a:pt x="430656" y="60959"/>
                </a:moveTo>
                <a:lnTo>
                  <a:pt x="274447" y="60959"/>
                </a:lnTo>
                <a:lnTo>
                  <a:pt x="271018" y="63500"/>
                </a:lnTo>
                <a:lnTo>
                  <a:pt x="269367" y="67309"/>
                </a:lnTo>
                <a:lnTo>
                  <a:pt x="198247" y="209550"/>
                </a:lnTo>
                <a:lnTo>
                  <a:pt x="198374" y="213359"/>
                </a:lnTo>
                <a:lnTo>
                  <a:pt x="200278" y="215900"/>
                </a:lnTo>
                <a:lnTo>
                  <a:pt x="202056" y="218439"/>
                </a:lnTo>
                <a:lnTo>
                  <a:pt x="205231" y="220979"/>
                </a:lnTo>
                <a:lnTo>
                  <a:pt x="274574" y="220979"/>
                </a:lnTo>
                <a:lnTo>
                  <a:pt x="209169" y="426719"/>
                </a:lnTo>
                <a:lnTo>
                  <a:pt x="207772" y="431800"/>
                </a:lnTo>
                <a:lnTo>
                  <a:pt x="209550" y="435609"/>
                </a:lnTo>
                <a:lnTo>
                  <a:pt x="215138" y="439419"/>
                </a:lnTo>
                <a:lnTo>
                  <a:pt x="223900" y="439419"/>
                </a:lnTo>
                <a:lnTo>
                  <a:pt x="225805" y="436879"/>
                </a:lnTo>
                <a:lnTo>
                  <a:pt x="268425" y="392429"/>
                </a:lnTo>
                <a:lnTo>
                  <a:pt x="241046" y="392429"/>
                </a:lnTo>
                <a:lnTo>
                  <a:pt x="297688" y="213359"/>
                </a:lnTo>
                <a:lnTo>
                  <a:pt x="298576" y="210819"/>
                </a:lnTo>
                <a:lnTo>
                  <a:pt x="298069" y="207009"/>
                </a:lnTo>
                <a:lnTo>
                  <a:pt x="296291" y="204469"/>
                </a:lnTo>
                <a:lnTo>
                  <a:pt x="294385" y="201929"/>
                </a:lnTo>
                <a:lnTo>
                  <a:pt x="291338" y="200659"/>
                </a:lnTo>
                <a:lnTo>
                  <a:pt x="224790" y="200659"/>
                </a:lnTo>
                <a:lnTo>
                  <a:pt x="284352" y="81279"/>
                </a:lnTo>
                <a:lnTo>
                  <a:pt x="434095" y="81279"/>
                </a:lnTo>
                <a:lnTo>
                  <a:pt x="436625" y="74929"/>
                </a:lnTo>
                <a:lnTo>
                  <a:pt x="437769" y="72389"/>
                </a:lnTo>
                <a:lnTo>
                  <a:pt x="437388" y="68579"/>
                </a:lnTo>
                <a:lnTo>
                  <a:pt x="435609" y="66039"/>
                </a:lnTo>
                <a:lnTo>
                  <a:pt x="433704" y="63500"/>
                </a:lnTo>
                <a:lnTo>
                  <a:pt x="430656" y="60959"/>
                </a:lnTo>
                <a:close/>
              </a:path>
              <a:path w="478154" h="561339">
                <a:moveTo>
                  <a:pt x="93762" y="372109"/>
                </a:moveTo>
                <a:lnTo>
                  <a:pt x="34544" y="372109"/>
                </a:lnTo>
                <a:lnTo>
                  <a:pt x="64571" y="384809"/>
                </a:lnTo>
                <a:lnTo>
                  <a:pt x="101409" y="394969"/>
                </a:lnTo>
                <a:lnTo>
                  <a:pt x="143486" y="401319"/>
                </a:lnTo>
                <a:lnTo>
                  <a:pt x="189229" y="403859"/>
                </a:lnTo>
                <a:lnTo>
                  <a:pt x="193675" y="403859"/>
                </a:lnTo>
                <a:lnTo>
                  <a:pt x="193675" y="383539"/>
                </a:lnTo>
                <a:lnTo>
                  <a:pt x="189229" y="383539"/>
                </a:lnTo>
                <a:lnTo>
                  <a:pt x="144045" y="381000"/>
                </a:lnTo>
                <a:lnTo>
                  <a:pt x="102647" y="374650"/>
                </a:lnTo>
                <a:lnTo>
                  <a:pt x="93762" y="372109"/>
                </a:lnTo>
                <a:close/>
              </a:path>
              <a:path w="478154" h="561339">
                <a:moveTo>
                  <a:pt x="434095" y="81279"/>
                </a:moveTo>
                <a:lnTo>
                  <a:pt x="412750" y="81279"/>
                </a:lnTo>
                <a:lnTo>
                  <a:pt x="378841" y="166369"/>
                </a:lnTo>
                <a:lnTo>
                  <a:pt x="377571" y="170179"/>
                </a:lnTo>
                <a:lnTo>
                  <a:pt x="377951" y="173989"/>
                </a:lnTo>
                <a:lnTo>
                  <a:pt x="379856" y="176529"/>
                </a:lnTo>
                <a:lnTo>
                  <a:pt x="381634" y="179069"/>
                </a:lnTo>
                <a:lnTo>
                  <a:pt x="384809" y="180339"/>
                </a:lnTo>
                <a:lnTo>
                  <a:pt x="443738" y="180339"/>
                </a:lnTo>
                <a:lnTo>
                  <a:pt x="241046" y="392429"/>
                </a:lnTo>
                <a:lnTo>
                  <a:pt x="268425" y="392429"/>
                </a:lnTo>
                <a:lnTo>
                  <a:pt x="474218" y="177800"/>
                </a:lnTo>
                <a:lnTo>
                  <a:pt x="477011" y="173989"/>
                </a:lnTo>
                <a:lnTo>
                  <a:pt x="477774" y="170179"/>
                </a:lnTo>
                <a:lnTo>
                  <a:pt x="476250" y="166369"/>
                </a:lnTo>
                <a:lnTo>
                  <a:pt x="474599" y="162559"/>
                </a:lnTo>
                <a:lnTo>
                  <a:pt x="471043" y="160019"/>
                </a:lnTo>
                <a:lnTo>
                  <a:pt x="402717" y="160019"/>
                </a:lnTo>
                <a:lnTo>
                  <a:pt x="434095" y="81279"/>
                </a:lnTo>
                <a:close/>
              </a:path>
              <a:path w="478154" h="561339">
                <a:moveTo>
                  <a:pt x="378459" y="326389"/>
                </a:moveTo>
                <a:lnTo>
                  <a:pt x="358648" y="326389"/>
                </a:lnTo>
                <a:lnTo>
                  <a:pt x="356840" y="334009"/>
                </a:lnTo>
                <a:lnTo>
                  <a:pt x="352186" y="340359"/>
                </a:lnTo>
                <a:lnTo>
                  <a:pt x="345842" y="346709"/>
                </a:lnTo>
                <a:lnTo>
                  <a:pt x="338963" y="351789"/>
                </a:lnTo>
                <a:lnTo>
                  <a:pt x="333882" y="355600"/>
                </a:lnTo>
                <a:lnTo>
                  <a:pt x="327532" y="358139"/>
                </a:lnTo>
                <a:lnTo>
                  <a:pt x="320421" y="360679"/>
                </a:lnTo>
                <a:lnTo>
                  <a:pt x="328041" y="379729"/>
                </a:lnTo>
                <a:lnTo>
                  <a:pt x="333882" y="377189"/>
                </a:lnTo>
                <a:lnTo>
                  <a:pt x="339090" y="374650"/>
                </a:lnTo>
                <a:lnTo>
                  <a:pt x="343916" y="372109"/>
                </a:lnTo>
                <a:lnTo>
                  <a:pt x="371109" y="372109"/>
                </a:lnTo>
                <a:lnTo>
                  <a:pt x="369566" y="369569"/>
                </a:lnTo>
                <a:lnTo>
                  <a:pt x="360806" y="359409"/>
                </a:lnTo>
                <a:lnTo>
                  <a:pt x="368494" y="351789"/>
                </a:lnTo>
                <a:lnTo>
                  <a:pt x="374014" y="344169"/>
                </a:lnTo>
                <a:lnTo>
                  <a:pt x="377344" y="335279"/>
                </a:lnTo>
                <a:lnTo>
                  <a:pt x="378459" y="326389"/>
                </a:lnTo>
                <a:close/>
              </a:path>
              <a:path w="478154" h="561339">
                <a:moveTo>
                  <a:pt x="44196" y="311150"/>
                </a:moveTo>
                <a:lnTo>
                  <a:pt x="71955" y="345439"/>
                </a:lnTo>
                <a:lnTo>
                  <a:pt x="86995" y="349250"/>
                </a:lnTo>
                <a:lnTo>
                  <a:pt x="91821" y="330200"/>
                </a:lnTo>
                <a:lnTo>
                  <a:pt x="78182" y="326389"/>
                </a:lnTo>
                <a:lnTo>
                  <a:pt x="65579" y="321309"/>
                </a:lnTo>
                <a:lnTo>
                  <a:pt x="54191" y="317500"/>
                </a:lnTo>
                <a:lnTo>
                  <a:pt x="44196" y="311150"/>
                </a:lnTo>
                <a:close/>
              </a:path>
              <a:path w="478154" h="561339">
                <a:moveTo>
                  <a:pt x="62180" y="271779"/>
                </a:moveTo>
                <a:lnTo>
                  <a:pt x="19811" y="271779"/>
                </a:lnTo>
                <a:lnTo>
                  <a:pt x="50962" y="289559"/>
                </a:lnTo>
                <a:lnTo>
                  <a:pt x="92043" y="302259"/>
                </a:lnTo>
                <a:lnTo>
                  <a:pt x="139362" y="309879"/>
                </a:lnTo>
                <a:lnTo>
                  <a:pt x="189229" y="312419"/>
                </a:lnTo>
                <a:lnTo>
                  <a:pt x="219582" y="312419"/>
                </a:lnTo>
                <a:lnTo>
                  <a:pt x="218273" y="293369"/>
                </a:lnTo>
                <a:lnTo>
                  <a:pt x="189229" y="293369"/>
                </a:lnTo>
                <a:lnTo>
                  <a:pt x="120665" y="288289"/>
                </a:lnTo>
                <a:lnTo>
                  <a:pt x="67151" y="274319"/>
                </a:lnTo>
                <a:lnTo>
                  <a:pt x="62180" y="271779"/>
                </a:lnTo>
                <a:close/>
              </a:path>
              <a:path w="478154" h="561339">
                <a:moveTo>
                  <a:pt x="218185" y="292100"/>
                </a:moveTo>
                <a:lnTo>
                  <a:pt x="211072" y="292100"/>
                </a:lnTo>
                <a:lnTo>
                  <a:pt x="203850" y="293369"/>
                </a:lnTo>
                <a:lnTo>
                  <a:pt x="218273" y="293369"/>
                </a:lnTo>
                <a:lnTo>
                  <a:pt x="218185" y="292100"/>
                </a:lnTo>
                <a:close/>
              </a:path>
              <a:path w="478154" h="561339">
                <a:moveTo>
                  <a:pt x="89138" y="213359"/>
                </a:moveTo>
                <a:lnTo>
                  <a:pt x="34671" y="213359"/>
                </a:lnTo>
                <a:lnTo>
                  <a:pt x="60539" y="224789"/>
                </a:lnTo>
                <a:lnTo>
                  <a:pt x="91789" y="234950"/>
                </a:lnTo>
                <a:lnTo>
                  <a:pt x="127468" y="241300"/>
                </a:lnTo>
                <a:lnTo>
                  <a:pt x="166624" y="245109"/>
                </a:lnTo>
                <a:lnTo>
                  <a:pt x="167513" y="224789"/>
                </a:lnTo>
                <a:lnTo>
                  <a:pt x="128704" y="220979"/>
                </a:lnTo>
                <a:lnTo>
                  <a:pt x="93456" y="214629"/>
                </a:lnTo>
                <a:lnTo>
                  <a:pt x="89138" y="213359"/>
                </a:lnTo>
                <a:close/>
              </a:path>
              <a:path w="478154" h="561339">
                <a:moveTo>
                  <a:pt x="44196" y="152400"/>
                </a:moveTo>
                <a:lnTo>
                  <a:pt x="71955" y="185419"/>
                </a:lnTo>
                <a:lnTo>
                  <a:pt x="86995" y="189229"/>
                </a:lnTo>
                <a:lnTo>
                  <a:pt x="91821" y="170179"/>
                </a:lnTo>
                <a:lnTo>
                  <a:pt x="78182" y="166369"/>
                </a:lnTo>
                <a:lnTo>
                  <a:pt x="65579" y="162559"/>
                </a:lnTo>
                <a:lnTo>
                  <a:pt x="54191" y="157479"/>
                </a:lnTo>
                <a:lnTo>
                  <a:pt x="44196" y="152400"/>
                </a:lnTo>
                <a:close/>
              </a:path>
              <a:path w="478154" h="561339">
                <a:moveTo>
                  <a:pt x="62180" y="113029"/>
                </a:moveTo>
                <a:lnTo>
                  <a:pt x="19811" y="113029"/>
                </a:lnTo>
                <a:lnTo>
                  <a:pt x="50962" y="130809"/>
                </a:lnTo>
                <a:lnTo>
                  <a:pt x="92043" y="143509"/>
                </a:lnTo>
                <a:lnTo>
                  <a:pt x="139362" y="152400"/>
                </a:lnTo>
                <a:lnTo>
                  <a:pt x="189229" y="154939"/>
                </a:lnTo>
                <a:lnTo>
                  <a:pt x="198120" y="154939"/>
                </a:lnTo>
                <a:lnTo>
                  <a:pt x="197230" y="134619"/>
                </a:lnTo>
                <a:lnTo>
                  <a:pt x="189229" y="134619"/>
                </a:lnTo>
                <a:lnTo>
                  <a:pt x="120665" y="129539"/>
                </a:lnTo>
                <a:lnTo>
                  <a:pt x="67151" y="115569"/>
                </a:lnTo>
                <a:lnTo>
                  <a:pt x="62180" y="113029"/>
                </a:lnTo>
                <a:close/>
              </a:path>
              <a:path w="478154" h="561339">
                <a:moveTo>
                  <a:pt x="314962" y="19050"/>
                </a:moveTo>
                <a:lnTo>
                  <a:pt x="189229" y="19050"/>
                </a:lnTo>
                <a:lnTo>
                  <a:pt x="225569" y="21589"/>
                </a:lnTo>
                <a:lnTo>
                  <a:pt x="259921" y="25400"/>
                </a:lnTo>
                <a:lnTo>
                  <a:pt x="291153" y="31750"/>
                </a:lnTo>
                <a:lnTo>
                  <a:pt x="318134" y="40639"/>
                </a:lnTo>
                <a:lnTo>
                  <a:pt x="325754" y="22859"/>
                </a:lnTo>
                <a:lnTo>
                  <a:pt x="314962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641333" y="5286502"/>
            <a:ext cx="379730" cy="391795"/>
            <a:chOff x="8641333" y="5286502"/>
            <a:chExt cx="379730" cy="39179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51086" y="5286502"/>
              <a:ext cx="69596" cy="6972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53677" y="5400421"/>
              <a:ext cx="69723" cy="6972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53601" y="5511292"/>
              <a:ext cx="69723" cy="6959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641333" y="5608383"/>
              <a:ext cx="69596" cy="69646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8743568" y="5663285"/>
            <a:ext cx="170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Document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type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datasets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1200" b="1" i="0" u="none" strike="noStrike" kern="1200" cap="none" spc="-9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DocumentDB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032429" y="5539640"/>
            <a:ext cx="392430" cy="527685"/>
            <a:chOff x="8032429" y="5539640"/>
            <a:chExt cx="392430" cy="527685"/>
          </a:xfrm>
        </p:grpSpPr>
        <p:pic>
          <p:nvPicPr>
            <p:cNvPr id="51" name="object 5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94745" y="5704348"/>
              <a:ext cx="116196" cy="11619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032420" y="5539651"/>
              <a:ext cx="392430" cy="527685"/>
            </a:xfrm>
            <a:custGeom>
              <a:avLst/>
              <a:gdLst/>
              <a:ahLst/>
              <a:cxnLst/>
              <a:rect l="l" t="t" r="r" b="b"/>
              <a:pathLst>
                <a:path w="392429" h="527685">
                  <a:moveTo>
                    <a:pt x="392290" y="83235"/>
                  </a:moveTo>
                  <a:lnTo>
                    <a:pt x="381012" y="53822"/>
                  </a:lnTo>
                  <a:lnTo>
                    <a:pt x="369481" y="45008"/>
                  </a:lnTo>
                  <a:lnTo>
                    <a:pt x="369481" y="83235"/>
                  </a:lnTo>
                  <a:lnTo>
                    <a:pt x="321132" y="124193"/>
                  </a:lnTo>
                  <a:lnTo>
                    <a:pt x="266331" y="138290"/>
                  </a:lnTo>
                  <a:lnTo>
                    <a:pt x="196151" y="143713"/>
                  </a:lnTo>
                  <a:lnTo>
                    <a:pt x="125958" y="138290"/>
                  </a:lnTo>
                  <a:lnTo>
                    <a:pt x="71170" y="124193"/>
                  </a:lnTo>
                  <a:lnTo>
                    <a:pt x="35534" y="104749"/>
                  </a:lnTo>
                  <a:lnTo>
                    <a:pt x="22809" y="83235"/>
                  </a:lnTo>
                  <a:lnTo>
                    <a:pt x="35534" y="61734"/>
                  </a:lnTo>
                  <a:lnTo>
                    <a:pt x="71170" y="42278"/>
                  </a:lnTo>
                  <a:lnTo>
                    <a:pt x="125958" y="28194"/>
                  </a:lnTo>
                  <a:lnTo>
                    <a:pt x="196151" y="22758"/>
                  </a:lnTo>
                  <a:lnTo>
                    <a:pt x="266268" y="28194"/>
                  </a:lnTo>
                  <a:lnTo>
                    <a:pt x="321043" y="42278"/>
                  </a:lnTo>
                  <a:lnTo>
                    <a:pt x="356692" y="61734"/>
                  </a:lnTo>
                  <a:lnTo>
                    <a:pt x="369481" y="83235"/>
                  </a:lnTo>
                  <a:lnTo>
                    <a:pt x="369481" y="45008"/>
                  </a:lnTo>
                  <a:lnTo>
                    <a:pt x="330047" y="22758"/>
                  </a:lnTo>
                  <a:lnTo>
                    <a:pt x="253047" y="3467"/>
                  </a:lnTo>
                  <a:lnTo>
                    <a:pt x="196151" y="0"/>
                  </a:lnTo>
                  <a:lnTo>
                    <a:pt x="139255" y="3467"/>
                  </a:lnTo>
                  <a:lnTo>
                    <a:pt x="86042" y="13728"/>
                  </a:lnTo>
                  <a:lnTo>
                    <a:pt x="41668" y="30581"/>
                  </a:lnTo>
                  <a:lnTo>
                    <a:pt x="11277" y="53822"/>
                  </a:lnTo>
                  <a:lnTo>
                    <a:pt x="0" y="83235"/>
                  </a:lnTo>
                  <a:lnTo>
                    <a:pt x="0" y="494004"/>
                  </a:lnTo>
                  <a:lnTo>
                    <a:pt x="11277" y="523417"/>
                  </a:lnTo>
                  <a:lnTo>
                    <a:pt x="16103" y="527113"/>
                  </a:lnTo>
                  <a:lnTo>
                    <a:pt x="32626" y="510590"/>
                  </a:lnTo>
                  <a:lnTo>
                    <a:pt x="22809" y="494004"/>
                  </a:lnTo>
                  <a:lnTo>
                    <a:pt x="22809" y="121488"/>
                  </a:lnTo>
                  <a:lnTo>
                    <a:pt x="41668" y="135902"/>
                  </a:lnTo>
                  <a:lnTo>
                    <a:pt x="86042" y="152755"/>
                  </a:lnTo>
                  <a:lnTo>
                    <a:pt x="139255" y="163017"/>
                  </a:lnTo>
                  <a:lnTo>
                    <a:pt x="196151" y="166484"/>
                  </a:lnTo>
                  <a:lnTo>
                    <a:pt x="253047" y="163017"/>
                  </a:lnTo>
                  <a:lnTo>
                    <a:pt x="306247" y="152755"/>
                  </a:lnTo>
                  <a:lnTo>
                    <a:pt x="330047" y="143713"/>
                  </a:lnTo>
                  <a:lnTo>
                    <a:pt x="350621" y="135902"/>
                  </a:lnTo>
                  <a:lnTo>
                    <a:pt x="369366" y="121577"/>
                  </a:lnTo>
                  <a:lnTo>
                    <a:pt x="369366" y="155092"/>
                  </a:lnTo>
                  <a:lnTo>
                    <a:pt x="388124" y="155092"/>
                  </a:lnTo>
                  <a:lnTo>
                    <a:pt x="392176" y="151053"/>
                  </a:lnTo>
                  <a:lnTo>
                    <a:pt x="392176" y="83540"/>
                  </a:lnTo>
                  <a:lnTo>
                    <a:pt x="392290" y="832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033379" y="5766484"/>
              <a:ext cx="247895" cy="832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33379" y="5907713"/>
              <a:ext cx="120484" cy="72539"/>
            </a:xfrm>
            <a:prstGeom prst="rect">
              <a:avLst/>
            </a:prstGeom>
          </p:spPr>
        </p:pic>
      </p:grpSp>
      <p:sp>
        <p:nvSpPr>
          <p:cNvPr id="55" name="object 55"/>
          <p:cNvSpPr/>
          <p:nvPr/>
        </p:nvSpPr>
        <p:spPr>
          <a:xfrm>
            <a:off x="6500180" y="5666624"/>
            <a:ext cx="544830" cy="582295"/>
          </a:xfrm>
          <a:custGeom>
            <a:avLst/>
            <a:gdLst/>
            <a:ahLst/>
            <a:cxnLst/>
            <a:rect l="l" t="t" r="r" b="b"/>
            <a:pathLst>
              <a:path w="544829" h="582295">
                <a:moveTo>
                  <a:pt x="200437" y="0"/>
                </a:moveTo>
                <a:lnTo>
                  <a:pt x="142279" y="3629"/>
                </a:lnTo>
                <a:lnTo>
                  <a:pt x="87907" y="14375"/>
                </a:lnTo>
                <a:lnTo>
                  <a:pt x="42569" y="32023"/>
                </a:lnTo>
                <a:lnTo>
                  <a:pt x="11517" y="56359"/>
                </a:lnTo>
                <a:lnTo>
                  <a:pt x="0" y="87170"/>
                </a:lnTo>
                <a:lnTo>
                  <a:pt x="0" y="496948"/>
                </a:lnTo>
                <a:lnTo>
                  <a:pt x="41775" y="550796"/>
                </a:lnTo>
                <a:lnTo>
                  <a:pt x="86266" y="568029"/>
                </a:lnTo>
                <a:lnTo>
                  <a:pt x="139624" y="578523"/>
                </a:lnTo>
                <a:lnTo>
                  <a:pt x="196697" y="582067"/>
                </a:lnTo>
                <a:lnTo>
                  <a:pt x="250367" y="579041"/>
                </a:lnTo>
                <a:lnTo>
                  <a:pt x="298814" y="570369"/>
                </a:lnTo>
                <a:lnTo>
                  <a:pt x="339602" y="556663"/>
                </a:lnTo>
                <a:lnTo>
                  <a:pt x="342005" y="555244"/>
                </a:lnTo>
                <a:lnTo>
                  <a:pt x="196697" y="555244"/>
                </a:lnTo>
                <a:lnTo>
                  <a:pt x="129099" y="550005"/>
                </a:lnTo>
                <a:lnTo>
                  <a:pt x="75231" y="536415"/>
                </a:lnTo>
                <a:lnTo>
                  <a:pt x="39603" y="517666"/>
                </a:lnTo>
                <a:lnTo>
                  <a:pt x="26725" y="496948"/>
                </a:lnTo>
                <a:lnTo>
                  <a:pt x="26725" y="415714"/>
                </a:lnTo>
                <a:lnTo>
                  <a:pt x="94838" y="415714"/>
                </a:lnTo>
                <a:lnTo>
                  <a:pt x="74850" y="410632"/>
                </a:lnTo>
                <a:lnTo>
                  <a:pt x="39502" y="391883"/>
                </a:lnTo>
                <a:lnTo>
                  <a:pt x="26725" y="371168"/>
                </a:lnTo>
                <a:lnTo>
                  <a:pt x="26725" y="274833"/>
                </a:lnTo>
                <a:lnTo>
                  <a:pt x="94882" y="274833"/>
                </a:lnTo>
                <a:lnTo>
                  <a:pt x="74850" y="269739"/>
                </a:lnTo>
                <a:lnTo>
                  <a:pt x="39502" y="250991"/>
                </a:lnTo>
                <a:lnTo>
                  <a:pt x="26725" y="230275"/>
                </a:lnTo>
                <a:lnTo>
                  <a:pt x="26725" y="132309"/>
                </a:lnTo>
                <a:lnTo>
                  <a:pt x="93064" y="132309"/>
                </a:lnTo>
                <a:lnTo>
                  <a:pt x="76295" y="128023"/>
                </a:lnTo>
                <a:lnTo>
                  <a:pt x="39885" y="108613"/>
                </a:lnTo>
                <a:lnTo>
                  <a:pt x="26725" y="87170"/>
                </a:lnTo>
                <a:lnTo>
                  <a:pt x="39885" y="65723"/>
                </a:lnTo>
                <a:lnTo>
                  <a:pt x="76295" y="46313"/>
                </a:lnTo>
                <a:lnTo>
                  <a:pt x="131348" y="32245"/>
                </a:lnTo>
                <a:lnTo>
                  <a:pt x="200438" y="26821"/>
                </a:lnTo>
                <a:lnTo>
                  <a:pt x="344939" y="26821"/>
                </a:lnTo>
                <a:lnTo>
                  <a:pt x="312963" y="14375"/>
                </a:lnTo>
                <a:lnTo>
                  <a:pt x="258591" y="3629"/>
                </a:lnTo>
                <a:lnTo>
                  <a:pt x="200437" y="0"/>
                </a:lnTo>
                <a:close/>
              </a:path>
              <a:path w="544829" h="582295">
                <a:moveTo>
                  <a:pt x="353517" y="517668"/>
                </a:moveTo>
                <a:lnTo>
                  <a:pt x="326560" y="533174"/>
                </a:lnTo>
                <a:lnTo>
                  <a:pt x="289701" y="545020"/>
                </a:lnTo>
                <a:lnTo>
                  <a:pt x="245545" y="552584"/>
                </a:lnTo>
                <a:lnTo>
                  <a:pt x="196697" y="555244"/>
                </a:lnTo>
                <a:lnTo>
                  <a:pt x="342005" y="555244"/>
                </a:lnTo>
                <a:lnTo>
                  <a:pt x="370298" y="538534"/>
                </a:lnTo>
                <a:lnTo>
                  <a:pt x="353517" y="517668"/>
                </a:lnTo>
                <a:close/>
              </a:path>
              <a:path w="544829" h="582295">
                <a:moveTo>
                  <a:pt x="385631" y="235003"/>
                </a:moveTo>
                <a:lnTo>
                  <a:pt x="339178" y="242697"/>
                </a:lnTo>
                <a:lnTo>
                  <a:pt x="305211" y="265780"/>
                </a:lnTo>
                <a:lnTo>
                  <a:pt x="284430" y="303461"/>
                </a:lnTo>
                <a:lnTo>
                  <a:pt x="277495" y="354929"/>
                </a:lnTo>
                <a:lnTo>
                  <a:pt x="279202" y="382560"/>
                </a:lnTo>
                <a:lnTo>
                  <a:pt x="292847" y="427129"/>
                </a:lnTo>
                <a:lnTo>
                  <a:pt x="319994" y="457333"/>
                </a:lnTo>
                <a:lnTo>
                  <a:pt x="359966" y="472492"/>
                </a:lnTo>
                <a:lnTo>
                  <a:pt x="384729" y="474386"/>
                </a:lnTo>
                <a:lnTo>
                  <a:pt x="399013" y="473588"/>
                </a:lnTo>
                <a:lnTo>
                  <a:pt x="413237" y="471194"/>
                </a:lnTo>
                <a:lnTo>
                  <a:pt x="427405" y="467206"/>
                </a:lnTo>
                <a:lnTo>
                  <a:pt x="441520" y="461624"/>
                </a:lnTo>
                <a:lnTo>
                  <a:pt x="441520" y="450225"/>
                </a:lnTo>
                <a:lnTo>
                  <a:pt x="386099" y="450225"/>
                </a:lnTo>
                <a:lnTo>
                  <a:pt x="366588" y="448814"/>
                </a:lnTo>
                <a:lnTo>
                  <a:pt x="324765" y="427650"/>
                </a:lnTo>
                <a:lnTo>
                  <a:pt x="306434" y="379825"/>
                </a:lnTo>
                <a:lnTo>
                  <a:pt x="305211" y="352191"/>
                </a:lnTo>
                <a:lnTo>
                  <a:pt x="306420" y="329468"/>
                </a:lnTo>
                <a:lnTo>
                  <a:pt x="324531" y="281292"/>
                </a:lnTo>
                <a:lnTo>
                  <a:pt x="366911" y="260558"/>
                </a:lnTo>
                <a:lnTo>
                  <a:pt x="387001" y="259176"/>
                </a:lnTo>
                <a:lnTo>
                  <a:pt x="438803" y="259176"/>
                </a:lnTo>
                <a:lnTo>
                  <a:pt x="438803" y="245955"/>
                </a:lnTo>
                <a:lnTo>
                  <a:pt x="426104" y="241165"/>
                </a:lnTo>
                <a:lnTo>
                  <a:pt x="413010" y="237742"/>
                </a:lnTo>
                <a:lnTo>
                  <a:pt x="399520" y="235688"/>
                </a:lnTo>
                <a:lnTo>
                  <a:pt x="385631" y="235003"/>
                </a:lnTo>
                <a:close/>
              </a:path>
              <a:path w="544829" h="582295">
                <a:moveTo>
                  <a:pt x="94838" y="415714"/>
                </a:moveTo>
                <a:lnTo>
                  <a:pt x="26725" y="415714"/>
                </a:lnTo>
                <a:lnTo>
                  <a:pt x="59235" y="433260"/>
                </a:lnTo>
                <a:lnTo>
                  <a:pt x="100312" y="445960"/>
                </a:lnTo>
                <a:lnTo>
                  <a:pt x="146758" y="453679"/>
                </a:lnTo>
                <a:lnTo>
                  <a:pt x="195371" y="456282"/>
                </a:lnTo>
                <a:lnTo>
                  <a:pt x="208804" y="456097"/>
                </a:lnTo>
                <a:lnTo>
                  <a:pt x="222230" y="455543"/>
                </a:lnTo>
                <a:lnTo>
                  <a:pt x="235606" y="454618"/>
                </a:lnTo>
                <a:lnTo>
                  <a:pt x="248888" y="453320"/>
                </a:lnTo>
                <a:lnTo>
                  <a:pt x="246247" y="429460"/>
                </a:lnTo>
                <a:lnTo>
                  <a:pt x="195371" y="429460"/>
                </a:lnTo>
                <a:lnTo>
                  <a:pt x="128297" y="424221"/>
                </a:lnTo>
                <a:lnTo>
                  <a:pt x="94838" y="415714"/>
                </a:lnTo>
                <a:close/>
              </a:path>
              <a:path w="544829" h="582295">
                <a:moveTo>
                  <a:pt x="441520" y="440189"/>
                </a:moveTo>
                <a:lnTo>
                  <a:pt x="426637" y="444582"/>
                </a:lnTo>
                <a:lnTo>
                  <a:pt x="412444" y="447717"/>
                </a:lnTo>
                <a:lnTo>
                  <a:pt x="398929" y="449598"/>
                </a:lnTo>
                <a:lnTo>
                  <a:pt x="386099" y="450225"/>
                </a:lnTo>
                <a:lnTo>
                  <a:pt x="441520" y="450225"/>
                </a:lnTo>
                <a:lnTo>
                  <a:pt x="441520" y="440189"/>
                </a:lnTo>
                <a:close/>
              </a:path>
              <a:path w="544829" h="582295">
                <a:moveTo>
                  <a:pt x="245937" y="426666"/>
                </a:moveTo>
                <a:lnTo>
                  <a:pt x="233390" y="427881"/>
                </a:lnTo>
                <a:lnTo>
                  <a:pt x="220750" y="428755"/>
                </a:lnTo>
                <a:lnTo>
                  <a:pt x="208062" y="429283"/>
                </a:lnTo>
                <a:lnTo>
                  <a:pt x="195371" y="429460"/>
                </a:lnTo>
                <a:lnTo>
                  <a:pt x="246247" y="429460"/>
                </a:lnTo>
                <a:lnTo>
                  <a:pt x="245937" y="426666"/>
                </a:lnTo>
                <a:close/>
              </a:path>
              <a:path w="544829" h="582295">
                <a:moveTo>
                  <a:pt x="94882" y="274833"/>
                </a:moveTo>
                <a:lnTo>
                  <a:pt x="26725" y="274833"/>
                </a:lnTo>
                <a:lnTo>
                  <a:pt x="59235" y="292372"/>
                </a:lnTo>
                <a:lnTo>
                  <a:pt x="100312" y="305069"/>
                </a:lnTo>
                <a:lnTo>
                  <a:pt x="146758" y="312787"/>
                </a:lnTo>
                <a:lnTo>
                  <a:pt x="195371" y="315390"/>
                </a:lnTo>
                <a:lnTo>
                  <a:pt x="209021" y="315201"/>
                </a:lnTo>
                <a:lnTo>
                  <a:pt x="222531" y="314635"/>
                </a:lnTo>
                <a:lnTo>
                  <a:pt x="235857" y="313692"/>
                </a:lnTo>
                <a:lnTo>
                  <a:pt x="248955" y="312372"/>
                </a:lnTo>
                <a:lnTo>
                  <a:pt x="246199" y="288568"/>
                </a:lnTo>
                <a:lnTo>
                  <a:pt x="195371" y="288568"/>
                </a:lnTo>
                <a:lnTo>
                  <a:pt x="128297" y="283329"/>
                </a:lnTo>
                <a:lnTo>
                  <a:pt x="94882" y="274833"/>
                </a:lnTo>
                <a:close/>
              </a:path>
              <a:path w="544829" h="582295">
                <a:moveTo>
                  <a:pt x="245870" y="285729"/>
                </a:moveTo>
                <a:lnTo>
                  <a:pt x="233536" y="286969"/>
                </a:lnTo>
                <a:lnTo>
                  <a:pt x="220980" y="287857"/>
                </a:lnTo>
                <a:lnTo>
                  <a:pt x="208244" y="288390"/>
                </a:lnTo>
                <a:lnTo>
                  <a:pt x="195371" y="288568"/>
                </a:lnTo>
                <a:lnTo>
                  <a:pt x="246199" y="288568"/>
                </a:lnTo>
                <a:lnTo>
                  <a:pt x="245870" y="285729"/>
                </a:lnTo>
                <a:close/>
              </a:path>
              <a:path w="544829" h="582295">
                <a:moveTo>
                  <a:pt x="448123" y="191283"/>
                </a:moveTo>
                <a:lnTo>
                  <a:pt x="441921" y="197083"/>
                </a:lnTo>
                <a:lnTo>
                  <a:pt x="438825" y="204370"/>
                </a:lnTo>
                <a:lnTo>
                  <a:pt x="438914" y="216496"/>
                </a:lnTo>
                <a:lnTo>
                  <a:pt x="439137" y="218641"/>
                </a:lnTo>
                <a:lnTo>
                  <a:pt x="475694" y="226375"/>
                </a:lnTo>
                <a:lnTo>
                  <a:pt x="447165" y="257589"/>
                </a:lnTo>
                <a:lnTo>
                  <a:pt x="451608" y="264227"/>
                </a:lnTo>
                <a:lnTo>
                  <a:pt x="456935" y="269337"/>
                </a:lnTo>
                <a:lnTo>
                  <a:pt x="463146" y="272918"/>
                </a:lnTo>
                <a:lnTo>
                  <a:pt x="470238" y="274967"/>
                </a:lnTo>
                <a:lnTo>
                  <a:pt x="491729" y="236344"/>
                </a:lnTo>
                <a:lnTo>
                  <a:pt x="516890" y="236344"/>
                </a:lnTo>
                <a:lnTo>
                  <a:pt x="507776" y="226375"/>
                </a:lnTo>
                <a:lnTo>
                  <a:pt x="544333" y="218641"/>
                </a:lnTo>
                <a:lnTo>
                  <a:pt x="544545" y="216496"/>
                </a:lnTo>
                <a:lnTo>
                  <a:pt x="544645" y="208673"/>
                </a:lnTo>
                <a:lnTo>
                  <a:pt x="481797" y="208673"/>
                </a:lnTo>
                <a:lnTo>
                  <a:pt x="448123" y="191283"/>
                </a:lnTo>
                <a:close/>
              </a:path>
              <a:path w="544829" h="582295">
                <a:moveTo>
                  <a:pt x="516890" y="236344"/>
                </a:moveTo>
                <a:lnTo>
                  <a:pt x="491729" y="236344"/>
                </a:lnTo>
                <a:lnTo>
                  <a:pt x="513232" y="274967"/>
                </a:lnTo>
                <a:lnTo>
                  <a:pt x="520325" y="272918"/>
                </a:lnTo>
                <a:lnTo>
                  <a:pt x="526536" y="269337"/>
                </a:lnTo>
                <a:lnTo>
                  <a:pt x="531866" y="264227"/>
                </a:lnTo>
                <a:lnTo>
                  <a:pt x="536316" y="257589"/>
                </a:lnTo>
                <a:lnTo>
                  <a:pt x="516890" y="236344"/>
                </a:lnTo>
                <a:close/>
              </a:path>
              <a:path w="544829" h="582295">
                <a:moveTo>
                  <a:pt x="438803" y="259176"/>
                </a:moveTo>
                <a:lnTo>
                  <a:pt x="387001" y="259176"/>
                </a:lnTo>
                <a:lnTo>
                  <a:pt x="400286" y="259689"/>
                </a:lnTo>
                <a:lnTo>
                  <a:pt x="413349" y="261228"/>
                </a:lnTo>
                <a:lnTo>
                  <a:pt x="426188" y="263791"/>
                </a:lnTo>
                <a:lnTo>
                  <a:pt x="438803" y="267379"/>
                </a:lnTo>
                <a:lnTo>
                  <a:pt x="438803" y="259176"/>
                </a:lnTo>
                <a:close/>
              </a:path>
              <a:path w="544829" h="582295">
                <a:moveTo>
                  <a:pt x="497074" y="164897"/>
                </a:moveTo>
                <a:lnTo>
                  <a:pt x="486396" y="164897"/>
                </a:lnTo>
                <a:lnTo>
                  <a:pt x="481362" y="165970"/>
                </a:lnTo>
                <a:lnTo>
                  <a:pt x="476663" y="168116"/>
                </a:lnTo>
                <a:lnTo>
                  <a:pt x="481797" y="208673"/>
                </a:lnTo>
                <a:lnTo>
                  <a:pt x="501684" y="208673"/>
                </a:lnTo>
                <a:lnTo>
                  <a:pt x="506796" y="168116"/>
                </a:lnTo>
                <a:lnTo>
                  <a:pt x="502108" y="165970"/>
                </a:lnTo>
                <a:lnTo>
                  <a:pt x="497074" y="164897"/>
                </a:lnTo>
                <a:close/>
              </a:path>
              <a:path w="544829" h="582295">
                <a:moveTo>
                  <a:pt x="535358" y="191283"/>
                </a:moveTo>
                <a:lnTo>
                  <a:pt x="501684" y="208673"/>
                </a:lnTo>
                <a:lnTo>
                  <a:pt x="544645" y="208673"/>
                </a:lnTo>
                <a:lnTo>
                  <a:pt x="544645" y="204370"/>
                </a:lnTo>
                <a:lnTo>
                  <a:pt x="541538" y="197083"/>
                </a:lnTo>
                <a:lnTo>
                  <a:pt x="535358" y="191283"/>
                </a:lnTo>
                <a:close/>
              </a:path>
              <a:path w="544829" h="582295">
                <a:moveTo>
                  <a:pt x="93064" y="132309"/>
                </a:moveTo>
                <a:lnTo>
                  <a:pt x="26725" y="132309"/>
                </a:lnTo>
                <a:lnTo>
                  <a:pt x="60053" y="150484"/>
                </a:lnTo>
                <a:lnTo>
                  <a:pt x="102346" y="163643"/>
                </a:lnTo>
                <a:lnTo>
                  <a:pt x="150256" y="171643"/>
                </a:lnTo>
                <a:lnTo>
                  <a:pt x="200438" y="174341"/>
                </a:lnTo>
                <a:lnTo>
                  <a:pt x="250612" y="171643"/>
                </a:lnTo>
                <a:lnTo>
                  <a:pt x="298519" y="163643"/>
                </a:lnTo>
                <a:lnTo>
                  <a:pt x="340813" y="150484"/>
                </a:lnTo>
                <a:lnTo>
                  <a:pt x="346252" y="147519"/>
                </a:lnTo>
                <a:lnTo>
                  <a:pt x="200438" y="147519"/>
                </a:lnTo>
                <a:lnTo>
                  <a:pt x="131348" y="142094"/>
                </a:lnTo>
                <a:lnTo>
                  <a:pt x="93064" y="132309"/>
                </a:lnTo>
                <a:close/>
              </a:path>
              <a:path w="544829" h="582295">
                <a:moveTo>
                  <a:pt x="400875" y="132309"/>
                </a:moveTo>
                <a:lnTo>
                  <a:pt x="374150" y="132309"/>
                </a:lnTo>
                <a:lnTo>
                  <a:pt x="374150" y="160930"/>
                </a:lnTo>
                <a:lnTo>
                  <a:pt x="400875" y="160930"/>
                </a:lnTo>
                <a:lnTo>
                  <a:pt x="400875" y="132309"/>
                </a:lnTo>
                <a:close/>
              </a:path>
              <a:path w="544829" h="582295">
                <a:moveTo>
                  <a:pt x="344939" y="26821"/>
                </a:moveTo>
                <a:lnTo>
                  <a:pt x="200438" y="26821"/>
                </a:lnTo>
                <a:lnTo>
                  <a:pt x="269522" y="32245"/>
                </a:lnTo>
                <a:lnTo>
                  <a:pt x="324575" y="46313"/>
                </a:lnTo>
                <a:lnTo>
                  <a:pt x="360988" y="65723"/>
                </a:lnTo>
                <a:lnTo>
                  <a:pt x="374150" y="87170"/>
                </a:lnTo>
                <a:lnTo>
                  <a:pt x="360988" y="108613"/>
                </a:lnTo>
                <a:lnTo>
                  <a:pt x="324575" y="128023"/>
                </a:lnTo>
                <a:lnTo>
                  <a:pt x="269522" y="142094"/>
                </a:lnTo>
                <a:lnTo>
                  <a:pt x="200438" y="147519"/>
                </a:lnTo>
                <a:lnTo>
                  <a:pt x="346252" y="147519"/>
                </a:lnTo>
                <a:lnTo>
                  <a:pt x="374150" y="132309"/>
                </a:lnTo>
                <a:lnTo>
                  <a:pt x="400875" y="132309"/>
                </a:lnTo>
                <a:lnTo>
                  <a:pt x="400875" y="87170"/>
                </a:lnTo>
                <a:lnTo>
                  <a:pt x="389357" y="56359"/>
                </a:lnTo>
                <a:lnTo>
                  <a:pt x="358302" y="32023"/>
                </a:lnTo>
                <a:lnTo>
                  <a:pt x="344939" y="268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36007" y="6278371"/>
            <a:ext cx="156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col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tase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635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4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1" i="0" u="none" strike="noStrike" kern="1200" cap="none" spc="-5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831244" y="5966714"/>
            <a:ext cx="70471" cy="7049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81838" y="5997308"/>
            <a:ext cx="70504" cy="7049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515721" y="6025350"/>
            <a:ext cx="70506" cy="7049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347935" y="6032485"/>
            <a:ext cx="70471" cy="70488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184433" y="6025894"/>
            <a:ext cx="70471" cy="7049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7024032" y="6004456"/>
            <a:ext cx="70471" cy="70488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272387" y="5744434"/>
            <a:ext cx="70971" cy="709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23922" y="5659687"/>
            <a:ext cx="70955" cy="70951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994382" y="5560877"/>
            <a:ext cx="70955" cy="70967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63010" y="5463468"/>
            <a:ext cx="70955" cy="7095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755441" y="5343890"/>
            <a:ext cx="70955" cy="70971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658776" y="5227121"/>
            <a:ext cx="70973" cy="7095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3172460" y="3314141"/>
            <a:ext cx="1502410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-2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-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950387" y="3219504"/>
            <a:ext cx="392430" cy="531495"/>
            <a:chOff x="4950387" y="3219504"/>
            <a:chExt cx="392430" cy="531495"/>
          </a:xfrm>
        </p:grpSpPr>
        <p:sp>
          <p:nvSpPr>
            <p:cNvPr id="71" name="object 71"/>
            <p:cNvSpPr/>
            <p:nvPr/>
          </p:nvSpPr>
          <p:spPr>
            <a:xfrm>
              <a:off x="4950384" y="3219513"/>
              <a:ext cx="392430" cy="531495"/>
            </a:xfrm>
            <a:custGeom>
              <a:avLst/>
              <a:gdLst/>
              <a:ahLst/>
              <a:cxnLst/>
              <a:rect l="l" t="t" r="r" b="b"/>
              <a:pathLst>
                <a:path w="392429" h="531495">
                  <a:moveTo>
                    <a:pt x="391922" y="81432"/>
                  </a:moveTo>
                  <a:lnTo>
                    <a:pt x="382092" y="55435"/>
                  </a:lnTo>
                  <a:lnTo>
                    <a:pt x="374230" y="49034"/>
                  </a:lnTo>
                  <a:lnTo>
                    <a:pt x="374230" y="81432"/>
                  </a:lnTo>
                  <a:lnTo>
                    <a:pt x="361149" y="104178"/>
                  </a:lnTo>
                  <a:lnTo>
                    <a:pt x="324497" y="124726"/>
                  </a:lnTo>
                  <a:lnTo>
                    <a:pt x="268135" y="139611"/>
                  </a:lnTo>
                  <a:lnTo>
                    <a:pt x="195961" y="145338"/>
                  </a:lnTo>
                  <a:lnTo>
                    <a:pt x="123786" y="139611"/>
                  </a:lnTo>
                  <a:lnTo>
                    <a:pt x="67424" y="124726"/>
                  </a:lnTo>
                  <a:lnTo>
                    <a:pt x="30772" y="104178"/>
                  </a:lnTo>
                  <a:lnTo>
                    <a:pt x="17678" y="81432"/>
                  </a:lnTo>
                  <a:lnTo>
                    <a:pt x="30772" y="58686"/>
                  </a:lnTo>
                  <a:lnTo>
                    <a:pt x="67424" y="38138"/>
                  </a:lnTo>
                  <a:lnTo>
                    <a:pt x="123786" y="23266"/>
                  </a:lnTo>
                  <a:lnTo>
                    <a:pt x="195961" y="17538"/>
                  </a:lnTo>
                  <a:lnTo>
                    <a:pt x="268135" y="23266"/>
                  </a:lnTo>
                  <a:lnTo>
                    <a:pt x="324497" y="38138"/>
                  </a:lnTo>
                  <a:lnTo>
                    <a:pt x="361149" y="58686"/>
                  </a:lnTo>
                  <a:lnTo>
                    <a:pt x="374230" y="81432"/>
                  </a:lnTo>
                  <a:lnTo>
                    <a:pt x="374230" y="49034"/>
                  </a:lnTo>
                  <a:lnTo>
                    <a:pt x="354596" y="33045"/>
                  </a:lnTo>
                  <a:lnTo>
                    <a:pt x="317271" y="17538"/>
                  </a:lnTo>
                  <a:lnTo>
                    <a:pt x="312407" y="15506"/>
                  </a:lnTo>
                  <a:lnTo>
                    <a:pt x="258533" y="4089"/>
                  </a:lnTo>
                  <a:lnTo>
                    <a:pt x="195961" y="0"/>
                  </a:lnTo>
                  <a:lnTo>
                    <a:pt x="133375" y="4089"/>
                  </a:lnTo>
                  <a:lnTo>
                    <a:pt x="79514" y="15519"/>
                  </a:lnTo>
                  <a:lnTo>
                    <a:pt x="37325" y="33070"/>
                  </a:lnTo>
                  <a:lnTo>
                    <a:pt x="9829" y="55486"/>
                  </a:lnTo>
                  <a:lnTo>
                    <a:pt x="0" y="81559"/>
                  </a:lnTo>
                  <a:lnTo>
                    <a:pt x="0" y="497687"/>
                  </a:lnTo>
                  <a:lnTo>
                    <a:pt x="9829" y="523709"/>
                  </a:lnTo>
                  <a:lnTo>
                    <a:pt x="19138" y="531291"/>
                  </a:lnTo>
                  <a:lnTo>
                    <a:pt x="30480" y="519950"/>
                  </a:lnTo>
                  <a:lnTo>
                    <a:pt x="17678" y="497687"/>
                  </a:lnTo>
                  <a:lnTo>
                    <a:pt x="17678" y="258711"/>
                  </a:lnTo>
                  <a:lnTo>
                    <a:pt x="38176" y="275450"/>
                  </a:lnTo>
                  <a:lnTo>
                    <a:pt x="80251" y="293014"/>
                  </a:lnTo>
                  <a:lnTo>
                    <a:pt x="133997" y="304469"/>
                  </a:lnTo>
                  <a:lnTo>
                    <a:pt x="196430" y="308571"/>
                  </a:lnTo>
                  <a:lnTo>
                    <a:pt x="210172" y="308368"/>
                  </a:lnTo>
                  <a:lnTo>
                    <a:pt x="223799" y="307797"/>
                  </a:lnTo>
                  <a:lnTo>
                    <a:pt x="237274" y="306832"/>
                  </a:lnTo>
                  <a:lnTo>
                    <a:pt x="244297" y="306133"/>
                  </a:lnTo>
                  <a:lnTo>
                    <a:pt x="249974" y="300456"/>
                  </a:lnTo>
                  <a:lnTo>
                    <a:pt x="248881" y="290918"/>
                  </a:lnTo>
                  <a:lnTo>
                    <a:pt x="248551" y="287972"/>
                  </a:lnTo>
                  <a:lnTo>
                    <a:pt x="235775" y="289280"/>
                  </a:lnTo>
                  <a:lnTo>
                    <a:pt x="222796" y="290195"/>
                  </a:lnTo>
                  <a:lnTo>
                    <a:pt x="209664" y="290741"/>
                  </a:lnTo>
                  <a:lnTo>
                    <a:pt x="196430" y="290918"/>
                  </a:lnTo>
                  <a:lnTo>
                    <a:pt x="124434" y="285191"/>
                  </a:lnTo>
                  <a:lnTo>
                    <a:pt x="68224" y="270306"/>
                  </a:lnTo>
                  <a:lnTo>
                    <a:pt x="31673" y="249758"/>
                  </a:lnTo>
                  <a:lnTo>
                    <a:pt x="18630" y="227012"/>
                  </a:lnTo>
                  <a:lnTo>
                    <a:pt x="17678" y="227012"/>
                  </a:lnTo>
                  <a:lnTo>
                    <a:pt x="17678" y="114020"/>
                  </a:lnTo>
                  <a:lnTo>
                    <a:pt x="37325" y="130035"/>
                  </a:lnTo>
                  <a:lnTo>
                    <a:pt x="79514" y="147586"/>
                  </a:lnTo>
                  <a:lnTo>
                    <a:pt x="133388" y="159029"/>
                  </a:lnTo>
                  <a:lnTo>
                    <a:pt x="195961" y="163106"/>
                  </a:lnTo>
                  <a:lnTo>
                    <a:pt x="258533" y="159004"/>
                  </a:lnTo>
                  <a:lnTo>
                    <a:pt x="312407" y="147510"/>
                  </a:lnTo>
                  <a:lnTo>
                    <a:pt x="317614" y="145338"/>
                  </a:lnTo>
                  <a:lnTo>
                    <a:pt x="354596" y="129908"/>
                  </a:lnTo>
                  <a:lnTo>
                    <a:pt x="374230" y="113893"/>
                  </a:lnTo>
                  <a:lnTo>
                    <a:pt x="374230" y="176199"/>
                  </a:lnTo>
                  <a:lnTo>
                    <a:pt x="391922" y="158508"/>
                  </a:lnTo>
                  <a:lnTo>
                    <a:pt x="391922" y="81559"/>
                  </a:lnTo>
                  <a:lnTo>
                    <a:pt x="391922" y="81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2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51331" y="3589510"/>
              <a:ext cx="121769" cy="7200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216728" y="3430523"/>
              <a:ext cx="45720" cy="73660"/>
            </a:xfrm>
            <a:custGeom>
              <a:avLst/>
              <a:gdLst/>
              <a:ahLst/>
              <a:cxnLst/>
              <a:rect l="l" t="t" r="r" b="b"/>
              <a:pathLst>
                <a:path w="45720" h="73660">
                  <a:moveTo>
                    <a:pt x="17691" y="0"/>
                  </a:moveTo>
                  <a:lnTo>
                    <a:pt x="0" y="0"/>
                  </a:lnTo>
                  <a:lnTo>
                    <a:pt x="0" y="73075"/>
                  </a:lnTo>
                  <a:lnTo>
                    <a:pt x="17691" y="55384"/>
                  </a:lnTo>
                  <a:lnTo>
                    <a:pt x="17691" y="0"/>
                  </a:lnTo>
                  <a:close/>
                </a:path>
                <a:path w="45720" h="73660">
                  <a:moveTo>
                    <a:pt x="45542" y="27533"/>
                  </a:moveTo>
                  <a:lnTo>
                    <a:pt x="30302" y="27533"/>
                  </a:lnTo>
                  <a:lnTo>
                    <a:pt x="30302" y="42773"/>
                  </a:lnTo>
                  <a:lnTo>
                    <a:pt x="45542" y="27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640963" y="4559934"/>
            <a:ext cx="1283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lvl="0" indent="-2159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Graphs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highly </a:t>
            </a:r>
            <a:r>
              <a:rPr kumimoji="0" sz="1200" b="0" i="0" u="none" strike="noStrike" kern="1200" cap="none" spc="-3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connected data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7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ep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186861" y="4566656"/>
            <a:ext cx="399415" cy="548640"/>
          </a:xfrm>
          <a:custGeom>
            <a:avLst/>
            <a:gdLst/>
            <a:ahLst/>
            <a:cxnLst/>
            <a:rect l="l" t="t" r="r" b="b"/>
            <a:pathLst>
              <a:path w="399414" h="548639">
                <a:moveTo>
                  <a:pt x="199428" y="0"/>
                </a:moveTo>
                <a:lnTo>
                  <a:pt x="141568" y="3520"/>
                </a:lnTo>
                <a:lnTo>
                  <a:pt x="87470" y="13942"/>
                </a:lnTo>
                <a:lnTo>
                  <a:pt x="42359" y="31058"/>
                </a:lnTo>
                <a:lnTo>
                  <a:pt x="11460" y="54659"/>
                </a:lnTo>
                <a:lnTo>
                  <a:pt x="0" y="84539"/>
                </a:lnTo>
                <a:lnTo>
                  <a:pt x="0" y="500916"/>
                </a:lnTo>
                <a:lnTo>
                  <a:pt x="11460" y="530795"/>
                </a:lnTo>
                <a:lnTo>
                  <a:pt x="34134" y="548115"/>
                </a:lnTo>
                <a:lnTo>
                  <a:pt x="51412" y="530836"/>
                </a:lnTo>
                <a:lnTo>
                  <a:pt x="36373" y="522667"/>
                </a:lnTo>
                <a:lnTo>
                  <a:pt x="23462" y="500916"/>
                </a:lnTo>
                <a:lnTo>
                  <a:pt x="23462" y="414034"/>
                </a:lnTo>
                <a:lnTo>
                  <a:pt x="71988" y="414034"/>
                </a:lnTo>
                <a:lnTo>
                  <a:pt x="36918" y="394921"/>
                </a:lnTo>
                <a:lnTo>
                  <a:pt x="24048" y="373169"/>
                </a:lnTo>
                <a:lnTo>
                  <a:pt x="23462" y="373169"/>
                </a:lnTo>
                <a:lnTo>
                  <a:pt x="23462" y="270948"/>
                </a:lnTo>
                <a:lnTo>
                  <a:pt x="72027" y="270949"/>
                </a:lnTo>
                <a:lnTo>
                  <a:pt x="37387" y="252069"/>
                </a:lnTo>
                <a:lnTo>
                  <a:pt x="24517" y="230318"/>
                </a:lnTo>
                <a:lnTo>
                  <a:pt x="23462" y="230318"/>
                </a:lnTo>
                <a:lnTo>
                  <a:pt x="23462" y="126107"/>
                </a:lnTo>
                <a:lnTo>
                  <a:pt x="73185" y="126107"/>
                </a:lnTo>
                <a:lnTo>
                  <a:pt x="72556" y="125946"/>
                </a:lnTo>
                <a:lnTo>
                  <a:pt x="36373" y="106291"/>
                </a:lnTo>
                <a:lnTo>
                  <a:pt x="23462" y="84539"/>
                </a:lnTo>
                <a:lnTo>
                  <a:pt x="36373" y="62788"/>
                </a:lnTo>
                <a:lnTo>
                  <a:pt x="72556" y="43133"/>
                </a:lnTo>
                <a:lnTo>
                  <a:pt x="128183" y="28901"/>
                </a:lnTo>
                <a:lnTo>
                  <a:pt x="199428" y="23418"/>
                </a:lnTo>
                <a:lnTo>
                  <a:pt x="336361" y="23418"/>
                </a:lnTo>
                <a:lnTo>
                  <a:pt x="311385" y="13942"/>
                </a:lnTo>
                <a:lnTo>
                  <a:pt x="257287" y="3520"/>
                </a:lnTo>
                <a:lnTo>
                  <a:pt x="199428" y="0"/>
                </a:lnTo>
                <a:close/>
              </a:path>
              <a:path w="399414" h="548639">
                <a:moveTo>
                  <a:pt x="71988" y="414034"/>
                </a:moveTo>
                <a:lnTo>
                  <a:pt x="23462" y="414034"/>
                </a:lnTo>
                <a:lnTo>
                  <a:pt x="56186" y="432911"/>
                </a:lnTo>
                <a:lnTo>
                  <a:pt x="98995" y="446585"/>
                </a:lnTo>
                <a:lnTo>
                  <a:pt x="130346" y="451903"/>
                </a:lnTo>
                <a:lnTo>
                  <a:pt x="151648" y="430601"/>
                </a:lnTo>
                <a:lnTo>
                  <a:pt x="128424" y="428808"/>
                </a:lnTo>
                <a:lnTo>
                  <a:pt x="72982" y="414576"/>
                </a:lnTo>
                <a:lnTo>
                  <a:pt x="71988" y="414034"/>
                </a:lnTo>
                <a:close/>
              </a:path>
              <a:path w="399414" h="548639">
                <a:moveTo>
                  <a:pt x="72027" y="270949"/>
                </a:moveTo>
                <a:lnTo>
                  <a:pt x="23462" y="270948"/>
                </a:lnTo>
                <a:lnTo>
                  <a:pt x="56186" y="289826"/>
                </a:lnTo>
                <a:lnTo>
                  <a:pt x="98995" y="303500"/>
                </a:lnTo>
                <a:lnTo>
                  <a:pt x="148029" y="311817"/>
                </a:lnTo>
                <a:lnTo>
                  <a:pt x="199428" y="314624"/>
                </a:lnTo>
                <a:lnTo>
                  <a:pt x="225786" y="314036"/>
                </a:lnTo>
                <a:lnTo>
                  <a:pt x="252038" y="311883"/>
                </a:lnTo>
                <a:lnTo>
                  <a:pt x="273406" y="308843"/>
                </a:lnTo>
                <a:lnTo>
                  <a:pt x="290810" y="291440"/>
                </a:lnTo>
                <a:lnTo>
                  <a:pt x="199897" y="291440"/>
                </a:lnTo>
                <a:lnTo>
                  <a:pt x="128893" y="285956"/>
                </a:lnTo>
                <a:lnTo>
                  <a:pt x="73451" y="271724"/>
                </a:lnTo>
                <a:lnTo>
                  <a:pt x="72027" y="270949"/>
                </a:lnTo>
                <a:close/>
              </a:path>
              <a:path w="399414" h="548639">
                <a:moveTo>
                  <a:pt x="299846" y="279730"/>
                </a:moveTo>
                <a:lnTo>
                  <a:pt x="275164" y="284962"/>
                </a:lnTo>
                <a:lnTo>
                  <a:pt x="250231" y="288662"/>
                </a:lnTo>
                <a:lnTo>
                  <a:pt x="225118" y="290824"/>
                </a:lnTo>
                <a:lnTo>
                  <a:pt x="199897" y="291440"/>
                </a:lnTo>
                <a:lnTo>
                  <a:pt x="290810" y="291440"/>
                </a:lnTo>
                <a:lnTo>
                  <a:pt x="299805" y="282444"/>
                </a:lnTo>
                <a:lnTo>
                  <a:pt x="299846" y="279730"/>
                </a:lnTo>
                <a:close/>
              </a:path>
              <a:path w="399414" h="548639">
                <a:moveTo>
                  <a:pt x="398856" y="126107"/>
                </a:moveTo>
                <a:lnTo>
                  <a:pt x="375394" y="126107"/>
                </a:lnTo>
                <a:lnTo>
                  <a:pt x="375394" y="206855"/>
                </a:lnTo>
                <a:lnTo>
                  <a:pt x="398856" y="183393"/>
                </a:lnTo>
                <a:lnTo>
                  <a:pt x="398856" y="126107"/>
                </a:lnTo>
                <a:close/>
              </a:path>
              <a:path w="399414" h="548639">
                <a:moveTo>
                  <a:pt x="73185" y="126107"/>
                </a:moveTo>
                <a:lnTo>
                  <a:pt x="23462" y="126107"/>
                </a:lnTo>
                <a:lnTo>
                  <a:pt x="56532" y="144812"/>
                </a:lnTo>
                <a:lnTo>
                  <a:pt x="99303" y="158336"/>
                </a:lnTo>
                <a:lnTo>
                  <a:pt x="148145" y="166547"/>
                </a:lnTo>
                <a:lnTo>
                  <a:pt x="199428" y="169313"/>
                </a:lnTo>
                <a:lnTo>
                  <a:pt x="250711" y="166547"/>
                </a:lnTo>
                <a:lnTo>
                  <a:pt x="299553" y="158336"/>
                </a:lnTo>
                <a:lnTo>
                  <a:pt x="339639" y="145661"/>
                </a:lnTo>
                <a:lnTo>
                  <a:pt x="199428" y="145661"/>
                </a:lnTo>
                <a:lnTo>
                  <a:pt x="128183" y="140178"/>
                </a:lnTo>
                <a:lnTo>
                  <a:pt x="73185" y="126107"/>
                </a:lnTo>
                <a:close/>
              </a:path>
              <a:path w="399414" h="548639">
                <a:moveTo>
                  <a:pt x="336361" y="23418"/>
                </a:moveTo>
                <a:lnTo>
                  <a:pt x="199428" y="23418"/>
                </a:lnTo>
                <a:lnTo>
                  <a:pt x="270672" y="28901"/>
                </a:lnTo>
                <a:lnTo>
                  <a:pt x="326299" y="43133"/>
                </a:lnTo>
                <a:lnTo>
                  <a:pt x="362482" y="62788"/>
                </a:lnTo>
                <a:lnTo>
                  <a:pt x="375394" y="84539"/>
                </a:lnTo>
                <a:lnTo>
                  <a:pt x="362482" y="106291"/>
                </a:lnTo>
                <a:lnTo>
                  <a:pt x="326299" y="125946"/>
                </a:lnTo>
                <a:lnTo>
                  <a:pt x="270672" y="140178"/>
                </a:lnTo>
                <a:lnTo>
                  <a:pt x="199428" y="145661"/>
                </a:lnTo>
                <a:lnTo>
                  <a:pt x="339639" y="145661"/>
                </a:lnTo>
                <a:lnTo>
                  <a:pt x="342323" y="144812"/>
                </a:lnTo>
                <a:lnTo>
                  <a:pt x="375394" y="126107"/>
                </a:lnTo>
                <a:lnTo>
                  <a:pt x="398856" y="126107"/>
                </a:lnTo>
                <a:lnTo>
                  <a:pt x="398856" y="84539"/>
                </a:lnTo>
                <a:lnTo>
                  <a:pt x="387395" y="54660"/>
                </a:lnTo>
                <a:lnTo>
                  <a:pt x="356497" y="31058"/>
                </a:lnTo>
                <a:lnTo>
                  <a:pt x="336361" y="234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6" name="object 7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254583" y="4363353"/>
            <a:ext cx="71020" cy="7101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219332" y="4209174"/>
            <a:ext cx="71018" cy="70965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198123" y="4052329"/>
            <a:ext cx="70965" cy="71074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190829" y="3900382"/>
            <a:ext cx="71020" cy="71020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5615004" y="2051146"/>
            <a:ext cx="565785" cy="530860"/>
            <a:chOff x="5615004" y="2051146"/>
            <a:chExt cx="565785" cy="530860"/>
          </a:xfrm>
        </p:grpSpPr>
        <p:sp>
          <p:nvSpPr>
            <p:cNvPr id="81" name="object 81"/>
            <p:cNvSpPr/>
            <p:nvPr/>
          </p:nvSpPr>
          <p:spPr>
            <a:xfrm>
              <a:off x="5615000" y="2051151"/>
              <a:ext cx="359410" cy="530860"/>
            </a:xfrm>
            <a:custGeom>
              <a:avLst/>
              <a:gdLst/>
              <a:ahLst/>
              <a:cxnLst/>
              <a:rect l="l" t="t" r="r" b="b"/>
              <a:pathLst>
                <a:path w="359410" h="530860">
                  <a:moveTo>
                    <a:pt x="358800" y="75260"/>
                  </a:moveTo>
                  <a:lnTo>
                    <a:pt x="349961" y="50965"/>
                  </a:lnTo>
                  <a:lnTo>
                    <a:pt x="341134" y="43611"/>
                  </a:lnTo>
                  <a:lnTo>
                    <a:pt x="341134" y="75145"/>
                  </a:lnTo>
                  <a:lnTo>
                    <a:pt x="329260" y="95669"/>
                  </a:lnTo>
                  <a:lnTo>
                    <a:pt x="295998" y="114211"/>
                  </a:lnTo>
                  <a:lnTo>
                    <a:pt x="244881" y="127647"/>
                  </a:lnTo>
                  <a:lnTo>
                    <a:pt x="179400" y="132829"/>
                  </a:lnTo>
                  <a:lnTo>
                    <a:pt x="113919" y="127647"/>
                  </a:lnTo>
                  <a:lnTo>
                    <a:pt x="62801" y="114211"/>
                  </a:lnTo>
                  <a:lnTo>
                    <a:pt x="29540" y="95669"/>
                  </a:lnTo>
                  <a:lnTo>
                    <a:pt x="17678" y="75145"/>
                  </a:lnTo>
                  <a:lnTo>
                    <a:pt x="29540" y="54622"/>
                  </a:lnTo>
                  <a:lnTo>
                    <a:pt x="62801" y="36068"/>
                  </a:lnTo>
                  <a:lnTo>
                    <a:pt x="113919" y="22631"/>
                  </a:lnTo>
                  <a:lnTo>
                    <a:pt x="179400" y="17462"/>
                  </a:lnTo>
                  <a:lnTo>
                    <a:pt x="244919" y="22631"/>
                  </a:lnTo>
                  <a:lnTo>
                    <a:pt x="296049" y="36068"/>
                  </a:lnTo>
                  <a:lnTo>
                    <a:pt x="329272" y="54622"/>
                  </a:lnTo>
                  <a:lnTo>
                    <a:pt x="341134" y="75145"/>
                  </a:lnTo>
                  <a:lnTo>
                    <a:pt x="341134" y="43611"/>
                  </a:lnTo>
                  <a:lnTo>
                    <a:pt x="325094" y="30238"/>
                  </a:lnTo>
                  <a:lnTo>
                    <a:pt x="294627" y="17462"/>
                  </a:lnTo>
                  <a:lnTo>
                    <a:pt x="286715" y="14135"/>
                  </a:lnTo>
                  <a:lnTo>
                    <a:pt x="237312" y="3708"/>
                  </a:lnTo>
                  <a:lnTo>
                    <a:pt x="179400" y="0"/>
                  </a:lnTo>
                  <a:lnTo>
                    <a:pt x="121437" y="3708"/>
                  </a:lnTo>
                  <a:lnTo>
                    <a:pt x="72034" y="14135"/>
                  </a:lnTo>
                  <a:lnTo>
                    <a:pt x="33667" y="30238"/>
                  </a:lnTo>
                  <a:lnTo>
                    <a:pt x="8826" y="50965"/>
                  </a:lnTo>
                  <a:lnTo>
                    <a:pt x="0" y="75260"/>
                  </a:lnTo>
                  <a:lnTo>
                    <a:pt x="0" y="455472"/>
                  </a:lnTo>
                  <a:lnTo>
                    <a:pt x="33705" y="500583"/>
                  </a:lnTo>
                  <a:lnTo>
                    <a:pt x="72085" y="516699"/>
                  </a:lnTo>
                  <a:lnTo>
                    <a:pt x="121488" y="527138"/>
                  </a:lnTo>
                  <a:lnTo>
                    <a:pt x="179400" y="530847"/>
                  </a:lnTo>
                  <a:lnTo>
                    <a:pt x="237312" y="527138"/>
                  </a:lnTo>
                  <a:lnTo>
                    <a:pt x="286702" y="516712"/>
                  </a:lnTo>
                  <a:lnTo>
                    <a:pt x="325043" y="500608"/>
                  </a:lnTo>
                  <a:lnTo>
                    <a:pt x="349846" y="479882"/>
                  </a:lnTo>
                  <a:lnTo>
                    <a:pt x="358571" y="455587"/>
                  </a:lnTo>
                  <a:lnTo>
                    <a:pt x="358571" y="375132"/>
                  </a:lnTo>
                  <a:lnTo>
                    <a:pt x="341007" y="375132"/>
                  </a:lnTo>
                  <a:lnTo>
                    <a:pt x="341007" y="455587"/>
                  </a:lnTo>
                  <a:lnTo>
                    <a:pt x="329145" y="476110"/>
                  </a:lnTo>
                  <a:lnTo>
                    <a:pt x="295884" y="494665"/>
                  </a:lnTo>
                  <a:lnTo>
                    <a:pt x="244767" y="508101"/>
                  </a:lnTo>
                  <a:lnTo>
                    <a:pt x="179285" y="513270"/>
                  </a:lnTo>
                  <a:lnTo>
                    <a:pt x="113804" y="508101"/>
                  </a:lnTo>
                  <a:lnTo>
                    <a:pt x="62687" y="494665"/>
                  </a:lnTo>
                  <a:lnTo>
                    <a:pt x="29425" y="476110"/>
                  </a:lnTo>
                  <a:lnTo>
                    <a:pt x="17551" y="455587"/>
                  </a:lnTo>
                  <a:lnTo>
                    <a:pt x="17551" y="106819"/>
                  </a:lnTo>
                  <a:lnTo>
                    <a:pt x="33705" y="120281"/>
                  </a:lnTo>
                  <a:lnTo>
                    <a:pt x="72085" y="136372"/>
                  </a:lnTo>
                  <a:lnTo>
                    <a:pt x="121488" y="146799"/>
                  </a:lnTo>
                  <a:lnTo>
                    <a:pt x="179400" y="150520"/>
                  </a:lnTo>
                  <a:lnTo>
                    <a:pt x="237363" y="146799"/>
                  </a:lnTo>
                  <a:lnTo>
                    <a:pt x="286766" y="136372"/>
                  </a:lnTo>
                  <a:lnTo>
                    <a:pt x="295224" y="132829"/>
                  </a:lnTo>
                  <a:lnTo>
                    <a:pt x="325132" y="120281"/>
                  </a:lnTo>
                  <a:lnTo>
                    <a:pt x="341249" y="106845"/>
                  </a:lnTo>
                  <a:lnTo>
                    <a:pt x="341249" y="203466"/>
                  </a:lnTo>
                  <a:lnTo>
                    <a:pt x="358800" y="203466"/>
                  </a:lnTo>
                  <a:lnTo>
                    <a:pt x="358800" y="75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2" name="object 8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616044" y="2259345"/>
              <a:ext cx="107317" cy="6866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615929" y="2389860"/>
              <a:ext cx="303530" cy="75565"/>
            </a:xfrm>
            <a:custGeom>
              <a:avLst/>
              <a:gdLst/>
              <a:ahLst/>
              <a:cxnLst/>
              <a:rect l="l" t="t" r="r" b="b"/>
              <a:pathLst>
                <a:path w="303529" h="75564">
                  <a:moveTo>
                    <a:pt x="17559" y="0"/>
                  </a:moveTo>
                  <a:lnTo>
                    <a:pt x="0" y="0"/>
                  </a:lnTo>
                  <a:lnTo>
                    <a:pt x="13615" y="29919"/>
                  </a:lnTo>
                  <a:lnTo>
                    <a:pt x="51218" y="53812"/>
                  </a:lnTo>
                  <a:lnTo>
                    <a:pt x="107947" y="69643"/>
                  </a:lnTo>
                  <a:lnTo>
                    <a:pt x="178940" y="75372"/>
                  </a:lnTo>
                  <a:lnTo>
                    <a:pt x="232169" y="72412"/>
                  </a:lnTo>
                  <a:lnTo>
                    <a:pt x="270778" y="65821"/>
                  </a:lnTo>
                  <a:lnTo>
                    <a:pt x="294571" y="59034"/>
                  </a:lnTo>
                  <a:lnTo>
                    <a:pt x="303355" y="55489"/>
                  </a:lnTo>
                  <a:lnTo>
                    <a:pt x="296077" y="39536"/>
                  </a:lnTo>
                  <a:lnTo>
                    <a:pt x="288366" y="42469"/>
                  </a:lnTo>
                  <a:lnTo>
                    <a:pt x="266013" y="48697"/>
                  </a:lnTo>
                  <a:lnTo>
                    <a:pt x="229407" y="54882"/>
                  </a:lnTo>
                  <a:lnTo>
                    <a:pt x="178940" y="57685"/>
                  </a:lnTo>
                  <a:lnTo>
                    <a:pt x="113615" y="52508"/>
                  </a:lnTo>
                  <a:lnTo>
                    <a:pt x="62597" y="39073"/>
                  </a:lnTo>
                  <a:lnTo>
                    <a:pt x="29405" y="20523"/>
                  </a:lnTo>
                  <a:lnTo>
                    <a:pt x="175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4" name="object 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772111" y="2299574"/>
              <a:ext cx="79939" cy="7999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921017" y="2299575"/>
              <a:ext cx="79939" cy="799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69922" y="2299575"/>
              <a:ext cx="79939" cy="7999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5741499" y="2269402"/>
              <a:ext cx="438784" cy="140335"/>
            </a:xfrm>
            <a:custGeom>
              <a:avLst/>
              <a:gdLst/>
              <a:ahLst/>
              <a:cxnLst/>
              <a:rect l="l" t="t" r="r" b="b"/>
              <a:pathLst>
                <a:path w="438785" h="140335">
                  <a:moveTo>
                    <a:pt x="132154" y="0"/>
                  </a:moveTo>
                  <a:lnTo>
                    <a:pt x="7970" y="0"/>
                  </a:lnTo>
                  <a:lnTo>
                    <a:pt x="0" y="7976"/>
                  </a:lnTo>
                  <a:lnTo>
                    <a:pt x="115" y="132364"/>
                  </a:lnTo>
                  <a:lnTo>
                    <a:pt x="7970" y="140225"/>
                  </a:lnTo>
                  <a:lnTo>
                    <a:pt x="132154" y="140225"/>
                  </a:lnTo>
                  <a:lnTo>
                    <a:pt x="140010" y="132364"/>
                  </a:lnTo>
                  <a:lnTo>
                    <a:pt x="140125" y="122653"/>
                  </a:lnTo>
                  <a:lnTo>
                    <a:pt x="122566" y="122653"/>
                  </a:lnTo>
                  <a:lnTo>
                    <a:pt x="17674" y="122538"/>
                  </a:lnTo>
                  <a:lnTo>
                    <a:pt x="17790" y="17571"/>
                  </a:lnTo>
                  <a:lnTo>
                    <a:pt x="140125" y="17571"/>
                  </a:lnTo>
                  <a:lnTo>
                    <a:pt x="140125" y="7976"/>
                  </a:lnTo>
                  <a:lnTo>
                    <a:pt x="132154" y="0"/>
                  </a:lnTo>
                  <a:close/>
                </a:path>
                <a:path w="438785" h="140335">
                  <a:moveTo>
                    <a:pt x="316293" y="94793"/>
                  </a:moveTo>
                  <a:lnTo>
                    <a:pt x="298618" y="94793"/>
                  </a:lnTo>
                  <a:lnTo>
                    <a:pt x="298734" y="132364"/>
                  </a:lnTo>
                  <a:lnTo>
                    <a:pt x="306589" y="140225"/>
                  </a:lnTo>
                  <a:lnTo>
                    <a:pt x="430888" y="140225"/>
                  </a:lnTo>
                  <a:lnTo>
                    <a:pt x="438744" y="132364"/>
                  </a:lnTo>
                  <a:lnTo>
                    <a:pt x="438744" y="122654"/>
                  </a:lnTo>
                  <a:lnTo>
                    <a:pt x="421185" y="122654"/>
                  </a:lnTo>
                  <a:lnTo>
                    <a:pt x="316293" y="122538"/>
                  </a:lnTo>
                  <a:lnTo>
                    <a:pt x="316293" y="94793"/>
                  </a:lnTo>
                  <a:close/>
                </a:path>
                <a:path w="438785" h="140335">
                  <a:moveTo>
                    <a:pt x="167272" y="94562"/>
                  </a:moveTo>
                  <a:lnTo>
                    <a:pt x="149598" y="94562"/>
                  </a:lnTo>
                  <a:lnTo>
                    <a:pt x="149713" y="132248"/>
                  </a:lnTo>
                  <a:lnTo>
                    <a:pt x="157569" y="140109"/>
                  </a:lnTo>
                  <a:lnTo>
                    <a:pt x="281752" y="140109"/>
                  </a:lnTo>
                  <a:lnTo>
                    <a:pt x="289608" y="132248"/>
                  </a:lnTo>
                  <a:lnTo>
                    <a:pt x="289723" y="122769"/>
                  </a:lnTo>
                  <a:lnTo>
                    <a:pt x="272164" y="122769"/>
                  </a:lnTo>
                  <a:lnTo>
                    <a:pt x="167272" y="122653"/>
                  </a:lnTo>
                  <a:lnTo>
                    <a:pt x="167272" y="94562"/>
                  </a:lnTo>
                  <a:close/>
                </a:path>
                <a:path w="438785" h="140335">
                  <a:moveTo>
                    <a:pt x="316293" y="77222"/>
                  </a:moveTo>
                  <a:lnTo>
                    <a:pt x="272280" y="77453"/>
                  </a:lnTo>
                  <a:lnTo>
                    <a:pt x="272164" y="122769"/>
                  </a:lnTo>
                  <a:lnTo>
                    <a:pt x="289723" y="122769"/>
                  </a:lnTo>
                  <a:lnTo>
                    <a:pt x="289723" y="94793"/>
                  </a:lnTo>
                  <a:lnTo>
                    <a:pt x="316293" y="94793"/>
                  </a:lnTo>
                  <a:lnTo>
                    <a:pt x="316293" y="77222"/>
                  </a:lnTo>
                  <a:close/>
                </a:path>
                <a:path w="438785" h="140335">
                  <a:moveTo>
                    <a:pt x="167272" y="76991"/>
                  </a:moveTo>
                  <a:lnTo>
                    <a:pt x="122682" y="77337"/>
                  </a:lnTo>
                  <a:lnTo>
                    <a:pt x="122566" y="122653"/>
                  </a:lnTo>
                  <a:lnTo>
                    <a:pt x="140125" y="122653"/>
                  </a:lnTo>
                  <a:lnTo>
                    <a:pt x="140125" y="94678"/>
                  </a:lnTo>
                  <a:lnTo>
                    <a:pt x="149598" y="94562"/>
                  </a:lnTo>
                  <a:lnTo>
                    <a:pt x="167272" y="94562"/>
                  </a:lnTo>
                  <a:lnTo>
                    <a:pt x="167272" y="76991"/>
                  </a:lnTo>
                  <a:close/>
                </a:path>
                <a:path w="438785" h="140335">
                  <a:moveTo>
                    <a:pt x="438744" y="17571"/>
                  </a:moveTo>
                  <a:lnTo>
                    <a:pt x="316408" y="17571"/>
                  </a:lnTo>
                  <a:lnTo>
                    <a:pt x="421300" y="17687"/>
                  </a:lnTo>
                  <a:lnTo>
                    <a:pt x="421185" y="122654"/>
                  </a:lnTo>
                  <a:lnTo>
                    <a:pt x="438744" y="122654"/>
                  </a:lnTo>
                  <a:lnTo>
                    <a:pt x="438744" y="17571"/>
                  </a:lnTo>
                  <a:close/>
                </a:path>
                <a:path w="438785" h="140335">
                  <a:moveTo>
                    <a:pt x="140125" y="17571"/>
                  </a:moveTo>
                  <a:lnTo>
                    <a:pt x="17790" y="17571"/>
                  </a:lnTo>
                  <a:lnTo>
                    <a:pt x="122682" y="17687"/>
                  </a:lnTo>
                  <a:lnTo>
                    <a:pt x="122682" y="69823"/>
                  </a:lnTo>
                  <a:lnTo>
                    <a:pt x="167157" y="69823"/>
                  </a:lnTo>
                  <a:lnTo>
                    <a:pt x="167196" y="52252"/>
                  </a:lnTo>
                  <a:lnTo>
                    <a:pt x="140125" y="52252"/>
                  </a:lnTo>
                  <a:lnTo>
                    <a:pt x="140125" y="17571"/>
                  </a:lnTo>
                  <a:close/>
                </a:path>
                <a:path w="438785" h="140335">
                  <a:moveTo>
                    <a:pt x="289723" y="17571"/>
                  </a:moveTo>
                  <a:lnTo>
                    <a:pt x="167272" y="17571"/>
                  </a:lnTo>
                  <a:lnTo>
                    <a:pt x="272164" y="17687"/>
                  </a:lnTo>
                  <a:lnTo>
                    <a:pt x="272164" y="69823"/>
                  </a:lnTo>
                  <a:lnTo>
                    <a:pt x="316293" y="69823"/>
                  </a:lnTo>
                  <a:lnTo>
                    <a:pt x="316332" y="52252"/>
                  </a:lnTo>
                  <a:lnTo>
                    <a:pt x="289723" y="52252"/>
                  </a:lnTo>
                  <a:lnTo>
                    <a:pt x="289723" y="17571"/>
                  </a:lnTo>
                  <a:close/>
                </a:path>
                <a:path w="438785" h="140335">
                  <a:moveTo>
                    <a:pt x="281752" y="0"/>
                  </a:moveTo>
                  <a:lnTo>
                    <a:pt x="157569" y="0"/>
                  </a:lnTo>
                  <a:lnTo>
                    <a:pt x="149598" y="7976"/>
                  </a:lnTo>
                  <a:lnTo>
                    <a:pt x="149598" y="52252"/>
                  </a:lnTo>
                  <a:lnTo>
                    <a:pt x="167196" y="52252"/>
                  </a:lnTo>
                  <a:lnTo>
                    <a:pt x="167272" y="17571"/>
                  </a:lnTo>
                  <a:lnTo>
                    <a:pt x="289723" y="17571"/>
                  </a:lnTo>
                  <a:lnTo>
                    <a:pt x="289723" y="7976"/>
                  </a:lnTo>
                  <a:lnTo>
                    <a:pt x="281752" y="0"/>
                  </a:lnTo>
                  <a:close/>
                </a:path>
                <a:path w="438785" h="140335">
                  <a:moveTo>
                    <a:pt x="430773" y="0"/>
                  </a:moveTo>
                  <a:lnTo>
                    <a:pt x="306589" y="0"/>
                  </a:lnTo>
                  <a:lnTo>
                    <a:pt x="298618" y="7976"/>
                  </a:lnTo>
                  <a:lnTo>
                    <a:pt x="298618" y="52252"/>
                  </a:lnTo>
                  <a:lnTo>
                    <a:pt x="316332" y="52252"/>
                  </a:lnTo>
                  <a:lnTo>
                    <a:pt x="316408" y="17571"/>
                  </a:lnTo>
                  <a:lnTo>
                    <a:pt x="438744" y="17571"/>
                  </a:lnTo>
                  <a:lnTo>
                    <a:pt x="438744" y="7976"/>
                  </a:lnTo>
                  <a:lnTo>
                    <a:pt x="430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099940" y="2028190"/>
            <a:ext cx="126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Systems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12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record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edgers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20979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5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10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LD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DB2BB6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27761" y="1955418"/>
            <a:ext cx="252222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Social</a:t>
            </a:r>
            <a:r>
              <a:rPr kumimoji="0" sz="22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graphs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Recommendation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engines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Measurements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Systems</a:t>
            </a:r>
            <a:r>
              <a:rPr kumimoji="0" sz="2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2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record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Digital</a:t>
            </a:r>
            <a:r>
              <a:rPr kumimoji="0" sz="2200" b="0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records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27761" y="4302328"/>
            <a:ext cx="1878330" cy="1367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Benefits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Agility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Scalability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  <a:tab pos="241935" algn="l"/>
              </a:tabLst>
              <a:defRPr/>
            </a:pP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ance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91" name="object 91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322367" y="3045438"/>
            <a:ext cx="70635" cy="70582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388661" y="2901874"/>
            <a:ext cx="70635" cy="70582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467655" y="2764714"/>
            <a:ext cx="70635" cy="70635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554777" y="2640000"/>
            <a:ext cx="70635" cy="70582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9184675" y="3306544"/>
            <a:ext cx="520065" cy="518795"/>
          </a:xfrm>
          <a:custGeom>
            <a:avLst/>
            <a:gdLst/>
            <a:ahLst/>
            <a:cxnLst/>
            <a:rect l="l" t="t" r="r" b="b"/>
            <a:pathLst>
              <a:path w="520065" h="518795">
                <a:moveTo>
                  <a:pt x="314824" y="302141"/>
                </a:moveTo>
                <a:lnTo>
                  <a:pt x="267907" y="307624"/>
                </a:lnTo>
                <a:lnTo>
                  <a:pt x="224807" y="323238"/>
                </a:lnTo>
                <a:lnTo>
                  <a:pt x="186765" y="347729"/>
                </a:lnTo>
                <a:lnTo>
                  <a:pt x="155019" y="379843"/>
                </a:lnTo>
                <a:lnTo>
                  <a:pt x="130809" y="418327"/>
                </a:lnTo>
                <a:lnTo>
                  <a:pt x="115374" y="461928"/>
                </a:lnTo>
                <a:lnTo>
                  <a:pt x="110055" y="508502"/>
                </a:lnTo>
                <a:lnTo>
                  <a:pt x="109954" y="518661"/>
                </a:lnTo>
                <a:lnTo>
                  <a:pt x="519695" y="518661"/>
                </a:lnTo>
                <a:lnTo>
                  <a:pt x="519604" y="508502"/>
                </a:lnTo>
                <a:lnTo>
                  <a:pt x="518755" y="500123"/>
                </a:lnTo>
                <a:lnTo>
                  <a:pt x="128751" y="500122"/>
                </a:lnTo>
                <a:lnTo>
                  <a:pt x="137274" y="452187"/>
                </a:lnTo>
                <a:lnTo>
                  <a:pt x="156971" y="409256"/>
                </a:lnTo>
                <a:lnTo>
                  <a:pt x="186208" y="372986"/>
                </a:lnTo>
                <a:lnTo>
                  <a:pt x="223352" y="345030"/>
                </a:lnTo>
                <a:lnTo>
                  <a:pt x="266768" y="327043"/>
                </a:lnTo>
                <a:lnTo>
                  <a:pt x="314824" y="320679"/>
                </a:lnTo>
                <a:lnTo>
                  <a:pt x="399153" y="320679"/>
                </a:lnTo>
                <a:lnTo>
                  <a:pt x="399332" y="320285"/>
                </a:lnTo>
                <a:lnTo>
                  <a:pt x="379043" y="312367"/>
                </a:lnTo>
                <a:lnTo>
                  <a:pt x="358146" y="306694"/>
                </a:lnTo>
                <a:lnTo>
                  <a:pt x="336715" y="303281"/>
                </a:lnTo>
                <a:lnTo>
                  <a:pt x="314824" y="302141"/>
                </a:lnTo>
                <a:close/>
              </a:path>
              <a:path w="520065" h="518795">
                <a:moveTo>
                  <a:pt x="176252" y="0"/>
                </a:moveTo>
                <a:lnTo>
                  <a:pt x="111764" y="4517"/>
                </a:lnTo>
                <a:lnTo>
                  <a:pt x="55283" y="17934"/>
                </a:lnTo>
                <a:lnTo>
                  <a:pt x="15223" y="40049"/>
                </a:lnTo>
                <a:lnTo>
                  <a:pt x="0" y="70663"/>
                </a:lnTo>
                <a:lnTo>
                  <a:pt x="0" y="71721"/>
                </a:lnTo>
                <a:lnTo>
                  <a:pt x="287" y="72702"/>
                </a:lnTo>
                <a:lnTo>
                  <a:pt x="371" y="73737"/>
                </a:lnTo>
                <a:lnTo>
                  <a:pt x="0" y="73737"/>
                </a:lnTo>
                <a:lnTo>
                  <a:pt x="0" y="447823"/>
                </a:lnTo>
                <a:lnTo>
                  <a:pt x="5366" y="466819"/>
                </a:lnTo>
                <a:lnTo>
                  <a:pt x="21132" y="483512"/>
                </a:lnTo>
                <a:lnTo>
                  <a:pt x="46795" y="497531"/>
                </a:lnTo>
                <a:lnTo>
                  <a:pt x="81854" y="508502"/>
                </a:lnTo>
                <a:lnTo>
                  <a:pt x="86118" y="490464"/>
                </a:lnTo>
                <a:lnTo>
                  <a:pt x="57993" y="481974"/>
                </a:lnTo>
                <a:lnTo>
                  <a:pt x="36727" y="471640"/>
                </a:lnTo>
                <a:lnTo>
                  <a:pt x="23270" y="460058"/>
                </a:lnTo>
                <a:lnTo>
                  <a:pt x="18573" y="447823"/>
                </a:lnTo>
                <a:lnTo>
                  <a:pt x="18573" y="358776"/>
                </a:lnTo>
                <a:lnTo>
                  <a:pt x="57532" y="358776"/>
                </a:lnTo>
                <a:lnTo>
                  <a:pt x="51855" y="356819"/>
                </a:lnTo>
                <a:lnTo>
                  <a:pt x="33801" y="347113"/>
                </a:lnTo>
                <a:lnTo>
                  <a:pt x="22489" y="336476"/>
                </a:lnTo>
                <a:lnTo>
                  <a:pt x="18573" y="325360"/>
                </a:lnTo>
                <a:lnTo>
                  <a:pt x="18573" y="235077"/>
                </a:lnTo>
                <a:lnTo>
                  <a:pt x="55902" y="235077"/>
                </a:lnTo>
                <a:lnTo>
                  <a:pt x="28392" y="218947"/>
                </a:lnTo>
                <a:lnTo>
                  <a:pt x="18573" y="201020"/>
                </a:lnTo>
                <a:lnTo>
                  <a:pt x="18573" y="103932"/>
                </a:lnTo>
                <a:lnTo>
                  <a:pt x="57750" y="103932"/>
                </a:lnTo>
                <a:lnTo>
                  <a:pt x="29947" y="89432"/>
                </a:lnTo>
                <a:lnTo>
                  <a:pt x="18573" y="70663"/>
                </a:lnTo>
                <a:lnTo>
                  <a:pt x="29947" y="51901"/>
                </a:lnTo>
                <a:lnTo>
                  <a:pt x="62045" y="35163"/>
                </a:lnTo>
                <a:lnTo>
                  <a:pt x="111826" y="23144"/>
                </a:lnTo>
                <a:lnTo>
                  <a:pt x="176252" y="18538"/>
                </a:lnTo>
                <a:lnTo>
                  <a:pt x="292609" y="18538"/>
                </a:lnTo>
                <a:lnTo>
                  <a:pt x="244015" y="5191"/>
                </a:lnTo>
                <a:lnTo>
                  <a:pt x="176252" y="0"/>
                </a:lnTo>
                <a:close/>
              </a:path>
              <a:path w="520065" h="518795">
                <a:moveTo>
                  <a:pt x="292258" y="449940"/>
                </a:moveTo>
                <a:lnTo>
                  <a:pt x="271208" y="453791"/>
                </a:lnTo>
                <a:lnTo>
                  <a:pt x="253473" y="464390"/>
                </a:lnTo>
                <a:lnTo>
                  <a:pt x="240468" y="480310"/>
                </a:lnTo>
                <a:lnTo>
                  <a:pt x="233605" y="500123"/>
                </a:lnTo>
                <a:lnTo>
                  <a:pt x="252519" y="500123"/>
                </a:lnTo>
                <a:lnTo>
                  <a:pt x="257767" y="487544"/>
                </a:lnTo>
                <a:lnTo>
                  <a:pt x="266691" y="477515"/>
                </a:lnTo>
                <a:lnTo>
                  <a:pt x="278464" y="470878"/>
                </a:lnTo>
                <a:lnTo>
                  <a:pt x="292258" y="468479"/>
                </a:lnTo>
                <a:lnTo>
                  <a:pt x="342719" y="468479"/>
                </a:lnTo>
                <a:lnTo>
                  <a:pt x="351960" y="459758"/>
                </a:lnTo>
                <a:lnTo>
                  <a:pt x="324923" y="459758"/>
                </a:lnTo>
                <a:lnTo>
                  <a:pt x="317559" y="455610"/>
                </a:lnTo>
                <a:lnTo>
                  <a:pt x="309597" y="452526"/>
                </a:lnTo>
                <a:lnTo>
                  <a:pt x="301132" y="450603"/>
                </a:lnTo>
                <a:lnTo>
                  <a:pt x="292258" y="449940"/>
                </a:lnTo>
                <a:close/>
              </a:path>
              <a:path w="520065" h="518795">
                <a:moveTo>
                  <a:pt x="342719" y="468479"/>
                </a:moveTo>
                <a:lnTo>
                  <a:pt x="292258" y="468479"/>
                </a:lnTo>
                <a:lnTo>
                  <a:pt x="306059" y="470878"/>
                </a:lnTo>
                <a:lnTo>
                  <a:pt x="317834" y="477515"/>
                </a:lnTo>
                <a:lnTo>
                  <a:pt x="326757" y="487544"/>
                </a:lnTo>
                <a:lnTo>
                  <a:pt x="332004" y="500123"/>
                </a:lnTo>
                <a:lnTo>
                  <a:pt x="350926" y="500123"/>
                </a:lnTo>
                <a:lnTo>
                  <a:pt x="349214" y="492488"/>
                </a:lnTo>
                <a:lnTo>
                  <a:pt x="346559" y="485259"/>
                </a:lnTo>
                <a:lnTo>
                  <a:pt x="343025" y="478505"/>
                </a:lnTo>
                <a:lnTo>
                  <a:pt x="338675" y="472295"/>
                </a:lnTo>
                <a:lnTo>
                  <a:pt x="342719" y="468479"/>
                </a:lnTo>
                <a:close/>
              </a:path>
              <a:path w="520065" h="518795">
                <a:moveTo>
                  <a:pt x="468261" y="372920"/>
                </a:moveTo>
                <a:lnTo>
                  <a:pt x="443978" y="372920"/>
                </a:lnTo>
                <a:lnTo>
                  <a:pt x="466725" y="399774"/>
                </a:lnTo>
                <a:lnTo>
                  <a:pt x="484157" y="430689"/>
                </a:lnTo>
                <a:lnTo>
                  <a:pt x="495731" y="464520"/>
                </a:lnTo>
                <a:lnTo>
                  <a:pt x="500905" y="500123"/>
                </a:lnTo>
                <a:lnTo>
                  <a:pt x="518755" y="500123"/>
                </a:lnTo>
                <a:lnTo>
                  <a:pt x="515476" y="467774"/>
                </a:lnTo>
                <a:lnTo>
                  <a:pt x="503270" y="428001"/>
                </a:lnTo>
                <a:lnTo>
                  <a:pt x="483752" y="391592"/>
                </a:lnTo>
                <a:lnTo>
                  <a:pt x="468261" y="372920"/>
                </a:lnTo>
                <a:close/>
              </a:path>
              <a:path w="520065" h="518795">
                <a:moveTo>
                  <a:pt x="478957" y="314384"/>
                </a:moveTo>
                <a:lnTo>
                  <a:pt x="324923" y="459758"/>
                </a:lnTo>
                <a:lnTo>
                  <a:pt x="351960" y="459758"/>
                </a:lnTo>
                <a:lnTo>
                  <a:pt x="443978" y="372920"/>
                </a:lnTo>
                <a:lnTo>
                  <a:pt x="468261" y="372920"/>
                </a:lnTo>
                <a:lnTo>
                  <a:pt x="457598" y="360066"/>
                </a:lnTo>
                <a:lnTo>
                  <a:pt x="491726" y="327863"/>
                </a:lnTo>
                <a:lnTo>
                  <a:pt x="478957" y="314384"/>
                </a:lnTo>
                <a:close/>
              </a:path>
              <a:path w="520065" h="518795">
                <a:moveTo>
                  <a:pt x="321371" y="247776"/>
                </a:moveTo>
                <a:lnTo>
                  <a:pt x="272346" y="252083"/>
                </a:lnTo>
                <a:lnTo>
                  <a:pt x="227492" y="264621"/>
                </a:lnTo>
                <a:lnTo>
                  <a:pt x="185934" y="284817"/>
                </a:lnTo>
                <a:lnTo>
                  <a:pt x="148623" y="312097"/>
                </a:lnTo>
                <a:lnTo>
                  <a:pt x="116510" y="345889"/>
                </a:lnTo>
                <a:lnTo>
                  <a:pt x="90544" y="385619"/>
                </a:lnTo>
                <a:lnTo>
                  <a:pt x="106966" y="394301"/>
                </a:lnTo>
                <a:lnTo>
                  <a:pt x="136601" y="350676"/>
                </a:lnTo>
                <a:lnTo>
                  <a:pt x="174201" y="315146"/>
                </a:lnTo>
                <a:lnTo>
                  <a:pt x="218242" y="288630"/>
                </a:lnTo>
                <a:lnTo>
                  <a:pt x="267198" y="272047"/>
                </a:lnTo>
                <a:lnTo>
                  <a:pt x="319545" y="266315"/>
                </a:lnTo>
                <a:lnTo>
                  <a:pt x="374325" y="266315"/>
                </a:lnTo>
                <a:lnTo>
                  <a:pt x="377091" y="254218"/>
                </a:lnTo>
                <a:lnTo>
                  <a:pt x="368807" y="252491"/>
                </a:lnTo>
                <a:lnTo>
                  <a:pt x="360458" y="251052"/>
                </a:lnTo>
                <a:lnTo>
                  <a:pt x="352054" y="249888"/>
                </a:lnTo>
                <a:lnTo>
                  <a:pt x="343605" y="248981"/>
                </a:lnTo>
                <a:lnTo>
                  <a:pt x="343605" y="247931"/>
                </a:lnTo>
                <a:lnTo>
                  <a:pt x="325031" y="247931"/>
                </a:lnTo>
                <a:lnTo>
                  <a:pt x="323205" y="247892"/>
                </a:lnTo>
                <a:lnTo>
                  <a:pt x="321371" y="247776"/>
                </a:lnTo>
                <a:close/>
              </a:path>
              <a:path w="520065" h="518795">
                <a:moveTo>
                  <a:pt x="57532" y="358776"/>
                </a:moveTo>
                <a:lnTo>
                  <a:pt x="18573" y="358776"/>
                </a:lnTo>
                <a:lnTo>
                  <a:pt x="28643" y="365760"/>
                </a:lnTo>
                <a:lnTo>
                  <a:pt x="40778" y="372153"/>
                </a:lnTo>
                <a:lnTo>
                  <a:pt x="54924" y="377911"/>
                </a:lnTo>
                <a:lnTo>
                  <a:pt x="71027" y="382992"/>
                </a:lnTo>
                <a:lnTo>
                  <a:pt x="75995" y="365141"/>
                </a:lnTo>
                <a:lnTo>
                  <a:pt x="57532" y="358776"/>
                </a:lnTo>
                <a:close/>
              </a:path>
              <a:path w="520065" h="518795">
                <a:moveTo>
                  <a:pt x="399153" y="320679"/>
                </a:moveTo>
                <a:lnTo>
                  <a:pt x="314824" y="320679"/>
                </a:lnTo>
                <a:lnTo>
                  <a:pt x="334734" y="321716"/>
                </a:lnTo>
                <a:lnTo>
                  <a:pt x="354221" y="324818"/>
                </a:lnTo>
                <a:lnTo>
                  <a:pt x="373220" y="329973"/>
                </a:lnTo>
                <a:lnTo>
                  <a:pt x="391663" y="337171"/>
                </a:lnTo>
                <a:lnTo>
                  <a:pt x="399153" y="320679"/>
                </a:lnTo>
                <a:close/>
              </a:path>
              <a:path w="520065" h="518795">
                <a:moveTo>
                  <a:pt x="400106" y="260583"/>
                </a:moveTo>
                <a:lnTo>
                  <a:pt x="394317" y="278203"/>
                </a:lnTo>
                <a:lnTo>
                  <a:pt x="406750" y="282656"/>
                </a:lnTo>
                <a:lnTo>
                  <a:pt x="418934" y="287799"/>
                </a:lnTo>
                <a:lnTo>
                  <a:pt x="430826" y="293613"/>
                </a:lnTo>
                <a:lnTo>
                  <a:pt x="442383" y="300078"/>
                </a:lnTo>
                <a:lnTo>
                  <a:pt x="451918" y="284166"/>
                </a:lnTo>
                <a:lnTo>
                  <a:pt x="439456" y="277203"/>
                </a:lnTo>
                <a:lnTo>
                  <a:pt x="426639" y="270938"/>
                </a:lnTo>
                <a:lnTo>
                  <a:pt x="413508" y="265391"/>
                </a:lnTo>
                <a:lnTo>
                  <a:pt x="400106" y="260583"/>
                </a:lnTo>
                <a:close/>
              </a:path>
              <a:path w="520065" h="518795">
                <a:moveTo>
                  <a:pt x="55902" y="235077"/>
                </a:moveTo>
                <a:lnTo>
                  <a:pt x="18573" y="235077"/>
                </a:lnTo>
                <a:lnTo>
                  <a:pt x="44938" y="250690"/>
                </a:lnTo>
                <a:lnTo>
                  <a:pt x="79405" y="262306"/>
                </a:lnTo>
                <a:lnTo>
                  <a:pt x="119248" y="269959"/>
                </a:lnTo>
                <a:lnTo>
                  <a:pt x="161742" y="273684"/>
                </a:lnTo>
                <a:lnTo>
                  <a:pt x="162508" y="255161"/>
                </a:lnTo>
                <a:lnTo>
                  <a:pt x="102006" y="248461"/>
                </a:lnTo>
                <a:lnTo>
                  <a:pt x="56752" y="235575"/>
                </a:lnTo>
                <a:lnTo>
                  <a:pt x="55902" y="235077"/>
                </a:lnTo>
                <a:close/>
              </a:path>
              <a:path w="520065" h="518795">
                <a:moveTo>
                  <a:pt x="374325" y="266315"/>
                </a:moveTo>
                <a:lnTo>
                  <a:pt x="319545" y="266315"/>
                </a:lnTo>
                <a:lnTo>
                  <a:pt x="333041" y="266691"/>
                </a:lnTo>
                <a:lnTo>
                  <a:pt x="346475" y="267815"/>
                </a:lnTo>
                <a:lnTo>
                  <a:pt x="359797" y="269684"/>
                </a:lnTo>
                <a:lnTo>
                  <a:pt x="372958" y="272294"/>
                </a:lnTo>
                <a:lnTo>
                  <a:pt x="374325" y="266315"/>
                </a:lnTo>
                <a:close/>
              </a:path>
              <a:path w="520065" h="518795">
                <a:moveTo>
                  <a:pt x="343604" y="105222"/>
                </a:moveTo>
                <a:lnTo>
                  <a:pt x="325031" y="105222"/>
                </a:lnTo>
                <a:lnTo>
                  <a:pt x="325031" y="247931"/>
                </a:lnTo>
                <a:lnTo>
                  <a:pt x="343605" y="247931"/>
                </a:lnTo>
                <a:lnTo>
                  <a:pt x="343604" y="105222"/>
                </a:lnTo>
                <a:close/>
              </a:path>
              <a:path w="520065" h="518795">
                <a:moveTo>
                  <a:pt x="57750" y="103932"/>
                </a:moveTo>
                <a:lnTo>
                  <a:pt x="18573" y="103932"/>
                </a:lnTo>
                <a:lnTo>
                  <a:pt x="47161" y="120161"/>
                </a:lnTo>
                <a:lnTo>
                  <a:pt x="85073" y="131864"/>
                </a:lnTo>
                <a:lnTo>
                  <a:pt x="129155" y="138951"/>
                </a:lnTo>
                <a:lnTo>
                  <a:pt x="176252" y="141333"/>
                </a:lnTo>
                <a:lnTo>
                  <a:pt x="224441" y="138820"/>
                </a:lnTo>
                <a:lnTo>
                  <a:pt x="266101" y="131623"/>
                </a:lnTo>
                <a:lnTo>
                  <a:pt x="292445" y="122795"/>
                </a:lnTo>
                <a:lnTo>
                  <a:pt x="176252" y="122795"/>
                </a:lnTo>
                <a:lnTo>
                  <a:pt x="111826" y="118190"/>
                </a:lnTo>
                <a:lnTo>
                  <a:pt x="62045" y="106172"/>
                </a:lnTo>
                <a:lnTo>
                  <a:pt x="57750" y="103932"/>
                </a:lnTo>
                <a:close/>
              </a:path>
              <a:path w="520065" h="518795">
                <a:moveTo>
                  <a:pt x="292609" y="18538"/>
                </a:moveTo>
                <a:lnTo>
                  <a:pt x="176252" y="18538"/>
                </a:lnTo>
                <a:lnTo>
                  <a:pt x="238834" y="23081"/>
                </a:lnTo>
                <a:lnTo>
                  <a:pt x="285645" y="34995"/>
                </a:lnTo>
                <a:lnTo>
                  <a:pt x="314982" y="51712"/>
                </a:lnTo>
                <a:lnTo>
                  <a:pt x="325140" y="70663"/>
                </a:lnTo>
                <a:lnTo>
                  <a:pt x="314982" y="89621"/>
                </a:lnTo>
                <a:lnTo>
                  <a:pt x="285645" y="106340"/>
                </a:lnTo>
                <a:lnTo>
                  <a:pt x="238834" y="118253"/>
                </a:lnTo>
                <a:lnTo>
                  <a:pt x="176252" y="122795"/>
                </a:lnTo>
                <a:lnTo>
                  <a:pt x="292445" y="122795"/>
                </a:lnTo>
                <a:lnTo>
                  <a:pt x="300031" y="120253"/>
                </a:lnTo>
                <a:lnTo>
                  <a:pt x="325031" y="105222"/>
                </a:lnTo>
                <a:lnTo>
                  <a:pt x="343604" y="105222"/>
                </a:lnTo>
                <a:lnTo>
                  <a:pt x="343604" y="73737"/>
                </a:lnTo>
                <a:lnTo>
                  <a:pt x="343403" y="73737"/>
                </a:lnTo>
                <a:lnTo>
                  <a:pt x="343481" y="72702"/>
                </a:lnTo>
                <a:lnTo>
                  <a:pt x="343711" y="71721"/>
                </a:lnTo>
                <a:lnTo>
                  <a:pt x="343713" y="70663"/>
                </a:lnTo>
                <a:lnTo>
                  <a:pt x="331413" y="42073"/>
                </a:lnTo>
                <a:lnTo>
                  <a:pt x="296957" y="19733"/>
                </a:lnTo>
                <a:lnTo>
                  <a:pt x="292609" y="185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894569" y="3259582"/>
            <a:ext cx="186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Persistent/durable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in-memory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structures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MemoryDB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27761" y="1225422"/>
            <a:ext cx="10263505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8855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Adopt</a:t>
            </a:r>
            <a:r>
              <a:rPr kumimoji="0" sz="12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cloud-native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relational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74885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1200" b="1" i="0" u="none" strike="noStrike" kern="1200" cap="none" spc="-8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RDS,</a:t>
            </a:r>
            <a:r>
              <a:rPr kumimoji="0" sz="1200" b="1" i="0" u="none" strike="noStrike" kern="1200" cap="none" spc="-8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1200" b="1" i="0" u="none" strike="noStrike" kern="1200" cap="none" spc="-7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Aurora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1" i="0" u="none" strike="noStrike" kern="1200" cap="none" spc="5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Specialized</a:t>
            </a:r>
            <a:r>
              <a:rPr kumimoji="0" sz="2200" b="1" i="0" u="none" strike="noStrike" kern="1200" cap="none" spc="-1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200" b="1" i="0" u="none" strike="noStrike" kern="1200" cap="none" spc="10" normalizeH="0" baseline="0" noProof="0" dirty="0">
                <a:ln>
                  <a:noFill/>
                </a:ln>
                <a:solidFill>
                  <a:srgbClr val="FFAD0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datasets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824726" y="1491996"/>
            <a:ext cx="867410" cy="568960"/>
            <a:chOff x="6824726" y="1491996"/>
            <a:chExt cx="867410" cy="568960"/>
          </a:xfrm>
        </p:grpSpPr>
        <p:sp>
          <p:nvSpPr>
            <p:cNvPr id="99" name="object 99"/>
            <p:cNvSpPr/>
            <p:nvPr/>
          </p:nvSpPr>
          <p:spPr>
            <a:xfrm>
              <a:off x="7082028" y="1491996"/>
              <a:ext cx="609600" cy="568960"/>
            </a:xfrm>
            <a:custGeom>
              <a:avLst/>
              <a:gdLst/>
              <a:ahLst/>
              <a:cxnLst/>
              <a:rect l="l" t="t" r="r" b="b"/>
              <a:pathLst>
                <a:path w="609600" h="568960">
                  <a:moveTo>
                    <a:pt x="435737" y="206120"/>
                  </a:moveTo>
                  <a:lnTo>
                    <a:pt x="424052" y="206120"/>
                  </a:lnTo>
                  <a:lnTo>
                    <a:pt x="419353" y="210946"/>
                  </a:lnTo>
                  <a:lnTo>
                    <a:pt x="419353" y="216788"/>
                  </a:lnTo>
                  <a:lnTo>
                    <a:pt x="409965" y="262093"/>
                  </a:lnTo>
                  <a:lnTo>
                    <a:pt x="384842" y="305331"/>
                  </a:lnTo>
                  <a:lnTo>
                    <a:pt x="348552" y="341906"/>
                  </a:lnTo>
                  <a:lnTo>
                    <a:pt x="305659" y="367222"/>
                  </a:lnTo>
                  <a:lnTo>
                    <a:pt x="260730" y="376681"/>
                  </a:lnTo>
                  <a:lnTo>
                    <a:pt x="254889" y="376681"/>
                  </a:lnTo>
                  <a:lnTo>
                    <a:pt x="250190" y="381380"/>
                  </a:lnTo>
                  <a:lnTo>
                    <a:pt x="250190" y="393191"/>
                  </a:lnTo>
                  <a:lnTo>
                    <a:pt x="254889" y="397890"/>
                  </a:lnTo>
                  <a:lnTo>
                    <a:pt x="260730" y="397890"/>
                  </a:lnTo>
                  <a:lnTo>
                    <a:pt x="305659" y="407350"/>
                  </a:lnTo>
                  <a:lnTo>
                    <a:pt x="348552" y="432666"/>
                  </a:lnTo>
                  <a:lnTo>
                    <a:pt x="384842" y="469241"/>
                  </a:lnTo>
                  <a:lnTo>
                    <a:pt x="409965" y="512479"/>
                  </a:lnTo>
                  <a:lnTo>
                    <a:pt x="419353" y="557783"/>
                  </a:lnTo>
                  <a:lnTo>
                    <a:pt x="419353" y="563752"/>
                  </a:lnTo>
                  <a:lnTo>
                    <a:pt x="424052" y="568451"/>
                  </a:lnTo>
                  <a:lnTo>
                    <a:pt x="435737" y="568451"/>
                  </a:lnTo>
                  <a:lnTo>
                    <a:pt x="440436" y="563752"/>
                  </a:lnTo>
                  <a:lnTo>
                    <a:pt x="440436" y="557783"/>
                  </a:lnTo>
                  <a:lnTo>
                    <a:pt x="449812" y="512479"/>
                  </a:lnTo>
                  <a:lnTo>
                    <a:pt x="453813" y="505587"/>
                  </a:lnTo>
                  <a:lnTo>
                    <a:pt x="429895" y="505587"/>
                  </a:lnTo>
                  <a:lnTo>
                    <a:pt x="410182" y="468360"/>
                  </a:lnTo>
                  <a:lnTo>
                    <a:pt x="382682" y="434847"/>
                  </a:lnTo>
                  <a:lnTo>
                    <a:pt x="349420" y="407146"/>
                  </a:lnTo>
                  <a:lnTo>
                    <a:pt x="312420" y="387350"/>
                  </a:lnTo>
                  <a:lnTo>
                    <a:pt x="349420" y="367480"/>
                  </a:lnTo>
                  <a:lnTo>
                    <a:pt x="382682" y="339740"/>
                  </a:lnTo>
                  <a:lnTo>
                    <a:pt x="410182" y="306214"/>
                  </a:lnTo>
                  <a:lnTo>
                    <a:pt x="429895" y="268986"/>
                  </a:lnTo>
                  <a:lnTo>
                    <a:pt x="453813" y="268986"/>
                  </a:lnTo>
                  <a:lnTo>
                    <a:pt x="449812" y="262093"/>
                  </a:lnTo>
                  <a:lnTo>
                    <a:pt x="440436" y="216788"/>
                  </a:lnTo>
                  <a:lnTo>
                    <a:pt x="440436" y="210946"/>
                  </a:lnTo>
                  <a:lnTo>
                    <a:pt x="435737" y="206120"/>
                  </a:lnTo>
                  <a:close/>
                </a:path>
                <a:path w="609600" h="568960">
                  <a:moveTo>
                    <a:pt x="168655" y="63753"/>
                  </a:moveTo>
                  <a:lnTo>
                    <a:pt x="110220" y="67893"/>
                  </a:lnTo>
                  <a:lnTo>
                    <a:pt x="57689" y="80105"/>
                  </a:lnTo>
                  <a:lnTo>
                    <a:pt x="18637" y="100079"/>
                  </a:lnTo>
                  <a:lnTo>
                    <a:pt x="635" y="127507"/>
                  </a:lnTo>
                  <a:lnTo>
                    <a:pt x="0" y="127507"/>
                  </a:lnTo>
                  <a:lnTo>
                    <a:pt x="0" y="483615"/>
                  </a:lnTo>
                  <a:lnTo>
                    <a:pt x="14849" y="515084"/>
                  </a:lnTo>
                  <a:lnTo>
                    <a:pt x="53641" y="538003"/>
                  </a:lnTo>
                  <a:lnTo>
                    <a:pt x="107745" y="552017"/>
                  </a:lnTo>
                  <a:lnTo>
                    <a:pt x="168528" y="556767"/>
                  </a:lnTo>
                  <a:lnTo>
                    <a:pt x="229385" y="552017"/>
                  </a:lnTo>
                  <a:lnTo>
                    <a:pt x="283527" y="538003"/>
                  </a:lnTo>
                  <a:lnTo>
                    <a:pt x="287666" y="535558"/>
                  </a:lnTo>
                  <a:lnTo>
                    <a:pt x="168528" y="535558"/>
                  </a:lnTo>
                  <a:lnTo>
                    <a:pt x="109914" y="530889"/>
                  </a:lnTo>
                  <a:lnTo>
                    <a:pt x="63182" y="518779"/>
                  </a:lnTo>
                  <a:lnTo>
                    <a:pt x="32261" y="502072"/>
                  </a:lnTo>
                  <a:lnTo>
                    <a:pt x="21081" y="483615"/>
                  </a:lnTo>
                  <a:lnTo>
                    <a:pt x="21081" y="415798"/>
                  </a:lnTo>
                  <a:lnTo>
                    <a:pt x="69934" y="415798"/>
                  </a:lnTo>
                  <a:lnTo>
                    <a:pt x="63960" y="414305"/>
                  </a:lnTo>
                  <a:lnTo>
                    <a:pt x="32466" y="397887"/>
                  </a:lnTo>
                  <a:lnTo>
                    <a:pt x="21081" y="379729"/>
                  </a:lnTo>
                  <a:lnTo>
                    <a:pt x="21081" y="294513"/>
                  </a:lnTo>
                  <a:lnTo>
                    <a:pt x="69734" y="294513"/>
                  </a:lnTo>
                  <a:lnTo>
                    <a:pt x="63785" y="293020"/>
                  </a:lnTo>
                  <a:lnTo>
                    <a:pt x="32420" y="276602"/>
                  </a:lnTo>
                  <a:lnTo>
                    <a:pt x="21081" y="258444"/>
                  </a:lnTo>
                  <a:lnTo>
                    <a:pt x="21081" y="167386"/>
                  </a:lnTo>
                  <a:lnTo>
                    <a:pt x="73247" y="167386"/>
                  </a:lnTo>
                  <a:lnTo>
                    <a:pt x="60579" y="164179"/>
                  </a:lnTo>
                  <a:lnTo>
                    <a:pt x="31281" y="148661"/>
                  </a:lnTo>
                  <a:lnTo>
                    <a:pt x="21081" y="132714"/>
                  </a:lnTo>
                  <a:lnTo>
                    <a:pt x="31285" y="116839"/>
                  </a:lnTo>
                  <a:lnTo>
                    <a:pt x="60578" y="101361"/>
                  </a:lnTo>
                  <a:lnTo>
                    <a:pt x="107021" y="89620"/>
                  </a:lnTo>
                  <a:lnTo>
                    <a:pt x="168655" y="84962"/>
                  </a:lnTo>
                  <a:lnTo>
                    <a:pt x="289900" y="84962"/>
                  </a:lnTo>
                  <a:lnTo>
                    <a:pt x="283543" y="81422"/>
                  </a:lnTo>
                  <a:lnTo>
                    <a:pt x="229439" y="68224"/>
                  </a:lnTo>
                  <a:lnTo>
                    <a:pt x="168655" y="63753"/>
                  </a:lnTo>
                  <a:close/>
                </a:path>
                <a:path w="609600" h="568960">
                  <a:moveTo>
                    <a:pt x="337185" y="446150"/>
                  </a:moveTo>
                  <a:lnTo>
                    <a:pt x="316102" y="446150"/>
                  </a:lnTo>
                  <a:lnTo>
                    <a:pt x="316102" y="483615"/>
                  </a:lnTo>
                  <a:lnTo>
                    <a:pt x="304921" y="502072"/>
                  </a:lnTo>
                  <a:lnTo>
                    <a:pt x="273986" y="518779"/>
                  </a:lnTo>
                  <a:lnTo>
                    <a:pt x="227216" y="530889"/>
                  </a:lnTo>
                  <a:lnTo>
                    <a:pt x="168528" y="535558"/>
                  </a:lnTo>
                  <a:lnTo>
                    <a:pt x="287666" y="535558"/>
                  </a:lnTo>
                  <a:lnTo>
                    <a:pt x="322333" y="515084"/>
                  </a:lnTo>
                  <a:lnTo>
                    <a:pt x="337185" y="483615"/>
                  </a:lnTo>
                  <a:lnTo>
                    <a:pt x="337185" y="446150"/>
                  </a:lnTo>
                  <a:close/>
                </a:path>
                <a:path w="609600" h="568960">
                  <a:moveTo>
                    <a:pt x="453813" y="268986"/>
                  </a:moveTo>
                  <a:lnTo>
                    <a:pt x="429895" y="268986"/>
                  </a:lnTo>
                  <a:lnTo>
                    <a:pt x="449552" y="306214"/>
                  </a:lnTo>
                  <a:lnTo>
                    <a:pt x="477043" y="339740"/>
                  </a:lnTo>
                  <a:lnTo>
                    <a:pt x="510297" y="367480"/>
                  </a:lnTo>
                  <a:lnTo>
                    <a:pt x="547243" y="387350"/>
                  </a:lnTo>
                  <a:lnTo>
                    <a:pt x="510297" y="407146"/>
                  </a:lnTo>
                  <a:lnTo>
                    <a:pt x="477043" y="434847"/>
                  </a:lnTo>
                  <a:lnTo>
                    <a:pt x="449552" y="468360"/>
                  </a:lnTo>
                  <a:lnTo>
                    <a:pt x="429895" y="505587"/>
                  </a:lnTo>
                  <a:lnTo>
                    <a:pt x="453813" y="505587"/>
                  </a:lnTo>
                  <a:lnTo>
                    <a:pt x="474910" y="469241"/>
                  </a:lnTo>
                  <a:lnTo>
                    <a:pt x="511183" y="432666"/>
                  </a:lnTo>
                  <a:lnTo>
                    <a:pt x="554081" y="407350"/>
                  </a:lnTo>
                  <a:lnTo>
                    <a:pt x="599058" y="397890"/>
                  </a:lnTo>
                  <a:lnTo>
                    <a:pt x="604904" y="397887"/>
                  </a:lnTo>
                  <a:lnTo>
                    <a:pt x="609600" y="393191"/>
                  </a:lnTo>
                  <a:lnTo>
                    <a:pt x="609600" y="381380"/>
                  </a:lnTo>
                  <a:lnTo>
                    <a:pt x="604901" y="376681"/>
                  </a:lnTo>
                  <a:lnTo>
                    <a:pt x="599058" y="376681"/>
                  </a:lnTo>
                  <a:lnTo>
                    <a:pt x="554081" y="367222"/>
                  </a:lnTo>
                  <a:lnTo>
                    <a:pt x="511183" y="341906"/>
                  </a:lnTo>
                  <a:lnTo>
                    <a:pt x="474910" y="305331"/>
                  </a:lnTo>
                  <a:lnTo>
                    <a:pt x="453813" y="268986"/>
                  </a:lnTo>
                  <a:close/>
                </a:path>
                <a:path w="609600" h="568960">
                  <a:moveTo>
                    <a:pt x="69934" y="415798"/>
                  </a:moveTo>
                  <a:lnTo>
                    <a:pt x="21081" y="415798"/>
                  </a:lnTo>
                  <a:lnTo>
                    <a:pt x="49468" y="431492"/>
                  </a:lnTo>
                  <a:lnTo>
                    <a:pt x="85963" y="442864"/>
                  </a:lnTo>
                  <a:lnTo>
                    <a:pt x="127577" y="449784"/>
                  </a:lnTo>
                  <a:lnTo>
                    <a:pt x="171323" y="452119"/>
                  </a:lnTo>
                  <a:lnTo>
                    <a:pt x="201427" y="451044"/>
                  </a:lnTo>
                  <a:lnTo>
                    <a:pt x="230330" y="447897"/>
                  </a:lnTo>
                  <a:lnTo>
                    <a:pt x="257351" y="442797"/>
                  </a:lnTo>
                  <a:lnTo>
                    <a:pt x="281813" y="435863"/>
                  </a:lnTo>
                  <a:lnTo>
                    <a:pt x="280119" y="430783"/>
                  </a:lnTo>
                  <a:lnTo>
                    <a:pt x="171323" y="430783"/>
                  </a:lnTo>
                  <a:lnTo>
                    <a:pt x="111575" y="426200"/>
                  </a:lnTo>
                  <a:lnTo>
                    <a:pt x="69934" y="415798"/>
                  </a:lnTo>
                  <a:close/>
                </a:path>
                <a:path w="609600" h="568960">
                  <a:moveTo>
                    <a:pt x="275081" y="415670"/>
                  </a:moveTo>
                  <a:lnTo>
                    <a:pt x="252208" y="422157"/>
                  </a:lnTo>
                  <a:lnTo>
                    <a:pt x="226869" y="426894"/>
                  </a:lnTo>
                  <a:lnTo>
                    <a:pt x="199697" y="429797"/>
                  </a:lnTo>
                  <a:lnTo>
                    <a:pt x="171323" y="430783"/>
                  </a:lnTo>
                  <a:lnTo>
                    <a:pt x="280119" y="430783"/>
                  </a:lnTo>
                  <a:lnTo>
                    <a:pt x="275081" y="415670"/>
                  </a:lnTo>
                  <a:close/>
                </a:path>
                <a:path w="609600" h="568960">
                  <a:moveTo>
                    <a:pt x="69734" y="294513"/>
                  </a:moveTo>
                  <a:lnTo>
                    <a:pt x="21081" y="294513"/>
                  </a:lnTo>
                  <a:lnTo>
                    <a:pt x="49369" y="310207"/>
                  </a:lnTo>
                  <a:lnTo>
                    <a:pt x="85740" y="321579"/>
                  </a:lnTo>
                  <a:lnTo>
                    <a:pt x="127184" y="328499"/>
                  </a:lnTo>
                  <a:lnTo>
                    <a:pt x="170688" y="330834"/>
                  </a:lnTo>
                  <a:lnTo>
                    <a:pt x="215536" y="328491"/>
                  </a:lnTo>
                  <a:lnTo>
                    <a:pt x="255635" y="321802"/>
                  </a:lnTo>
                  <a:lnTo>
                    <a:pt x="289613" y="311278"/>
                  </a:lnTo>
                  <a:lnTo>
                    <a:pt x="293019" y="309499"/>
                  </a:lnTo>
                  <a:lnTo>
                    <a:pt x="170688" y="309499"/>
                  </a:lnTo>
                  <a:lnTo>
                    <a:pt x="111200" y="304915"/>
                  </a:lnTo>
                  <a:lnTo>
                    <a:pt x="69734" y="294513"/>
                  </a:lnTo>
                  <a:close/>
                </a:path>
                <a:path w="609600" h="568960">
                  <a:moveTo>
                    <a:pt x="337185" y="297433"/>
                  </a:moveTo>
                  <a:lnTo>
                    <a:pt x="316102" y="297433"/>
                  </a:lnTo>
                  <a:lnTo>
                    <a:pt x="316102" y="329311"/>
                  </a:lnTo>
                  <a:lnTo>
                    <a:pt x="337185" y="329311"/>
                  </a:lnTo>
                  <a:lnTo>
                    <a:pt x="337185" y="297433"/>
                  </a:lnTo>
                  <a:close/>
                </a:path>
                <a:path w="609600" h="568960">
                  <a:moveTo>
                    <a:pt x="337185" y="167386"/>
                  </a:moveTo>
                  <a:lnTo>
                    <a:pt x="316102" y="167386"/>
                  </a:lnTo>
                  <a:lnTo>
                    <a:pt x="316102" y="269113"/>
                  </a:lnTo>
                  <a:lnTo>
                    <a:pt x="297471" y="284049"/>
                  </a:lnTo>
                  <a:lnTo>
                    <a:pt x="265636" y="296973"/>
                  </a:lnTo>
                  <a:lnTo>
                    <a:pt x="222680" y="306064"/>
                  </a:lnTo>
                  <a:lnTo>
                    <a:pt x="170688" y="309499"/>
                  </a:lnTo>
                  <a:lnTo>
                    <a:pt x="293019" y="309499"/>
                  </a:lnTo>
                  <a:lnTo>
                    <a:pt x="316102" y="297433"/>
                  </a:lnTo>
                  <a:lnTo>
                    <a:pt x="337185" y="297433"/>
                  </a:lnTo>
                  <a:lnTo>
                    <a:pt x="337185" y="167386"/>
                  </a:lnTo>
                  <a:close/>
                </a:path>
                <a:path w="609600" h="568960">
                  <a:moveTo>
                    <a:pt x="73247" y="167386"/>
                  </a:moveTo>
                  <a:lnTo>
                    <a:pt x="21081" y="167386"/>
                  </a:lnTo>
                  <a:lnTo>
                    <a:pt x="49051" y="182246"/>
                  </a:lnTo>
                  <a:lnTo>
                    <a:pt x="84915" y="193024"/>
                  </a:lnTo>
                  <a:lnTo>
                    <a:pt x="125755" y="199586"/>
                  </a:lnTo>
                  <a:lnTo>
                    <a:pt x="168655" y="201802"/>
                  </a:lnTo>
                  <a:lnTo>
                    <a:pt x="211500" y="199586"/>
                  </a:lnTo>
                  <a:lnTo>
                    <a:pt x="252333" y="193024"/>
                  </a:lnTo>
                  <a:lnTo>
                    <a:pt x="288188" y="182246"/>
                  </a:lnTo>
                  <a:lnTo>
                    <a:pt x="291293" y="180593"/>
                  </a:lnTo>
                  <a:lnTo>
                    <a:pt x="168655" y="180593"/>
                  </a:lnTo>
                  <a:lnTo>
                    <a:pt x="107021" y="175934"/>
                  </a:lnTo>
                  <a:lnTo>
                    <a:pt x="73247" y="167386"/>
                  </a:lnTo>
                  <a:close/>
                </a:path>
                <a:path w="609600" h="568960">
                  <a:moveTo>
                    <a:pt x="505841" y="169925"/>
                  </a:moveTo>
                  <a:lnTo>
                    <a:pt x="484758" y="169925"/>
                  </a:lnTo>
                  <a:lnTo>
                    <a:pt x="484758" y="201802"/>
                  </a:lnTo>
                  <a:lnTo>
                    <a:pt x="505841" y="201802"/>
                  </a:lnTo>
                  <a:lnTo>
                    <a:pt x="505841" y="169925"/>
                  </a:lnTo>
                  <a:close/>
                </a:path>
                <a:path w="609600" h="568960">
                  <a:moveTo>
                    <a:pt x="289900" y="84962"/>
                  </a:moveTo>
                  <a:lnTo>
                    <a:pt x="168655" y="84962"/>
                  </a:lnTo>
                  <a:lnTo>
                    <a:pt x="230217" y="89620"/>
                  </a:lnTo>
                  <a:lnTo>
                    <a:pt x="276621" y="101361"/>
                  </a:lnTo>
                  <a:lnTo>
                    <a:pt x="305905" y="116841"/>
                  </a:lnTo>
                  <a:lnTo>
                    <a:pt x="316102" y="132714"/>
                  </a:lnTo>
                  <a:lnTo>
                    <a:pt x="305905" y="148661"/>
                  </a:lnTo>
                  <a:lnTo>
                    <a:pt x="276621" y="164179"/>
                  </a:lnTo>
                  <a:lnTo>
                    <a:pt x="230217" y="175934"/>
                  </a:lnTo>
                  <a:lnTo>
                    <a:pt x="168655" y="180593"/>
                  </a:lnTo>
                  <a:lnTo>
                    <a:pt x="291293" y="180593"/>
                  </a:lnTo>
                  <a:lnTo>
                    <a:pt x="316102" y="167386"/>
                  </a:lnTo>
                  <a:lnTo>
                    <a:pt x="337185" y="167386"/>
                  </a:lnTo>
                  <a:lnTo>
                    <a:pt x="337185" y="132714"/>
                  </a:lnTo>
                  <a:lnTo>
                    <a:pt x="322335" y="103026"/>
                  </a:lnTo>
                  <a:lnTo>
                    <a:pt x="289900" y="84962"/>
                  </a:lnTo>
                  <a:close/>
                </a:path>
                <a:path w="609600" h="568960">
                  <a:moveTo>
                    <a:pt x="537464" y="148716"/>
                  </a:moveTo>
                  <a:lnTo>
                    <a:pt x="453136" y="148716"/>
                  </a:lnTo>
                  <a:lnTo>
                    <a:pt x="453136" y="169925"/>
                  </a:lnTo>
                  <a:lnTo>
                    <a:pt x="537464" y="169925"/>
                  </a:lnTo>
                  <a:lnTo>
                    <a:pt x="537464" y="148716"/>
                  </a:lnTo>
                  <a:close/>
                </a:path>
                <a:path w="609600" h="568960">
                  <a:moveTo>
                    <a:pt x="505841" y="116839"/>
                  </a:moveTo>
                  <a:lnTo>
                    <a:pt x="484758" y="116839"/>
                  </a:lnTo>
                  <a:lnTo>
                    <a:pt x="484758" y="148716"/>
                  </a:lnTo>
                  <a:lnTo>
                    <a:pt x="505841" y="148716"/>
                  </a:lnTo>
                  <a:lnTo>
                    <a:pt x="505841" y="116839"/>
                  </a:lnTo>
                  <a:close/>
                </a:path>
                <a:path w="609600" h="568960">
                  <a:moveTo>
                    <a:pt x="379349" y="53086"/>
                  </a:moveTo>
                  <a:lnTo>
                    <a:pt x="358267" y="53086"/>
                  </a:lnTo>
                  <a:lnTo>
                    <a:pt x="358267" y="84962"/>
                  </a:lnTo>
                  <a:lnTo>
                    <a:pt x="379349" y="84962"/>
                  </a:lnTo>
                  <a:lnTo>
                    <a:pt x="379349" y="53086"/>
                  </a:lnTo>
                  <a:close/>
                </a:path>
                <a:path w="609600" h="568960">
                  <a:moveTo>
                    <a:pt x="410972" y="31876"/>
                  </a:moveTo>
                  <a:lnTo>
                    <a:pt x="326644" y="31876"/>
                  </a:lnTo>
                  <a:lnTo>
                    <a:pt x="326644" y="53086"/>
                  </a:lnTo>
                  <a:lnTo>
                    <a:pt x="410972" y="53086"/>
                  </a:lnTo>
                  <a:lnTo>
                    <a:pt x="410972" y="31876"/>
                  </a:lnTo>
                  <a:close/>
                </a:path>
                <a:path w="609600" h="568960">
                  <a:moveTo>
                    <a:pt x="379349" y="0"/>
                  </a:moveTo>
                  <a:lnTo>
                    <a:pt x="358267" y="0"/>
                  </a:lnTo>
                  <a:lnTo>
                    <a:pt x="358267" y="31876"/>
                  </a:lnTo>
                  <a:lnTo>
                    <a:pt x="379349" y="31876"/>
                  </a:lnTo>
                  <a:lnTo>
                    <a:pt x="379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0" name="object 10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24726" y="1853057"/>
              <a:ext cx="70103" cy="70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Data</a:t>
            </a:r>
            <a:r>
              <a:rPr spc="-10" dirty="0"/>
              <a:t> </a:t>
            </a:r>
            <a:r>
              <a:rPr dirty="0"/>
              <a:t>lakes</a:t>
            </a:r>
            <a:r>
              <a:rPr spc="-25" dirty="0"/>
              <a:t> </a:t>
            </a:r>
            <a:r>
              <a:rPr spc="65" dirty="0"/>
              <a:t>and</a:t>
            </a:r>
            <a:r>
              <a:rPr spc="-25" dirty="0"/>
              <a:t> </a:t>
            </a:r>
            <a:r>
              <a:rPr dirty="0"/>
              <a:t>modern data</a:t>
            </a:r>
            <a:r>
              <a:rPr spc="-20" dirty="0"/>
              <a:t> </a:t>
            </a:r>
            <a:r>
              <a:rPr spc="-3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722120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69" y="289051"/>
                </a:lnTo>
                <a:lnTo>
                  <a:pt x="80644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2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6962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5" h="289560">
                <a:moveTo>
                  <a:pt x="66319" y="56719"/>
                </a:moveTo>
                <a:lnTo>
                  <a:pt x="52031" y="81208"/>
                </a:lnTo>
                <a:lnTo>
                  <a:pt x="52031" y="289051"/>
                </a:lnTo>
                <a:lnTo>
                  <a:pt x="80606" y="289051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289560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2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289560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2"/>
                </a:lnTo>
                <a:lnTo>
                  <a:pt x="116712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289560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289560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289560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4525" y="5528945"/>
            <a:ext cx="226060" cy="297815"/>
            <a:chOff x="644525" y="5528945"/>
            <a:chExt cx="226060" cy="297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570220"/>
              <a:ext cx="219456" cy="252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700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58" y="229377"/>
                  </a:lnTo>
                  <a:lnTo>
                    <a:pt x="187385" y="241674"/>
                  </a:lnTo>
                  <a:lnTo>
                    <a:pt x="152515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525" y="5528945"/>
              <a:ext cx="225806" cy="840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5142" y="5880912"/>
            <a:ext cx="873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0550" algn="l"/>
              </a:tabLst>
              <a:defRPr/>
            </a:pP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OLTP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ERP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257" y="5528945"/>
            <a:ext cx="226060" cy="297815"/>
            <a:chOff x="1167257" y="5528945"/>
            <a:chExt cx="226060" cy="2978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2" y="5570220"/>
              <a:ext cx="219456" cy="2529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432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257" y="5528945"/>
              <a:ext cx="225806" cy="840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659508" y="5531992"/>
            <a:ext cx="226060" cy="297815"/>
            <a:chOff x="1659508" y="5531992"/>
            <a:chExt cx="226060" cy="29781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683" y="5573267"/>
              <a:ext cx="219456" cy="2529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62683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508" y="5531992"/>
              <a:ext cx="225806" cy="825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02739" y="5869025"/>
            <a:ext cx="834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0225" algn="l"/>
              </a:tabLst>
              <a:defRPr/>
            </a:pP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CRM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LOB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65476" y="5531992"/>
            <a:ext cx="226060" cy="297815"/>
            <a:chOff x="2165476" y="5531992"/>
            <a:chExt cx="226060" cy="29781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651" y="5573267"/>
              <a:ext cx="219456" cy="2529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68651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76" y="5531992"/>
              <a:ext cx="225806" cy="825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object 39"/>
          <p:cNvSpPr/>
          <p:nvPr/>
        </p:nvSpPr>
        <p:spPr>
          <a:xfrm>
            <a:off x="1917192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263269" y="4216780"/>
            <a:ext cx="556895" cy="684530"/>
            <a:chOff x="1263269" y="4216780"/>
            <a:chExt cx="556895" cy="684530"/>
          </a:xfrm>
        </p:grpSpPr>
        <p:sp>
          <p:nvSpPr>
            <p:cNvPr id="41" name="object 41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7876" y="537945"/>
                  </a:lnTo>
                  <a:lnTo>
                    <a:pt x="102832" y="568549"/>
                  </a:lnTo>
                  <a:lnTo>
                    <a:pt x="153899" y="579146"/>
                  </a:lnTo>
                  <a:lnTo>
                    <a:pt x="211858" y="585895"/>
                  </a:lnTo>
                  <a:lnTo>
                    <a:pt x="275081" y="588263"/>
                  </a:lnTo>
                  <a:lnTo>
                    <a:pt x="338305" y="585895"/>
                  </a:lnTo>
                  <a:lnTo>
                    <a:pt x="396264" y="579146"/>
                  </a:lnTo>
                  <a:lnTo>
                    <a:pt x="447331" y="568549"/>
                  </a:lnTo>
                  <a:lnTo>
                    <a:pt x="489881" y="554638"/>
                  </a:lnTo>
                  <a:lnTo>
                    <a:pt x="542923" y="519004"/>
                  </a:lnTo>
                  <a:lnTo>
                    <a:pt x="550163" y="498347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550163" y="288107"/>
                  </a:lnTo>
                  <a:lnTo>
                    <a:pt x="550163" y="436054"/>
                  </a:lnTo>
                  <a:lnTo>
                    <a:pt x="550163" y="490561"/>
                  </a:lnTo>
                  <a:lnTo>
                    <a:pt x="550163" y="498347"/>
                  </a:lnTo>
                  <a:lnTo>
                    <a:pt x="542923" y="519004"/>
                  </a:lnTo>
                  <a:lnTo>
                    <a:pt x="489881" y="554638"/>
                  </a:lnTo>
                  <a:lnTo>
                    <a:pt x="447331" y="568549"/>
                  </a:lnTo>
                  <a:lnTo>
                    <a:pt x="396264" y="579146"/>
                  </a:lnTo>
                  <a:lnTo>
                    <a:pt x="338305" y="585895"/>
                  </a:lnTo>
                  <a:lnTo>
                    <a:pt x="275081" y="588263"/>
                  </a:lnTo>
                  <a:lnTo>
                    <a:pt x="211858" y="585895"/>
                  </a:lnTo>
                  <a:lnTo>
                    <a:pt x="153899" y="579146"/>
                  </a:lnTo>
                  <a:lnTo>
                    <a:pt x="102832" y="568549"/>
                  </a:lnTo>
                  <a:lnTo>
                    <a:pt x="60282" y="554638"/>
                  </a:lnTo>
                  <a:lnTo>
                    <a:pt x="7240" y="519004"/>
                  </a:lnTo>
                  <a:lnTo>
                    <a:pt x="0" y="498347"/>
                  </a:lnTo>
                  <a:lnTo>
                    <a:pt x="0" y="210240"/>
                  </a:lnTo>
                  <a:lnTo>
                    <a:pt x="0" y="62293"/>
                  </a:lnTo>
                  <a:lnTo>
                    <a:pt x="0" y="7786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275081" y="0"/>
                  </a:moveTo>
                  <a:lnTo>
                    <a:pt x="212018" y="2374"/>
                  </a:lnTo>
                  <a:lnTo>
                    <a:pt x="154121" y="9139"/>
                  </a:lnTo>
                  <a:lnTo>
                    <a:pt x="103045" y="19754"/>
                  </a:lnTo>
                  <a:lnTo>
                    <a:pt x="60442" y="33679"/>
                  </a:lnTo>
                  <a:lnTo>
                    <a:pt x="7266" y="69299"/>
                  </a:lnTo>
                  <a:lnTo>
                    <a:pt x="0" y="89916"/>
                  </a:lnTo>
                  <a:lnTo>
                    <a:pt x="7266" y="110532"/>
                  </a:lnTo>
                  <a:lnTo>
                    <a:pt x="60442" y="146152"/>
                  </a:lnTo>
                  <a:lnTo>
                    <a:pt x="103045" y="160077"/>
                  </a:lnTo>
                  <a:lnTo>
                    <a:pt x="154121" y="170692"/>
                  </a:lnTo>
                  <a:lnTo>
                    <a:pt x="212018" y="177457"/>
                  </a:lnTo>
                  <a:lnTo>
                    <a:pt x="275081" y="179832"/>
                  </a:lnTo>
                  <a:lnTo>
                    <a:pt x="338145" y="177457"/>
                  </a:lnTo>
                  <a:lnTo>
                    <a:pt x="396042" y="170692"/>
                  </a:lnTo>
                  <a:lnTo>
                    <a:pt x="447118" y="160077"/>
                  </a:lnTo>
                  <a:lnTo>
                    <a:pt x="489721" y="146152"/>
                  </a:lnTo>
                  <a:lnTo>
                    <a:pt x="542897" y="110532"/>
                  </a:lnTo>
                  <a:lnTo>
                    <a:pt x="550163" y="89916"/>
                  </a:lnTo>
                  <a:lnTo>
                    <a:pt x="542897" y="69299"/>
                  </a:lnTo>
                  <a:lnTo>
                    <a:pt x="489721" y="33679"/>
                  </a:lnTo>
                  <a:lnTo>
                    <a:pt x="447118" y="19754"/>
                  </a:lnTo>
                  <a:lnTo>
                    <a:pt x="396042" y="9139"/>
                  </a:lnTo>
                  <a:lnTo>
                    <a:pt x="338145" y="2374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0" y="89916"/>
                  </a:moveTo>
                  <a:lnTo>
                    <a:pt x="27965" y="50374"/>
                  </a:lnTo>
                  <a:lnTo>
                    <a:pt x="103045" y="19754"/>
                  </a:lnTo>
                  <a:lnTo>
                    <a:pt x="154121" y="9139"/>
                  </a:lnTo>
                  <a:lnTo>
                    <a:pt x="212018" y="2374"/>
                  </a:lnTo>
                  <a:lnTo>
                    <a:pt x="275081" y="0"/>
                  </a:lnTo>
                  <a:lnTo>
                    <a:pt x="338145" y="2374"/>
                  </a:lnTo>
                  <a:lnTo>
                    <a:pt x="396042" y="9139"/>
                  </a:lnTo>
                  <a:lnTo>
                    <a:pt x="447118" y="19754"/>
                  </a:lnTo>
                  <a:lnTo>
                    <a:pt x="489721" y="33679"/>
                  </a:lnTo>
                  <a:lnTo>
                    <a:pt x="542897" y="69299"/>
                  </a:lnTo>
                  <a:lnTo>
                    <a:pt x="550163" y="89916"/>
                  </a:lnTo>
                  <a:lnTo>
                    <a:pt x="542897" y="110532"/>
                  </a:lnTo>
                  <a:lnTo>
                    <a:pt x="489721" y="146152"/>
                  </a:lnTo>
                  <a:lnTo>
                    <a:pt x="447118" y="160077"/>
                  </a:lnTo>
                  <a:lnTo>
                    <a:pt x="396042" y="170692"/>
                  </a:lnTo>
                  <a:lnTo>
                    <a:pt x="338145" y="177457"/>
                  </a:lnTo>
                  <a:lnTo>
                    <a:pt x="275081" y="179832"/>
                  </a:lnTo>
                  <a:lnTo>
                    <a:pt x="212018" y="177457"/>
                  </a:lnTo>
                  <a:lnTo>
                    <a:pt x="154121" y="170692"/>
                  </a:lnTo>
                  <a:lnTo>
                    <a:pt x="103045" y="160077"/>
                  </a:lnTo>
                  <a:lnTo>
                    <a:pt x="60442" y="146152"/>
                  </a:lnTo>
                  <a:lnTo>
                    <a:pt x="7266" y="110532"/>
                  </a:lnTo>
                  <a:lnTo>
                    <a:pt x="0" y="89916"/>
                  </a:lnTo>
                  <a:close/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71499" y="4911979"/>
            <a:ext cx="1139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warehouse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19459" y="1743549"/>
            <a:ext cx="325755" cy="365125"/>
            <a:chOff x="1819459" y="1743549"/>
            <a:chExt cx="325755" cy="365125"/>
          </a:xfrm>
        </p:grpSpPr>
        <p:sp>
          <p:nvSpPr>
            <p:cNvPr id="51" name="object 51"/>
            <p:cNvSpPr/>
            <p:nvPr/>
          </p:nvSpPr>
          <p:spPr>
            <a:xfrm>
              <a:off x="2042149" y="1745224"/>
              <a:ext cx="74930" cy="360045"/>
            </a:xfrm>
            <a:custGeom>
              <a:avLst/>
              <a:gdLst/>
              <a:ahLst/>
              <a:cxnLst/>
              <a:rect l="l" t="t" r="r" b="b"/>
              <a:pathLst>
                <a:path w="74930" h="360044">
                  <a:moveTo>
                    <a:pt x="74718" y="0"/>
                  </a:moveTo>
                  <a:lnTo>
                    <a:pt x="0" y="0"/>
                  </a:lnTo>
                  <a:lnTo>
                    <a:pt x="0" y="360008"/>
                  </a:lnTo>
                  <a:lnTo>
                    <a:pt x="74718" y="360008"/>
                  </a:lnTo>
                  <a:lnTo>
                    <a:pt x="74718" y="339915"/>
                  </a:lnTo>
                  <a:lnTo>
                    <a:pt x="20512" y="339914"/>
                  </a:lnTo>
                  <a:lnTo>
                    <a:pt x="20512" y="23443"/>
                  </a:lnTo>
                  <a:lnTo>
                    <a:pt x="74718" y="23444"/>
                  </a:lnTo>
                  <a:lnTo>
                    <a:pt x="74718" y="0"/>
                  </a:lnTo>
                  <a:close/>
                </a:path>
                <a:path w="74930" h="360044">
                  <a:moveTo>
                    <a:pt x="74718" y="23444"/>
                  </a:moveTo>
                  <a:lnTo>
                    <a:pt x="55672" y="23444"/>
                  </a:lnTo>
                  <a:lnTo>
                    <a:pt x="55672" y="339914"/>
                  </a:lnTo>
                  <a:lnTo>
                    <a:pt x="74718" y="339915"/>
                  </a:lnTo>
                  <a:lnTo>
                    <a:pt x="74718" y="23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480" y="1859093"/>
              <a:ext cx="167008" cy="24948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19459" y="1743549"/>
              <a:ext cx="325755" cy="365125"/>
            </a:xfrm>
            <a:custGeom>
              <a:avLst/>
              <a:gdLst/>
              <a:ahLst/>
              <a:cxnLst/>
              <a:rect l="l" t="t" r="r" b="b"/>
              <a:pathLst>
                <a:path w="325755" h="365125">
                  <a:moveTo>
                    <a:pt x="19044" y="0"/>
                  </a:moveTo>
                  <a:lnTo>
                    <a:pt x="0" y="0"/>
                  </a:lnTo>
                  <a:lnTo>
                    <a:pt x="0" y="365032"/>
                  </a:lnTo>
                  <a:lnTo>
                    <a:pt x="325238" y="365033"/>
                  </a:lnTo>
                  <a:lnTo>
                    <a:pt x="325238" y="343265"/>
                  </a:lnTo>
                  <a:lnTo>
                    <a:pt x="19045" y="343264"/>
                  </a:lnTo>
                  <a:lnTo>
                    <a:pt x="1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566163" y="2176017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0795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Business intelligence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66947" y="4919853"/>
            <a:ext cx="67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199299" y="4168073"/>
            <a:ext cx="803275" cy="750570"/>
            <a:chOff x="3199299" y="4168073"/>
            <a:chExt cx="803275" cy="750570"/>
          </a:xfrm>
        </p:grpSpPr>
        <p:sp>
          <p:nvSpPr>
            <p:cNvPr id="57" name="object 57"/>
            <p:cNvSpPr/>
            <p:nvPr/>
          </p:nvSpPr>
          <p:spPr>
            <a:xfrm>
              <a:off x="3214423" y="4471630"/>
              <a:ext cx="774065" cy="31115"/>
            </a:xfrm>
            <a:custGeom>
              <a:avLst/>
              <a:gdLst/>
              <a:ahLst/>
              <a:cxnLst/>
              <a:rect l="l" t="t" r="r" b="b"/>
              <a:pathLst>
                <a:path w="774064" h="31114">
                  <a:moveTo>
                    <a:pt x="0" y="2758"/>
                  </a:moveTo>
                  <a:lnTo>
                    <a:pt x="43654" y="15249"/>
                  </a:lnTo>
                  <a:lnTo>
                    <a:pt x="88899" y="25415"/>
                  </a:lnTo>
                  <a:lnTo>
                    <a:pt x="134900" y="30498"/>
                  </a:lnTo>
                  <a:lnTo>
                    <a:pt x="181152" y="30498"/>
                  </a:lnTo>
                  <a:lnTo>
                    <a:pt x="227153" y="25415"/>
                  </a:lnTo>
                  <a:lnTo>
                    <a:pt x="272401" y="15249"/>
                  </a:lnTo>
                  <a:lnTo>
                    <a:pt x="317646" y="5083"/>
                  </a:lnTo>
                  <a:lnTo>
                    <a:pt x="363647" y="0"/>
                  </a:lnTo>
                  <a:lnTo>
                    <a:pt x="409903" y="0"/>
                  </a:lnTo>
                  <a:lnTo>
                    <a:pt x="455910" y="5083"/>
                  </a:lnTo>
                  <a:lnTo>
                    <a:pt x="501167" y="15249"/>
                  </a:lnTo>
                  <a:lnTo>
                    <a:pt x="546397" y="25415"/>
                  </a:lnTo>
                  <a:lnTo>
                    <a:pt x="592393" y="30498"/>
                  </a:lnTo>
                  <a:lnTo>
                    <a:pt x="638647" y="30498"/>
                  </a:lnTo>
                  <a:lnTo>
                    <a:pt x="684654" y="25415"/>
                  </a:lnTo>
                  <a:lnTo>
                    <a:pt x="729908" y="15249"/>
                  </a:lnTo>
                  <a:lnTo>
                    <a:pt x="773529" y="2758"/>
                  </a:lnTo>
                </a:path>
              </a:pathLst>
            </a:custGeom>
            <a:ln w="15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207438" y="4176212"/>
              <a:ext cx="787400" cy="734695"/>
            </a:xfrm>
            <a:custGeom>
              <a:avLst/>
              <a:gdLst/>
              <a:ahLst/>
              <a:cxnLst/>
              <a:rect l="l" t="t" r="r" b="b"/>
              <a:pathLst>
                <a:path w="787400" h="734695">
                  <a:moveTo>
                    <a:pt x="2910" y="322614"/>
                  </a:moveTo>
                  <a:lnTo>
                    <a:pt x="50639" y="336193"/>
                  </a:lnTo>
                  <a:lnTo>
                    <a:pt x="95884" y="346360"/>
                  </a:lnTo>
                  <a:lnTo>
                    <a:pt x="141884" y="351443"/>
                  </a:lnTo>
                  <a:lnTo>
                    <a:pt x="188136" y="351443"/>
                  </a:lnTo>
                  <a:lnTo>
                    <a:pt x="234138" y="346360"/>
                  </a:lnTo>
                  <a:lnTo>
                    <a:pt x="279385" y="336193"/>
                  </a:lnTo>
                  <a:lnTo>
                    <a:pt x="324631" y="326027"/>
                  </a:lnTo>
                  <a:lnTo>
                    <a:pt x="370632" y="320944"/>
                  </a:lnTo>
                  <a:lnTo>
                    <a:pt x="416887" y="320944"/>
                  </a:lnTo>
                  <a:lnTo>
                    <a:pt x="462894" y="326027"/>
                  </a:lnTo>
                  <a:lnTo>
                    <a:pt x="508151" y="336193"/>
                  </a:lnTo>
                  <a:lnTo>
                    <a:pt x="553382" y="346360"/>
                  </a:lnTo>
                  <a:lnTo>
                    <a:pt x="599377" y="351443"/>
                  </a:lnTo>
                  <a:lnTo>
                    <a:pt x="645632" y="351443"/>
                  </a:lnTo>
                  <a:lnTo>
                    <a:pt x="691639" y="346360"/>
                  </a:lnTo>
                  <a:lnTo>
                    <a:pt x="736893" y="336193"/>
                  </a:lnTo>
                  <a:lnTo>
                    <a:pt x="784594" y="322614"/>
                  </a:lnTo>
                </a:path>
                <a:path w="787400" h="734695">
                  <a:moveTo>
                    <a:pt x="786926" y="367150"/>
                  </a:moveTo>
                  <a:lnTo>
                    <a:pt x="783860" y="413201"/>
                  </a:lnTo>
                  <a:lnTo>
                    <a:pt x="774910" y="457545"/>
                  </a:lnTo>
                  <a:lnTo>
                    <a:pt x="760444" y="499838"/>
                  </a:lnTo>
                  <a:lnTo>
                    <a:pt x="740830" y="539736"/>
                  </a:lnTo>
                  <a:lnTo>
                    <a:pt x="716437" y="576896"/>
                  </a:lnTo>
                  <a:lnTo>
                    <a:pt x="687633" y="610972"/>
                  </a:lnTo>
                  <a:lnTo>
                    <a:pt x="654788" y="641621"/>
                  </a:lnTo>
                  <a:lnTo>
                    <a:pt x="618268" y="668498"/>
                  </a:lnTo>
                  <a:lnTo>
                    <a:pt x="578443" y="691261"/>
                  </a:lnTo>
                  <a:lnTo>
                    <a:pt x="535682" y="709564"/>
                  </a:lnTo>
                  <a:lnTo>
                    <a:pt x="490353" y="723063"/>
                  </a:lnTo>
                  <a:lnTo>
                    <a:pt x="442825" y="731415"/>
                  </a:lnTo>
                  <a:lnTo>
                    <a:pt x="393465" y="734276"/>
                  </a:lnTo>
                  <a:lnTo>
                    <a:pt x="344109" y="731415"/>
                  </a:lnTo>
                  <a:lnTo>
                    <a:pt x="296583" y="723063"/>
                  </a:lnTo>
                  <a:lnTo>
                    <a:pt x="251255" y="709564"/>
                  </a:lnTo>
                  <a:lnTo>
                    <a:pt x="208494" y="691261"/>
                  </a:lnTo>
                  <a:lnTo>
                    <a:pt x="168669" y="668498"/>
                  </a:lnTo>
                  <a:lnTo>
                    <a:pt x="132148" y="641621"/>
                  </a:lnTo>
                  <a:lnTo>
                    <a:pt x="99301" y="610972"/>
                  </a:lnTo>
                  <a:lnTo>
                    <a:pt x="70495" y="576896"/>
                  </a:lnTo>
                  <a:lnTo>
                    <a:pt x="46100" y="539736"/>
                  </a:lnTo>
                  <a:lnTo>
                    <a:pt x="26484" y="499838"/>
                  </a:lnTo>
                  <a:lnTo>
                    <a:pt x="12016" y="457545"/>
                  </a:lnTo>
                  <a:lnTo>
                    <a:pt x="3065" y="413201"/>
                  </a:lnTo>
                  <a:lnTo>
                    <a:pt x="0" y="367149"/>
                  </a:lnTo>
                  <a:lnTo>
                    <a:pt x="3065" y="321097"/>
                  </a:lnTo>
                  <a:lnTo>
                    <a:pt x="12016" y="276751"/>
                  </a:lnTo>
                  <a:lnTo>
                    <a:pt x="26484" y="234456"/>
                  </a:lnTo>
                  <a:lnTo>
                    <a:pt x="46100" y="194555"/>
                  </a:lnTo>
                  <a:lnTo>
                    <a:pt x="70495" y="157393"/>
                  </a:lnTo>
                  <a:lnTo>
                    <a:pt x="99300" y="123315"/>
                  </a:lnTo>
                  <a:lnTo>
                    <a:pt x="132148" y="92663"/>
                  </a:lnTo>
                  <a:lnTo>
                    <a:pt x="168669" y="65783"/>
                  </a:lnTo>
                  <a:lnTo>
                    <a:pt x="208494" y="43019"/>
                  </a:lnTo>
                  <a:lnTo>
                    <a:pt x="251255" y="24714"/>
                  </a:lnTo>
                  <a:lnTo>
                    <a:pt x="296582" y="11213"/>
                  </a:lnTo>
                  <a:lnTo>
                    <a:pt x="344109" y="2860"/>
                  </a:lnTo>
                  <a:lnTo>
                    <a:pt x="393465" y="0"/>
                  </a:lnTo>
                  <a:lnTo>
                    <a:pt x="442824" y="2860"/>
                  </a:lnTo>
                  <a:lnTo>
                    <a:pt x="490353" y="11213"/>
                  </a:lnTo>
                  <a:lnTo>
                    <a:pt x="535682" y="24714"/>
                  </a:lnTo>
                  <a:lnTo>
                    <a:pt x="578443" y="43019"/>
                  </a:lnTo>
                  <a:lnTo>
                    <a:pt x="618268" y="65784"/>
                  </a:lnTo>
                  <a:lnTo>
                    <a:pt x="654787" y="92664"/>
                  </a:lnTo>
                  <a:lnTo>
                    <a:pt x="687633" y="123315"/>
                  </a:lnTo>
                  <a:lnTo>
                    <a:pt x="716437" y="157394"/>
                  </a:lnTo>
                  <a:lnTo>
                    <a:pt x="740830" y="194555"/>
                  </a:lnTo>
                  <a:lnTo>
                    <a:pt x="760444" y="234456"/>
                  </a:lnTo>
                  <a:lnTo>
                    <a:pt x="774910" y="276751"/>
                  </a:lnTo>
                  <a:lnTo>
                    <a:pt x="783860" y="321097"/>
                  </a:lnTo>
                  <a:lnTo>
                    <a:pt x="786926" y="367150"/>
                  </a:lnTo>
                  <a:close/>
                </a:path>
              </a:pathLst>
            </a:custGeom>
            <a:ln w="162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82441" y="4536185"/>
            <a:ext cx="6216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10011000010010101110</a:t>
            </a:r>
            <a:endParaRPr kumimoji="0" sz="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01010101110010101000</a:t>
            </a:r>
            <a:endParaRPr kumimoji="0" sz="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01011111011010</a:t>
            </a:r>
            <a:endParaRPr kumimoji="0" sz="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0011110010110010110</a:t>
            </a:r>
            <a:endParaRPr kumimoji="0" sz="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0100011000010</a:t>
            </a:r>
            <a:endParaRPr kumimoji="0" sz="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93086" y="4434840"/>
            <a:ext cx="858519" cy="132715"/>
          </a:xfrm>
          <a:custGeom>
            <a:avLst/>
            <a:gdLst/>
            <a:ahLst/>
            <a:cxnLst/>
            <a:rect l="l" t="t" r="r" b="b"/>
            <a:pathLst>
              <a:path w="858519" h="132714">
                <a:moveTo>
                  <a:pt x="113792" y="0"/>
                </a:moveTo>
                <a:lnTo>
                  <a:pt x="0" y="66293"/>
                </a:lnTo>
                <a:lnTo>
                  <a:pt x="113792" y="132587"/>
                </a:lnTo>
                <a:lnTo>
                  <a:pt x="122555" y="130302"/>
                </a:lnTo>
                <a:lnTo>
                  <a:pt x="126492" y="123443"/>
                </a:lnTo>
                <a:lnTo>
                  <a:pt x="130429" y="116712"/>
                </a:lnTo>
                <a:lnTo>
                  <a:pt x="128143" y="107950"/>
                </a:lnTo>
                <a:lnTo>
                  <a:pt x="81033" y="80518"/>
                </a:lnTo>
                <a:lnTo>
                  <a:pt x="28448" y="80518"/>
                </a:lnTo>
                <a:lnTo>
                  <a:pt x="28448" y="51943"/>
                </a:lnTo>
                <a:lnTo>
                  <a:pt x="81250" y="51943"/>
                </a:lnTo>
                <a:lnTo>
                  <a:pt x="128143" y="24637"/>
                </a:lnTo>
                <a:lnTo>
                  <a:pt x="130429" y="15875"/>
                </a:lnTo>
                <a:lnTo>
                  <a:pt x="126492" y="9143"/>
                </a:lnTo>
                <a:lnTo>
                  <a:pt x="122555" y="2286"/>
                </a:lnTo>
                <a:lnTo>
                  <a:pt x="113792" y="0"/>
                </a:lnTo>
                <a:close/>
              </a:path>
              <a:path w="858519" h="132714">
                <a:moveTo>
                  <a:pt x="801728" y="66293"/>
                </a:moveTo>
                <a:lnTo>
                  <a:pt x="730250" y="107950"/>
                </a:lnTo>
                <a:lnTo>
                  <a:pt x="727963" y="116712"/>
                </a:lnTo>
                <a:lnTo>
                  <a:pt x="731901" y="123443"/>
                </a:lnTo>
                <a:lnTo>
                  <a:pt x="735838" y="130302"/>
                </a:lnTo>
                <a:lnTo>
                  <a:pt x="744601" y="132587"/>
                </a:lnTo>
                <a:lnTo>
                  <a:pt x="834000" y="80518"/>
                </a:lnTo>
                <a:lnTo>
                  <a:pt x="829944" y="80518"/>
                </a:lnTo>
                <a:lnTo>
                  <a:pt x="829944" y="78612"/>
                </a:lnTo>
                <a:lnTo>
                  <a:pt x="822832" y="78612"/>
                </a:lnTo>
                <a:lnTo>
                  <a:pt x="801728" y="66293"/>
                </a:lnTo>
                <a:close/>
              </a:path>
              <a:path w="858519" h="132714">
                <a:moveTo>
                  <a:pt x="81250" y="51943"/>
                </a:moveTo>
                <a:lnTo>
                  <a:pt x="28448" y="51943"/>
                </a:lnTo>
                <a:lnTo>
                  <a:pt x="28448" y="80518"/>
                </a:lnTo>
                <a:lnTo>
                  <a:pt x="81033" y="80518"/>
                </a:lnTo>
                <a:lnTo>
                  <a:pt x="77769" y="78612"/>
                </a:lnTo>
                <a:lnTo>
                  <a:pt x="35560" y="78612"/>
                </a:lnTo>
                <a:lnTo>
                  <a:pt x="35560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858519" h="132714">
                <a:moveTo>
                  <a:pt x="777142" y="51943"/>
                </a:moveTo>
                <a:lnTo>
                  <a:pt x="81250" y="51943"/>
                </a:lnTo>
                <a:lnTo>
                  <a:pt x="56664" y="66293"/>
                </a:lnTo>
                <a:lnTo>
                  <a:pt x="81033" y="80518"/>
                </a:lnTo>
                <a:lnTo>
                  <a:pt x="777359" y="80518"/>
                </a:lnTo>
                <a:lnTo>
                  <a:pt x="801728" y="66293"/>
                </a:lnTo>
                <a:lnTo>
                  <a:pt x="777142" y="51943"/>
                </a:lnTo>
                <a:close/>
              </a:path>
              <a:path w="858519" h="132714">
                <a:moveTo>
                  <a:pt x="833782" y="51943"/>
                </a:moveTo>
                <a:lnTo>
                  <a:pt x="829944" y="51943"/>
                </a:lnTo>
                <a:lnTo>
                  <a:pt x="829944" y="80518"/>
                </a:lnTo>
                <a:lnTo>
                  <a:pt x="834000" y="80518"/>
                </a:lnTo>
                <a:lnTo>
                  <a:pt x="858393" y="66293"/>
                </a:lnTo>
                <a:lnTo>
                  <a:pt x="833782" y="51943"/>
                </a:lnTo>
                <a:close/>
              </a:path>
              <a:path w="858519" h="132714">
                <a:moveTo>
                  <a:pt x="35560" y="53975"/>
                </a:moveTo>
                <a:lnTo>
                  <a:pt x="35560" y="78612"/>
                </a:lnTo>
                <a:lnTo>
                  <a:pt x="56664" y="66293"/>
                </a:lnTo>
                <a:lnTo>
                  <a:pt x="35560" y="53975"/>
                </a:lnTo>
                <a:close/>
              </a:path>
              <a:path w="858519" h="132714">
                <a:moveTo>
                  <a:pt x="56664" y="66293"/>
                </a:moveTo>
                <a:lnTo>
                  <a:pt x="35560" y="78612"/>
                </a:lnTo>
                <a:lnTo>
                  <a:pt x="77769" y="78612"/>
                </a:lnTo>
                <a:lnTo>
                  <a:pt x="56664" y="66293"/>
                </a:lnTo>
                <a:close/>
              </a:path>
              <a:path w="858519" h="132714">
                <a:moveTo>
                  <a:pt x="822832" y="53975"/>
                </a:moveTo>
                <a:lnTo>
                  <a:pt x="801728" y="66293"/>
                </a:lnTo>
                <a:lnTo>
                  <a:pt x="822832" y="78612"/>
                </a:lnTo>
                <a:lnTo>
                  <a:pt x="822832" y="53975"/>
                </a:lnTo>
                <a:close/>
              </a:path>
              <a:path w="858519" h="132714">
                <a:moveTo>
                  <a:pt x="829944" y="53975"/>
                </a:moveTo>
                <a:lnTo>
                  <a:pt x="822832" y="53975"/>
                </a:lnTo>
                <a:lnTo>
                  <a:pt x="822832" y="78612"/>
                </a:lnTo>
                <a:lnTo>
                  <a:pt x="829944" y="78612"/>
                </a:lnTo>
                <a:lnTo>
                  <a:pt x="829944" y="53975"/>
                </a:lnTo>
                <a:close/>
              </a:path>
              <a:path w="858519" h="132714">
                <a:moveTo>
                  <a:pt x="77769" y="53975"/>
                </a:moveTo>
                <a:lnTo>
                  <a:pt x="35560" y="53975"/>
                </a:lnTo>
                <a:lnTo>
                  <a:pt x="56664" y="66293"/>
                </a:lnTo>
                <a:lnTo>
                  <a:pt x="77769" y="53975"/>
                </a:lnTo>
                <a:close/>
              </a:path>
              <a:path w="858519" h="132714">
                <a:moveTo>
                  <a:pt x="744601" y="0"/>
                </a:moveTo>
                <a:lnTo>
                  <a:pt x="735838" y="2286"/>
                </a:lnTo>
                <a:lnTo>
                  <a:pt x="731901" y="9143"/>
                </a:lnTo>
                <a:lnTo>
                  <a:pt x="727963" y="15875"/>
                </a:lnTo>
                <a:lnTo>
                  <a:pt x="730250" y="24637"/>
                </a:lnTo>
                <a:lnTo>
                  <a:pt x="801728" y="66293"/>
                </a:lnTo>
                <a:lnTo>
                  <a:pt x="822832" y="53975"/>
                </a:lnTo>
                <a:lnTo>
                  <a:pt x="829944" y="53975"/>
                </a:lnTo>
                <a:lnTo>
                  <a:pt x="829944" y="51943"/>
                </a:lnTo>
                <a:lnTo>
                  <a:pt x="833782" y="51943"/>
                </a:lnTo>
                <a:lnTo>
                  <a:pt x="74460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54196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4" y="56664"/>
                </a:moveTo>
                <a:lnTo>
                  <a:pt x="51942" y="81250"/>
                </a:lnTo>
                <a:lnTo>
                  <a:pt x="51942" y="289051"/>
                </a:lnTo>
                <a:lnTo>
                  <a:pt x="80517" y="289051"/>
                </a:lnTo>
                <a:lnTo>
                  <a:pt x="80517" y="81033"/>
                </a:lnTo>
                <a:lnTo>
                  <a:pt x="66294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42" y="81250"/>
                </a:lnTo>
                <a:lnTo>
                  <a:pt x="51942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7" y="28447"/>
                </a:lnTo>
                <a:lnTo>
                  <a:pt x="80517" y="81033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7" y="28447"/>
                </a:moveTo>
                <a:lnTo>
                  <a:pt x="51942" y="28447"/>
                </a:lnTo>
                <a:lnTo>
                  <a:pt x="51942" y="81250"/>
                </a:lnTo>
                <a:lnTo>
                  <a:pt x="66294" y="56664"/>
                </a:lnTo>
                <a:lnTo>
                  <a:pt x="53975" y="35559"/>
                </a:lnTo>
                <a:lnTo>
                  <a:pt x="80517" y="35559"/>
                </a:lnTo>
                <a:lnTo>
                  <a:pt x="80517" y="28447"/>
                </a:lnTo>
                <a:close/>
              </a:path>
              <a:path w="132714" h="289560">
                <a:moveTo>
                  <a:pt x="80517" y="35559"/>
                </a:moveTo>
                <a:lnTo>
                  <a:pt x="78612" y="35559"/>
                </a:lnTo>
                <a:lnTo>
                  <a:pt x="66294" y="56664"/>
                </a:lnTo>
                <a:lnTo>
                  <a:pt x="80517" y="81033"/>
                </a:lnTo>
                <a:lnTo>
                  <a:pt x="80517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4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77539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70" y="289051"/>
                </a:lnTo>
                <a:lnTo>
                  <a:pt x="80645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4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3" name="object 6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1103" y="5515355"/>
            <a:ext cx="496824" cy="33070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864357" y="5516117"/>
            <a:ext cx="220979" cy="341630"/>
          </a:xfrm>
          <a:custGeom>
            <a:avLst/>
            <a:gdLst/>
            <a:ahLst/>
            <a:cxnLst/>
            <a:rect l="l" t="t" r="r" b="b"/>
            <a:pathLst>
              <a:path w="220980" h="341629">
                <a:moveTo>
                  <a:pt x="0" y="341375"/>
                </a:moveTo>
                <a:lnTo>
                  <a:pt x="220980" y="341375"/>
                </a:lnTo>
                <a:lnTo>
                  <a:pt x="22098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  <a:path w="220980" h="341629">
                <a:moveTo>
                  <a:pt x="7619" y="56387"/>
                </a:moveTo>
                <a:lnTo>
                  <a:pt x="216408" y="56387"/>
                </a:lnTo>
              </a:path>
              <a:path w="220980" h="341629">
                <a:moveTo>
                  <a:pt x="7619" y="284987"/>
                </a:moveTo>
                <a:lnTo>
                  <a:pt x="216408" y="284987"/>
                </a:lnTo>
              </a:path>
              <a:path w="220980" h="341629">
                <a:moveTo>
                  <a:pt x="89916" y="30479"/>
                </a:moveTo>
                <a:lnTo>
                  <a:pt x="135636" y="30479"/>
                </a:lnTo>
              </a:path>
              <a:path w="220980" h="341629">
                <a:moveTo>
                  <a:pt x="97536" y="313943"/>
                </a:moveTo>
                <a:lnTo>
                  <a:pt x="128016" y="31394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361182" y="5517641"/>
            <a:ext cx="213360" cy="341630"/>
          </a:xfrm>
          <a:custGeom>
            <a:avLst/>
            <a:gdLst/>
            <a:ahLst/>
            <a:cxnLst/>
            <a:rect l="l" t="t" r="r" b="b"/>
            <a:pathLst>
              <a:path w="213360" h="341629">
                <a:moveTo>
                  <a:pt x="0" y="341376"/>
                </a:moveTo>
                <a:lnTo>
                  <a:pt x="213359" y="341376"/>
                </a:lnTo>
                <a:lnTo>
                  <a:pt x="213359" y="77876"/>
                </a:lnTo>
                <a:lnTo>
                  <a:pt x="133350" y="77876"/>
                </a:lnTo>
                <a:lnTo>
                  <a:pt x="133350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  <a:path w="213360" h="341629">
                <a:moveTo>
                  <a:pt x="213359" y="80772"/>
                </a:moveTo>
                <a:lnTo>
                  <a:pt x="213359" y="74307"/>
                </a:lnTo>
                <a:lnTo>
                  <a:pt x="140715" y="0"/>
                </a:lnTo>
                <a:lnTo>
                  <a:pt x="13106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01798" y="5861710"/>
            <a:ext cx="2023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Devices</a:t>
            </a:r>
            <a:r>
              <a:rPr kumimoji="0" sz="1200" b="0" i="0" u="none" strike="noStrike" kern="0" cap="none" spc="3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Web</a:t>
            </a:r>
            <a:r>
              <a:rPr kumimoji="0" sz="1200" b="0" i="0" u="none" strike="noStrike" kern="0" cap="none" spc="40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Sensors</a:t>
            </a:r>
            <a:r>
              <a:rPr kumimoji="0" sz="1200" b="0" i="0" u="none" strike="noStrike" kern="0" cap="none" spc="2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Social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90569" y="5558028"/>
            <a:ext cx="365125" cy="203835"/>
            <a:chOff x="3790569" y="5558028"/>
            <a:chExt cx="365125" cy="203835"/>
          </a:xfrm>
        </p:grpSpPr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6957" y="5639943"/>
              <a:ext cx="249173" cy="12192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800094" y="5567553"/>
              <a:ext cx="346075" cy="72390"/>
            </a:xfrm>
            <a:custGeom>
              <a:avLst/>
              <a:gdLst/>
              <a:ahLst/>
              <a:cxnLst/>
              <a:rect l="l" t="t" r="r" b="b"/>
              <a:pathLst>
                <a:path w="346075" h="72389">
                  <a:moveTo>
                    <a:pt x="345947" y="72009"/>
                  </a:moveTo>
                  <a:lnTo>
                    <a:pt x="307548" y="40505"/>
                  </a:lnTo>
                  <a:lnTo>
                    <a:pt x="264997" y="18002"/>
                  </a:lnTo>
                  <a:lnTo>
                    <a:pt x="219677" y="4500"/>
                  </a:lnTo>
                  <a:lnTo>
                    <a:pt x="172974" y="0"/>
                  </a:lnTo>
                  <a:lnTo>
                    <a:pt x="126270" y="4500"/>
                  </a:lnTo>
                  <a:lnTo>
                    <a:pt x="80950" y="18002"/>
                  </a:lnTo>
                  <a:lnTo>
                    <a:pt x="38399" y="40505"/>
                  </a:lnTo>
                  <a:lnTo>
                    <a:pt x="0" y="7200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52272" y="3781044"/>
            <a:ext cx="3930650" cy="28067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1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catalog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33344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6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2" y="122555"/>
                </a:lnTo>
                <a:lnTo>
                  <a:pt x="132588" y="113792"/>
                </a:lnTo>
                <a:lnTo>
                  <a:pt x="128651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16173" y="2201036"/>
            <a:ext cx="603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Machine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714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092886" y="1745499"/>
            <a:ext cx="254635" cy="406400"/>
            <a:chOff x="3092886" y="1745499"/>
            <a:chExt cx="254635" cy="406400"/>
          </a:xfrm>
        </p:grpSpPr>
        <p:sp>
          <p:nvSpPr>
            <p:cNvPr id="74" name="object 74"/>
            <p:cNvSpPr/>
            <p:nvPr/>
          </p:nvSpPr>
          <p:spPr>
            <a:xfrm>
              <a:off x="3092886" y="1745499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127312" y="0"/>
                  </a:moveTo>
                  <a:lnTo>
                    <a:pt x="77580" y="10290"/>
                  </a:lnTo>
                  <a:lnTo>
                    <a:pt x="37132" y="38417"/>
                  </a:lnTo>
                  <a:lnTo>
                    <a:pt x="9946" y="80268"/>
                  </a:lnTo>
                  <a:lnTo>
                    <a:pt x="0" y="131725"/>
                  </a:lnTo>
                  <a:lnTo>
                    <a:pt x="5040" y="166142"/>
                  </a:lnTo>
                  <a:lnTo>
                    <a:pt x="17682" y="195526"/>
                  </a:lnTo>
                  <a:lnTo>
                    <a:pt x="34314" y="220481"/>
                  </a:lnTo>
                  <a:lnTo>
                    <a:pt x="51278" y="241497"/>
                  </a:lnTo>
                  <a:lnTo>
                    <a:pt x="58047" y="248869"/>
                  </a:lnTo>
                  <a:lnTo>
                    <a:pt x="64319" y="256585"/>
                  </a:lnTo>
                  <a:lnTo>
                    <a:pt x="68933" y="263617"/>
                  </a:lnTo>
                  <a:lnTo>
                    <a:pt x="70729" y="268934"/>
                  </a:lnTo>
                  <a:lnTo>
                    <a:pt x="76808" y="294318"/>
                  </a:lnTo>
                  <a:lnTo>
                    <a:pt x="91506" y="307354"/>
                  </a:lnTo>
                  <a:lnTo>
                    <a:pt x="109520" y="312156"/>
                  </a:lnTo>
                  <a:lnTo>
                    <a:pt x="125544" y="312842"/>
                  </a:lnTo>
                  <a:lnTo>
                    <a:pt x="127312" y="312842"/>
                  </a:lnTo>
                  <a:lnTo>
                    <a:pt x="136846" y="312756"/>
                  </a:lnTo>
                  <a:lnTo>
                    <a:pt x="178811" y="293861"/>
                  </a:lnTo>
                  <a:lnTo>
                    <a:pt x="180552" y="289059"/>
                  </a:lnTo>
                  <a:lnTo>
                    <a:pt x="127312" y="289059"/>
                  </a:lnTo>
                  <a:lnTo>
                    <a:pt x="109381" y="288230"/>
                  </a:lnTo>
                  <a:lnTo>
                    <a:pt x="99242" y="285171"/>
                  </a:lnTo>
                  <a:lnTo>
                    <a:pt x="94738" y="279025"/>
                  </a:lnTo>
                  <a:lnTo>
                    <a:pt x="93715" y="268934"/>
                  </a:lnTo>
                  <a:lnTo>
                    <a:pt x="91837" y="258213"/>
                  </a:lnTo>
                  <a:lnTo>
                    <a:pt x="86642" y="247667"/>
                  </a:lnTo>
                  <a:lnTo>
                    <a:pt x="78796" y="236779"/>
                  </a:lnTo>
                  <a:lnTo>
                    <a:pt x="52826" y="205790"/>
                  </a:lnTo>
                  <a:lnTo>
                    <a:pt x="38017" y="183635"/>
                  </a:lnTo>
                  <a:lnTo>
                    <a:pt x="27186" y="158393"/>
                  </a:lnTo>
                  <a:lnTo>
                    <a:pt x="22987" y="129891"/>
                  </a:lnTo>
                  <a:lnTo>
                    <a:pt x="31331" y="87555"/>
                  </a:lnTo>
                  <a:lnTo>
                    <a:pt x="53931" y="53282"/>
                  </a:lnTo>
                  <a:lnTo>
                    <a:pt x="87140" y="30329"/>
                  </a:lnTo>
                  <a:lnTo>
                    <a:pt x="127312" y="21954"/>
                  </a:lnTo>
                  <a:lnTo>
                    <a:pt x="193819" y="21954"/>
                  </a:lnTo>
                  <a:lnTo>
                    <a:pt x="177046" y="10290"/>
                  </a:lnTo>
                  <a:lnTo>
                    <a:pt x="127312" y="0"/>
                  </a:lnTo>
                  <a:close/>
                </a:path>
                <a:path w="254635" h="313055">
                  <a:moveTo>
                    <a:pt x="193819" y="21954"/>
                  </a:moveTo>
                  <a:lnTo>
                    <a:pt x="127312" y="21954"/>
                  </a:lnTo>
                  <a:lnTo>
                    <a:pt x="168229" y="30587"/>
                  </a:lnTo>
                  <a:lnTo>
                    <a:pt x="201354" y="53970"/>
                  </a:lnTo>
                  <a:lnTo>
                    <a:pt x="223538" y="88329"/>
                  </a:lnTo>
                  <a:lnTo>
                    <a:pt x="231633" y="129891"/>
                  </a:lnTo>
                  <a:lnTo>
                    <a:pt x="227434" y="158394"/>
                  </a:lnTo>
                  <a:lnTo>
                    <a:pt x="216605" y="183636"/>
                  </a:lnTo>
                  <a:lnTo>
                    <a:pt x="201798" y="205790"/>
                  </a:lnTo>
                  <a:lnTo>
                    <a:pt x="175831" y="236779"/>
                  </a:lnTo>
                  <a:lnTo>
                    <a:pt x="167986" y="247667"/>
                  </a:lnTo>
                  <a:lnTo>
                    <a:pt x="162792" y="258213"/>
                  </a:lnTo>
                  <a:lnTo>
                    <a:pt x="160914" y="268934"/>
                  </a:lnTo>
                  <a:lnTo>
                    <a:pt x="160914" y="281741"/>
                  </a:lnTo>
                  <a:lnTo>
                    <a:pt x="155609" y="283571"/>
                  </a:lnTo>
                  <a:lnTo>
                    <a:pt x="127312" y="289059"/>
                  </a:lnTo>
                  <a:lnTo>
                    <a:pt x="180552" y="289059"/>
                  </a:lnTo>
                  <a:lnTo>
                    <a:pt x="182594" y="283428"/>
                  </a:lnTo>
                  <a:lnTo>
                    <a:pt x="183891" y="270764"/>
                  </a:lnTo>
                  <a:lnTo>
                    <a:pt x="185687" y="266475"/>
                  </a:lnTo>
                  <a:lnTo>
                    <a:pt x="190302" y="259784"/>
                  </a:lnTo>
                  <a:lnTo>
                    <a:pt x="196576" y="251721"/>
                  </a:lnTo>
                  <a:lnTo>
                    <a:pt x="203351" y="243316"/>
                  </a:lnTo>
                  <a:lnTo>
                    <a:pt x="220314" y="221249"/>
                  </a:lnTo>
                  <a:lnTo>
                    <a:pt x="236945" y="195754"/>
                  </a:lnTo>
                  <a:lnTo>
                    <a:pt x="249601" y="166113"/>
                  </a:lnTo>
                  <a:lnTo>
                    <a:pt x="254625" y="131726"/>
                  </a:lnTo>
                  <a:lnTo>
                    <a:pt x="244679" y="80268"/>
                  </a:lnTo>
                  <a:lnTo>
                    <a:pt x="217494" y="38418"/>
                  </a:lnTo>
                  <a:lnTo>
                    <a:pt x="193819" y="21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1847" y="1871736"/>
              <a:ext cx="109625" cy="2799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660298" y="3316351"/>
            <a:ext cx="81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DW</a:t>
            </a:r>
            <a:r>
              <a:rPr kumimoji="0" sz="12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queries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46759" y="3014547"/>
            <a:ext cx="243840" cy="285750"/>
          </a:xfrm>
          <a:custGeom>
            <a:avLst/>
            <a:gdLst/>
            <a:ahLst/>
            <a:cxnLst/>
            <a:rect l="l" t="t" r="r" b="b"/>
            <a:pathLst>
              <a:path w="243840" h="285750">
                <a:moveTo>
                  <a:pt x="75958" y="162128"/>
                </a:moveTo>
                <a:lnTo>
                  <a:pt x="58940" y="162128"/>
                </a:lnTo>
                <a:lnTo>
                  <a:pt x="58940" y="235216"/>
                </a:lnTo>
                <a:lnTo>
                  <a:pt x="75958" y="235216"/>
                </a:lnTo>
                <a:lnTo>
                  <a:pt x="75958" y="162128"/>
                </a:lnTo>
                <a:close/>
              </a:path>
              <a:path w="243840" h="285750">
                <a:moveTo>
                  <a:pt x="111315" y="180733"/>
                </a:moveTo>
                <a:lnTo>
                  <a:pt x="94297" y="180733"/>
                </a:lnTo>
                <a:lnTo>
                  <a:pt x="94297" y="233895"/>
                </a:lnTo>
                <a:lnTo>
                  <a:pt x="111315" y="233895"/>
                </a:lnTo>
                <a:lnTo>
                  <a:pt x="111315" y="180733"/>
                </a:lnTo>
                <a:close/>
              </a:path>
              <a:path w="243840" h="285750">
                <a:moveTo>
                  <a:pt x="147980" y="114287"/>
                </a:moveTo>
                <a:lnTo>
                  <a:pt x="130962" y="114287"/>
                </a:lnTo>
                <a:lnTo>
                  <a:pt x="130962" y="235216"/>
                </a:lnTo>
                <a:lnTo>
                  <a:pt x="147980" y="235216"/>
                </a:lnTo>
                <a:lnTo>
                  <a:pt x="147980" y="114287"/>
                </a:lnTo>
                <a:close/>
              </a:path>
              <a:path w="243840" h="285750">
                <a:moveTo>
                  <a:pt x="183349" y="136880"/>
                </a:moveTo>
                <a:lnTo>
                  <a:pt x="166319" y="136880"/>
                </a:lnTo>
                <a:lnTo>
                  <a:pt x="166319" y="233895"/>
                </a:lnTo>
                <a:lnTo>
                  <a:pt x="183349" y="233895"/>
                </a:lnTo>
                <a:lnTo>
                  <a:pt x="183349" y="136880"/>
                </a:lnTo>
                <a:close/>
              </a:path>
              <a:path w="243840" h="285750">
                <a:moveTo>
                  <a:pt x="243586" y="43853"/>
                </a:moveTo>
                <a:lnTo>
                  <a:pt x="242074" y="36233"/>
                </a:lnTo>
                <a:lnTo>
                  <a:pt x="236385" y="27736"/>
                </a:lnTo>
                <a:lnTo>
                  <a:pt x="224802" y="18999"/>
                </a:lnTo>
                <a:lnTo>
                  <a:pt x="223939" y="18630"/>
                </a:lnTo>
                <a:lnTo>
                  <a:pt x="223939" y="43853"/>
                </a:lnTo>
                <a:lnTo>
                  <a:pt x="223939" y="48831"/>
                </a:lnTo>
                <a:lnTo>
                  <a:pt x="223939" y="69088"/>
                </a:lnTo>
                <a:lnTo>
                  <a:pt x="223939" y="240538"/>
                </a:lnTo>
                <a:lnTo>
                  <a:pt x="217538" y="248615"/>
                </a:lnTo>
                <a:lnTo>
                  <a:pt x="198247" y="257314"/>
                </a:lnTo>
                <a:lnTo>
                  <a:pt x="165938" y="264274"/>
                </a:lnTo>
                <a:lnTo>
                  <a:pt x="120484" y="267119"/>
                </a:lnTo>
                <a:lnTo>
                  <a:pt x="75044" y="264274"/>
                </a:lnTo>
                <a:lnTo>
                  <a:pt x="42735" y="257314"/>
                </a:lnTo>
                <a:lnTo>
                  <a:pt x="23431" y="248615"/>
                </a:lnTo>
                <a:lnTo>
                  <a:pt x="17030" y="240538"/>
                </a:lnTo>
                <a:lnTo>
                  <a:pt x="17030" y="67932"/>
                </a:lnTo>
                <a:lnTo>
                  <a:pt x="18796" y="69265"/>
                </a:lnTo>
                <a:lnTo>
                  <a:pt x="37985" y="77076"/>
                </a:lnTo>
                <a:lnTo>
                  <a:pt x="55867" y="81534"/>
                </a:lnTo>
                <a:lnTo>
                  <a:pt x="75958" y="84886"/>
                </a:lnTo>
                <a:lnTo>
                  <a:pt x="98018" y="86982"/>
                </a:lnTo>
                <a:lnTo>
                  <a:pt x="121793" y="87706"/>
                </a:lnTo>
                <a:lnTo>
                  <a:pt x="145021" y="86982"/>
                </a:lnTo>
                <a:lnTo>
                  <a:pt x="167144" y="84886"/>
                </a:lnTo>
                <a:lnTo>
                  <a:pt x="187540" y="81534"/>
                </a:lnTo>
                <a:lnTo>
                  <a:pt x="205613" y="77076"/>
                </a:lnTo>
                <a:lnTo>
                  <a:pt x="223939" y="69088"/>
                </a:lnTo>
                <a:lnTo>
                  <a:pt x="223939" y="48831"/>
                </a:lnTo>
                <a:lnTo>
                  <a:pt x="221322" y="51498"/>
                </a:lnTo>
                <a:lnTo>
                  <a:pt x="213296" y="56184"/>
                </a:lnTo>
                <a:lnTo>
                  <a:pt x="164515" y="67779"/>
                </a:lnTo>
                <a:lnTo>
                  <a:pt x="121793" y="70434"/>
                </a:lnTo>
                <a:lnTo>
                  <a:pt x="76149" y="67589"/>
                </a:lnTo>
                <a:lnTo>
                  <a:pt x="43383" y="60629"/>
                </a:lnTo>
                <a:lnTo>
                  <a:pt x="23634" y="51930"/>
                </a:lnTo>
                <a:lnTo>
                  <a:pt x="17030" y="43853"/>
                </a:lnTo>
                <a:lnTo>
                  <a:pt x="18135" y="40970"/>
                </a:lnTo>
                <a:lnTo>
                  <a:pt x="57480" y="22885"/>
                </a:lnTo>
                <a:lnTo>
                  <a:pt x="97142" y="17983"/>
                </a:lnTo>
                <a:lnTo>
                  <a:pt x="119176" y="17272"/>
                </a:lnTo>
                <a:lnTo>
                  <a:pt x="164833" y="20116"/>
                </a:lnTo>
                <a:lnTo>
                  <a:pt x="197586" y="27076"/>
                </a:lnTo>
                <a:lnTo>
                  <a:pt x="217335" y="35775"/>
                </a:lnTo>
                <a:lnTo>
                  <a:pt x="223939" y="43853"/>
                </a:lnTo>
                <a:lnTo>
                  <a:pt x="223939" y="18630"/>
                </a:lnTo>
                <a:lnTo>
                  <a:pt x="187731" y="6172"/>
                </a:lnTo>
                <a:lnTo>
                  <a:pt x="145567" y="723"/>
                </a:lnTo>
                <a:lnTo>
                  <a:pt x="121793" y="0"/>
                </a:lnTo>
                <a:lnTo>
                  <a:pt x="97828" y="723"/>
                </a:lnTo>
                <a:lnTo>
                  <a:pt x="55308" y="6172"/>
                </a:lnTo>
                <a:lnTo>
                  <a:pt x="18796" y="18999"/>
                </a:lnTo>
                <a:lnTo>
                  <a:pt x="0" y="43853"/>
                </a:lnTo>
                <a:lnTo>
                  <a:pt x="0" y="241858"/>
                </a:lnTo>
                <a:lnTo>
                  <a:pt x="37985" y="275094"/>
                </a:lnTo>
                <a:lnTo>
                  <a:pt x="75958" y="282892"/>
                </a:lnTo>
                <a:lnTo>
                  <a:pt x="121793" y="285724"/>
                </a:lnTo>
                <a:lnTo>
                  <a:pt x="145021" y="284975"/>
                </a:lnTo>
                <a:lnTo>
                  <a:pt x="187540" y="278993"/>
                </a:lnTo>
                <a:lnTo>
                  <a:pt x="224802" y="265391"/>
                </a:lnTo>
                <a:lnTo>
                  <a:pt x="243586" y="240538"/>
                </a:lnTo>
                <a:lnTo>
                  <a:pt x="243586" y="43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95450" y="3311778"/>
            <a:ext cx="76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8191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Big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processing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48129" y="3003257"/>
            <a:ext cx="257810" cy="295275"/>
          </a:xfrm>
          <a:custGeom>
            <a:avLst/>
            <a:gdLst/>
            <a:ahLst/>
            <a:cxnLst/>
            <a:rect l="l" t="t" r="r" b="b"/>
            <a:pathLst>
              <a:path w="257810" h="295275">
                <a:moveTo>
                  <a:pt x="65062" y="49377"/>
                </a:moveTo>
                <a:lnTo>
                  <a:pt x="60985" y="45262"/>
                </a:lnTo>
                <a:lnTo>
                  <a:pt x="56921" y="46634"/>
                </a:lnTo>
                <a:lnTo>
                  <a:pt x="52857" y="46634"/>
                </a:lnTo>
                <a:lnTo>
                  <a:pt x="50152" y="49377"/>
                </a:lnTo>
                <a:lnTo>
                  <a:pt x="50152" y="56235"/>
                </a:lnTo>
                <a:lnTo>
                  <a:pt x="54216" y="60350"/>
                </a:lnTo>
                <a:lnTo>
                  <a:pt x="62344" y="60350"/>
                </a:lnTo>
                <a:lnTo>
                  <a:pt x="65062" y="57607"/>
                </a:lnTo>
                <a:lnTo>
                  <a:pt x="65062" y="53492"/>
                </a:lnTo>
                <a:lnTo>
                  <a:pt x="65062" y="49377"/>
                </a:lnTo>
                <a:close/>
              </a:path>
              <a:path w="257810" h="295275">
                <a:moveTo>
                  <a:pt x="131483" y="27432"/>
                </a:moveTo>
                <a:lnTo>
                  <a:pt x="86741" y="27432"/>
                </a:lnTo>
                <a:lnTo>
                  <a:pt x="82677" y="31546"/>
                </a:lnTo>
                <a:lnTo>
                  <a:pt x="82677" y="41148"/>
                </a:lnTo>
                <a:lnTo>
                  <a:pt x="86741" y="45262"/>
                </a:lnTo>
                <a:lnTo>
                  <a:pt x="111150" y="45262"/>
                </a:lnTo>
                <a:lnTo>
                  <a:pt x="111150" y="130302"/>
                </a:lnTo>
                <a:lnTo>
                  <a:pt x="84035" y="130302"/>
                </a:lnTo>
                <a:lnTo>
                  <a:pt x="84035" y="116586"/>
                </a:lnTo>
                <a:lnTo>
                  <a:pt x="79971" y="112471"/>
                </a:lnTo>
                <a:lnTo>
                  <a:pt x="71831" y="112471"/>
                </a:lnTo>
                <a:lnTo>
                  <a:pt x="67767" y="115214"/>
                </a:lnTo>
                <a:lnTo>
                  <a:pt x="67767" y="148132"/>
                </a:lnTo>
                <a:lnTo>
                  <a:pt x="130124" y="148132"/>
                </a:lnTo>
                <a:lnTo>
                  <a:pt x="131483" y="148132"/>
                </a:lnTo>
                <a:lnTo>
                  <a:pt x="131483" y="27432"/>
                </a:lnTo>
                <a:close/>
              </a:path>
              <a:path w="257810" h="295275">
                <a:moveTo>
                  <a:pt x="257543" y="5486"/>
                </a:moveTo>
                <a:lnTo>
                  <a:pt x="252120" y="0"/>
                </a:lnTo>
                <a:lnTo>
                  <a:pt x="238569" y="0"/>
                </a:lnTo>
                <a:lnTo>
                  <a:pt x="238569" y="17830"/>
                </a:lnTo>
                <a:lnTo>
                  <a:pt x="238569" y="275691"/>
                </a:lnTo>
                <a:lnTo>
                  <a:pt x="237210" y="277063"/>
                </a:lnTo>
                <a:lnTo>
                  <a:pt x="201968" y="277063"/>
                </a:lnTo>
                <a:lnTo>
                  <a:pt x="201968" y="251002"/>
                </a:lnTo>
                <a:lnTo>
                  <a:pt x="201968" y="237286"/>
                </a:lnTo>
                <a:lnTo>
                  <a:pt x="199250" y="233172"/>
                </a:lnTo>
                <a:lnTo>
                  <a:pt x="109791" y="233172"/>
                </a:lnTo>
                <a:lnTo>
                  <a:pt x="105727" y="237286"/>
                </a:lnTo>
                <a:lnTo>
                  <a:pt x="104368" y="242773"/>
                </a:lnTo>
                <a:lnTo>
                  <a:pt x="104368" y="275691"/>
                </a:lnTo>
                <a:lnTo>
                  <a:pt x="103009" y="277063"/>
                </a:lnTo>
                <a:lnTo>
                  <a:pt x="69126" y="277063"/>
                </a:lnTo>
                <a:lnTo>
                  <a:pt x="67767" y="275691"/>
                </a:lnTo>
                <a:lnTo>
                  <a:pt x="67767" y="179679"/>
                </a:lnTo>
                <a:lnTo>
                  <a:pt x="67767" y="164592"/>
                </a:lnTo>
                <a:lnTo>
                  <a:pt x="65062" y="160477"/>
                </a:lnTo>
                <a:lnTo>
                  <a:pt x="33883" y="160477"/>
                </a:lnTo>
                <a:lnTo>
                  <a:pt x="29819" y="164592"/>
                </a:lnTo>
                <a:lnTo>
                  <a:pt x="29819" y="168706"/>
                </a:lnTo>
                <a:lnTo>
                  <a:pt x="21678" y="234543"/>
                </a:lnTo>
                <a:lnTo>
                  <a:pt x="17614" y="234543"/>
                </a:lnTo>
                <a:lnTo>
                  <a:pt x="17614" y="17830"/>
                </a:lnTo>
                <a:lnTo>
                  <a:pt x="238569" y="17830"/>
                </a:lnTo>
                <a:lnTo>
                  <a:pt x="238569" y="0"/>
                </a:lnTo>
                <a:lnTo>
                  <a:pt x="5410" y="0"/>
                </a:lnTo>
                <a:lnTo>
                  <a:pt x="0" y="6858"/>
                </a:lnTo>
                <a:lnTo>
                  <a:pt x="0" y="249631"/>
                </a:lnTo>
                <a:lnTo>
                  <a:pt x="2705" y="253746"/>
                </a:lnTo>
                <a:lnTo>
                  <a:pt x="33883" y="253746"/>
                </a:lnTo>
                <a:lnTo>
                  <a:pt x="37947" y="249631"/>
                </a:lnTo>
                <a:lnTo>
                  <a:pt x="37947" y="245516"/>
                </a:lnTo>
                <a:lnTo>
                  <a:pt x="39306" y="234543"/>
                </a:lnTo>
                <a:lnTo>
                  <a:pt x="46075" y="179679"/>
                </a:lnTo>
                <a:lnTo>
                  <a:pt x="51498" y="179679"/>
                </a:lnTo>
                <a:lnTo>
                  <a:pt x="51498" y="274320"/>
                </a:lnTo>
                <a:lnTo>
                  <a:pt x="52946" y="282168"/>
                </a:lnTo>
                <a:lnTo>
                  <a:pt x="56921" y="288721"/>
                </a:lnTo>
                <a:lnTo>
                  <a:pt x="62941" y="293217"/>
                </a:lnTo>
                <a:lnTo>
                  <a:pt x="70485" y="294894"/>
                </a:lnTo>
                <a:lnTo>
                  <a:pt x="104368" y="294894"/>
                </a:lnTo>
                <a:lnTo>
                  <a:pt x="123342" y="274320"/>
                </a:lnTo>
                <a:lnTo>
                  <a:pt x="123342" y="251002"/>
                </a:lnTo>
                <a:lnTo>
                  <a:pt x="184340" y="251002"/>
                </a:lnTo>
                <a:lnTo>
                  <a:pt x="184340" y="274320"/>
                </a:lnTo>
                <a:lnTo>
                  <a:pt x="185978" y="282168"/>
                </a:lnTo>
                <a:lnTo>
                  <a:pt x="190271" y="288721"/>
                </a:lnTo>
                <a:lnTo>
                  <a:pt x="196354" y="293217"/>
                </a:lnTo>
                <a:lnTo>
                  <a:pt x="203314" y="294894"/>
                </a:lnTo>
                <a:lnTo>
                  <a:pt x="238569" y="294894"/>
                </a:lnTo>
                <a:lnTo>
                  <a:pt x="246100" y="293217"/>
                </a:lnTo>
                <a:lnTo>
                  <a:pt x="252120" y="288721"/>
                </a:lnTo>
                <a:lnTo>
                  <a:pt x="256095" y="282168"/>
                </a:lnTo>
                <a:lnTo>
                  <a:pt x="257035" y="277063"/>
                </a:lnTo>
                <a:lnTo>
                  <a:pt x="257543" y="274320"/>
                </a:lnTo>
                <a:lnTo>
                  <a:pt x="257543" y="17830"/>
                </a:lnTo>
                <a:lnTo>
                  <a:pt x="257543" y="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0" name="object 8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4119" y="3029549"/>
            <a:ext cx="296197" cy="296026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2799969" y="3403219"/>
            <a:ext cx="1749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3625" algn="l"/>
              </a:tabLst>
              <a:defRPr/>
            </a:pPr>
            <a:r>
              <a:rPr kumimoji="0" sz="1800" b="0" i="0" u="none" strike="noStrike" kern="0" cap="none" spc="-15" normalizeH="0" baseline="462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Interactive</a:t>
            </a:r>
            <a:r>
              <a:rPr kumimoji="0" sz="1800" b="0" i="0" u="none" strike="noStrike" kern="0" cap="none" spc="0" normalizeH="0" baseline="4629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Real-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time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0025" y="3002660"/>
            <a:ext cx="383286" cy="250698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5099430" y="3889247"/>
            <a:ext cx="841375" cy="132715"/>
          </a:xfrm>
          <a:custGeom>
            <a:avLst/>
            <a:gdLst/>
            <a:ahLst/>
            <a:cxnLst/>
            <a:rect l="l" t="t" r="r" b="b"/>
            <a:pathLst>
              <a:path w="841375" h="132714">
                <a:moveTo>
                  <a:pt x="784329" y="66293"/>
                </a:moveTo>
                <a:lnTo>
                  <a:pt x="712851" y="107950"/>
                </a:lnTo>
                <a:lnTo>
                  <a:pt x="710565" y="116712"/>
                </a:lnTo>
                <a:lnTo>
                  <a:pt x="714502" y="123443"/>
                </a:lnTo>
                <a:lnTo>
                  <a:pt x="718566" y="130301"/>
                </a:lnTo>
                <a:lnTo>
                  <a:pt x="727202" y="132587"/>
                </a:lnTo>
                <a:lnTo>
                  <a:pt x="819868" y="78612"/>
                </a:lnTo>
                <a:lnTo>
                  <a:pt x="805434" y="78612"/>
                </a:lnTo>
                <a:lnTo>
                  <a:pt x="784329" y="66293"/>
                </a:lnTo>
                <a:close/>
              </a:path>
              <a:path w="841375" h="132714">
                <a:moveTo>
                  <a:pt x="759743" y="51943"/>
                </a:moveTo>
                <a:lnTo>
                  <a:pt x="6477" y="51943"/>
                </a:lnTo>
                <a:lnTo>
                  <a:pt x="0" y="58419"/>
                </a:lnTo>
                <a:lnTo>
                  <a:pt x="0" y="74168"/>
                </a:lnTo>
                <a:lnTo>
                  <a:pt x="6477" y="80518"/>
                </a:lnTo>
                <a:lnTo>
                  <a:pt x="759960" y="80518"/>
                </a:lnTo>
                <a:lnTo>
                  <a:pt x="784329" y="66293"/>
                </a:lnTo>
                <a:lnTo>
                  <a:pt x="759743" y="51943"/>
                </a:lnTo>
                <a:close/>
              </a:path>
              <a:path w="841375" h="132714">
                <a:moveTo>
                  <a:pt x="826065" y="74999"/>
                </a:moveTo>
                <a:lnTo>
                  <a:pt x="816601" y="80518"/>
                </a:lnTo>
                <a:lnTo>
                  <a:pt x="820547" y="80518"/>
                </a:lnTo>
                <a:lnTo>
                  <a:pt x="826065" y="74999"/>
                </a:lnTo>
                <a:close/>
              </a:path>
              <a:path w="841375" h="132714">
                <a:moveTo>
                  <a:pt x="805434" y="53975"/>
                </a:moveTo>
                <a:lnTo>
                  <a:pt x="784329" y="66293"/>
                </a:lnTo>
                <a:lnTo>
                  <a:pt x="805434" y="78612"/>
                </a:lnTo>
                <a:lnTo>
                  <a:pt x="805434" y="53975"/>
                </a:lnTo>
                <a:close/>
              </a:path>
              <a:path w="841375" h="132714">
                <a:moveTo>
                  <a:pt x="819868" y="53975"/>
                </a:moveTo>
                <a:lnTo>
                  <a:pt x="805434" y="53975"/>
                </a:lnTo>
                <a:lnTo>
                  <a:pt x="805434" y="78612"/>
                </a:lnTo>
                <a:lnTo>
                  <a:pt x="819868" y="78612"/>
                </a:lnTo>
                <a:lnTo>
                  <a:pt x="826065" y="74999"/>
                </a:lnTo>
                <a:lnTo>
                  <a:pt x="826897" y="74168"/>
                </a:lnTo>
                <a:lnTo>
                  <a:pt x="826897" y="58419"/>
                </a:lnTo>
                <a:lnTo>
                  <a:pt x="826103" y="57611"/>
                </a:lnTo>
                <a:lnTo>
                  <a:pt x="819868" y="53975"/>
                </a:lnTo>
                <a:close/>
              </a:path>
              <a:path w="841375" h="132714">
                <a:moveTo>
                  <a:pt x="826103" y="57611"/>
                </a:moveTo>
                <a:lnTo>
                  <a:pt x="826897" y="58419"/>
                </a:lnTo>
                <a:lnTo>
                  <a:pt x="826897" y="74168"/>
                </a:lnTo>
                <a:lnTo>
                  <a:pt x="826065" y="74999"/>
                </a:lnTo>
                <a:lnTo>
                  <a:pt x="840994" y="66293"/>
                </a:lnTo>
                <a:lnTo>
                  <a:pt x="826103" y="57611"/>
                </a:lnTo>
                <a:close/>
              </a:path>
              <a:path w="841375" h="132714">
                <a:moveTo>
                  <a:pt x="727202" y="0"/>
                </a:moveTo>
                <a:lnTo>
                  <a:pt x="718566" y="2285"/>
                </a:lnTo>
                <a:lnTo>
                  <a:pt x="714502" y="9143"/>
                </a:lnTo>
                <a:lnTo>
                  <a:pt x="710565" y="15875"/>
                </a:lnTo>
                <a:lnTo>
                  <a:pt x="712851" y="24637"/>
                </a:lnTo>
                <a:lnTo>
                  <a:pt x="784329" y="66293"/>
                </a:lnTo>
                <a:lnTo>
                  <a:pt x="805434" y="53975"/>
                </a:lnTo>
                <a:lnTo>
                  <a:pt x="819868" y="53975"/>
                </a:lnTo>
                <a:lnTo>
                  <a:pt x="727202" y="0"/>
                </a:lnTo>
                <a:close/>
              </a:path>
              <a:path w="841375" h="132714">
                <a:moveTo>
                  <a:pt x="820547" y="51943"/>
                </a:moveTo>
                <a:lnTo>
                  <a:pt x="816383" y="51943"/>
                </a:lnTo>
                <a:lnTo>
                  <a:pt x="826103" y="57611"/>
                </a:lnTo>
                <a:lnTo>
                  <a:pt x="820547" y="5194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360411" y="2405252"/>
            <a:ext cx="2964180" cy="2826385"/>
            <a:chOff x="7360411" y="2405252"/>
            <a:chExt cx="2964180" cy="2826385"/>
          </a:xfrm>
        </p:grpSpPr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75269" y="2420492"/>
              <a:ext cx="510539" cy="34048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4301" y="2405252"/>
              <a:ext cx="510540" cy="34048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81365" y="4878832"/>
              <a:ext cx="510539" cy="340487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294113" y="4891023"/>
              <a:ext cx="510539" cy="34048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60411" y="3528949"/>
              <a:ext cx="131826" cy="59474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92257" y="3520186"/>
              <a:ext cx="131825" cy="59486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843009" y="2681477"/>
              <a:ext cx="1022985" cy="933450"/>
            </a:xfrm>
            <a:custGeom>
              <a:avLst/>
              <a:gdLst/>
              <a:ahLst/>
              <a:cxnLst/>
              <a:rect l="l" t="t" r="r" b="b"/>
              <a:pathLst>
                <a:path w="1022984" h="933450">
                  <a:moveTo>
                    <a:pt x="0" y="694944"/>
                  </a:moveTo>
                  <a:lnTo>
                    <a:pt x="0" y="0"/>
                  </a:lnTo>
                </a:path>
                <a:path w="1022984" h="933450">
                  <a:moveTo>
                    <a:pt x="421894" y="933450"/>
                  </a:moveTo>
                  <a:lnTo>
                    <a:pt x="1022476" y="5867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9205467" y="4052823"/>
              <a:ext cx="720725" cy="416559"/>
            </a:xfrm>
            <a:custGeom>
              <a:avLst/>
              <a:gdLst/>
              <a:ahLst/>
              <a:cxnLst/>
              <a:rect l="l" t="t" r="r" b="b"/>
              <a:pathLst>
                <a:path w="720725" h="416560">
                  <a:moveTo>
                    <a:pt x="0" y="0"/>
                  </a:moveTo>
                  <a:lnTo>
                    <a:pt x="720598" y="416051"/>
                  </a:lnTo>
                </a:path>
              </a:pathLst>
            </a:custGeom>
            <a:ln w="31749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8843009" y="4216145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h="739139">
                  <a:moveTo>
                    <a:pt x="0" y="0"/>
                  </a:moveTo>
                  <a:lnTo>
                    <a:pt x="0" y="739139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7743189" y="3174365"/>
              <a:ext cx="745490" cy="1242060"/>
            </a:xfrm>
            <a:custGeom>
              <a:avLst/>
              <a:gdLst/>
              <a:ahLst/>
              <a:cxnLst/>
              <a:rect l="l" t="t" r="r" b="b"/>
              <a:pathLst>
                <a:path w="745490" h="1242060">
                  <a:moveTo>
                    <a:pt x="745235" y="894969"/>
                  </a:moveTo>
                  <a:lnTo>
                    <a:pt x="144652" y="1241679"/>
                  </a:lnTo>
                </a:path>
                <a:path w="745490" h="1242060">
                  <a:moveTo>
                    <a:pt x="720725" y="416051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766571" y="0"/>
                  </a:moveTo>
                  <a:lnTo>
                    <a:pt x="718087" y="1507"/>
                  </a:lnTo>
                  <a:lnTo>
                    <a:pt x="670404" y="5971"/>
                  </a:lnTo>
                  <a:lnTo>
                    <a:pt x="623613" y="13302"/>
                  </a:lnTo>
                  <a:lnTo>
                    <a:pt x="577804" y="23408"/>
                  </a:lnTo>
                  <a:lnTo>
                    <a:pt x="533067" y="36202"/>
                  </a:lnTo>
                  <a:lnTo>
                    <a:pt x="489490" y="51592"/>
                  </a:lnTo>
                  <a:lnTo>
                    <a:pt x="447164" y="69490"/>
                  </a:lnTo>
                  <a:lnTo>
                    <a:pt x="406179" y="89805"/>
                  </a:lnTo>
                  <a:lnTo>
                    <a:pt x="366624" y="112448"/>
                  </a:lnTo>
                  <a:lnTo>
                    <a:pt x="328590" y="137329"/>
                  </a:lnTo>
                  <a:lnTo>
                    <a:pt x="292165" y="164359"/>
                  </a:lnTo>
                  <a:lnTo>
                    <a:pt x="257440" y="193447"/>
                  </a:lnTo>
                  <a:lnTo>
                    <a:pt x="224504" y="224504"/>
                  </a:lnTo>
                  <a:lnTo>
                    <a:pt x="193447" y="257440"/>
                  </a:lnTo>
                  <a:lnTo>
                    <a:pt x="164359" y="292165"/>
                  </a:lnTo>
                  <a:lnTo>
                    <a:pt x="137329" y="328590"/>
                  </a:lnTo>
                  <a:lnTo>
                    <a:pt x="112448" y="366624"/>
                  </a:lnTo>
                  <a:lnTo>
                    <a:pt x="89805" y="406179"/>
                  </a:lnTo>
                  <a:lnTo>
                    <a:pt x="69490" y="447164"/>
                  </a:lnTo>
                  <a:lnTo>
                    <a:pt x="51592" y="489490"/>
                  </a:lnTo>
                  <a:lnTo>
                    <a:pt x="36202" y="533067"/>
                  </a:lnTo>
                  <a:lnTo>
                    <a:pt x="23408" y="577804"/>
                  </a:lnTo>
                  <a:lnTo>
                    <a:pt x="13302" y="623613"/>
                  </a:lnTo>
                  <a:lnTo>
                    <a:pt x="5971" y="670404"/>
                  </a:lnTo>
                  <a:lnTo>
                    <a:pt x="1507" y="718087"/>
                  </a:lnTo>
                  <a:lnTo>
                    <a:pt x="0" y="766571"/>
                  </a:lnTo>
                  <a:lnTo>
                    <a:pt x="1507" y="815056"/>
                  </a:lnTo>
                  <a:lnTo>
                    <a:pt x="5971" y="862739"/>
                  </a:lnTo>
                  <a:lnTo>
                    <a:pt x="13302" y="909530"/>
                  </a:lnTo>
                  <a:lnTo>
                    <a:pt x="23408" y="955339"/>
                  </a:lnTo>
                  <a:lnTo>
                    <a:pt x="36202" y="1000076"/>
                  </a:lnTo>
                  <a:lnTo>
                    <a:pt x="51592" y="1043653"/>
                  </a:lnTo>
                  <a:lnTo>
                    <a:pt x="69490" y="1085979"/>
                  </a:lnTo>
                  <a:lnTo>
                    <a:pt x="89805" y="1126964"/>
                  </a:lnTo>
                  <a:lnTo>
                    <a:pt x="112448" y="1166519"/>
                  </a:lnTo>
                  <a:lnTo>
                    <a:pt x="137329" y="1204553"/>
                  </a:lnTo>
                  <a:lnTo>
                    <a:pt x="164359" y="1240978"/>
                  </a:lnTo>
                  <a:lnTo>
                    <a:pt x="193447" y="1275703"/>
                  </a:lnTo>
                  <a:lnTo>
                    <a:pt x="224504" y="1308639"/>
                  </a:lnTo>
                  <a:lnTo>
                    <a:pt x="257440" y="1339696"/>
                  </a:lnTo>
                  <a:lnTo>
                    <a:pt x="292165" y="1368784"/>
                  </a:lnTo>
                  <a:lnTo>
                    <a:pt x="328590" y="1395814"/>
                  </a:lnTo>
                  <a:lnTo>
                    <a:pt x="366624" y="1420695"/>
                  </a:lnTo>
                  <a:lnTo>
                    <a:pt x="406179" y="1443338"/>
                  </a:lnTo>
                  <a:lnTo>
                    <a:pt x="447164" y="1463653"/>
                  </a:lnTo>
                  <a:lnTo>
                    <a:pt x="489490" y="1481551"/>
                  </a:lnTo>
                  <a:lnTo>
                    <a:pt x="533067" y="1496941"/>
                  </a:lnTo>
                  <a:lnTo>
                    <a:pt x="577804" y="1509735"/>
                  </a:lnTo>
                  <a:lnTo>
                    <a:pt x="623613" y="1519841"/>
                  </a:lnTo>
                  <a:lnTo>
                    <a:pt x="670404" y="1527172"/>
                  </a:lnTo>
                  <a:lnTo>
                    <a:pt x="718087" y="1531636"/>
                  </a:lnTo>
                  <a:lnTo>
                    <a:pt x="766571" y="1533144"/>
                  </a:lnTo>
                  <a:lnTo>
                    <a:pt x="815056" y="1531636"/>
                  </a:lnTo>
                  <a:lnTo>
                    <a:pt x="862739" y="1527172"/>
                  </a:lnTo>
                  <a:lnTo>
                    <a:pt x="909530" y="1519841"/>
                  </a:lnTo>
                  <a:lnTo>
                    <a:pt x="955339" y="1509735"/>
                  </a:lnTo>
                  <a:lnTo>
                    <a:pt x="1000076" y="1496941"/>
                  </a:lnTo>
                  <a:lnTo>
                    <a:pt x="1043653" y="1481551"/>
                  </a:lnTo>
                  <a:lnTo>
                    <a:pt x="1085979" y="1463653"/>
                  </a:lnTo>
                  <a:lnTo>
                    <a:pt x="1126964" y="1443338"/>
                  </a:lnTo>
                  <a:lnTo>
                    <a:pt x="1166519" y="1420695"/>
                  </a:lnTo>
                  <a:lnTo>
                    <a:pt x="1204553" y="1395814"/>
                  </a:lnTo>
                  <a:lnTo>
                    <a:pt x="1240978" y="1368784"/>
                  </a:lnTo>
                  <a:lnTo>
                    <a:pt x="1275703" y="1339696"/>
                  </a:lnTo>
                  <a:lnTo>
                    <a:pt x="1308639" y="1308639"/>
                  </a:lnTo>
                  <a:lnTo>
                    <a:pt x="1339696" y="1275703"/>
                  </a:lnTo>
                  <a:lnTo>
                    <a:pt x="1368784" y="1240978"/>
                  </a:lnTo>
                  <a:lnTo>
                    <a:pt x="1395814" y="1204553"/>
                  </a:lnTo>
                  <a:lnTo>
                    <a:pt x="1420695" y="1166519"/>
                  </a:lnTo>
                  <a:lnTo>
                    <a:pt x="1443338" y="1126964"/>
                  </a:lnTo>
                  <a:lnTo>
                    <a:pt x="1463653" y="1085979"/>
                  </a:lnTo>
                  <a:lnTo>
                    <a:pt x="1481551" y="1043653"/>
                  </a:lnTo>
                  <a:lnTo>
                    <a:pt x="1496941" y="1000076"/>
                  </a:lnTo>
                  <a:lnTo>
                    <a:pt x="1509735" y="955339"/>
                  </a:lnTo>
                  <a:lnTo>
                    <a:pt x="1519841" y="909530"/>
                  </a:lnTo>
                  <a:lnTo>
                    <a:pt x="1527172" y="862739"/>
                  </a:lnTo>
                  <a:lnTo>
                    <a:pt x="1531636" y="815056"/>
                  </a:lnTo>
                  <a:lnTo>
                    <a:pt x="1533143" y="766571"/>
                  </a:lnTo>
                  <a:lnTo>
                    <a:pt x="1531636" y="718087"/>
                  </a:lnTo>
                  <a:lnTo>
                    <a:pt x="1527172" y="670404"/>
                  </a:lnTo>
                  <a:lnTo>
                    <a:pt x="1519841" y="623613"/>
                  </a:lnTo>
                  <a:lnTo>
                    <a:pt x="1509735" y="577804"/>
                  </a:lnTo>
                  <a:lnTo>
                    <a:pt x="1496941" y="533067"/>
                  </a:lnTo>
                  <a:lnTo>
                    <a:pt x="1481551" y="489490"/>
                  </a:lnTo>
                  <a:lnTo>
                    <a:pt x="1463653" y="447164"/>
                  </a:lnTo>
                  <a:lnTo>
                    <a:pt x="1443338" y="406179"/>
                  </a:lnTo>
                  <a:lnTo>
                    <a:pt x="1420695" y="366624"/>
                  </a:lnTo>
                  <a:lnTo>
                    <a:pt x="1395814" y="328590"/>
                  </a:lnTo>
                  <a:lnTo>
                    <a:pt x="1368784" y="292165"/>
                  </a:lnTo>
                  <a:lnTo>
                    <a:pt x="1339696" y="257440"/>
                  </a:lnTo>
                  <a:lnTo>
                    <a:pt x="1308639" y="224504"/>
                  </a:lnTo>
                  <a:lnTo>
                    <a:pt x="1275703" y="193447"/>
                  </a:lnTo>
                  <a:lnTo>
                    <a:pt x="1240978" y="164359"/>
                  </a:lnTo>
                  <a:lnTo>
                    <a:pt x="1204553" y="137329"/>
                  </a:lnTo>
                  <a:lnTo>
                    <a:pt x="1166519" y="112448"/>
                  </a:lnTo>
                  <a:lnTo>
                    <a:pt x="1126964" y="89805"/>
                  </a:lnTo>
                  <a:lnTo>
                    <a:pt x="1085979" y="69490"/>
                  </a:lnTo>
                  <a:lnTo>
                    <a:pt x="1043653" y="51592"/>
                  </a:lnTo>
                  <a:lnTo>
                    <a:pt x="1000076" y="36202"/>
                  </a:lnTo>
                  <a:lnTo>
                    <a:pt x="955339" y="23408"/>
                  </a:lnTo>
                  <a:lnTo>
                    <a:pt x="909530" y="13302"/>
                  </a:lnTo>
                  <a:lnTo>
                    <a:pt x="862739" y="5971"/>
                  </a:lnTo>
                  <a:lnTo>
                    <a:pt x="815056" y="1507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1F176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0" y="766571"/>
                  </a:moveTo>
                  <a:lnTo>
                    <a:pt x="1507" y="718087"/>
                  </a:lnTo>
                  <a:lnTo>
                    <a:pt x="5971" y="670404"/>
                  </a:lnTo>
                  <a:lnTo>
                    <a:pt x="13302" y="623613"/>
                  </a:lnTo>
                  <a:lnTo>
                    <a:pt x="23408" y="577804"/>
                  </a:lnTo>
                  <a:lnTo>
                    <a:pt x="36202" y="533067"/>
                  </a:lnTo>
                  <a:lnTo>
                    <a:pt x="51592" y="489490"/>
                  </a:lnTo>
                  <a:lnTo>
                    <a:pt x="69490" y="447164"/>
                  </a:lnTo>
                  <a:lnTo>
                    <a:pt x="89805" y="406179"/>
                  </a:lnTo>
                  <a:lnTo>
                    <a:pt x="112448" y="366624"/>
                  </a:lnTo>
                  <a:lnTo>
                    <a:pt x="137329" y="328590"/>
                  </a:lnTo>
                  <a:lnTo>
                    <a:pt x="164359" y="292165"/>
                  </a:lnTo>
                  <a:lnTo>
                    <a:pt x="193447" y="257440"/>
                  </a:lnTo>
                  <a:lnTo>
                    <a:pt x="224504" y="224504"/>
                  </a:lnTo>
                  <a:lnTo>
                    <a:pt x="257440" y="193447"/>
                  </a:lnTo>
                  <a:lnTo>
                    <a:pt x="292165" y="164359"/>
                  </a:lnTo>
                  <a:lnTo>
                    <a:pt x="328590" y="137329"/>
                  </a:lnTo>
                  <a:lnTo>
                    <a:pt x="366624" y="112448"/>
                  </a:lnTo>
                  <a:lnTo>
                    <a:pt x="406179" y="89805"/>
                  </a:lnTo>
                  <a:lnTo>
                    <a:pt x="447164" y="69490"/>
                  </a:lnTo>
                  <a:lnTo>
                    <a:pt x="489490" y="51592"/>
                  </a:lnTo>
                  <a:lnTo>
                    <a:pt x="533067" y="36202"/>
                  </a:lnTo>
                  <a:lnTo>
                    <a:pt x="577804" y="23408"/>
                  </a:lnTo>
                  <a:lnTo>
                    <a:pt x="623613" y="13302"/>
                  </a:lnTo>
                  <a:lnTo>
                    <a:pt x="670404" y="5971"/>
                  </a:lnTo>
                  <a:lnTo>
                    <a:pt x="718087" y="1507"/>
                  </a:lnTo>
                  <a:lnTo>
                    <a:pt x="766571" y="0"/>
                  </a:lnTo>
                  <a:lnTo>
                    <a:pt x="815056" y="1507"/>
                  </a:lnTo>
                  <a:lnTo>
                    <a:pt x="862739" y="5971"/>
                  </a:lnTo>
                  <a:lnTo>
                    <a:pt x="909530" y="13302"/>
                  </a:lnTo>
                  <a:lnTo>
                    <a:pt x="955339" y="23408"/>
                  </a:lnTo>
                  <a:lnTo>
                    <a:pt x="1000076" y="36202"/>
                  </a:lnTo>
                  <a:lnTo>
                    <a:pt x="1043653" y="51592"/>
                  </a:lnTo>
                  <a:lnTo>
                    <a:pt x="1085979" y="69490"/>
                  </a:lnTo>
                  <a:lnTo>
                    <a:pt x="1126964" y="89805"/>
                  </a:lnTo>
                  <a:lnTo>
                    <a:pt x="1166519" y="112448"/>
                  </a:lnTo>
                  <a:lnTo>
                    <a:pt x="1204553" y="137329"/>
                  </a:lnTo>
                  <a:lnTo>
                    <a:pt x="1240978" y="164359"/>
                  </a:lnTo>
                  <a:lnTo>
                    <a:pt x="1275703" y="193447"/>
                  </a:lnTo>
                  <a:lnTo>
                    <a:pt x="1308639" y="224504"/>
                  </a:lnTo>
                  <a:lnTo>
                    <a:pt x="1339696" y="257440"/>
                  </a:lnTo>
                  <a:lnTo>
                    <a:pt x="1368784" y="292165"/>
                  </a:lnTo>
                  <a:lnTo>
                    <a:pt x="1395814" y="328590"/>
                  </a:lnTo>
                  <a:lnTo>
                    <a:pt x="1420695" y="366624"/>
                  </a:lnTo>
                  <a:lnTo>
                    <a:pt x="1443338" y="406179"/>
                  </a:lnTo>
                  <a:lnTo>
                    <a:pt x="1463653" y="447164"/>
                  </a:lnTo>
                  <a:lnTo>
                    <a:pt x="1481551" y="489490"/>
                  </a:lnTo>
                  <a:lnTo>
                    <a:pt x="1496941" y="533067"/>
                  </a:lnTo>
                  <a:lnTo>
                    <a:pt x="1509735" y="577804"/>
                  </a:lnTo>
                  <a:lnTo>
                    <a:pt x="1519841" y="623613"/>
                  </a:lnTo>
                  <a:lnTo>
                    <a:pt x="1527172" y="670404"/>
                  </a:lnTo>
                  <a:lnTo>
                    <a:pt x="1531636" y="718087"/>
                  </a:lnTo>
                  <a:lnTo>
                    <a:pt x="1533143" y="766571"/>
                  </a:lnTo>
                  <a:lnTo>
                    <a:pt x="1531636" y="815056"/>
                  </a:lnTo>
                  <a:lnTo>
                    <a:pt x="1527172" y="862739"/>
                  </a:lnTo>
                  <a:lnTo>
                    <a:pt x="1519841" y="909530"/>
                  </a:lnTo>
                  <a:lnTo>
                    <a:pt x="1509735" y="955339"/>
                  </a:lnTo>
                  <a:lnTo>
                    <a:pt x="1496941" y="1000076"/>
                  </a:lnTo>
                  <a:lnTo>
                    <a:pt x="1481551" y="1043653"/>
                  </a:lnTo>
                  <a:lnTo>
                    <a:pt x="1463653" y="1085979"/>
                  </a:lnTo>
                  <a:lnTo>
                    <a:pt x="1443338" y="1126964"/>
                  </a:lnTo>
                  <a:lnTo>
                    <a:pt x="1420695" y="1166519"/>
                  </a:lnTo>
                  <a:lnTo>
                    <a:pt x="1395814" y="1204553"/>
                  </a:lnTo>
                  <a:lnTo>
                    <a:pt x="1368784" y="1240978"/>
                  </a:lnTo>
                  <a:lnTo>
                    <a:pt x="1339696" y="1275703"/>
                  </a:lnTo>
                  <a:lnTo>
                    <a:pt x="1308639" y="1308639"/>
                  </a:lnTo>
                  <a:lnTo>
                    <a:pt x="1275703" y="1339696"/>
                  </a:lnTo>
                  <a:lnTo>
                    <a:pt x="1240978" y="1368784"/>
                  </a:lnTo>
                  <a:lnTo>
                    <a:pt x="1204553" y="1395814"/>
                  </a:lnTo>
                  <a:lnTo>
                    <a:pt x="1166519" y="1420695"/>
                  </a:lnTo>
                  <a:lnTo>
                    <a:pt x="1126964" y="1443338"/>
                  </a:lnTo>
                  <a:lnTo>
                    <a:pt x="1085979" y="1463653"/>
                  </a:lnTo>
                  <a:lnTo>
                    <a:pt x="1043653" y="1481551"/>
                  </a:lnTo>
                  <a:lnTo>
                    <a:pt x="1000076" y="1496941"/>
                  </a:lnTo>
                  <a:lnTo>
                    <a:pt x="955339" y="1509735"/>
                  </a:lnTo>
                  <a:lnTo>
                    <a:pt x="909530" y="1519841"/>
                  </a:lnTo>
                  <a:lnTo>
                    <a:pt x="862739" y="1527172"/>
                  </a:lnTo>
                  <a:lnTo>
                    <a:pt x="815056" y="1531636"/>
                  </a:lnTo>
                  <a:lnTo>
                    <a:pt x="766571" y="1533144"/>
                  </a:lnTo>
                  <a:lnTo>
                    <a:pt x="718087" y="1531636"/>
                  </a:lnTo>
                  <a:lnTo>
                    <a:pt x="670404" y="1527172"/>
                  </a:lnTo>
                  <a:lnTo>
                    <a:pt x="623613" y="1519841"/>
                  </a:lnTo>
                  <a:lnTo>
                    <a:pt x="577804" y="1509735"/>
                  </a:lnTo>
                  <a:lnTo>
                    <a:pt x="533067" y="1496941"/>
                  </a:lnTo>
                  <a:lnTo>
                    <a:pt x="489490" y="1481551"/>
                  </a:lnTo>
                  <a:lnTo>
                    <a:pt x="447164" y="1463653"/>
                  </a:lnTo>
                  <a:lnTo>
                    <a:pt x="406179" y="1443338"/>
                  </a:lnTo>
                  <a:lnTo>
                    <a:pt x="366624" y="1420695"/>
                  </a:lnTo>
                  <a:lnTo>
                    <a:pt x="328590" y="1395814"/>
                  </a:lnTo>
                  <a:lnTo>
                    <a:pt x="292165" y="1368784"/>
                  </a:lnTo>
                  <a:lnTo>
                    <a:pt x="257440" y="1339696"/>
                  </a:lnTo>
                  <a:lnTo>
                    <a:pt x="224504" y="1308639"/>
                  </a:lnTo>
                  <a:lnTo>
                    <a:pt x="193447" y="1275703"/>
                  </a:lnTo>
                  <a:lnTo>
                    <a:pt x="164359" y="1240978"/>
                  </a:lnTo>
                  <a:lnTo>
                    <a:pt x="137329" y="1204553"/>
                  </a:lnTo>
                  <a:lnTo>
                    <a:pt x="112448" y="1166519"/>
                  </a:lnTo>
                  <a:lnTo>
                    <a:pt x="89805" y="1126964"/>
                  </a:lnTo>
                  <a:lnTo>
                    <a:pt x="69490" y="1085979"/>
                  </a:lnTo>
                  <a:lnTo>
                    <a:pt x="51592" y="1043653"/>
                  </a:lnTo>
                  <a:lnTo>
                    <a:pt x="36202" y="1000076"/>
                  </a:lnTo>
                  <a:lnTo>
                    <a:pt x="23408" y="955339"/>
                  </a:lnTo>
                  <a:lnTo>
                    <a:pt x="13302" y="909530"/>
                  </a:lnTo>
                  <a:lnTo>
                    <a:pt x="5971" y="862739"/>
                  </a:lnTo>
                  <a:lnTo>
                    <a:pt x="1507" y="815056"/>
                  </a:lnTo>
                  <a:lnTo>
                    <a:pt x="0" y="766571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7" name="object 9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30183" y="3305555"/>
              <a:ext cx="1024127" cy="1024128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8504681" y="3929253"/>
            <a:ext cx="67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237476" y="2022348"/>
            <a:ext cx="3209925" cy="2877820"/>
            <a:chOff x="7237476" y="2022348"/>
            <a:chExt cx="3209925" cy="2877820"/>
          </a:xfrm>
        </p:grpSpPr>
        <p:sp>
          <p:nvSpPr>
            <p:cNvPr id="100" name="object 100"/>
            <p:cNvSpPr/>
            <p:nvPr/>
          </p:nvSpPr>
          <p:spPr>
            <a:xfrm>
              <a:off x="8676132" y="3468624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59" h="353695">
                  <a:moveTo>
                    <a:pt x="161036" y="0"/>
                  </a:moveTo>
                  <a:lnTo>
                    <a:pt x="94404" y="5304"/>
                  </a:lnTo>
                  <a:lnTo>
                    <a:pt x="43656" y="18621"/>
                  </a:lnTo>
                  <a:lnTo>
                    <a:pt x="11338" y="36058"/>
                  </a:lnTo>
                  <a:lnTo>
                    <a:pt x="0" y="53721"/>
                  </a:lnTo>
                  <a:lnTo>
                    <a:pt x="35687" y="314325"/>
                  </a:lnTo>
                  <a:lnTo>
                    <a:pt x="48807" y="332511"/>
                  </a:lnTo>
                  <a:lnTo>
                    <a:pt x="80549" y="344662"/>
                  </a:lnTo>
                  <a:lnTo>
                    <a:pt x="121197" y="351454"/>
                  </a:lnTo>
                  <a:lnTo>
                    <a:pt x="161036" y="353568"/>
                  </a:lnTo>
                  <a:lnTo>
                    <a:pt x="205553" y="351026"/>
                  </a:lnTo>
                  <a:lnTo>
                    <a:pt x="245236" y="343519"/>
                  </a:lnTo>
                  <a:lnTo>
                    <a:pt x="251116" y="340994"/>
                  </a:lnTo>
                  <a:lnTo>
                    <a:pt x="161036" y="340994"/>
                  </a:lnTo>
                  <a:lnTo>
                    <a:pt x="113893" y="338087"/>
                  </a:lnTo>
                  <a:lnTo>
                    <a:pt x="78406" y="330977"/>
                  </a:lnTo>
                  <a:lnTo>
                    <a:pt x="56040" y="322081"/>
                  </a:lnTo>
                  <a:lnTo>
                    <a:pt x="48260" y="313817"/>
                  </a:lnTo>
                  <a:lnTo>
                    <a:pt x="48260" y="312927"/>
                  </a:lnTo>
                  <a:lnTo>
                    <a:pt x="16001" y="77977"/>
                  </a:lnTo>
                  <a:lnTo>
                    <a:pt x="46738" y="77977"/>
                  </a:lnTo>
                  <a:lnTo>
                    <a:pt x="26608" y="70149"/>
                  </a:lnTo>
                  <a:lnTo>
                    <a:pt x="12573" y="56261"/>
                  </a:lnTo>
                  <a:lnTo>
                    <a:pt x="12573" y="53466"/>
                  </a:lnTo>
                  <a:lnTo>
                    <a:pt x="21893" y="43594"/>
                  </a:lnTo>
                  <a:lnTo>
                    <a:pt x="49418" y="29924"/>
                  </a:lnTo>
                  <a:lnTo>
                    <a:pt x="95636" y="17801"/>
                  </a:lnTo>
                  <a:lnTo>
                    <a:pt x="161036" y="12573"/>
                  </a:lnTo>
                  <a:lnTo>
                    <a:pt x="255366" y="12573"/>
                  </a:lnTo>
                  <a:lnTo>
                    <a:pt x="227667" y="5304"/>
                  </a:lnTo>
                  <a:lnTo>
                    <a:pt x="161036" y="0"/>
                  </a:lnTo>
                  <a:close/>
                </a:path>
                <a:path w="340359" h="353695">
                  <a:moveTo>
                    <a:pt x="200230" y="156337"/>
                  </a:moveTo>
                  <a:lnTo>
                    <a:pt x="170052" y="156337"/>
                  </a:lnTo>
                  <a:lnTo>
                    <a:pt x="193845" y="167302"/>
                  </a:lnTo>
                  <a:lnTo>
                    <a:pt x="224091" y="180530"/>
                  </a:lnTo>
                  <a:lnTo>
                    <a:pt x="256813" y="193663"/>
                  </a:lnTo>
                  <a:lnTo>
                    <a:pt x="288036" y="204343"/>
                  </a:lnTo>
                  <a:lnTo>
                    <a:pt x="272669" y="312927"/>
                  </a:lnTo>
                  <a:lnTo>
                    <a:pt x="272669" y="313817"/>
                  </a:lnTo>
                  <a:lnTo>
                    <a:pt x="264959" y="322081"/>
                  </a:lnTo>
                  <a:lnTo>
                    <a:pt x="242808" y="330977"/>
                  </a:lnTo>
                  <a:lnTo>
                    <a:pt x="207678" y="338087"/>
                  </a:lnTo>
                  <a:lnTo>
                    <a:pt x="161036" y="340994"/>
                  </a:lnTo>
                  <a:lnTo>
                    <a:pt x="251116" y="340994"/>
                  </a:lnTo>
                  <a:lnTo>
                    <a:pt x="273871" y="331225"/>
                  </a:lnTo>
                  <a:lnTo>
                    <a:pt x="285242" y="314325"/>
                  </a:lnTo>
                  <a:lnTo>
                    <a:pt x="300354" y="207644"/>
                  </a:lnTo>
                  <a:lnTo>
                    <a:pt x="334776" y="207644"/>
                  </a:lnTo>
                  <a:lnTo>
                    <a:pt x="336931" y="205231"/>
                  </a:lnTo>
                  <a:lnTo>
                    <a:pt x="339344" y="202183"/>
                  </a:lnTo>
                  <a:lnTo>
                    <a:pt x="340360" y="198627"/>
                  </a:lnTo>
                  <a:lnTo>
                    <a:pt x="340246" y="198040"/>
                  </a:lnTo>
                  <a:lnTo>
                    <a:pt x="322611" y="198040"/>
                  </a:lnTo>
                  <a:lnTo>
                    <a:pt x="314991" y="197586"/>
                  </a:lnTo>
                  <a:lnTo>
                    <a:pt x="302133" y="195071"/>
                  </a:lnTo>
                  <a:lnTo>
                    <a:pt x="302615" y="191643"/>
                  </a:lnTo>
                  <a:lnTo>
                    <a:pt x="289814" y="191643"/>
                  </a:lnTo>
                  <a:lnTo>
                    <a:pt x="258740" y="180877"/>
                  </a:lnTo>
                  <a:lnTo>
                    <a:pt x="226393" y="167814"/>
                  </a:lnTo>
                  <a:lnTo>
                    <a:pt x="200230" y="156337"/>
                  </a:lnTo>
                  <a:close/>
                </a:path>
                <a:path w="340359" h="353695">
                  <a:moveTo>
                    <a:pt x="334776" y="207644"/>
                  </a:moveTo>
                  <a:lnTo>
                    <a:pt x="300354" y="207644"/>
                  </a:lnTo>
                  <a:lnTo>
                    <a:pt x="308737" y="209676"/>
                  </a:lnTo>
                  <a:lnTo>
                    <a:pt x="315722" y="210693"/>
                  </a:lnTo>
                  <a:lnTo>
                    <a:pt x="328802" y="210693"/>
                  </a:lnTo>
                  <a:lnTo>
                    <a:pt x="333756" y="208787"/>
                  </a:lnTo>
                  <a:lnTo>
                    <a:pt x="334776" y="207644"/>
                  </a:lnTo>
                  <a:close/>
                </a:path>
                <a:path w="340359" h="353695">
                  <a:moveTo>
                    <a:pt x="326635" y="177926"/>
                  </a:moveTo>
                  <a:lnTo>
                    <a:pt x="304546" y="177926"/>
                  </a:lnTo>
                  <a:lnTo>
                    <a:pt x="317527" y="186566"/>
                  </a:lnTo>
                  <a:lnTo>
                    <a:pt x="324294" y="192468"/>
                  </a:lnTo>
                  <a:lnTo>
                    <a:pt x="326870" y="195893"/>
                  </a:lnTo>
                  <a:lnTo>
                    <a:pt x="327278" y="197103"/>
                  </a:lnTo>
                  <a:lnTo>
                    <a:pt x="326278" y="197518"/>
                  </a:lnTo>
                  <a:lnTo>
                    <a:pt x="322611" y="198040"/>
                  </a:lnTo>
                  <a:lnTo>
                    <a:pt x="340246" y="198040"/>
                  </a:lnTo>
                  <a:lnTo>
                    <a:pt x="339598" y="194690"/>
                  </a:lnTo>
                  <a:lnTo>
                    <a:pt x="336704" y="187967"/>
                  </a:lnTo>
                  <a:lnTo>
                    <a:pt x="330358" y="180816"/>
                  </a:lnTo>
                  <a:lnTo>
                    <a:pt x="326635" y="177926"/>
                  </a:lnTo>
                  <a:close/>
                </a:path>
                <a:path w="340359" h="353695">
                  <a:moveTo>
                    <a:pt x="318684" y="78104"/>
                  </a:moveTo>
                  <a:lnTo>
                    <a:pt x="305943" y="78104"/>
                  </a:lnTo>
                  <a:lnTo>
                    <a:pt x="289814" y="191643"/>
                  </a:lnTo>
                  <a:lnTo>
                    <a:pt x="302615" y="191643"/>
                  </a:lnTo>
                  <a:lnTo>
                    <a:pt x="304546" y="177926"/>
                  </a:lnTo>
                  <a:lnTo>
                    <a:pt x="326635" y="177926"/>
                  </a:lnTo>
                  <a:lnTo>
                    <a:pt x="320345" y="173045"/>
                  </a:lnTo>
                  <a:lnTo>
                    <a:pt x="306450" y="164464"/>
                  </a:lnTo>
                  <a:lnTo>
                    <a:pt x="318684" y="78104"/>
                  </a:lnTo>
                  <a:close/>
                </a:path>
                <a:path w="340359" h="353695">
                  <a:moveTo>
                    <a:pt x="168783" y="129539"/>
                  </a:moveTo>
                  <a:lnTo>
                    <a:pt x="152019" y="129539"/>
                  </a:lnTo>
                  <a:lnTo>
                    <a:pt x="145288" y="136398"/>
                  </a:lnTo>
                  <a:lnTo>
                    <a:pt x="145288" y="153034"/>
                  </a:lnTo>
                  <a:lnTo>
                    <a:pt x="152019" y="159893"/>
                  </a:lnTo>
                  <a:lnTo>
                    <a:pt x="164084" y="159893"/>
                  </a:lnTo>
                  <a:lnTo>
                    <a:pt x="167513" y="158495"/>
                  </a:lnTo>
                  <a:lnTo>
                    <a:pt x="170052" y="156337"/>
                  </a:lnTo>
                  <a:lnTo>
                    <a:pt x="200230" y="156337"/>
                  </a:lnTo>
                  <a:lnTo>
                    <a:pt x="197213" y="155013"/>
                  </a:lnTo>
                  <a:lnTo>
                    <a:pt x="175641" y="145033"/>
                  </a:lnTo>
                  <a:lnTo>
                    <a:pt x="175641" y="136398"/>
                  </a:lnTo>
                  <a:lnTo>
                    <a:pt x="168783" y="129539"/>
                  </a:lnTo>
                  <a:close/>
                </a:path>
                <a:path w="340359" h="353695">
                  <a:moveTo>
                    <a:pt x="46738" y="77977"/>
                  </a:moveTo>
                  <a:lnTo>
                    <a:pt x="16001" y="77977"/>
                  </a:lnTo>
                  <a:lnTo>
                    <a:pt x="42396" y="90652"/>
                  </a:lnTo>
                  <a:lnTo>
                    <a:pt x="77517" y="99837"/>
                  </a:lnTo>
                  <a:lnTo>
                    <a:pt x="118139" y="105427"/>
                  </a:lnTo>
                  <a:lnTo>
                    <a:pt x="161036" y="107314"/>
                  </a:lnTo>
                  <a:lnTo>
                    <a:pt x="203912" y="105447"/>
                  </a:lnTo>
                  <a:lnTo>
                    <a:pt x="244490" y="99901"/>
                  </a:lnTo>
                  <a:lnTo>
                    <a:pt x="264287" y="94741"/>
                  </a:lnTo>
                  <a:lnTo>
                    <a:pt x="161036" y="94741"/>
                  </a:lnTo>
                  <a:lnTo>
                    <a:pt x="104352" y="91354"/>
                  </a:lnTo>
                  <a:lnTo>
                    <a:pt x="58372" y="82502"/>
                  </a:lnTo>
                  <a:lnTo>
                    <a:pt x="46738" y="77977"/>
                  </a:lnTo>
                  <a:close/>
                </a:path>
                <a:path w="340359" h="353695">
                  <a:moveTo>
                    <a:pt x="255366" y="12573"/>
                  </a:moveTo>
                  <a:lnTo>
                    <a:pt x="161036" y="12573"/>
                  </a:lnTo>
                  <a:lnTo>
                    <a:pt x="226435" y="17801"/>
                  </a:lnTo>
                  <a:lnTo>
                    <a:pt x="272653" y="29924"/>
                  </a:lnTo>
                  <a:lnTo>
                    <a:pt x="300178" y="43594"/>
                  </a:lnTo>
                  <a:lnTo>
                    <a:pt x="309499" y="53466"/>
                  </a:lnTo>
                  <a:lnTo>
                    <a:pt x="309499" y="56387"/>
                  </a:lnTo>
                  <a:lnTo>
                    <a:pt x="295392" y="70256"/>
                  </a:lnTo>
                  <a:lnTo>
                    <a:pt x="263604" y="82565"/>
                  </a:lnTo>
                  <a:lnTo>
                    <a:pt x="217648" y="91374"/>
                  </a:lnTo>
                  <a:lnTo>
                    <a:pt x="161036" y="94741"/>
                  </a:lnTo>
                  <a:lnTo>
                    <a:pt x="264287" y="94741"/>
                  </a:lnTo>
                  <a:lnTo>
                    <a:pt x="279568" y="90759"/>
                  </a:lnTo>
                  <a:lnTo>
                    <a:pt x="305943" y="78104"/>
                  </a:lnTo>
                  <a:lnTo>
                    <a:pt x="318684" y="78104"/>
                  </a:lnTo>
                  <a:lnTo>
                    <a:pt x="321437" y="58674"/>
                  </a:lnTo>
                  <a:lnTo>
                    <a:pt x="322072" y="53721"/>
                  </a:lnTo>
                  <a:lnTo>
                    <a:pt x="310733" y="36058"/>
                  </a:lnTo>
                  <a:lnTo>
                    <a:pt x="278415" y="18621"/>
                  </a:lnTo>
                  <a:lnTo>
                    <a:pt x="255366" y="12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1" name="object 1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71916" y="2022348"/>
              <a:ext cx="740663" cy="73913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06355" y="2735580"/>
              <a:ext cx="740664" cy="73914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7476" y="4160520"/>
              <a:ext cx="740664" cy="739140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10205466" y="2527808"/>
            <a:ext cx="10331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lvl="0" indent="-15875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Non-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relational databases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706356" y="2878835"/>
            <a:ext cx="741045" cy="2021205"/>
            <a:chOff x="9706356" y="2878835"/>
            <a:chExt cx="741045" cy="2021205"/>
          </a:xfrm>
        </p:grpSpPr>
        <p:sp>
          <p:nvSpPr>
            <p:cNvPr id="106" name="object 106"/>
            <p:cNvSpPr/>
            <p:nvPr/>
          </p:nvSpPr>
          <p:spPr>
            <a:xfrm>
              <a:off x="9883140" y="2878835"/>
              <a:ext cx="389255" cy="452755"/>
            </a:xfrm>
            <a:custGeom>
              <a:avLst/>
              <a:gdLst/>
              <a:ahLst/>
              <a:cxnLst/>
              <a:rect l="l" t="t" r="r" b="b"/>
              <a:pathLst>
                <a:path w="389254" h="452754">
                  <a:moveTo>
                    <a:pt x="154177" y="0"/>
                  </a:moveTo>
                  <a:lnTo>
                    <a:pt x="98601" y="4044"/>
                  </a:lnTo>
                  <a:lnTo>
                    <a:pt x="49133" y="15970"/>
                  </a:lnTo>
                  <a:lnTo>
                    <a:pt x="13642" y="35468"/>
                  </a:lnTo>
                  <a:lnTo>
                    <a:pt x="0" y="62229"/>
                  </a:lnTo>
                  <a:lnTo>
                    <a:pt x="0" y="135509"/>
                  </a:lnTo>
                  <a:lnTo>
                    <a:pt x="708" y="141325"/>
                  </a:lnTo>
                  <a:lnTo>
                    <a:pt x="3000" y="147939"/>
                  </a:lnTo>
                  <a:lnTo>
                    <a:pt x="7411" y="155100"/>
                  </a:lnTo>
                  <a:lnTo>
                    <a:pt x="14477" y="162560"/>
                  </a:lnTo>
                  <a:lnTo>
                    <a:pt x="7340" y="170092"/>
                  </a:lnTo>
                  <a:lnTo>
                    <a:pt x="2905" y="177291"/>
                  </a:lnTo>
                  <a:lnTo>
                    <a:pt x="636" y="183919"/>
                  </a:lnTo>
                  <a:lnTo>
                    <a:pt x="66" y="189134"/>
                  </a:lnTo>
                  <a:lnTo>
                    <a:pt x="0" y="263016"/>
                  </a:lnTo>
                  <a:lnTo>
                    <a:pt x="708" y="268815"/>
                  </a:lnTo>
                  <a:lnTo>
                    <a:pt x="3000" y="275399"/>
                  </a:lnTo>
                  <a:lnTo>
                    <a:pt x="7411" y="282555"/>
                  </a:lnTo>
                  <a:lnTo>
                    <a:pt x="14477" y="290067"/>
                  </a:lnTo>
                  <a:lnTo>
                    <a:pt x="7329" y="297618"/>
                  </a:lnTo>
                  <a:lnTo>
                    <a:pt x="2888" y="304847"/>
                  </a:lnTo>
                  <a:lnTo>
                    <a:pt x="631" y="311481"/>
                  </a:lnTo>
                  <a:lnTo>
                    <a:pt x="0" y="317246"/>
                  </a:lnTo>
                  <a:lnTo>
                    <a:pt x="0" y="390525"/>
                  </a:lnTo>
                  <a:lnTo>
                    <a:pt x="13767" y="417266"/>
                  </a:lnTo>
                  <a:lnTo>
                    <a:pt x="49275" y="436721"/>
                  </a:lnTo>
                  <a:lnTo>
                    <a:pt x="98690" y="448603"/>
                  </a:lnTo>
                  <a:lnTo>
                    <a:pt x="154177" y="452627"/>
                  </a:lnTo>
                  <a:lnTo>
                    <a:pt x="209825" y="448581"/>
                  </a:lnTo>
                  <a:lnTo>
                    <a:pt x="259346" y="436625"/>
                  </a:lnTo>
                  <a:lnTo>
                    <a:pt x="154177" y="436625"/>
                  </a:lnTo>
                  <a:lnTo>
                    <a:pt x="98337" y="432454"/>
                  </a:lnTo>
                  <a:lnTo>
                    <a:pt x="54736" y="421639"/>
                  </a:lnTo>
                  <a:lnTo>
                    <a:pt x="26376" y="406729"/>
                  </a:lnTo>
                  <a:lnTo>
                    <a:pt x="16255" y="390271"/>
                  </a:lnTo>
                  <a:lnTo>
                    <a:pt x="16128" y="346328"/>
                  </a:lnTo>
                  <a:lnTo>
                    <a:pt x="50296" y="346328"/>
                  </a:lnTo>
                  <a:lnTo>
                    <a:pt x="26376" y="333757"/>
                  </a:lnTo>
                  <a:lnTo>
                    <a:pt x="16333" y="317373"/>
                  </a:lnTo>
                  <a:lnTo>
                    <a:pt x="16372" y="310261"/>
                  </a:lnTo>
                  <a:lnTo>
                    <a:pt x="21970" y="304164"/>
                  </a:lnTo>
                  <a:lnTo>
                    <a:pt x="28066" y="299592"/>
                  </a:lnTo>
                  <a:lnTo>
                    <a:pt x="74385" y="299592"/>
                  </a:lnTo>
                  <a:lnTo>
                    <a:pt x="54629" y="294062"/>
                  </a:lnTo>
                  <a:lnTo>
                    <a:pt x="21478" y="274574"/>
                  </a:lnTo>
                  <a:lnTo>
                    <a:pt x="16255" y="262763"/>
                  </a:lnTo>
                  <a:lnTo>
                    <a:pt x="16128" y="218821"/>
                  </a:lnTo>
                  <a:lnTo>
                    <a:pt x="50147" y="218821"/>
                  </a:lnTo>
                  <a:lnTo>
                    <a:pt x="26376" y="206323"/>
                  </a:lnTo>
                  <a:lnTo>
                    <a:pt x="16255" y="189864"/>
                  </a:lnTo>
                  <a:lnTo>
                    <a:pt x="16255" y="182879"/>
                  </a:lnTo>
                  <a:lnTo>
                    <a:pt x="22098" y="176656"/>
                  </a:lnTo>
                  <a:lnTo>
                    <a:pt x="28193" y="172085"/>
                  </a:lnTo>
                  <a:lnTo>
                    <a:pt x="73130" y="172085"/>
                  </a:lnTo>
                  <a:lnTo>
                    <a:pt x="51532" y="165459"/>
                  </a:lnTo>
                  <a:lnTo>
                    <a:pt x="17718" y="141579"/>
                  </a:lnTo>
                  <a:lnTo>
                    <a:pt x="16255" y="135509"/>
                  </a:lnTo>
                  <a:lnTo>
                    <a:pt x="16128" y="135254"/>
                  </a:lnTo>
                  <a:lnTo>
                    <a:pt x="16128" y="91439"/>
                  </a:lnTo>
                  <a:lnTo>
                    <a:pt x="50296" y="91439"/>
                  </a:lnTo>
                  <a:lnTo>
                    <a:pt x="26376" y="78868"/>
                  </a:lnTo>
                  <a:lnTo>
                    <a:pt x="16255" y="62356"/>
                  </a:lnTo>
                  <a:lnTo>
                    <a:pt x="26376" y="45898"/>
                  </a:lnTo>
                  <a:lnTo>
                    <a:pt x="54736" y="30987"/>
                  </a:lnTo>
                  <a:lnTo>
                    <a:pt x="98337" y="20173"/>
                  </a:lnTo>
                  <a:lnTo>
                    <a:pt x="154177" y="16001"/>
                  </a:lnTo>
                  <a:lnTo>
                    <a:pt x="258163" y="16001"/>
                  </a:lnTo>
                  <a:lnTo>
                    <a:pt x="241921" y="10608"/>
                  </a:lnTo>
                  <a:lnTo>
                    <a:pt x="214899" y="4825"/>
                  </a:lnTo>
                  <a:lnTo>
                    <a:pt x="185330" y="1234"/>
                  </a:lnTo>
                  <a:lnTo>
                    <a:pt x="154177" y="0"/>
                  </a:lnTo>
                  <a:close/>
                </a:path>
                <a:path w="389254" h="452754">
                  <a:moveTo>
                    <a:pt x="308355" y="346328"/>
                  </a:moveTo>
                  <a:lnTo>
                    <a:pt x="292100" y="346328"/>
                  </a:lnTo>
                  <a:lnTo>
                    <a:pt x="292100" y="390271"/>
                  </a:lnTo>
                  <a:lnTo>
                    <a:pt x="281979" y="406782"/>
                  </a:lnTo>
                  <a:lnTo>
                    <a:pt x="253619" y="421687"/>
                  </a:lnTo>
                  <a:lnTo>
                    <a:pt x="210018" y="432472"/>
                  </a:lnTo>
                  <a:lnTo>
                    <a:pt x="154177" y="436625"/>
                  </a:lnTo>
                  <a:lnTo>
                    <a:pt x="259346" y="436625"/>
                  </a:lnTo>
                  <a:lnTo>
                    <a:pt x="294784" y="417105"/>
                  </a:lnTo>
                  <a:lnTo>
                    <a:pt x="308355" y="390271"/>
                  </a:lnTo>
                  <a:lnTo>
                    <a:pt x="308355" y="346328"/>
                  </a:lnTo>
                  <a:close/>
                </a:path>
                <a:path w="389254" h="452754">
                  <a:moveTo>
                    <a:pt x="35940" y="379475"/>
                  </a:moveTo>
                  <a:lnTo>
                    <a:pt x="70865" y="409575"/>
                  </a:lnTo>
                  <a:lnTo>
                    <a:pt x="74802" y="393953"/>
                  </a:lnTo>
                  <a:lnTo>
                    <a:pt x="63658" y="390888"/>
                  </a:lnTo>
                  <a:lnTo>
                    <a:pt x="53371" y="387429"/>
                  </a:lnTo>
                  <a:lnTo>
                    <a:pt x="44084" y="383613"/>
                  </a:lnTo>
                  <a:lnTo>
                    <a:pt x="35940" y="379475"/>
                  </a:lnTo>
                  <a:close/>
                </a:path>
                <a:path w="389254" h="452754">
                  <a:moveTo>
                    <a:pt x="50296" y="346328"/>
                  </a:moveTo>
                  <a:lnTo>
                    <a:pt x="16128" y="346328"/>
                  </a:lnTo>
                  <a:lnTo>
                    <a:pt x="41485" y="360763"/>
                  </a:lnTo>
                  <a:lnTo>
                    <a:pt x="74961" y="371221"/>
                  </a:lnTo>
                  <a:lnTo>
                    <a:pt x="113534" y="377582"/>
                  </a:lnTo>
                  <a:lnTo>
                    <a:pt x="154177" y="379729"/>
                  </a:lnTo>
                  <a:lnTo>
                    <a:pt x="194819" y="377582"/>
                  </a:lnTo>
                  <a:lnTo>
                    <a:pt x="233378" y="371221"/>
                  </a:lnTo>
                  <a:lnTo>
                    <a:pt x="257743" y="363600"/>
                  </a:lnTo>
                  <a:lnTo>
                    <a:pt x="154177" y="363600"/>
                  </a:lnTo>
                  <a:lnTo>
                    <a:pt x="98337" y="359447"/>
                  </a:lnTo>
                  <a:lnTo>
                    <a:pt x="54736" y="348662"/>
                  </a:lnTo>
                  <a:lnTo>
                    <a:pt x="50296" y="346328"/>
                  </a:lnTo>
                  <a:close/>
                </a:path>
                <a:path w="389254" h="452754">
                  <a:moveTo>
                    <a:pt x="302227" y="299592"/>
                  </a:moveTo>
                  <a:lnTo>
                    <a:pt x="280161" y="299592"/>
                  </a:lnTo>
                  <a:lnTo>
                    <a:pt x="286257" y="304164"/>
                  </a:lnTo>
                  <a:lnTo>
                    <a:pt x="292100" y="310261"/>
                  </a:lnTo>
                  <a:lnTo>
                    <a:pt x="292100" y="317373"/>
                  </a:lnTo>
                  <a:lnTo>
                    <a:pt x="281979" y="333811"/>
                  </a:lnTo>
                  <a:lnTo>
                    <a:pt x="253619" y="348678"/>
                  </a:lnTo>
                  <a:lnTo>
                    <a:pt x="210018" y="359449"/>
                  </a:lnTo>
                  <a:lnTo>
                    <a:pt x="154177" y="363600"/>
                  </a:lnTo>
                  <a:lnTo>
                    <a:pt x="257743" y="363600"/>
                  </a:lnTo>
                  <a:lnTo>
                    <a:pt x="266817" y="360763"/>
                  </a:lnTo>
                  <a:lnTo>
                    <a:pt x="292100" y="346328"/>
                  </a:lnTo>
                  <a:lnTo>
                    <a:pt x="308355" y="346328"/>
                  </a:lnTo>
                  <a:lnTo>
                    <a:pt x="308355" y="317246"/>
                  </a:lnTo>
                  <a:lnTo>
                    <a:pt x="307700" y="311427"/>
                  </a:lnTo>
                  <a:lnTo>
                    <a:pt x="305421" y="304800"/>
                  </a:lnTo>
                  <a:lnTo>
                    <a:pt x="302227" y="299592"/>
                  </a:lnTo>
                  <a:close/>
                </a:path>
                <a:path w="389254" h="452754">
                  <a:moveTo>
                    <a:pt x="350774" y="49784"/>
                  </a:moveTo>
                  <a:lnTo>
                    <a:pt x="223646" y="49784"/>
                  </a:lnTo>
                  <a:lnTo>
                    <a:pt x="220852" y="51435"/>
                  </a:lnTo>
                  <a:lnTo>
                    <a:pt x="161543" y="168910"/>
                  </a:lnTo>
                  <a:lnTo>
                    <a:pt x="161670" y="171830"/>
                  </a:lnTo>
                  <a:lnTo>
                    <a:pt x="163194" y="174243"/>
                  </a:lnTo>
                  <a:lnTo>
                    <a:pt x="164591" y="176529"/>
                  </a:lnTo>
                  <a:lnTo>
                    <a:pt x="167258" y="178053"/>
                  </a:lnTo>
                  <a:lnTo>
                    <a:pt x="223774" y="178053"/>
                  </a:lnTo>
                  <a:lnTo>
                    <a:pt x="169290" y="347472"/>
                  </a:lnTo>
                  <a:lnTo>
                    <a:pt x="170687" y="351281"/>
                  </a:lnTo>
                  <a:lnTo>
                    <a:pt x="175259" y="354075"/>
                  </a:lnTo>
                  <a:lnTo>
                    <a:pt x="176656" y="354329"/>
                  </a:lnTo>
                  <a:lnTo>
                    <a:pt x="180212" y="354329"/>
                  </a:lnTo>
                  <a:lnTo>
                    <a:pt x="182371" y="353567"/>
                  </a:lnTo>
                  <a:lnTo>
                    <a:pt x="184023" y="351916"/>
                  </a:lnTo>
                  <a:lnTo>
                    <a:pt x="218849" y="315975"/>
                  </a:lnTo>
                  <a:lnTo>
                    <a:pt x="196341" y="315975"/>
                  </a:lnTo>
                  <a:lnTo>
                    <a:pt x="242760" y="171830"/>
                  </a:lnTo>
                  <a:lnTo>
                    <a:pt x="243331" y="169925"/>
                  </a:lnTo>
                  <a:lnTo>
                    <a:pt x="242824" y="167386"/>
                  </a:lnTo>
                  <a:lnTo>
                    <a:pt x="241300" y="165226"/>
                  </a:lnTo>
                  <a:lnTo>
                    <a:pt x="239775" y="163194"/>
                  </a:lnTo>
                  <a:lnTo>
                    <a:pt x="237362" y="161925"/>
                  </a:lnTo>
                  <a:lnTo>
                    <a:pt x="183133" y="161925"/>
                  </a:lnTo>
                  <a:lnTo>
                    <a:pt x="231648" y="65786"/>
                  </a:lnTo>
                  <a:lnTo>
                    <a:pt x="353683" y="65786"/>
                  </a:lnTo>
                  <a:lnTo>
                    <a:pt x="355726" y="60705"/>
                  </a:lnTo>
                  <a:lnTo>
                    <a:pt x="356615" y="58292"/>
                  </a:lnTo>
                  <a:lnTo>
                    <a:pt x="356361" y="55499"/>
                  </a:lnTo>
                  <a:lnTo>
                    <a:pt x="354837" y="53212"/>
                  </a:lnTo>
                  <a:lnTo>
                    <a:pt x="353313" y="51053"/>
                  </a:lnTo>
                  <a:lnTo>
                    <a:pt x="350774" y="49784"/>
                  </a:lnTo>
                  <a:close/>
                </a:path>
                <a:path w="389254" h="452754">
                  <a:moveTo>
                    <a:pt x="74385" y="299592"/>
                  </a:moveTo>
                  <a:lnTo>
                    <a:pt x="28066" y="299592"/>
                  </a:lnTo>
                  <a:lnTo>
                    <a:pt x="52583" y="310388"/>
                  </a:lnTo>
                  <a:lnTo>
                    <a:pt x="82597" y="318404"/>
                  </a:lnTo>
                  <a:lnTo>
                    <a:pt x="116881" y="323399"/>
                  </a:lnTo>
                  <a:lnTo>
                    <a:pt x="154177" y="325119"/>
                  </a:lnTo>
                  <a:lnTo>
                    <a:pt x="157733" y="325119"/>
                  </a:lnTo>
                  <a:lnTo>
                    <a:pt x="157733" y="309117"/>
                  </a:lnTo>
                  <a:lnTo>
                    <a:pt x="154177" y="309117"/>
                  </a:lnTo>
                  <a:lnTo>
                    <a:pt x="117391" y="307322"/>
                  </a:lnTo>
                  <a:lnTo>
                    <a:pt x="83629" y="302180"/>
                  </a:lnTo>
                  <a:lnTo>
                    <a:pt x="74385" y="299592"/>
                  </a:lnTo>
                  <a:close/>
                </a:path>
                <a:path w="389254" h="452754">
                  <a:moveTo>
                    <a:pt x="353683" y="65786"/>
                  </a:moveTo>
                  <a:lnTo>
                    <a:pt x="336168" y="65786"/>
                  </a:lnTo>
                  <a:lnTo>
                    <a:pt x="307695" y="136905"/>
                  </a:lnTo>
                  <a:lnTo>
                    <a:pt x="307628" y="137413"/>
                  </a:lnTo>
                  <a:lnTo>
                    <a:pt x="307975" y="139953"/>
                  </a:lnTo>
                  <a:lnTo>
                    <a:pt x="309499" y="142112"/>
                  </a:lnTo>
                  <a:lnTo>
                    <a:pt x="310895" y="144272"/>
                  </a:lnTo>
                  <a:lnTo>
                    <a:pt x="313435" y="145668"/>
                  </a:lnTo>
                  <a:lnTo>
                    <a:pt x="361568" y="145668"/>
                  </a:lnTo>
                  <a:lnTo>
                    <a:pt x="196341" y="315975"/>
                  </a:lnTo>
                  <a:lnTo>
                    <a:pt x="218849" y="315975"/>
                  </a:lnTo>
                  <a:lnTo>
                    <a:pt x="386333" y="143128"/>
                  </a:lnTo>
                  <a:lnTo>
                    <a:pt x="388619" y="140842"/>
                  </a:lnTo>
                  <a:lnTo>
                    <a:pt x="389254" y="137413"/>
                  </a:lnTo>
                  <a:lnTo>
                    <a:pt x="386714" y="131572"/>
                  </a:lnTo>
                  <a:lnTo>
                    <a:pt x="383793" y="129539"/>
                  </a:lnTo>
                  <a:lnTo>
                    <a:pt x="328040" y="129539"/>
                  </a:lnTo>
                  <a:lnTo>
                    <a:pt x="353683" y="65786"/>
                  </a:lnTo>
                  <a:close/>
                </a:path>
                <a:path w="389254" h="452754">
                  <a:moveTo>
                    <a:pt x="308355" y="262763"/>
                  </a:moveTo>
                  <a:lnTo>
                    <a:pt x="292226" y="262889"/>
                  </a:lnTo>
                  <a:lnTo>
                    <a:pt x="290732" y="268978"/>
                  </a:lnTo>
                  <a:lnTo>
                    <a:pt x="286940" y="274494"/>
                  </a:lnTo>
                  <a:lnTo>
                    <a:pt x="260984" y="291211"/>
                  </a:lnTo>
                  <a:lnTo>
                    <a:pt x="267207" y="305942"/>
                  </a:lnTo>
                  <a:lnTo>
                    <a:pt x="272033" y="304038"/>
                  </a:lnTo>
                  <a:lnTo>
                    <a:pt x="276225" y="301878"/>
                  </a:lnTo>
                  <a:lnTo>
                    <a:pt x="280161" y="299592"/>
                  </a:lnTo>
                  <a:lnTo>
                    <a:pt x="302227" y="299592"/>
                  </a:lnTo>
                  <a:lnTo>
                    <a:pt x="300998" y="297600"/>
                  </a:lnTo>
                  <a:lnTo>
                    <a:pt x="293877" y="290067"/>
                  </a:lnTo>
                  <a:lnTo>
                    <a:pt x="300158" y="283660"/>
                  </a:lnTo>
                  <a:lnTo>
                    <a:pt x="304688" y="277002"/>
                  </a:lnTo>
                  <a:lnTo>
                    <a:pt x="307433" y="270083"/>
                  </a:lnTo>
                  <a:lnTo>
                    <a:pt x="308339" y="263016"/>
                  </a:lnTo>
                  <a:lnTo>
                    <a:pt x="308355" y="262763"/>
                  </a:lnTo>
                  <a:close/>
                </a:path>
                <a:path w="389254" h="452754">
                  <a:moveTo>
                    <a:pt x="35940" y="251205"/>
                  </a:moveTo>
                  <a:lnTo>
                    <a:pt x="70865" y="281304"/>
                  </a:lnTo>
                  <a:lnTo>
                    <a:pt x="74802" y="265684"/>
                  </a:lnTo>
                  <a:lnTo>
                    <a:pt x="63658" y="262618"/>
                  </a:lnTo>
                  <a:lnTo>
                    <a:pt x="53371" y="259159"/>
                  </a:lnTo>
                  <a:lnTo>
                    <a:pt x="44084" y="255343"/>
                  </a:lnTo>
                  <a:lnTo>
                    <a:pt x="35940" y="251205"/>
                  </a:lnTo>
                  <a:close/>
                </a:path>
                <a:path w="389254" h="452754">
                  <a:moveTo>
                    <a:pt x="50147" y="218821"/>
                  </a:moveTo>
                  <a:lnTo>
                    <a:pt x="16128" y="218821"/>
                  </a:lnTo>
                  <a:lnTo>
                    <a:pt x="41485" y="233255"/>
                  </a:lnTo>
                  <a:lnTo>
                    <a:pt x="74961" y="243712"/>
                  </a:lnTo>
                  <a:lnTo>
                    <a:pt x="113534" y="250074"/>
                  </a:lnTo>
                  <a:lnTo>
                    <a:pt x="154177" y="252222"/>
                  </a:lnTo>
                  <a:lnTo>
                    <a:pt x="162559" y="252222"/>
                  </a:lnTo>
                  <a:lnTo>
                    <a:pt x="170814" y="251967"/>
                  </a:lnTo>
                  <a:lnTo>
                    <a:pt x="178815" y="251333"/>
                  </a:lnTo>
                  <a:lnTo>
                    <a:pt x="177736" y="236219"/>
                  </a:lnTo>
                  <a:lnTo>
                    <a:pt x="154177" y="236219"/>
                  </a:lnTo>
                  <a:lnTo>
                    <a:pt x="98337" y="232048"/>
                  </a:lnTo>
                  <a:lnTo>
                    <a:pt x="54736" y="221234"/>
                  </a:lnTo>
                  <a:lnTo>
                    <a:pt x="50147" y="218821"/>
                  </a:lnTo>
                  <a:close/>
                </a:path>
                <a:path w="389254" h="452754">
                  <a:moveTo>
                    <a:pt x="177673" y="235330"/>
                  </a:moveTo>
                  <a:lnTo>
                    <a:pt x="170052" y="235965"/>
                  </a:lnTo>
                  <a:lnTo>
                    <a:pt x="162178" y="236219"/>
                  </a:lnTo>
                  <a:lnTo>
                    <a:pt x="177736" y="236219"/>
                  </a:lnTo>
                  <a:lnTo>
                    <a:pt x="177673" y="235330"/>
                  </a:lnTo>
                  <a:close/>
                </a:path>
                <a:path w="389254" h="452754">
                  <a:moveTo>
                    <a:pt x="73130" y="172085"/>
                  </a:moveTo>
                  <a:lnTo>
                    <a:pt x="28193" y="172085"/>
                  </a:lnTo>
                  <a:lnTo>
                    <a:pt x="49305" y="181621"/>
                  </a:lnTo>
                  <a:lnTo>
                    <a:pt x="74787" y="189134"/>
                  </a:lnTo>
                  <a:lnTo>
                    <a:pt x="103864" y="194409"/>
                  </a:lnTo>
                  <a:lnTo>
                    <a:pt x="135762" y="197230"/>
                  </a:lnTo>
                  <a:lnTo>
                    <a:pt x="136525" y="181228"/>
                  </a:lnTo>
                  <a:lnTo>
                    <a:pt x="104907" y="178369"/>
                  </a:lnTo>
                  <a:lnTo>
                    <a:pt x="76184" y="173021"/>
                  </a:lnTo>
                  <a:lnTo>
                    <a:pt x="73130" y="172085"/>
                  </a:lnTo>
                  <a:close/>
                </a:path>
                <a:path w="389254" h="452754">
                  <a:moveTo>
                    <a:pt x="35940" y="122936"/>
                  </a:moveTo>
                  <a:lnTo>
                    <a:pt x="70865" y="153035"/>
                  </a:lnTo>
                  <a:lnTo>
                    <a:pt x="74802" y="137413"/>
                  </a:lnTo>
                  <a:lnTo>
                    <a:pt x="63658" y="134348"/>
                  </a:lnTo>
                  <a:lnTo>
                    <a:pt x="53371" y="130889"/>
                  </a:lnTo>
                  <a:lnTo>
                    <a:pt x="44084" y="127073"/>
                  </a:lnTo>
                  <a:lnTo>
                    <a:pt x="35940" y="122936"/>
                  </a:lnTo>
                  <a:close/>
                </a:path>
                <a:path w="389254" h="452754">
                  <a:moveTo>
                    <a:pt x="50296" y="91439"/>
                  </a:moveTo>
                  <a:lnTo>
                    <a:pt x="16128" y="91439"/>
                  </a:lnTo>
                  <a:lnTo>
                    <a:pt x="41485" y="105800"/>
                  </a:lnTo>
                  <a:lnTo>
                    <a:pt x="74961" y="116220"/>
                  </a:lnTo>
                  <a:lnTo>
                    <a:pt x="113534" y="122568"/>
                  </a:lnTo>
                  <a:lnTo>
                    <a:pt x="154177" y="124713"/>
                  </a:lnTo>
                  <a:lnTo>
                    <a:pt x="161416" y="124713"/>
                  </a:lnTo>
                  <a:lnTo>
                    <a:pt x="160661" y="108712"/>
                  </a:lnTo>
                  <a:lnTo>
                    <a:pt x="154177" y="108712"/>
                  </a:lnTo>
                  <a:lnTo>
                    <a:pt x="98337" y="104558"/>
                  </a:lnTo>
                  <a:lnTo>
                    <a:pt x="54736" y="93773"/>
                  </a:lnTo>
                  <a:lnTo>
                    <a:pt x="50296" y="91439"/>
                  </a:lnTo>
                  <a:close/>
                </a:path>
                <a:path w="389254" h="452754">
                  <a:moveTo>
                    <a:pt x="160654" y="108585"/>
                  </a:moveTo>
                  <a:lnTo>
                    <a:pt x="158495" y="108712"/>
                  </a:lnTo>
                  <a:lnTo>
                    <a:pt x="160661" y="108712"/>
                  </a:lnTo>
                  <a:close/>
                </a:path>
                <a:path w="389254" h="452754">
                  <a:moveTo>
                    <a:pt x="258163" y="16001"/>
                  </a:moveTo>
                  <a:lnTo>
                    <a:pt x="154177" y="16001"/>
                  </a:lnTo>
                  <a:lnTo>
                    <a:pt x="183786" y="17145"/>
                  </a:lnTo>
                  <a:lnTo>
                    <a:pt x="211788" y="20478"/>
                  </a:lnTo>
                  <a:lnTo>
                    <a:pt x="237241" y="25860"/>
                  </a:lnTo>
                  <a:lnTo>
                    <a:pt x="259206" y="33147"/>
                  </a:lnTo>
                  <a:lnTo>
                    <a:pt x="265429" y="18414"/>
                  </a:lnTo>
                  <a:lnTo>
                    <a:pt x="258163" y="16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7" name="object 10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06356" y="4160519"/>
              <a:ext cx="740664" cy="73914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858756" y="4307839"/>
              <a:ext cx="436245" cy="446405"/>
            </a:xfrm>
            <a:custGeom>
              <a:avLst/>
              <a:gdLst/>
              <a:ahLst/>
              <a:cxnLst/>
              <a:rect l="l" t="t" r="r" b="b"/>
              <a:pathLst>
                <a:path w="436245" h="446404">
                  <a:moveTo>
                    <a:pt x="250523" y="414401"/>
                  </a:moveTo>
                  <a:lnTo>
                    <a:pt x="217932" y="414401"/>
                  </a:lnTo>
                  <a:lnTo>
                    <a:pt x="270383" y="444500"/>
                  </a:lnTo>
                  <a:lnTo>
                    <a:pt x="273050" y="445897"/>
                  </a:lnTo>
                  <a:lnTo>
                    <a:pt x="276098" y="445897"/>
                  </a:lnTo>
                  <a:lnTo>
                    <a:pt x="278638" y="444373"/>
                  </a:lnTo>
                  <a:lnTo>
                    <a:pt x="305204" y="427990"/>
                  </a:lnTo>
                  <a:lnTo>
                    <a:pt x="274320" y="427990"/>
                  </a:lnTo>
                  <a:lnTo>
                    <a:pt x="250523" y="414401"/>
                  </a:lnTo>
                  <a:close/>
                </a:path>
                <a:path w="436245" h="446404">
                  <a:moveTo>
                    <a:pt x="162941" y="127"/>
                  </a:moveTo>
                  <a:lnTo>
                    <a:pt x="159893" y="127"/>
                  </a:lnTo>
                  <a:lnTo>
                    <a:pt x="157352" y="1651"/>
                  </a:lnTo>
                  <a:lnTo>
                    <a:pt x="60578" y="58293"/>
                  </a:lnTo>
                  <a:lnTo>
                    <a:pt x="58039" y="59690"/>
                  </a:lnTo>
                  <a:lnTo>
                    <a:pt x="56515" y="62357"/>
                  </a:lnTo>
                  <a:lnTo>
                    <a:pt x="56515" y="133350"/>
                  </a:lnTo>
                  <a:lnTo>
                    <a:pt x="4064" y="163449"/>
                  </a:lnTo>
                  <a:lnTo>
                    <a:pt x="1524" y="164846"/>
                  </a:lnTo>
                  <a:lnTo>
                    <a:pt x="0" y="167512"/>
                  </a:lnTo>
                  <a:lnTo>
                    <a:pt x="0" y="278638"/>
                  </a:lnTo>
                  <a:lnTo>
                    <a:pt x="1777" y="281432"/>
                  </a:lnTo>
                  <a:lnTo>
                    <a:pt x="4445" y="282829"/>
                  </a:lnTo>
                  <a:lnTo>
                    <a:pt x="48387" y="304927"/>
                  </a:lnTo>
                  <a:lnTo>
                    <a:pt x="48387" y="375539"/>
                  </a:lnTo>
                  <a:lnTo>
                    <a:pt x="157225" y="444373"/>
                  </a:lnTo>
                  <a:lnTo>
                    <a:pt x="160020" y="445516"/>
                  </a:lnTo>
                  <a:lnTo>
                    <a:pt x="162814" y="445516"/>
                  </a:lnTo>
                  <a:lnTo>
                    <a:pt x="164211" y="445135"/>
                  </a:lnTo>
                  <a:lnTo>
                    <a:pt x="165480" y="444500"/>
                  </a:lnTo>
                  <a:lnTo>
                    <a:pt x="194251" y="427990"/>
                  </a:lnTo>
                  <a:lnTo>
                    <a:pt x="161544" y="427990"/>
                  </a:lnTo>
                  <a:lnTo>
                    <a:pt x="136144" y="412369"/>
                  </a:lnTo>
                  <a:lnTo>
                    <a:pt x="149038" y="403098"/>
                  </a:lnTo>
                  <a:lnTo>
                    <a:pt x="121158" y="403098"/>
                  </a:lnTo>
                  <a:lnTo>
                    <a:pt x="64643" y="368173"/>
                  </a:lnTo>
                  <a:lnTo>
                    <a:pt x="64643" y="304419"/>
                  </a:lnTo>
                  <a:lnTo>
                    <a:pt x="87449" y="290703"/>
                  </a:lnTo>
                  <a:lnTo>
                    <a:pt x="56134" y="290703"/>
                  </a:lnTo>
                  <a:lnTo>
                    <a:pt x="16128" y="270637"/>
                  </a:lnTo>
                  <a:lnTo>
                    <a:pt x="16128" y="223901"/>
                  </a:lnTo>
                  <a:lnTo>
                    <a:pt x="52197" y="205867"/>
                  </a:lnTo>
                  <a:lnTo>
                    <a:pt x="16128" y="205867"/>
                  </a:lnTo>
                  <a:lnTo>
                    <a:pt x="16128" y="175133"/>
                  </a:lnTo>
                  <a:lnTo>
                    <a:pt x="64262" y="147574"/>
                  </a:lnTo>
                  <a:lnTo>
                    <a:pt x="93473" y="147574"/>
                  </a:lnTo>
                  <a:lnTo>
                    <a:pt x="72644" y="133731"/>
                  </a:lnTo>
                  <a:lnTo>
                    <a:pt x="72644" y="69850"/>
                  </a:lnTo>
                  <a:lnTo>
                    <a:pt x="113029" y="46355"/>
                  </a:lnTo>
                  <a:lnTo>
                    <a:pt x="129159" y="46355"/>
                  </a:lnTo>
                  <a:lnTo>
                    <a:pt x="129159" y="36830"/>
                  </a:lnTo>
                  <a:lnTo>
                    <a:pt x="161417" y="17907"/>
                  </a:lnTo>
                  <a:lnTo>
                    <a:pt x="193689" y="17907"/>
                  </a:lnTo>
                  <a:lnTo>
                    <a:pt x="165480" y="1651"/>
                  </a:lnTo>
                  <a:lnTo>
                    <a:pt x="162941" y="127"/>
                  </a:lnTo>
                  <a:close/>
                </a:path>
                <a:path w="436245" h="446404">
                  <a:moveTo>
                    <a:pt x="226060" y="267716"/>
                  </a:moveTo>
                  <a:lnTo>
                    <a:pt x="209930" y="267716"/>
                  </a:lnTo>
                  <a:lnTo>
                    <a:pt x="209930" y="400304"/>
                  </a:lnTo>
                  <a:lnTo>
                    <a:pt x="161544" y="427990"/>
                  </a:lnTo>
                  <a:lnTo>
                    <a:pt x="194251" y="427990"/>
                  </a:lnTo>
                  <a:lnTo>
                    <a:pt x="217932" y="414401"/>
                  </a:lnTo>
                  <a:lnTo>
                    <a:pt x="250523" y="414401"/>
                  </a:lnTo>
                  <a:lnTo>
                    <a:pt x="226060" y="400431"/>
                  </a:lnTo>
                  <a:lnTo>
                    <a:pt x="226060" y="348488"/>
                  </a:lnTo>
                  <a:lnTo>
                    <a:pt x="286130" y="348488"/>
                  </a:lnTo>
                  <a:lnTo>
                    <a:pt x="282575" y="344805"/>
                  </a:lnTo>
                  <a:lnTo>
                    <a:pt x="282575" y="335915"/>
                  </a:lnTo>
                  <a:lnTo>
                    <a:pt x="286130" y="332232"/>
                  </a:lnTo>
                  <a:lnTo>
                    <a:pt x="226060" y="332232"/>
                  </a:lnTo>
                  <a:lnTo>
                    <a:pt x="226060" y="267716"/>
                  </a:lnTo>
                  <a:close/>
                </a:path>
                <a:path w="436245" h="446404">
                  <a:moveTo>
                    <a:pt x="404274" y="252730"/>
                  </a:moveTo>
                  <a:lnTo>
                    <a:pt x="371728" y="252730"/>
                  </a:lnTo>
                  <a:lnTo>
                    <a:pt x="410718" y="275082"/>
                  </a:lnTo>
                  <a:lnTo>
                    <a:pt x="372999" y="294005"/>
                  </a:lnTo>
                  <a:lnTo>
                    <a:pt x="371348" y="296799"/>
                  </a:lnTo>
                  <a:lnTo>
                    <a:pt x="371348" y="368173"/>
                  </a:lnTo>
                  <a:lnTo>
                    <a:pt x="274320" y="427990"/>
                  </a:lnTo>
                  <a:lnTo>
                    <a:pt x="305204" y="427990"/>
                  </a:lnTo>
                  <a:lnTo>
                    <a:pt x="383667" y="379603"/>
                  </a:lnTo>
                  <a:lnTo>
                    <a:pt x="385952" y="378079"/>
                  </a:lnTo>
                  <a:lnTo>
                    <a:pt x="387476" y="375539"/>
                  </a:lnTo>
                  <a:lnTo>
                    <a:pt x="387476" y="304927"/>
                  </a:lnTo>
                  <a:lnTo>
                    <a:pt x="431419" y="282829"/>
                  </a:lnTo>
                  <a:lnTo>
                    <a:pt x="434086" y="281432"/>
                  </a:lnTo>
                  <a:lnTo>
                    <a:pt x="435864" y="278638"/>
                  </a:lnTo>
                  <a:lnTo>
                    <a:pt x="435864" y="261620"/>
                  </a:lnTo>
                  <a:lnTo>
                    <a:pt x="419735" y="261620"/>
                  </a:lnTo>
                  <a:lnTo>
                    <a:pt x="404274" y="252730"/>
                  </a:lnTo>
                  <a:close/>
                </a:path>
                <a:path w="436245" h="446404">
                  <a:moveTo>
                    <a:pt x="172847" y="366141"/>
                  </a:moveTo>
                  <a:lnTo>
                    <a:pt x="121158" y="403098"/>
                  </a:lnTo>
                  <a:lnTo>
                    <a:pt x="149038" y="403098"/>
                  </a:lnTo>
                  <a:lnTo>
                    <a:pt x="182245" y="379222"/>
                  </a:lnTo>
                  <a:lnTo>
                    <a:pt x="172847" y="366141"/>
                  </a:lnTo>
                  <a:close/>
                </a:path>
                <a:path w="436245" h="446404">
                  <a:moveTo>
                    <a:pt x="290575" y="316103"/>
                  </a:moveTo>
                  <a:lnTo>
                    <a:pt x="283041" y="317301"/>
                  </a:lnTo>
                  <a:lnTo>
                    <a:pt x="276494" y="320643"/>
                  </a:lnTo>
                  <a:lnTo>
                    <a:pt x="271305" y="325747"/>
                  </a:lnTo>
                  <a:lnTo>
                    <a:pt x="267843" y="332232"/>
                  </a:lnTo>
                  <a:lnTo>
                    <a:pt x="295021" y="332232"/>
                  </a:lnTo>
                  <a:lnTo>
                    <a:pt x="298703" y="335915"/>
                  </a:lnTo>
                  <a:lnTo>
                    <a:pt x="298703" y="344805"/>
                  </a:lnTo>
                  <a:lnTo>
                    <a:pt x="295021" y="348488"/>
                  </a:lnTo>
                  <a:lnTo>
                    <a:pt x="267843" y="348488"/>
                  </a:lnTo>
                  <a:lnTo>
                    <a:pt x="271305" y="354919"/>
                  </a:lnTo>
                  <a:lnTo>
                    <a:pt x="276494" y="360029"/>
                  </a:lnTo>
                  <a:lnTo>
                    <a:pt x="283041" y="363400"/>
                  </a:lnTo>
                  <a:lnTo>
                    <a:pt x="290575" y="364617"/>
                  </a:lnTo>
                  <a:lnTo>
                    <a:pt x="299991" y="362702"/>
                  </a:lnTo>
                  <a:lnTo>
                    <a:pt x="307705" y="357489"/>
                  </a:lnTo>
                  <a:lnTo>
                    <a:pt x="312918" y="349775"/>
                  </a:lnTo>
                  <a:lnTo>
                    <a:pt x="314833" y="340360"/>
                  </a:lnTo>
                  <a:lnTo>
                    <a:pt x="312918" y="330890"/>
                  </a:lnTo>
                  <a:lnTo>
                    <a:pt x="307705" y="323183"/>
                  </a:lnTo>
                  <a:lnTo>
                    <a:pt x="299991" y="318000"/>
                  </a:lnTo>
                  <a:lnTo>
                    <a:pt x="290575" y="316103"/>
                  </a:lnTo>
                  <a:close/>
                </a:path>
                <a:path w="436245" h="446404">
                  <a:moveTo>
                    <a:pt x="138348" y="228981"/>
                  </a:moveTo>
                  <a:lnTo>
                    <a:pt x="112649" y="228981"/>
                  </a:lnTo>
                  <a:lnTo>
                    <a:pt x="145288" y="255270"/>
                  </a:lnTo>
                  <a:lnTo>
                    <a:pt x="145288" y="297180"/>
                  </a:lnTo>
                  <a:lnTo>
                    <a:pt x="108076" y="325882"/>
                  </a:lnTo>
                  <a:lnTo>
                    <a:pt x="117983" y="338709"/>
                  </a:lnTo>
                  <a:lnTo>
                    <a:pt x="187889" y="284734"/>
                  </a:lnTo>
                  <a:lnTo>
                    <a:pt x="161417" y="284734"/>
                  </a:lnTo>
                  <a:lnTo>
                    <a:pt x="161417" y="248920"/>
                  </a:lnTo>
                  <a:lnTo>
                    <a:pt x="160274" y="246507"/>
                  </a:lnTo>
                  <a:lnTo>
                    <a:pt x="138348" y="228981"/>
                  </a:lnTo>
                  <a:close/>
                </a:path>
                <a:path w="436245" h="446404">
                  <a:moveTo>
                    <a:pt x="92710" y="268605"/>
                  </a:moveTo>
                  <a:lnTo>
                    <a:pt x="56134" y="290703"/>
                  </a:lnTo>
                  <a:lnTo>
                    <a:pt x="87449" y="290703"/>
                  </a:lnTo>
                  <a:lnTo>
                    <a:pt x="100965" y="282575"/>
                  </a:lnTo>
                  <a:lnTo>
                    <a:pt x="92710" y="268605"/>
                  </a:lnTo>
                  <a:close/>
                </a:path>
                <a:path w="436245" h="446404">
                  <a:moveTo>
                    <a:pt x="181737" y="187706"/>
                  </a:moveTo>
                  <a:lnTo>
                    <a:pt x="173482" y="201676"/>
                  </a:lnTo>
                  <a:lnTo>
                    <a:pt x="209930" y="223520"/>
                  </a:lnTo>
                  <a:lnTo>
                    <a:pt x="209930" y="247396"/>
                  </a:lnTo>
                  <a:lnTo>
                    <a:pt x="161417" y="284734"/>
                  </a:lnTo>
                  <a:lnTo>
                    <a:pt x="187889" y="284734"/>
                  </a:lnTo>
                  <a:lnTo>
                    <a:pt x="209930" y="267716"/>
                  </a:lnTo>
                  <a:lnTo>
                    <a:pt x="226060" y="267716"/>
                  </a:lnTo>
                  <a:lnTo>
                    <a:pt x="226060" y="216154"/>
                  </a:lnTo>
                  <a:lnTo>
                    <a:pt x="224536" y="213487"/>
                  </a:lnTo>
                  <a:lnTo>
                    <a:pt x="222123" y="212090"/>
                  </a:lnTo>
                  <a:lnTo>
                    <a:pt x="181737" y="187706"/>
                  </a:lnTo>
                  <a:close/>
                </a:path>
                <a:path w="436245" h="446404">
                  <a:moveTo>
                    <a:pt x="379349" y="113792"/>
                  </a:moveTo>
                  <a:lnTo>
                    <a:pt x="363220" y="113792"/>
                  </a:lnTo>
                  <a:lnTo>
                    <a:pt x="363220" y="140970"/>
                  </a:lnTo>
                  <a:lnTo>
                    <a:pt x="364744" y="143637"/>
                  </a:lnTo>
                  <a:lnTo>
                    <a:pt x="367284" y="145034"/>
                  </a:lnTo>
                  <a:lnTo>
                    <a:pt x="419735" y="175133"/>
                  </a:lnTo>
                  <a:lnTo>
                    <a:pt x="419735" y="261620"/>
                  </a:lnTo>
                  <a:lnTo>
                    <a:pt x="435864" y="261620"/>
                  </a:lnTo>
                  <a:lnTo>
                    <a:pt x="435864" y="167512"/>
                  </a:lnTo>
                  <a:lnTo>
                    <a:pt x="434340" y="164846"/>
                  </a:lnTo>
                  <a:lnTo>
                    <a:pt x="431800" y="163449"/>
                  </a:lnTo>
                  <a:lnTo>
                    <a:pt x="379349" y="133350"/>
                  </a:lnTo>
                  <a:lnTo>
                    <a:pt x="379349" y="113792"/>
                  </a:lnTo>
                  <a:close/>
                </a:path>
                <a:path w="436245" h="446404">
                  <a:moveTo>
                    <a:pt x="355219" y="210820"/>
                  </a:moveTo>
                  <a:lnTo>
                    <a:pt x="345749" y="212736"/>
                  </a:lnTo>
                  <a:lnTo>
                    <a:pt x="338042" y="217963"/>
                  </a:lnTo>
                  <a:lnTo>
                    <a:pt x="332859" y="225714"/>
                  </a:lnTo>
                  <a:lnTo>
                    <a:pt x="330962" y="235204"/>
                  </a:lnTo>
                  <a:lnTo>
                    <a:pt x="332859" y="244619"/>
                  </a:lnTo>
                  <a:lnTo>
                    <a:pt x="338042" y="252333"/>
                  </a:lnTo>
                  <a:lnTo>
                    <a:pt x="345749" y="257546"/>
                  </a:lnTo>
                  <a:lnTo>
                    <a:pt x="355219" y="259461"/>
                  </a:lnTo>
                  <a:lnTo>
                    <a:pt x="361569" y="259461"/>
                  </a:lnTo>
                  <a:lnTo>
                    <a:pt x="367411" y="256794"/>
                  </a:lnTo>
                  <a:lnTo>
                    <a:pt x="371728" y="252730"/>
                  </a:lnTo>
                  <a:lnTo>
                    <a:pt x="404274" y="252730"/>
                  </a:lnTo>
                  <a:lnTo>
                    <a:pt x="387708" y="243205"/>
                  </a:lnTo>
                  <a:lnTo>
                    <a:pt x="350647" y="243205"/>
                  </a:lnTo>
                  <a:lnTo>
                    <a:pt x="347091" y="239649"/>
                  </a:lnTo>
                  <a:lnTo>
                    <a:pt x="347091" y="230632"/>
                  </a:lnTo>
                  <a:lnTo>
                    <a:pt x="350647" y="227076"/>
                  </a:lnTo>
                  <a:lnTo>
                    <a:pt x="377725" y="227076"/>
                  </a:lnTo>
                  <a:lnTo>
                    <a:pt x="377453" y="225714"/>
                  </a:lnTo>
                  <a:lnTo>
                    <a:pt x="372284" y="217963"/>
                  </a:lnTo>
                  <a:lnTo>
                    <a:pt x="364615" y="212736"/>
                  </a:lnTo>
                  <a:lnTo>
                    <a:pt x="355219" y="210820"/>
                  </a:lnTo>
                  <a:close/>
                </a:path>
                <a:path w="436245" h="446404">
                  <a:moveTo>
                    <a:pt x="93473" y="147574"/>
                  </a:moveTo>
                  <a:lnTo>
                    <a:pt x="64262" y="147574"/>
                  </a:lnTo>
                  <a:lnTo>
                    <a:pt x="104901" y="174625"/>
                  </a:lnTo>
                  <a:lnTo>
                    <a:pt x="104901" y="214757"/>
                  </a:lnTo>
                  <a:lnTo>
                    <a:pt x="60071" y="244602"/>
                  </a:lnTo>
                  <a:lnTo>
                    <a:pt x="69088" y="258064"/>
                  </a:lnTo>
                  <a:lnTo>
                    <a:pt x="112649" y="228981"/>
                  </a:lnTo>
                  <a:lnTo>
                    <a:pt x="138348" y="228981"/>
                  </a:lnTo>
                  <a:lnTo>
                    <a:pt x="121030" y="215137"/>
                  </a:lnTo>
                  <a:lnTo>
                    <a:pt x="121030" y="174752"/>
                  </a:lnTo>
                  <a:lnTo>
                    <a:pt x="142119" y="160655"/>
                  </a:lnTo>
                  <a:lnTo>
                    <a:pt x="113157" y="160655"/>
                  </a:lnTo>
                  <a:lnTo>
                    <a:pt x="93473" y="147574"/>
                  </a:lnTo>
                  <a:close/>
                </a:path>
                <a:path w="436245" h="446404">
                  <a:moveTo>
                    <a:pt x="377725" y="227076"/>
                  </a:moveTo>
                  <a:lnTo>
                    <a:pt x="359664" y="227076"/>
                  </a:lnTo>
                  <a:lnTo>
                    <a:pt x="363220" y="230632"/>
                  </a:lnTo>
                  <a:lnTo>
                    <a:pt x="363220" y="239649"/>
                  </a:lnTo>
                  <a:lnTo>
                    <a:pt x="359664" y="243205"/>
                  </a:lnTo>
                  <a:lnTo>
                    <a:pt x="387708" y="243205"/>
                  </a:lnTo>
                  <a:lnTo>
                    <a:pt x="379095" y="238252"/>
                  </a:lnTo>
                  <a:lnTo>
                    <a:pt x="379349" y="236220"/>
                  </a:lnTo>
                  <a:lnTo>
                    <a:pt x="379349" y="235204"/>
                  </a:lnTo>
                  <a:lnTo>
                    <a:pt x="377725" y="227076"/>
                  </a:lnTo>
                  <a:close/>
                </a:path>
                <a:path w="436245" h="446404">
                  <a:moveTo>
                    <a:pt x="193689" y="17907"/>
                  </a:moveTo>
                  <a:lnTo>
                    <a:pt x="161417" y="17907"/>
                  </a:lnTo>
                  <a:lnTo>
                    <a:pt x="209930" y="45974"/>
                  </a:lnTo>
                  <a:lnTo>
                    <a:pt x="209930" y="149098"/>
                  </a:lnTo>
                  <a:lnTo>
                    <a:pt x="211454" y="151765"/>
                  </a:lnTo>
                  <a:lnTo>
                    <a:pt x="213995" y="153162"/>
                  </a:lnTo>
                  <a:lnTo>
                    <a:pt x="266700" y="183387"/>
                  </a:lnTo>
                  <a:lnTo>
                    <a:pt x="266573" y="184404"/>
                  </a:lnTo>
                  <a:lnTo>
                    <a:pt x="266319" y="185547"/>
                  </a:lnTo>
                  <a:lnTo>
                    <a:pt x="266319" y="186562"/>
                  </a:lnTo>
                  <a:lnTo>
                    <a:pt x="268233" y="196032"/>
                  </a:lnTo>
                  <a:lnTo>
                    <a:pt x="273446" y="203739"/>
                  </a:lnTo>
                  <a:lnTo>
                    <a:pt x="281160" y="208922"/>
                  </a:lnTo>
                  <a:lnTo>
                    <a:pt x="290575" y="210820"/>
                  </a:lnTo>
                  <a:lnTo>
                    <a:pt x="299991" y="208922"/>
                  </a:lnTo>
                  <a:lnTo>
                    <a:pt x="307705" y="203739"/>
                  </a:lnTo>
                  <a:lnTo>
                    <a:pt x="312918" y="196032"/>
                  </a:lnTo>
                  <a:lnTo>
                    <a:pt x="313189" y="194691"/>
                  </a:lnTo>
                  <a:lnTo>
                    <a:pt x="286130" y="194691"/>
                  </a:lnTo>
                  <a:lnTo>
                    <a:pt x="282575" y="191008"/>
                  </a:lnTo>
                  <a:lnTo>
                    <a:pt x="282575" y="182118"/>
                  </a:lnTo>
                  <a:lnTo>
                    <a:pt x="286130" y="178562"/>
                  </a:lnTo>
                  <a:lnTo>
                    <a:pt x="313205" y="178562"/>
                  </a:lnTo>
                  <a:lnTo>
                    <a:pt x="312918" y="177147"/>
                  </a:lnTo>
                  <a:lnTo>
                    <a:pt x="307705" y="169433"/>
                  </a:lnTo>
                  <a:lnTo>
                    <a:pt x="306929" y="168910"/>
                  </a:lnTo>
                  <a:lnTo>
                    <a:pt x="274066" y="168910"/>
                  </a:lnTo>
                  <a:lnTo>
                    <a:pt x="226060" y="141478"/>
                  </a:lnTo>
                  <a:lnTo>
                    <a:pt x="226060" y="45974"/>
                  </a:lnTo>
                  <a:lnTo>
                    <a:pt x="250456" y="31877"/>
                  </a:lnTo>
                  <a:lnTo>
                    <a:pt x="217932" y="31877"/>
                  </a:lnTo>
                  <a:lnTo>
                    <a:pt x="193689" y="17907"/>
                  </a:lnTo>
                  <a:close/>
                </a:path>
                <a:path w="436245" h="446404">
                  <a:moveTo>
                    <a:pt x="52959" y="187452"/>
                  </a:moveTo>
                  <a:lnTo>
                    <a:pt x="16128" y="205867"/>
                  </a:lnTo>
                  <a:lnTo>
                    <a:pt x="52197" y="205867"/>
                  </a:lnTo>
                  <a:lnTo>
                    <a:pt x="60071" y="201930"/>
                  </a:lnTo>
                  <a:lnTo>
                    <a:pt x="52959" y="187452"/>
                  </a:lnTo>
                  <a:close/>
                </a:path>
                <a:path w="436245" h="446404">
                  <a:moveTo>
                    <a:pt x="313205" y="178562"/>
                  </a:moveTo>
                  <a:lnTo>
                    <a:pt x="295021" y="178562"/>
                  </a:lnTo>
                  <a:lnTo>
                    <a:pt x="298703" y="182118"/>
                  </a:lnTo>
                  <a:lnTo>
                    <a:pt x="298703" y="191008"/>
                  </a:lnTo>
                  <a:lnTo>
                    <a:pt x="295021" y="194691"/>
                  </a:lnTo>
                  <a:lnTo>
                    <a:pt x="313189" y="194691"/>
                  </a:lnTo>
                  <a:lnTo>
                    <a:pt x="314833" y="186562"/>
                  </a:lnTo>
                  <a:lnTo>
                    <a:pt x="313205" y="178562"/>
                  </a:lnTo>
                  <a:close/>
                </a:path>
                <a:path w="436245" h="446404">
                  <a:moveTo>
                    <a:pt x="290575" y="162306"/>
                  </a:moveTo>
                  <a:lnTo>
                    <a:pt x="284225" y="162306"/>
                  </a:lnTo>
                  <a:lnTo>
                    <a:pt x="278384" y="164846"/>
                  </a:lnTo>
                  <a:lnTo>
                    <a:pt x="274066" y="168910"/>
                  </a:lnTo>
                  <a:lnTo>
                    <a:pt x="306929" y="168910"/>
                  </a:lnTo>
                  <a:lnTo>
                    <a:pt x="299991" y="164220"/>
                  </a:lnTo>
                  <a:lnTo>
                    <a:pt x="290575" y="162306"/>
                  </a:lnTo>
                  <a:close/>
                </a:path>
                <a:path w="436245" h="446404">
                  <a:moveTo>
                    <a:pt x="169545" y="89535"/>
                  </a:moveTo>
                  <a:lnTo>
                    <a:pt x="153416" y="89535"/>
                  </a:lnTo>
                  <a:lnTo>
                    <a:pt x="153416" y="133731"/>
                  </a:lnTo>
                  <a:lnTo>
                    <a:pt x="113157" y="160655"/>
                  </a:lnTo>
                  <a:lnTo>
                    <a:pt x="142119" y="160655"/>
                  </a:lnTo>
                  <a:lnTo>
                    <a:pt x="168148" y="143256"/>
                  </a:lnTo>
                  <a:lnTo>
                    <a:pt x="169545" y="140716"/>
                  </a:lnTo>
                  <a:lnTo>
                    <a:pt x="169545" y="89535"/>
                  </a:lnTo>
                  <a:close/>
                </a:path>
                <a:path w="436245" h="446404">
                  <a:moveTo>
                    <a:pt x="322961" y="81534"/>
                  </a:moveTo>
                  <a:lnTo>
                    <a:pt x="313545" y="83450"/>
                  </a:lnTo>
                  <a:lnTo>
                    <a:pt x="305831" y="88677"/>
                  </a:lnTo>
                  <a:lnTo>
                    <a:pt x="300618" y="96428"/>
                  </a:lnTo>
                  <a:lnTo>
                    <a:pt x="298703" y="105918"/>
                  </a:lnTo>
                  <a:lnTo>
                    <a:pt x="300618" y="115427"/>
                  </a:lnTo>
                  <a:lnTo>
                    <a:pt x="305831" y="123221"/>
                  </a:lnTo>
                  <a:lnTo>
                    <a:pt x="313545" y="128492"/>
                  </a:lnTo>
                  <a:lnTo>
                    <a:pt x="322961" y="130429"/>
                  </a:lnTo>
                  <a:lnTo>
                    <a:pt x="330662" y="129186"/>
                  </a:lnTo>
                  <a:lnTo>
                    <a:pt x="337327" y="125730"/>
                  </a:lnTo>
                  <a:lnTo>
                    <a:pt x="342588" y="120463"/>
                  </a:lnTo>
                  <a:lnTo>
                    <a:pt x="345875" y="114173"/>
                  </a:lnTo>
                  <a:lnTo>
                    <a:pt x="318516" y="114173"/>
                  </a:lnTo>
                  <a:lnTo>
                    <a:pt x="314833" y="110490"/>
                  </a:lnTo>
                  <a:lnTo>
                    <a:pt x="314833" y="101473"/>
                  </a:lnTo>
                  <a:lnTo>
                    <a:pt x="318516" y="97790"/>
                  </a:lnTo>
                  <a:lnTo>
                    <a:pt x="379349" y="97790"/>
                  </a:lnTo>
                  <a:lnTo>
                    <a:pt x="379349" y="97662"/>
                  </a:lnTo>
                  <a:lnTo>
                    <a:pt x="345821" y="97662"/>
                  </a:lnTo>
                  <a:lnTo>
                    <a:pt x="342338" y="91178"/>
                  </a:lnTo>
                  <a:lnTo>
                    <a:pt x="337105" y="86074"/>
                  </a:lnTo>
                  <a:lnTo>
                    <a:pt x="330515" y="82732"/>
                  </a:lnTo>
                  <a:lnTo>
                    <a:pt x="322961" y="81534"/>
                  </a:lnTo>
                  <a:close/>
                </a:path>
                <a:path w="436245" h="446404">
                  <a:moveTo>
                    <a:pt x="379349" y="97790"/>
                  </a:moveTo>
                  <a:lnTo>
                    <a:pt x="327533" y="97790"/>
                  </a:lnTo>
                  <a:lnTo>
                    <a:pt x="331216" y="101473"/>
                  </a:lnTo>
                  <a:lnTo>
                    <a:pt x="331216" y="110490"/>
                  </a:lnTo>
                  <a:lnTo>
                    <a:pt x="327533" y="114173"/>
                  </a:lnTo>
                  <a:lnTo>
                    <a:pt x="345875" y="114173"/>
                  </a:lnTo>
                  <a:lnTo>
                    <a:pt x="346075" y="113792"/>
                  </a:lnTo>
                  <a:lnTo>
                    <a:pt x="379349" y="113792"/>
                  </a:lnTo>
                  <a:lnTo>
                    <a:pt x="379349" y="97790"/>
                  </a:lnTo>
                  <a:close/>
                </a:path>
                <a:path w="436245" h="446404">
                  <a:moveTo>
                    <a:pt x="129159" y="46355"/>
                  </a:moveTo>
                  <a:lnTo>
                    <a:pt x="113029" y="46355"/>
                  </a:lnTo>
                  <a:lnTo>
                    <a:pt x="113029" y="113792"/>
                  </a:lnTo>
                  <a:lnTo>
                    <a:pt x="129159" y="113792"/>
                  </a:lnTo>
                  <a:lnTo>
                    <a:pt x="129159" y="46355"/>
                  </a:lnTo>
                  <a:close/>
                </a:path>
                <a:path w="436245" h="446404">
                  <a:moveTo>
                    <a:pt x="303260" y="18161"/>
                  </a:moveTo>
                  <a:lnTo>
                    <a:pt x="274193" y="18161"/>
                  </a:lnTo>
                  <a:lnTo>
                    <a:pt x="363220" y="77724"/>
                  </a:lnTo>
                  <a:lnTo>
                    <a:pt x="363220" y="97662"/>
                  </a:lnTo>
                  <a:lnTo>
                    <a:pt x="379349" y="97662"/>
                  </a:lnTo>
                  <a:lnTo>
                    <a:pt x="379349" y="70612"/>
                  </a:lnTo>
                  <a:lnTo>
                    <a:pt x="378078" y="68072"/>
                  </a:lnTo>
                  <a:lnTo>
                    <a:pt x="303260" y="18161"/>
                  </a:lnTo>
                  <a:close/>
                </a:path>
                <a:path w="436245" h="446404">
                  <a:moveTo>
                    <a:pt x="273050" y="0"/>
                  </a:moveTo>
                  <a:lnTo>
                    <a:pt x="270383" y="1651"/>
                  </a:lnTo>
                  <a:lnTo>
                    <a:pt x="217932" y="31877"/>
                  </a:lnTo>
                  <a:lnTo>
                    <a:pt x="250456" y="31877"/>
                  </a:lnTo>
                  <a:lnTo>
                    <a:pt x="274193" y="18161"/>
                  </a:lnTo>
                  <a:lnTo>
                    <a:pt x="303260" y="18161"/>
                  </a:lnTo>
                  <a:lnTo>
                    <a:pt x="278892" y="1905"/>
                  </a:lnTo>
                  <a:lnTo>
                    <a:pt x="276351" y="127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10500486" y="4487417"/>
            <a:ext cx="605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marR="5080" lvl="0" indent="-508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Machine learning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393048" y="5659323"/>
            <a:ext cx="91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8003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warehousing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89876" y="4311396"/>
            <a:ext cx="436245" cy="437515"/>
          </a:xfrm>
          <a:custGeom>
            <a:avLst/>
            <a:gdLst/>
            <a:ahLst/>
            <a:cxnLst/>
            <a:rect l="l" t="t" r="r" b="b"/>
            <a:pathLst>
              <a:path w="436245" h="437514">
                <a:moveTo>
                  <a:pt x="129158" y="307847"/>
                </a:moveTo>
                <a:lnTo>
                  <a:pt x="113029" y="307847"/>
                </a:lnTo>
                <a:lnTo>
                  <a:pt x="113029" y="433704"/>
                </a:lnTo>
                <a:lnTo>
                  <a:pt x="116585" y="437387"/>
                </a:lnTo>
                <a:lnTo>
                  <a:pt x="206248" y="437387"/>
                </a:lnTo>
                <a:lnTo>
                  <a:pt x="209803" y="433704"/>
                </a:lnTo>
                <a:lnTo>
                  <a:pt x="209803" y="421131"/>
                </a:lnTo>
                <a:lnTo>
                  <a:pt x="129158" y="421131"/>
                </a:lnTo>
                <a:lnTo>
                  <a:pt x="129158" y="307847"/>
                </a:lnTo>
                <a:close/>
              </a:path>
              <a:path w="436245" h="437514">
                <a:moveTo>
                  <a:pt x="242189" y="380745"/>
                </a:moveTo>
                <a:lnTo>
                  <a:pt x="226059" y="380745"/>
                </a:lnTo>
                <a:lnTo>
                  <a:pt x="226059" y="433704"/>
                </a:lnTo>
                <a:lnTo>
                  <a:pt x="229616" y="437387"/>
                </a:lnTo>
                <a:lnTo>
                  <a:pt x="319277" y="437387"/>
                </a:lnTo>
                <a:lnTo>
                  <a:pt x="322833" y="433704"/>
                </a:lnTo>
                <a:lnTo>
                  <a:pt x="322833" y="421131"/>
                </a:lnTo>
                <a:lnTo>
                  <a:pt x="242189" y="421131"/>
                </a:lnTo>
                <a:lnTo>
                  <a:pt x="242189" y="380745"/>
                </a:lnTo>
                <a:close/>
              </a:path>
              <a:path w="436245" h="437514">
                <a:moveTo>
                  <a:pt x="209803" y="372617"/>
                </a:moveTo>
                <a:lnTo>
                  <a:pt x="193675" y="372617"/>
                </a:lnTo>
                <a:lnTo>
                  <a:pt x="193675" y="421131"/>
                </a:lnTo>
                <a:lnTo>
                  <a:pt x="209803" y="421131"/>
                </a:lnTo>
                <a:lnTo>
                  <a:pt x="209803" y="372617"/>
                </a:lnTo>
                <a:close/>
              </a:path>
              <a:path w="436245" h="437514">
                <a:moveTo>
                  <a:pt x="322833" y="388746"/>
                </a:moveTo>
                <a:lnTo>
                  <a:pt x="306704" y="388746"/>
                </a:lnTo>
                <a:lnTo>
                  <a:pt x="306704" y="421131"/>
                </a:lnTo>
                <a:lnTo>
                  <a:pt x="322833" y="421131"/>
                </a:lnTo>
                <a:lnTo>
                  <a:pt x="322833" y="388746"/>
                </a:lnTo>
                <a:close/>
              </a:path>
              <a:path w="436245" h="437514">
                <a:moveTo>
                  <a:pt x="339788" y="341883"/>
                </a:moveTo>
                <a:lnTo>
                  <a:pt x="315722" y="341883"/>
                </a:lnTo>
                <a:lnTo>
                  <a:pt x="385064" y="404748"/>
                </a:lnTo>
                <a:lnTo>
                  <a:pt x="390905" y="409955"/>
                </a:lnTo>
                <a:lnTo>
                  <a:pt x="398145" y="412495"/>
                </a:lnTo>
                <a:lnTo>
                  <a:pt x="413766" y="412495"/>
                </a:lnTo>
                <a:lnTo>
                  <a:pt x="422021" y="409066"/>
                </a:lnTo>
                <a:lnTo>
                  <a:pt x="428117" y="402462"/>
                </a:lnTo>
                <a:lnTo>
                  <a:pt x="430786" y="397890"/>
                </a:lnTo>
                <a:lnTo>
                  <a:pt x="401827" y="397890"/>
                </a:lnTo>
                <a:lnTo>
                  <a:pt x="395985" y="392683"/>
                </a:lnTo>
                <a:lnTo>
                  <a:pt x="339788" y="341883"/>
                </a:lnTo>
                <a:close/>
              </a:path>
              <a:path w="436245" h="437514">
                <a:moveTo>
                  <a:pt x="371612" y="310387"/>
                </a:moveTo>
                <a:lnTo>
                  <a:pt x="347472" y="310387"/>
                </a:lnTo>
                <a:lnTo>
                  <a:pt x="415035" y="371347"/>
                </a:lnTo>
                <a:lnTo>
                  <a:pt x="420877" y="376681"/>
                </a:lnTo>
                <a:lnTo>
                  <a:pt x="421258" y="385698"/>
                </a:lnTo>
                <a:lnTo>
                  <a:pt x="410845" y="397382"/>
                </a:lnTo>
                <a:lnTo>
                  <a:pt x="401827" y="397890"/>
                </a:lnTo>
                <a:lnTo>
                  <a:pt x="430786" y="397890"/>
                </a:lnTo>
                <a:lnTo>
                  <a:pt x="434224" y="392003"/>
                </a:lnTo>
                <a:lnTo>
                  <a:pt x="435832" y="380412"/>
                </a:lnTo>
                <a:lnTo>
                  <a:pt x="433010" y="369083"/>
                </a:lnTo>
                <a:lnTo>
                  <a:pt x="425830" y="359409"/>
                </a:lnTo>
                <a:lnTo>
                  <a:pt x="371612" y="310387"/>
                </a:lnTo>
                <a:close/>
              </a:path>
              <a:path w="436245" h="437514">
                <a:moveTo>
                  <a:pt x="252349" y="130174"/>
                </a:moveTo>
                <a:lnTo>
                  <a:pt x="207581" y="139265"/>
                </a:lnTo>
                <a:lnTo>
                  <a:pt x="171005" y="164036"/>
                </a:lnTo>
                <a:lnTo>
                  <a:pt x="146335" y="200737"/>
                </a:lnTo>
                <a:lnTo>
                  <a:pt x="137287" y="245617"/>
                </a:lnTo>
                <a:lnTo>
                  <a:pt x="146335" y="290498"/>
                </a:lnTo>
                <a:lnTo>
                  <a:pt x="171005" y="327199"/>
                </a:lnTo>
                <a:lnTo>
                  <a:pt x="207581" y="351970"/>
                </a:lnTo>
                <a:lnTo>
                  <a:pt x="252349" y="361060"/>
                </a:lnTo>
                <a:lnTo>
                  <a:pt x="269537" y="359761"/>
                </a:lnTo>
                <a:lnTo>
                  <a:pt x="285940" y="355996"/>
                </a:lnTo>
                <a:lnTo>
                  <a:pt x="301390" y="349970"/>
                </a:lnTo>
                <a:lnTo>
                  <a:pt x="310545" y="344804"/>
                </a:lnTo>
                <a:lnTo>
                  <a:pt x="252349" y="344804"/>
                </a:lnTo>
                <a:lnTo>
                  <a:pt x="213852" y="337004"/>
                </a:lnTo>
                <a:lnTo>
                  <a:pt x="182403" y="315737"/>
                </a:lnTo>
                <a:lnTo>
                  <a:pt x="161194" y="284208"/>
                </a:lnTo>
                <a:lnTo>
                  <a:pt x="153416" y="245617"/>
                </a:lnTo>
                <a:lnTo>
                  <a:pt x="161194" y="207027"/>
                </a:lnTo>
                <a:lnTo>
                  <a:pt x="182403" y="175498"/>
                </a:lnTo>
                <a:lnTo>
                  <a:pt x="213852" y="154231"/>
                </a:lnTo>
                <a:lnTo>
                  <a:pt x="252349" y="146430"/>
                </a:lnTo>
                <a:lnTo>
                  <a:pt x="307612" y="146430"/>
                </a:lnTo>
                <a:lnTo>
                  <a:pt x="297043" y="139265"/>
                </a:lnTo>
                <a:lnTo>
                  <a:pt x="252349" y="130174"/>
                </a:lnTo>
                <a:close/>
              </a:path>
              <a:path w="436245" h="437514">
                <a:moveTo>
                  <a:pt x="307612" y="146430"/>
                </a:moveTo>
                <a:lnTo>
                  <a:pt x="252349" y="146430"/>
                </a:lnTo>
                <a:lnTo>
                  <a:pt x="290772" y="154231"/>
                </a:lnTo>
                <a:lnTo>
                  <a:pt x="322183" y="175498"/>
                </a:lnTo>
                <a:lnTo>
                  <a:pt x="343378" y="207027"/>
                </a:lnTo>
                <a:lnTo>
                  <a:pt x="351154" y="245617"/>
                </a:lnTo>
                <a:lnTo>
                  <a:pt x="343378" y="284208"/>
                </a:lnTo>
                <a:lnTo>
                  <a:pt x="322183" y="315737"/>
                </a:lnTo>
                <a:lnTo>
                  <a:pt x="290772" y="337004"/>
                </a:lnTo>
                <a:lnTo>
                  <a:pt x="252349" y="344804"/>
                </a:lnTo>
                <a:lnTo>
                  <a:pt x="310545" y="344804"/>
                </a:lnTo>
                <a:lnTo>
                  <a:pt x="315722" y="341883"/>
                </a:lnTo>
                <a:lnTo>
                  <a:pt x="339788" y="341883"/>
                </a:lnTo>
                <a:lnTo>
                  <a:pt x="328549" y="331723"/>
                </a:lnTo>
                <a:lnTo>
                  <a:pt x="333755" y="326818"/>
                </a:lnTo>
                <a:lnTo>
                  <a:pt x="338677" y="321627"/>
                </a:lnTo>
                <a:lnTo>
                  <a:pt x="343265" y="316150"/>
                </a:lnTo>
                <a:lnTo>
                  <a:pt x="347472" y="310387"/>
                </a:lnTo>
                <a:lnTo>
                  <a:pt x="371612" y="310387"/>
                </a:lnTo>
                <a:lnTo>
                  <a:pt x="355600" y="295909"/>
                </a:lnTo>
                <a:lnTo>
                  <a:pt x="360586" y="284158"/>
                </a:lnTo>
                <a:lnTo>
                  <a:pt x="364251" y="271811"/>
                </a:lnTo>
                <a:lnTo>
                  <a:pt x="366512" y="258941"/>
                </a:lnTo>
                <a:lnTo>
                  <a:pt x="367283" y="245617"/>
                </a:lnTo>
                <a:lnTo>
                  <a:pt x="358237" y="200737"/>
                </a:lnTo>
                <a:lnTo>
                  <a:pt x="333581" y="164036"/>
                </a:lnTo>
                <a:lnTo>
                  <a:pt x="307612" y="146430"/>
                </a:lnTo>
                <a:close/>
              </a:path>
              <a:path w="436245" h="437514">
                <a:moveTo>
                  <a:pt x="435864" y="64769"/>
                </a:moveTo>
                <a:lnTo>
                  <a:pt x="419734" y="64769"/>
                </a:lnTo>
                <a:lnTo>
                  <a:pt x="419734" y="332104"/>
                </a:lnTo>
                <a:lnTo>
                  <a:pt x="435864" y="332104"/>
                </a:lnTo>
                <a:lnTo>
                  <a:pt x="435864" y="64769"/>
                </a:lnTo>
                <a:close/>
              </a:path>
              <a:path w="436245" h="437514">
                <a:moveTo>
                  <a:pt x="252349" y="164464"/>
                </a:moveTo>
                <a:lnTo>
                  <a:pt x="220922" y="170858"/>
                </a:lnTo>
                <a:lnTo>
                  <a:pt x="195246" y="188277"/>
                </a:lnTo>
                <a:lnTo>
                  <a:pt x="177928" y="214078"/>
                </a:lnTo>
                <a:lnTo>
                  <a:pt x="171576" y="245617"/>
                </a:lnTo>
                <a:lnTo>
                  <a:pt x="177928" y="277137"/>
                </a:lnTo>
                <a:lnTo>
                  <a:pt x="195246" y="302894"/>
                </a:lnTo>
                <a:lnTo>
                  <a:pt x="220922" y="320270"/>
                </a:lnTo>
                <a:lnTo>
                  <a:pt x="252349" y="326643"/>
                </a:lnTo>
                <a:lnTo>
                  <a:pt x="283775" y="320270"/>
                </a:lnTo>
                <a:lnTo>
                  <a:pt x="298191" y="310514"/>
                </a:lnTo>
                <a:lnTo>
                  <a:pt x="252349" y="310514"/>
                </a:lnTo>
                <a:lnTo>
                  <a:pt x="227193" y="305393"/>
                </a:lnTo>
                <a:lnTo>
                  <a:pt x="206644" y="291449"/>
                </a:lnTo>
                <a:lnTo>
                  <a:pt x="192787" y="270813"/>
                </a:lnTo>
                <a:lnTo>
                  <a:pt x="187705" y="245617"/>
                </a:lnTo>
                <a:lnTo>
                  <a:pt x="192787" y="220368"/>
                </a:lnTo>
                <a:lnTo>
                  <a:pt x="206644" y="199739"/>
                </a:lnTo>
                <a:lnTo>
                  <a:pt x="227193" y="185824"/>
                </a:lnTo>
                <a:lnTo>
                  <a:pt x="252349" y="180720"/>
                </a:lnTo>
                <a:lnTo>
                  <a:pt x="298312" y="180720"/>
                </a:lnTo>
                <a:lnTo>
                  <a:pt x="283775" y="170858"/>
                </a:lnTo>
                <a:lnTo>
                  <a:pt x="252349" y="164464"/>
                </a:lnTo>
                <a:close/>
              </a:path>
              <a:path w="436245" h="437514">
                <a:moveTo>
                  <a:pt x="298312" y="180720"/>
                </a:moveTo>
                <a:lnTo>
                  <a:pt x="252349" y="180720"/>
                </a:lnTo>
                <a:lnTo>
                  <a:pt x="277451" y="185824"/>
                </a:lnTo>
                <a:lnTo>
                  <a:pt x="298005" y="199739"/>
                </a:lnTo>
                <a:lnTo>
                  <a:pt x="311892" y="220368"/>
                </a:lnTo>
                <a:lnTo>
                  <a:pt x="316992" y="245617"/>
                </a:lnTo>
                <a:lnTo>
                  <a:pt x="311892" y="270813"/>
                </a:lnTo>
                <a:lnTo>
                  <a:pt x="298005" y="291449"/>
                </a:lnTo>
                <a:lnTo>
                  <a:pt x="277451" y="305393"/>
                </a:lnTo>
                <a:lnTo>
                  <a:pt x="252349" y="310514"/>
                </a:lnTo>
                <a:lnTo>
                  <a:pt x="298191" y="310514"/>
                </a:lnTo>
                <a:lnTo>
                  <a:pt x="309451" y="302894"/>
                </a:lnTo>
                <a:lnTo>
                  <a:pt x="326769" y="277137"/>
                </a:lnTo>
                <a:lnTo>
                  <a:pt x="333121" y="245617"/>
                </a:lnTo>
                <a:lnTo>
                  <a:pt x="326769" y="214078"/>
                </a:lnTo>
                <a:lnTo>
                  <a:pt x="309451" y="188277"/>
                </a:lnTo>
                <a:lnTo>
                  <a:pt x="298312" y="180720"/>
                </a:lnTo>
                <a:close/>
              </a:path>
              <a:path w="436245" h="437514">
                <a:moveTo>
                  <a:pt x="206248" y="72897"/>
                </a:moveTo>
                <a:lnTo>
                  <a:pt x="116585" y="72897"/>
                </a:lnTo>
                <a:lnTo>
                  <a:pt x="113029" y="76580"/>
                </a:lnTo>
                <a:lnTo>
                  <a:pt x="113029" y="186308"/>
                </a:lnTo>
                <a:lnTo>
                  <a:pt x="129158" y="186308"/>
                </a:lnTo>
                <a:lnTo>
                  <a:pt x="129158" y="89153"/>
                </a:lnTo>
                <a:lnTo>
                  <a:pt x="209803" y="89153"/>
                </a:lnTo>
                <a:lnTo>
                  <a:pt x="209803" y="76580"/>
                </a:lnTo>
                <a:lnTo>
                  <a:pt x="206248" y="72897"/>
                </a:lnTo>
                <a:close/>
              </a:path>
              <a:path w="436245" h="437514">
                <a:moveTo>
                  <a:pt x="432307" y="48640"/>
                </a:moveTo>
                <a:lnTo>
                  <a:pt x="342646" y="48640"/>
                </a:lnTo>
                <a:lnTo>
                  <a:pt x="338963" y="52196"/>
                </a:lnTo>
                <a:lnTo>
                  <a:pt x="338963" y="153923"/>
                </a:lnTo>
                <a:lnTo>
                  <a:pt x="355092" y="153923"/>
                </a:lnTo>
                <a:lnTo>
                  <a:pt x="355092" y="64769"/>
                </a:lnTo>
                <a:lnTo>
                  <a:pt x="435864" y="64769"/>
                </a:lnTo>
                <a:lnTo>
                  <a:pt x="435864" y="52196"/>
                </a:lnTo>
                <a:lnTo>
                  <a:pt x="432307" y="48640"/>
                </a:lnTo>
                <a:close/>
              </a:path>
              <a:path w="436245" h="437514">
                <a:moveTo>
                  <a:pt x="322833" y="16255"/>
                </a:moveTo>
                <a:lnTo>
                  <a:pt x="306704" y="16255"/>
                </a:lnTo>
                <a:lnTo>
                  <a:pt x="306704" y="121538"/>
                </a:lnTo>
                <a:lnTo>
                  <a:pt x="322833" y="121538"/>
                </a:lnTo>
                <a:lnTo>
                  <a:pt x="322833" y="16255"/>
                </a:lnTo>
                <a:close/>
              </a:path>
              <a:path w="436245" h="437514">
                <a:moveTo>
                  <a:pt x="209803" y="89153"/>
                </a:moveTo>
                <a:lnTo>
                  <a:pt x="193675" y="89153"/>
                </a:lnTo>
                <a:lnTo>
                  <a:pt x="193675" y="113410"/>
                </a:lnTo>
                <a:lnTo>
                  <a:pt x="209803" y="113410"/>
                </a:lnTo>
                <a:lnTo>
                  <a:pt x="209803" y="89153"/>
                </a:lnTo>
                <a:close/>
              </a:path>
              <a:path w="436245" h="437514">
                <a:moveTo>
                  <a:pt x="319277" y="0"/>
                </a:moveTo>
                <a:lnTo>
                  <a:pt x="229616" y="0"/>
                </a:lnTo>
                <a:lnTo>
                  <a:pt x="226059" y="3682"/>
                </a:lnTo>
                <a:lnTo>
                  <a:pt x="226059" y="105282"/>
                </a:lnTo>
                <a:lnTo>
                  <a:pt x="242189" y="105282"/>
                </a:lnTo>
                <a:lnTo>
                  <a:pt x="242189" y="16255"/>
                </a:lnTo>
                <a:lnTo>
                  <a:pt x="322833" y="16255"/>
                </a:lnTo>
                <a:lnTo>
                  <a:pt x="322833" y="3682"/>
                </a:lnTo>
                <a:lnTo>
                  <a:pt x="319277" y="0"/>
                </a:lnTo>
                <a:close/>
              </a:path>
              <a:path w="436245" h="437514">
                <a:moveTo>
                  <a:pt x="93218" y="129539"/>
                </a:moveTo>
                <a:lnTo>
                  <a:pt x="3555" y="129539"/>
                </a:lnTo>
                <a:lnTo>
                  <a:pt x="0" y="133222"/>
                </a:lnTo>
                <a:lnTo>
                  <a:pt x="0" y="433704"/>
                </a:lnTo>
                <a:lnTo>
                  <a:pt x="3555" y="437387"/>
                </a:lnTo>
                <a:lnTo>
                  <a:pt x="93218" y="437387"/>
                </a:lnTo>
                <a:lnTo>
                  <a:pt x="96900" y="433704"/>
                </a:lnTo>
                <a:lnTo>
                  <a:pt x="96900" y="421131"/>
                </a:lnTo>
                <a:lnTo>
                  <a:pt x="16128" y="421131"/>
                </a:lnTo>
                <a:lnTo>
                  <a:pt x="16128" y="145795"/>
                </a:lnTo>
                <a:lnTo>
                  <a:pt x="96900" y="145795"/>
                </a:lnTo>
                <a:lnTo>
                  <a:pt x="96900" y="133222"/>
                </a:lnTo>
                <a:lnTo>
                  <a:pt x="93218" y="129539"/>
                </a:lnTo>
                <a:close/>
              </a:path>
              <a:path w="436245" h="437514">
                <a:moveTo>
                  <a:pt x="96900" y="145795"/>
                </a:moveTo>
                <a:lnTo>
                  <a:pt x="80772" y="145795"/>
                </a:lnTo>
                <a:lnTo>
                  <a:pt x="80772" y="421131"/>
                </a:lnTo>
                <a:lnTo>
                  <a:pt x="96900" y="421131"/>
                </a:lnTo>
                <a:lnTo>
                  <a:pt x="96900" y="145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613652" y="4449317"/>
            <a:ext cx="632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7526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Log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237476" y="2735579"/>
            <a:ext cx="741045" cy="739140"/>
            <a:chOff x="7237476" y="2735579"/>
            <a:chExt cx="741045" cy="739140"/>
          </a:xfrm>
        </p:grpSpPr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37476" y="2735579"/>
              <a:ext cx="740664" cy="739140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385272" y="2879343"/>
              <a:ext cx="445134" cy="452120"/>
            </a:xfrm>
            <a:custGeom>
              <a:avLst/>
              <a:gdLst/>
              <a:ahLst/>
              <a:cxnLst/>
              <a:rect l="l" t="t" r="r" b="b"/>
              <a:pathLst>
                <a:path w="445134" h="452120">
                  <a:moveTo>
                    <a:pt x="159613" y="137160"/>
                  </a:moveTo>
                  <a:lnTo>
                    <a:pt x="105187" y="137160"/>
                  </a:lnTo>
                  <a:lnTo>
                    <a:pt x="122174" y="138430"/>
                  </a:lnTo>
                  <a:lnTo>
                    <a:pt x="138683" y="143510"/>
                  </a:lnTo>
                  <a:lnTo>
                    <a:pt x="154193" y="152400"/>
                  </a:lnTo>
                  <a:lnTo>
                    <a:pt x="168179" y="163830"/>
                  </a:lnTo>
                  <a:lnTo>
                    <a:pt x="187682" y="193040"/>
                  </a:lnTo>
                  <a:lnTo>
                    <a:pt x="194182" y="226060"/>
                  </a:lnTo>
                  <a:lnTo>
                    <a:pt x="187682" y="260350"/>
                  </a:lnTo>
                  <a:lnTo>
                    <a:pt x="168179" y="289560"/>
                  </a:lnTo>
                  <a:lnTo>
                    <a:pt x="138707" y="308610"/>
                  </a:lnTo>
                  <a:lnTo>
                    <a:pt x="105187" y="314960"/>
                  </a:lnTo>
                  <a:lnTo>
                    <a:pt x="162718" y="314960"/>
                  </a:lnTo>
                  <a:lnTo>
                    <a:pt x="205644" y="374650"/>
                  </a:lnTo>
                  <a:lnTo>
                    <a:pt x="201324" y="381000"/>
                  </a:lnTo>
                  <a:lnTo>
                    <a:pt x="198135" y="387350"/>
                  </a:lnTo>
                  <a:lnTo>
                    <a:pt x="196161" y="396240"/>
                  </a:lnTo>
                  <a:lnTo>
                    <a:pt x="195484" y="403860"/>
                  </a:lnTo>
                  <a:lnTo>
                    <a:pt x="196443" y="412750"/>
                  </a:lnTo>
                  <a:lnTo>
                    <a:pt x="225758" y="449580"/>
                  </a:lnTo>
                  <a:lnTo>
                    <a:pt x="234876" y="452120"/>
                  </a:lnTo>
                  <a:lnTo>
                    <a:pt x="254138" y="452120"/>
                  </a:lnTo>
                  <a:lnTo>
                    <a:pt x="263271" y="449580"/>
                  </a:lnTo>
                  <a:lnTo>
                    <a:pt x="271688" y="444500"/>
                  </a:lnTo>
                  <a:lnTo>
                    <a:pt x="279177" y="438150"/>
                  </a:lnTo>
                  <a:lnTo>
                    <a:pt x="280203" y="436880"/>
                  </a:lnTo>
                  <a:lnTo>
                    <a:pt x="235743" y="436880"/>
                  </a:lnTo>
                  <a:lnTo>
                    <a:pt x="227615" y="433070"/>
                  </a:lnTo>
                  <a:lnTo>
                    <a:pt x="215169" y="420370"/>
                  </a:lnTo>
                  <a:lnTo>
                    <a:pt x="211740" y="412750"/>
                  </a:lnTo>
                  <a:lnTo>
                    <a:pt x="211740" y="394970"/>
                  </a:lnTo>
                  <a:lnTo>
                    <a:pt x="215169" y="387350"/>
                  </a:lnTo>
                  <a:lnTo>
                    <a:pt x="227615" y="374650"/>
                  </a:lnTo>
                  <a:lnTo>
                    <a:pt x="235743" y="370840"/>
                  </a:lnTo>
                  <a:lnTo>
                    <a:pt x="280408" y="370840"/>
                  </a:lnTo>
                  <a:lnTo>
                    <a:pt x="279177" y="369570"/>
                  </a:lnTo>
                  <a:lnTo>
                    <a:pt x="278796" y="368300"/>
                  </a:lnTo>
                  <a:lnTo>
                    <a:pt x="278161" y="368300"/>
                  </a:lnTo>
                  <a:lnTo>
                    <a:pt x="280824" y="363220"/>
                  </a:lnTo>
                  <a:lnTo>
                    <a:pt x="217582" y="363220"/>
                  </a:lnTo>
                  <a:lnTo>
                    <a:pt x="175418" y="304800"/>
                  </a:lnTo>
                  <a:lnTo>
                    <a:pt x="179609" y="300990"/>
                  </a:lnTo>
                  <a:lnTo>
                    <a:pt x="186993" y="292100"/>
                  </a:lnTo>
                  <a:lnTo>
                    <a:pt x="193341" y="283210"/>
                  </a:lnTo>
                  <a:lnTo>
                    <a:pt x="198665" y="274320"/>
                  </a:lnTo>
                  <a:lnTo>
                    <a:pt x="202977" y="265430"/>
                  </a:lnTo>
                  <a:lnTo>
                    <a:pt x="258857" y="265430"/>
                  </a:lnTo>
                  <a:lnTo>
                    <a:pt x="207676" y="248920"/>
                  </a:lnTo>
                  <a:lnTo>
                    <a:pt x="209653" y="237490"/>
                  </a:lnTo>
                  <a:lnTo>
                    <a:pt x="210248" y="226060"/>
                  </a:lnTo>
                  <a:lnTo>
                    <a:pt x="209462" y="213360"/>
                  </a:lnTo>
                  <a:lnTo>
                    <a:pt x="207295" y="201930"/>
                  </a:lnTo>
                  <a:lnTo>
                    <a:pt x="256254" y="186690"/>
                  </a:lnTo>
                  <a:lnTo>
                    <a:pt x="202342" y="186690"/>
                  </a:lnTo>
                  <a:lnTo>
                    <a:pt x="198058" y="176530"/>
                  </a:lnTo>
                  <a:lnTo>
                    <a:pt x="192833" y="167640"/>
                  </a:lnTo>
                  <a:lnTo>
                    <a:pt x="186680" y="160020"/>
                  </a:lnTo>
                  <a:lnTo>
                    <a:pt x="179609" y="152400"/>
                  </a:lnTo>
                  <a:lnTo>
                    <a:pt x="178212" y="149860"/>
                  </a:lnTo>
                  <a:lnTo>
                    <a:pt x="176688" y="149860"/>
                  </a:lnTo>
                  <a:lnTo>
                    <a:pt x="175291" y="148590"/>
                  </a:lnTo>
                  <a:lnTo>
                    <a:pt x="182624" y="138430"/>
                  </a:lnTo>
                  <a:lnTo>
                    <a:pt x="162591" y="138430"/>
                  </a:lnTo>
                  <a:lnTo>
                    <a:pt x="159613" y="137160"/>
                  </a:lnTo>
                  <a:close/>
                </a:path>
                <a:path w="445134" h="452120">
                  <a:moveTo>
                    <a:pt x="280408" y="370840"/>
                  </a:moveTo>
                  <a:lnTo>
                    <a:pt x="253269" y="370840"/>
                  </a:lnTo>
                  <a:lnTo>
                    <a:pt x="261524" y="374650"/>
                  </a:lnTo>
                  <a:lnTo>
                    <a:pt x="273970" y="387350"/>
                  </a:lnTo>
                  <a:lnTo>
                    <a:pt x="277399" y="394970"/>
                  </a:lnTo>
                  <a:lnTo>
                    <a:pt x="277399" y="412750"/>
                  </a:lnTo>
                  <a:lnTo>
                    <a:pt x="273970" y="420370"/>
                  </a:lnTo>
                  <a:lnTo>
                    <a:pt x="261524" y="433070"/>
                  </a:lnTo>
                  <a:lnTo>
                    <a:pt x="253269" y="436880"/>
                  </a:lnTo>
                  <a:lnTo>
                    <a:pt x="280203" y="436880"/>
                  </a:lnTo>
                  <a:lnTo>
                    <a:pt x="285331" y="430530"/>
                  </a:lnTo>
                  <a:lnTo>
                    <a:pt x="289829" y="422910"/>
                  </a:lnTo>
                  <a:lnTo>
                    <a:pt x="292590" y="412750"/>
                  </a:lnTo>
                  <a:lnTo>
                    <a:pt x="293528" y="403860"/>
                  </a:lnTo>
                  <a:lnTo>
                    <a:pt x="292590" y="393700"/>
                  </a:lnTo>
                  <a:lnTo>
                    <a:pt x="289829" y="384810"/>
                  </a:lnTo>
                  <a:lnTo>
                    <a:pt x="285331" y="375920"/>
                  </a:lnTo>
                  <a:lnTo>
                    <a:pt x="280408" y="370840"/>
                  </a:lnTo>
                  <a:close/>
                </a:path>
                <a:path w="445134" h="452120">
                  <a:moveTo>
                    <a:pt x="251618" y="354330"/>
                  </a:moveTo>
                  <a:lnTo>
                    <a:pt x="244506" y="354330"/>
                  </a:lnTo>
                  <a:lnTo>
                    <a:pt x="230377" y="356870"/>
                  </a:lnTo>
                  <a:lnTo>
                    <a:pt x="223754" y="359410"/>
                  </a:lnTo>
                  <a:lnTo>
                    <a:pt x="217582" y="363220"/>
                  </a:lnTo>
                  <a:lnTo>
                    <a:pt x="280824" y="363220"/>
                  </a:lnTo>
                  <a:lnTo>
                    <a:pt x="282820" y="359410"/>
                  </a:lnTo>
                  <a:lnTo>
                    <a:pt x="264572" y="359410"/>
                  </a:lnTo>
                  <a:lnTo>
                    <a:pt x="258349" y="356870"/>
                  </a:lnTo>
                  <a:lnTo>
                    <a:pt x="251618" y="354330"/>
                  </a:lnTo>
                  <a:close/>
                </a:path>
                <a:path w="445134" h="452120">
                  <a:moveTo>
                    <a:pt x="364721" y="299720"/>
                  </a:moveTo>
                  <a:lnTo>
                    <a:pt x="314102" y="299720"/>
                  </a:lnTo>
                  <a:lnTo>
                    <a:pt x="347122" y="309880"/>
                  </a:lnTo>
                  <a:lnTo>
                    <a:pt x="347122" y="311150"/>
                  </a:lnTo>
                  <a:lnTo>
                    <a:pt x="361473" y="346710"/>
                  </a:lnTo>
                  <a:lnTo>
                    <a:pt x="396017" y="360680"/>
                  </a:lnTo>
                  <a:lnTo>
                    <a:pt x="405399" y="359410"/>
                  </a:lnTo>
                  <a:lnTo>
                    <a:pt x="414496" y="356870"/>
                  </a:lnTo>
                  <a:lnTo>
                    <a:pt x="423021" y="353060"/>
                  </a:lnTo>
                  <a:lnTo>
                    <a:pt x="430688" y="346710"/>
                  </a:lnTo>
                  <a:lnTo>
                    <a:pt x="432348" y="344170"/>
                  </a:lnTo>
                  <a:lnTo>
                    <a:pt x="396033" y="344170"/>
                  </a:lnTo>
                  <a:lnTo>
                    <a:pt x="383700" y="341630"/>
                  </a:lnTo>
                  <a:lnTo>
                    <a:pt x="372903" y="335280"/>
                  </a:lnTo>
                  <a:lnTo>
                    <a:pt x="366680" y="328930"/>
                  </a:lnTo>
                  <a:lnTo>
                    <a:pt x="363251" y="320040"/>
                  </a:lnTo>
                  <a:lnTo>
                    <a:pt x="363251" y="303530"/>
                  </a:lnTo>
                  <a:lnTo>
                    <a:pt x="364721" y="299720"/>
                  </a:lnTo>
                  <a:close/>
                </a:path>
                <a:path w="445134" h="452120">
                  <a:moveTo>
                    <a:pt x="258857" y="265430"/>
                  </a:moveTo>
                  <a:lnTo>
                    <a:pt x="202977" y="265430"/>
                  </a:lnTo>
                  <a:lnTo>
                    <a:pt x="298481" y="294640"/>
                  </a:lnTo>
                  <a:lnTo>
                    <a:pt x="264572" y="359410"/>
                  </a:lnTo>
                  <a:lnTo>
                    <a:pt x="282820" y="359410"/>
                  </a:lnTo>
                  <a:lnTo>
                    <a:pt x="314102" y="299720"/>
                  </a:lnTo>
                  <a:lnTo>
                    <a:pt x="364721" y="299720"/>
                  </a:lnTo>
                  <a:lnTo>
                    <a:pt x="366680" y="294640"/>
                  </a:lnTo>
                  <a:lnTo>
                    <a:pt x="350297" y="294640"/>
                  </a:lnTo>
                  <a:lnTo>
                    <a:pt x="321849" y="285750"/>
                  </a:lnTo>
                  <a:lnTo>
                    <a:pt x="324564" y="280670"/>
                  </a:lnTo>
                  <a:lnTo>
                    <a:pt x="306101" y="280670"/>
                  </a:lnTo>
                  <a:lnTo>
                    <a:pt x="258857" y="265430"/>
                  </a:lnTo>
                  <a:close/>
                </a:path>
                <a:path w="445134" h="452120">
                  <a:moveTo>
                    <a:pt x="432348" y="279400"/>
                  </a:moveTo>
                  <a:lnTo>
                    <a:pt x="404526" y="279400"/>
                  </a:lnTo>
                  <a:lnTo>
                    <a:pt x="412908" y="281940"/>
                  </a:lnTo>
                  <a:lnTo>
                    <a:pt x="419258" y="288290"/>
                  </a:lnTo>
                  <a:lnTo>
                    <a:pt x="426473" y="299720"/>
                  </a:lnTo>
                  <a:lnTo>
                    <a:pt x="428878" y="312420"/>
                  </a:lnTo>
                  <a:lnTo>
                    <a:pt x="426473" y="323850"/>
                  </a:lnTo>
                  <a:lnTo>
                    <a:pt x="419258" y="335280"/>
                  </a:lnTo>
                  <a:lnTo>
                    <a:pt x="408390" y="341630"/>
                  </a:lnTo>
                  <a:lnTo>
                    <a:pt x="396033" y="344170"/>
                  </a:lnTo>
                  <a:lnTo>
                    <a:pt x="432348" y="344170"/>
                  </a:lnTo>
                  <a:lnTo>
                    <a:pt x="441475" y="330200"/>
                  </a:lnTo>
                  <a:lnTo>
                    <a:pt x="445071" y="311150"/>
                  </a:lnTo>
                  <a:lnTo>
                    <a:pt x="441475" y="293370"/>
                  </a:lnTo>
                  <a:lnTo>
                    <a:pt x="432348" y="279400"/>
                  </a:lnTo>
                  <a:close/>
                </a:path>
                <a:path w="445134" h="452120">
                  <a:moveTo>
                    <a:pt x="94821" y="121920"/>
                  </a:moveTo>
                  <a:lnTo>
                    <a:pt x="60739" y="130810"/>
                  </a:lnTo>
                  <a:lnTo>
                    <a:pt x="30765" y="152400"/>
                  </a:lnTo>
                  <a:lnTo>
                    <a:pt x="7691" y="186690"/>
                  </a:lnTo>
                  <a:lnTo>
                    <a:pt x="0" y="226060"/>
                  </a:lnTo>
                  <a:lnTo>
                    <a:pt x="7691" y="265430"/>
                  </a:lnTo>
                  <a:lnTo>
                    <a:pt x="30765" y="300990"/>
                  </a:lnTo>
                  <a:lnTo>
                    <a:pt x="65595" y="323850"/>
                  </a:lnTo>
                  <a:lnTo>
                    <a:pt x="105187" y="331470"/>
                  </a:lnTo>
                  <a:lnTo>
                    <a:pt x="120195" y="330200"/>
                  </a:lnTo>
                  <a:lnTo>
                    <a:pt x="134953" y="327660"/>
                  </a:lnTo>
                  <a:lnTo>
                    <a:pt x="149211" y="321310"/>
                  </a:lnTo>
                  <a:lnTo>
                    <a:pt x="162718" y="314960"/>
                  </a:lnTo>
                  <a:lnTo>
                    <a:pt x="105187" y="314960"/>
                  </a:lnTo>
                  <a:lnTo>
                    <a:pt x="71667" y="308610"/>
                  </a:lnTo>
                  <a:lnTo>
                    <a:pt x="42195" y="289560"/>
                  </a:lnTo>
                  <a:lnTo>
                    <a:pt x="22693" y="260350"/>
                  </a:lnTo>
                  <a:lnTo>
                    <a:pt x="16192" y="226060"/>
                  </a:lnTo>
                  <a:lnTo>
                    <a:pt x="22693" y="193040"/>
                  </a:lnTo>
                  <a:lnTo>
                    <a:pt x="56163" y="152400"/>
                  </a:lnTo>
                  <a:lnTo>
                    <a:pt x="105187" y="137160"/>
                  </a:lnTo>
                  <a:lnTo>
                    <a:pt x="159613" y="137160"/>
                  </a:lnTo>
                  <a:lnTo>
                    <a:pt x="129831" y="124460"/>
                  </a:lnTo>
                  <a:lnTo>
                    <a:pt x="94821" y="121920"/>
                  </a:lnTo>
                  <a:close/>
                </a:path>
                <a:path w="445134" h="452120">
                  <a:moveTo>
                    <a:pt x="362156" y="245110"/>
                  </a:moveTo>
                  <a:lnTo>
                    <a:pt x="343566" y="245110"/>
                  </a:lnTo>
                  <a:lnTo>
                    <a:pt x="360965" y="278130"/>
                  </a:lnTo>
                  <a:lnTo>
                    <a:pt x="356266" y="281940"/>
                  </a:lnTo>
                  <a:lnTo>
                    <a:pt x="352583" y="288290"/>
                  </a:lnTo>
                  <a:lnTo>
                    <a:pt x="350297" y="294640"/>
                  </a:lnTo>
                  <a:lnTo>
                    <a:pt x="366680" y="294640"/>
                  </a:lnTo>
                  <a:lnTo>
                    <a:pt x="379253" y="281940"/>
                  </a:lnTo>
                  <a:lnTo>
                    <a:pt x="387635" y="279400"/>
                  </a:lnTo>
                  <a:lnTo>
                    <a:pt x="432348" y="279400"/>
                  </a:lnTo>
                  <a:lnTo>
                    <a:pt x="430688" y="276860"/>
                  </a:lnTo>
                  <a:lnTo>
                    <a:pt x="418020" y="267970"/>
                  </a:lnTo>
                  <a:lnTo>
                    <a:pt x="374300" y="267970"/>
                  </a:lnTo>
                  <a:lnTo>
                    <a:pt x="362156" y="245110"/>
                  </a:lnTo>
                  <a:close/>
                </a:path>
                <a:path w="445134" h="452120">
                  <a:moveTo>
                    <a:pt x="323508" y="171450"/>
                  </a:moveTo>
                  <a:lnTo>
                    <a:pt x="305212" y="171450"/>
                  </a:lnTo>
                  <a:lnTo>
                    <a:pt x="334422" y="227330"/>
                  </a:lnTo>
                  <a:lnTo>
                    <a:pt x="306101" y="280670"/>
                  </a:lnTo>
                  <a:lnTo>
                    <a:pt x="324564" y="280670"/>
                  </a:lnTo>
                  <a:lnTo>
                    <a:pt x="343566" y="245110"/>
                  </a:lnTo>
                  <a:lnTo>
                    <a:pt x="362156" y="245110"/>
                  </a:lnTo>
                  <a:lnTo>
                    <a:pt x="352710" y="227330"/>
                  </a:lnTo>
                  <a:lnTo>
                    <a:pt x="362102" y="209550"/>
                  </a:lnTo>
                  <a:lnTo>
                    <a:pt x="343566" y="209550"/>
                  </a:lnTo>
                  <a:lnTo>
                    <a:pt x="323508" y="171450"/>
                  </a:lnTo>
                  <a:close/>
                </a:path>
                <a:path w="445134" h="452120">
                  <a:moveTo>
                    <a:pt x="113315" y="234950"/>
                  </a:moveTo>
                  <a:lnTo>
                    <a:pt x="97059" y="234950"/>
                  </a:lnTo>
                  <a:lnTo>
                    <a:pt x="97059" y="274320"/>
                  </a:lnTo>
                  <a:lnTo>
                    <a:pt x="113315" y="274320"/>
                  </a:lnTo>
                  <a:lnTo>
                    <a:pt x="113315" y="234950"/>
                  </a:lnTo>
                  <a:close/>
                </a:path>
                <a:path w="445134" h="452120">
                  <a:moveTo>
                    <a:pt x="403637" y="262890"/>
                  </a:moveTo>
                  <a:lnTo>
                    <a:pt x="388683" y="262890"/>
                  </a:lnTo>
                  <a:lnTo>
                    <a:pt x="374300" y="267970"/>
                  </a:lnTo>
                  <a:lnTo>
                    <a:pt x="418020" y="267970"/>
                  </a:lnTo>
                  <a:lnTo>
                    <a:pt x="403637" y="262890"/>
                  </a:lnTo>
                  <a:close/>
                </a:path>
                <a:path w="445134" h="452120">
                  <a:moveTo>
                    <a:pt x="153701" y="218440"/>
                  </a:moveTo>
                  <a:lnTo>
                    <a:pt x="56673" y="218440"/>
                  </a:lnTo>
                  <a:lnTo>
                    <a:pt x="56673" y="234950"/>
                  </a:lnTo>
                  <a:lnTo>
                    <a:pt x="153701" y="234950"/>
                  </a:lnTo>
                  <a:lnTo>
                    <a:pt x="153701" y="218440"/>
                  </a:lnTo>
                  <a:close/>
                </a:path>
                <a:path w="445134" h="452120">
                  <a:moveTo>
                    <a:pt x="113315" y="177800"/>
                  </a:moveTo>
                  <a:lnTo>
                    <a:pt x="97059" y="177800"/>
                  </a:lnTo>
                  <a:lnTo>
                    <a:pt x="97059" y="218440"/>
                  </a:lnTo>
                  <a:lnTo>
                    <a:pt x="113315" y="218440"/>
                  </a:lnTo>
                  <a:lnTo>
                    <a:pt x="113315" y="177800"/>
                  </a:lnTo>
                  <a:close/>
                </a:path>
                <a:path w="445134" h="452120">
                  <a:moveTo>
                    <a:pt x="374703" y="156210"/>
                  </a:moveTo>
                  <a:lnTo>
                    <a:pt x="353599" y="156210"/>
                  </a:lnTo>
                  <a:lnTo>
                    <a:pt x="355758" y="160020"/>
                  </a:lnTo>
                  <a:lnTo>
                    <a:pt x="358298" y="163830"/>
                  </a:lnTo>
                  <a:lnTo>
                    <a:pt x="361473" y="166370"/>
                  </a:lnTo>
                  <a:lnTo>
                    <a:pt x="362489" y="167640"/>
                  </a:lnTo>
                  <a:lnTo>
                    <a:pt x="363759" y="168910"/>
                  </a:lnTo>
                  <a:lnTo>
                    <a:pt x="364902" y="168910"/>
                  </a:lnTo>
                  <a:lnTo>
                    <a:pt x="343566" y="209550"/>
                  </a:lnTo>
                  <a:lnTo>
                    <a:pt x="362102" y="209550"/>
                  </a:lnTo>
                  <a:lnTo>
                    <a:pt x="378872" y="177800"/>
                  </a:lnTo>
                  <a:lnTo>
                    <a:pt x="414496" y="177800"/>
                  </a:lnTo>
                  <a:lnTo>
                    <a:pt x="423021" y="172720"/>
                  </a:lnTo>
                  <a:lnTo>
                    <a:pt x="430688" y="166370"/>
                  </a:lnTo>
                  <a:lnTo>
                    <a:pt x="431518" y="165100"/>
                  </a:lnTo>
                  <a:lnTo>
                    <a:pt x="396033" y="165100"/>
                  </a:lnTo>
                  <a:lnTo>
                    <a:pt x="383700" y="162560"/>
                  </a:lnTo>
                  <a:lnTo>
                    <a:pt x="374703" y="156210"/>
                  </a:lnTo>
                  <a:close/>
                </a:path>
                <a:path w="445134" h="452120">
                  <a:moveTo>
                    <a:pt x="282681" y="93980"/>
                  </a:moveTo>
                  <a:lnTo>
                    <a:pt x="264445" y="93980"/>
                  </a:lnTo>
                  <a:lnTo>
                    <a:pt x="297465" y="156210"/>
                  </a:lnTo>
                  <a:lnTo>
                    <a:pt x="202342" y="186690"/>
                  </a:lnTo>
                  <a:lnTo>
                    <a:pt x="256254" y="186690"/>
                  </a:lnTo>
                  <a:lnTo>
                    <a:pt x="305212" y="171450"/>
                  </a:lnTo>
                  <a:lnTo>
                    <a:pt x="323508" y="171450"/>
                  </a:lnTo>
                  <a:lnTo>
                    <a:pt x="320833" y="166370"/>
                  </a:lnTo>
                  <a:lnTo>
                    <a:pt x="353599" y="156210"/>
                  </a:lnTo>
                  <a:lnTo>
                    <a:pt x="374703" y="156210"/>
                  </a:lnTo>
                  <a:lnTo>
                    <a:pt x="372903" y="154940"/>
                  </a:lnTo>
                  <a:lnTo>
                    <a:pt x="370414" y="152400"/>
                  </a:lnTo>
                  <a:lnTo>
                    <a:pt x="313213" y="152400"/>
                  </a:lnTo>
                  <a:lnTo>
                    <a:pt x="282681" y="93980"/>
                  </a:lnTo>
                  <a:close/>
                </a:path>
                <a:path w="445134" h="452120">
                  <a:moveTo>
                    <a:pt x="414496" y="177800"/>
                  </a:moveTo>
                  <a:lnTo>
                    <a:pt x="378872" y="177800"/>
                  </a:lnTo>
                  <a:lnTo>
                    <a:pt x="384333" y="180340"/>
                  </a:lnTo>
                  <a:lnTo>
                    <a:pt x="390175" y="181610"/>
                  </a:lnTo>
                  <a:lnTo>
                    <a:pt x="396017" y="181610"/>
                  </a:lnTo>
                  <a:lnTo>
                    <a:pt x="405399" y="180340"/>
                  </a:lnTo>
                  <a:lnTo>
                    <a:pt x="414496" y="177800"/>
                  </a:lnTo>
                  <a:close/>
                </a:path>
                <a:path w="445134" h="452120">
                  <a:moveTo>
                    <a:pt x="431587" y="99060"/>
                  </a:moveTo>
                  <a:lnTo>
                    <a:pt x="404526" y="99060"/>
                  </a:lnTo>
                  <a:lnTo>
                    <a:pt x="412908" y="102870"/>
                  </a:lnTo>
                  <a:lnTo>
                    <a:pt x="419258" y="109220"/>
                  </a:lnTo>
                  <a:lnTo>
                    <a:pt x="426473" y="119380"/>
                  </a:lnTo>
                  <a:lnTo>
                    <a:pt x="428878" y="132080"/>
                  </a:lnTo>
                  <a:lnTo>
                    <a:pt x="426473" y="144780"/>
                  </a:lnTo>
                  <a:lnTo>
                    <a:pt x="419258" y="154940"/>
                  </a:lnTo>
                  <a:lnTo>
                    <a:pt x="408390" y="162560"/>
                  </a:lnTo>
                  <a:lnTo>
                    <a:pt x="396033" y="165100"/>
                  </a:lnTo>
                  <a:lnTo>
                    <a:pt x="431518" y="165100"/>
                  </a:lnTo>
                  <a:lnTo>
                    <a:pt x="441475" y="149860"/>
                  </a:lnTo>
                  <a:lnTo>
                    <a:pt x="445071" y="132080"/>
                  </a:lnTo>
                  <a:lnTo>
                    <a:pt x="441475" y="113030"/>
                  </a:lnTo>
                  <a:lnTo>
                    <a:pt x="431587" y="99060"/>
                  </a:lnTo>
                  <a:close/>
                </a:path>
                <a:path w="445134" h="452120">
                  <a:moveTo>
                    <a:pt x="396081" y="82550"/>
                  </a:moveTo>
                  <a:lnTo>
                    <a:pt x="355300" y="105410"/>
                  </a:lnTo>
                  <a:lnTo>
                    <a:pt x="346995" y="134620"/>
                  </a:lnTo>
                  <a:lnTo>
                    <a:pt x="347376" y="138430"/>
                  </a:lnTo>
                  <a:lnTo>
                    <a:pt x="347884" y="140970"/>
                  </a:lnTo>
                  <a:lnTo>
                    <a:pt x="313213" y="152400"/>
                  </a:lnTo>
                  <a:lnTo>
                    <a:pt x="370414" y="152400"/>
                  </a:lnTo>
                  <a:lnTo>
                    <a:pt x="366680" y="148590"/>
                  </a:lnTo>
                  <a:lnTo>
                    <a:pt x="363251" y="140970"/>
                  </a:lnTo>
                  <a:lnTo>
                    <a:pt x="363251" y="123190"/>
                  </a:lnTo>
                  <a:lnTo>
                    <a:pt x="366680" y="115570"/>
                  </a:lnTo>
                  <a:lnTo>
                    <a:pt x="372903" y="109220"/>
                  </a:lnTo>
                  <a:lnTo>
                    <a:pt x="379253" y="102870"/>
                  </a:lnTo>
                  <a:lnTo>
                    <a:pt x="387635" y="99060"/>
                  </a:lnTo>
                  <a:lnTo>
                    <a:pt x="431587" y="99060"/>
                  </a:lnTo>
                  <a:lnTo>
                    <a:pt x="430688" y="97790"/>
                  </a:lnTo>
                  <a:lnTo>
                    <a:pt x="414516" y="86360"/>
                  </a:lnTo>
                  <a:lnTo>
                    <a:pt x="396081" y="82550"/>
                  </a:lnTo>
                  <a:close/>
                </a:path>
                <a:path w="445134" h="452120">
                  <a:moveTo>
                    <a:pt x="244506" y="0"/>
                  </a:moveTo>
                  <a:lnTo>
                    <a:pt x="203789" y="21590"/>
                  </a:lnTo>
                  <a:lnTo>
                    <a:pt x="195484" y="49530"/>
                  </a:lnTo>
                  <a:lnTo>
                    <a:pt x="196141" y="57150"/>
                  </a:lnTo>
                  <a:lnTo>
                    <a:pt x="198072" y="64770"/>
                  </a:lnTo>
                  <a:lnTo>
                    <a:pt x="201217" y="72390"/>
                  </a:lnTo>
                  <a:lnTo>
                    <a:pt x="205517" y="78740"/>
                  </a:lnTo>
                  <a:lnTo>
                    <a:pt x="162591" y="138430"/>
                  </a:lnTo>
                  <a:lnTo>
                    <a:pt x="182624" y="138430"/>
                  </a:lnTo>
                  <a:lnTo>
                    <a:pt x="217455" y="90170"/>
                  </a:lnTo>
                  <a:lnTo>
                    <a:pt x="280689" y="90170"/>
                  </a:lnTo>
                  <a:lnTo>
                    <a:pt x="278034" y="85090"/>
                  </a:lnTo>
                  <a:lnTo>
                    <a:pt x="279177" y="83820"/>
                  </a:lnTo>
                  <a:lnTo>
                    <a:pt x="280203" y="82550"/>
                  </a:lnTo>
                  <a:lnTo>
                    <a:pt x="235743" y="82550"/>
                  </a:lnTo>
                  <a:lnTo>
                    <a:pt x="227615" y="78740"/>
                  </a:lnTo>
                  <a:lnTo>
                    <a:pt x="215169" y="66040"/>
                  </a:lnTo>
                  <a:lnTo>
                    <a:pt x="211740" y="58420"/>
                  </a:lnTo>
                  <a:lnTo>
                    <a:pt x="211740" y="40640"/>
                  </a:lnTo>
                  <a:lnTo>
                    <a:pt x="215169" y="31750"/>
                  </a:lnTo>
                  <a:lnTo>
                    <a:pt x="227615" y="20320"/>
                  </a:lnTo>
                  <a:lnTo>
                    <a:pt x="235743" y="16510"/>
                  </a:lnTo>
                  <a:lnTo>
                    <a:pt x="281228" y="16510"/>
                  </a:lnTo>
                  <a:lnTo>
                    <a:pt x="279177" y="13970"/>
                  </a:lnTo>
                  <a:lnTo>
                    <a:pt x="271688" y="8890"/>
                  </a:lnTo>
                  <a:lnTo>
                    <a:pt x="263270" y="3810"/>
                  </a:lnTo>
                  <a:lnTo>
                    <a:pt x="254138" y="1270"/>
                  </a:lnTo>
                  <a:lnTo>
                    <a:pt x="244506" y="0"/>
                  </a:lnTo>
                  <a:close/>
                </a:path>
                <a:path w="445134" h="452120">
                  <a:moveTo>
                    <a:pt x="280689" y="90170"/>
                  </a:moveTo>
                  <a:lnTo>
                    <a:pt x="217455" y="90170"/>
                  </a:lnTo>
                  <a:lnTo>
                    <a:pt x="223629" y="93980"/>
                  </a:lnTo>
                  <a:lnTo>
                    <a:pt x="230266" y="96520"/>
                  </a:lnTo>
                  <a:lnTo>
                    <a:pt x="237261" y="97790"/>
                  </a:lnTo>
                  <a:lnTo>
                    <a:pt x="251491" y="97790"/>
                  </a:lnTo>
                  <a:lnTo>
                    <a:pt x="258222" y="96520"/>
                  </a:lnTo>
                  <a:lnTo>
                    <a:pt x="264445" y="93980"/>
                  </a:lnTo>
                  <a:lnTo>
                    <a:pt x="282681" y="93980"/>
                  </a:lnTo>
                  <a:lnTo>
                    <a:pt x="280689" y="90170"/>
                  </a:lnTo>
                  <a:close/>
                </a:path>
                <a:path w="445134" h="452120">
                  <a:moveTo>
                    <a:pt x="281228" y="16510"/>
                  </a:moveTo>
                  <a:lnTo>
                    <a:pt x="253269" y="16510"/>
                  </a:lnTo>
                  <a:lnTo>
                    <a:pt x="261524" y="20320"/>
                  </a:lnTo>
                  <a:lnTo>
                    <a:pt x="273970" y="31750"/>
                  </a:lnTo>
                  <a:lnTo>
                    <a:pt x="277399" y="40640"/>
                  </a:lnTo>
                  <a:lnTo>
                    <a:pt x="277399" y="58420"/>
                  </a:lnTo>
                  <a:lnTo>
                    <a:pt x="273970" y="66040"/>
                  </a:lnTo>
                  <a:lnTo>
                    <a:pt x="261524" y="78740"/>
                  </a:lnTo>
                  <a:lnTo>
                    <a:pt x="253269" y="82550"/>
                  </a:lnTo>
                  <a:lnTo>
                    <a:pt x="280203" y="82550"/>
                  </a:lnTo>
                  <a:lnTo>
                    <a:pt x="285331" y="76200"/>
                  </a:lnTo>
                  <a:lnTo>
                    <a:pt x="289829" y="67310"/>
                  </a:lnTo>
                  <a:lnTo>
                    <a:pt x="292590" y="58420"/>
                  </a:lnTo>
                  <a:lnTo>
                    <a:pt x="293528" y="49530"/>
                  </a:lnTo>
                  <a:lnTo>
                    <a:pt x="292590" y="39370"/>
                  </a:lnTo>
                  <a:lnTo>
                    <a:pt x="289829" y="30480"/>
                  </a:lnTo>
                  <a:lnTo>
                    <a:pt x="285331" y="21590"/>
                  </a:lnTo>
                  <a:lnTo>
                    <a:pt x="281228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542278" y="2527808"/>
            <a:ext cx="76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8191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Big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processing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607552" y="2173223"/>
            <a:ext cx="469900" cy="437515"/>
          </a:xfrm>
          <a:custGeom>
            <a:avLst/>
            <a:gdLst/>
            <a:ahLst/>
            <a:cxnLst/>
            <a:rect l="l" t="t" r="r" b="b"/>
            <a:pathLst>
              <a:path w="469900" h="437514">
                <a:moveTo>
                  <a:pt x="335533" y="158623"/>
                </a:moveTo>
                <a:lnTo>
                  <a:pt x="326517" y="158623"/>
                </a:lnTo>
                <a:lnTo>
                  <a:pt x="322961" y="162305"/>
                </a:lnTo>
                <a:lnTo>
                  <a:pt x="322961" y="166750"/>
                </a:lnTo>
                <a:lnTo>
                  <a:pt x="311890" y="210250"/>
                </a:lnTo>
                <a:lnTo>
                  <a:pt x="283257" y="249856"/>
                </a:lnTo>
                <a:lnTo>
                  <a:pt x="243933" y="278675"/>
                </a:lnTo>
                <a:lnTo>
                  <a:pt x="200787" y="289813"/>
                </a:lnTo>
                <a:lnTo>
                  <a:pt x="196215" y="289813"/>
                </a:lnTo>
                <a:lnTo>
                  <a:pt x="192658" y="293497"/>
                </a:lnTo>
                <a:lnTo>
                  <a:pt x="192658" y="302513"/>
                </a:lnTo>
                <a:lnTo>
                  <a:pt x="196215" y="306197"/>
                </a:lnTo>
                <a:lnTo>
                  <a:pt x="200787" y="306197"/>
                </a:lnTo>
                <a:lnTo>
                  <a:pt x="243933" y="317335"/>
                </a:lnTo>
                <a:lnTo>
                  <a:pt x="283257" y="346154"/>
                </a:lnTo>
                <a:lnTo>
                  <a:pt x="311890" y="385760"/>
                </a:lnTo>
                <a:lnTo>
                  <a:pt x="322961" y="429260"/>
                </a:lnTo>
                <a:lnTo>
                  <a:pt x="322961" y="433704"/>
                </a:lnTo>
                <a:lnTo>
                  <a:pt x="326517" y="437388"/>
                </a:lnTo>
                <a:lnTo>
                  <a:pt x="335533" y="437388"/>
                </a:lnTo>
                <a:lnTo>
                  <a:pt x="339090" y="433704"/>
                </a:lnTo>
                <a:lnTo>
                  <a:pt x="339090" y="429260"/>
                </a:lnTo>
                <a:lnTo>
                  <a:pt x="349336" y="389000"/>
                </a:lnTo>
                <a:lnTo>
                  <a:pt x="330962" y="389000"/>
                </a:lnTo>
                <a:lnTo>
                  <a:pt x="315815" y="360362"/>
                </a:lnTo>
                <a:lnTo>
                  <a:pt x="294655" y="334581"/>
                </a:lnTo>
                <a:lnTo>
                  <a:pt x="269043" y="313277"/>
                </a:lnTo>
                <a:lnTo>
                  <a:pt x="240538" y="298068"/>
                </a:lnTo>
                <a:lnTo>
                  <a:pt x="269043" y="282787"/>
                </a:lnTo>
                <a:lnTo>
                  <a:pt x="294655" y="261445"/>
                </a:lnTo>
                <a:lnTo>
                  <a:pt x="315815" y="235650"/>
                </a:lnTo>
                <a:lnTo>
                  <a:pt x="330962" y="207010"/>
                </a:lnTo>
                <a:lnTo>
                  <a:pt x="349336" y="207010"/>
                </a:lnTo>
                <a:lnTo>
                  <a:pt x="339090" y="166750"/>
                </a:lnTo>
                <a:lnTo>
                  <a:pt x="339090" y="162305"/>
                </a:lnTo>
                <a:lnTo>
                  <a:pt x="335533" y="158623"/>
                </a:lnTo>
                <a:close/>
              </a:path>
              <a:path w="469900" h="437514">
                <a:moveTo>
                  <a:pt x="129794" y="49022"/>
                </a:moveTo>
                <a:lnTo>
                  <a:pt x="84857" y="52198"/>
                </a:lnTo>
                <a:lnTo>
                  <a:pt x="44434" y="61579"/>
                </a:lnTo>
                <a:lnTo>
                  <a:pt x="14368" y="76936"/>
                </a:lnTo>
                <a:lnTo>
                  <a:pt x="507" y="98043"/>
                </a:lnTo>
                <a:lnTo>
                  <a:pt x="0" y="98043"/>
                </a:lnTo>
                <a:lnTo>
                  <a:pt x="0" y="372110"/>
                </a:lnTo>
                <a:lnTo>
                  <a:pt x="11439" y="396331"/>
                </a:lnTo>
                <a:lnTo>
                  <a:pt x="41322" y="413956"/>
                </a:lnTo>
                <a:lnTo>
                  <a:pt x="82992" y="424723"/>
                </a:lnTo>
                <a:lnTo>
                  <a:pt x="129794" y="428371"/>
                </a:lnTo>
                <a:lnTo>
                  <a:pt x="176668" y="424723"/>
                </a:lnTo>
                <a:lnTo>
                  <a:pt x="218376" y="413956"/>
                </a:lnTo>
                <a:lnTo>
                  <a:pt x="221715" y="411988"/>
                </a:lnTo>
                <a:lnTo>
                  <a:pt x="129794" y="411988"/>
                </a:lnTo>
                <a:lnTo>
                  <a:pt x="84621" y="408400"/>
                </a:lnTo>
                <a:lnTo>
                  <a:pt x="48641" y="399097"/>
                </a:lnTo>
                <a:lnTo>
                  <a:pt x="24852" y="386270"/>
                </a:lnTo>
                <a:lnTo>
                  <a:pt x="16255" y="372110"/>
                </a:lnTo>
                <a:lnTo>
                  <a:pt x="16255" y="319913"/>
                </a:lnTo>
                <a:lnTo>
                  <a:pt x="53699" y="319913"/>
                </a:lnTo>
                <a:lnTo>
                  <a:pt x="49244" y="318801"/>
                </a:lnTo>
                <a:lnTo>
                  <a:pt x="25011" y="306181"/>
                </a:lnTo>
                <a:lnTo>
                  <a:pt x="16255" y="292226"/>
                </a:lnTo>
                <a:lnTo>
                  <a:pt x="16255" y="226567"/>
                </a:lnTo>
                <a:lnTo>
                  <a:pt x="53569" y="226567"/>
                </a:lnTo>
                <a:lnTo>
                  <a:pt x="49133" y="225456"/>
                </a:lnTo>
                <a:lnTo>
                  <a:pt x="24985" y="212836"/>
                </a:lnTo>
                <a:lnTo>
                  <a:pt x="16255" y="198881"/>
                </a:lnTo>
                <a:lnTo>
                  <a:pt x="16255" y="128777"/>
                </a:lnTo>
                <a:lnTo>
                  <a:pt x="56471" y="128777"/>
                </a:lnTo>
                <a:lnTo>
                  <a:pt x="46640" y="126285"/>
                </a:lnTo>
                <a:lnTo>
                  <a:pt x="24102" y="114345"/>
                </a:lnTo>
                <a:lnTo>
                  <a:pt x="16255" y="102108"/>
                </a:lnTo>
                <a:lnTo>
                  <a:pt x="24102" y="89890"/>
                </a:lnTo>
                <a:lnTo>
                  <a:pt x="46640" y="77993"/>
                </a:lnTo>
                <a:lnTo>
                  <a:pt x="82371" y="68978"/>
                </a:lnTo>
                <a:lnTo>
                  <a:pt x="129794" y="65404"/>
                </a:lnTo>
                <a:lnTo>
                  <a:pt x="223312" y="65404"/>
                </a:lnTo>
                <a:lnTo>
                  <a:pt x="218376" y="62658"/>
                </a:lnTo>
                <a:lnTo>
                  <a:pt x="176668" y="52476"/>
                </a:lnTo>
                <a:lnTo>
                  <a:pt x="129794" y="49022"/>
                </a:lnTo>
                <a:close/>
              </a:path>
              <a:path w="469900" h="437514">
                <a:moveTo>
                  <a:pt x="259715" y="343280"/>
                </a:moveTo>
                <a:lnTo>
                  <a:pt x="243458" y="343280"/>
                </a:lnTo>
                <a:lnTo>
                  <a:pt x="243458" y="372110"/>
                </a:lnTo>
                <a:lnTo>
                  <a:pt x="234842" y="386270"/>
                </a:lnTo>
                <a:lnTo>
                  <a:pt x="211010" y="399097"/>
                </a:lnTo>
                <a:lnTo>
                  <a:pt x="174986" y="408400"/>
                </a:lnTo>
                <a:lnTo>
                  <a:pt x="129794" y="411988"/>
                </a:lnTo>
                <a:lnTo>
                  <a:pt x="221715" y="411988"/>
                </a:lnTo>
                <a:lnTo>
                  <a:pt x="248273" y="396331"/>
                </a:lnTo>
                <a:lnTo>
                  <a:pt x="259715" y="372110"/>
                </a:lnTo>
                <a:lnTo>
                  <a:pt x="259715" y="343280"/>
                </a:lnTo>
                <a:close/>
              </a:path>
              <a:path w="469900" h="437514">
                <a:moveTo>
                  <a:pt x="349336" y="207010"/>
                </a:moveTo>
                <a:lnTo>
                  <a:pt x="330962" y="207010"/>
                </a:lnTo>
                <a:lnTo>
                  <a:pt x="346126" y="235650"/>
                </a:lnTo>
                <a:lnTo>
                  <a:pt x="367315" y="261445"/>
                </a:lnTo>
                <a:lnTo>
                  <a:pt x="392934" y="282787"/>
                </a:lnTo>
                <a:lnTo>
                  <a:pt x="421386" y="298068"/>
                </a:lnTo>
                <a:lnTo>
                  <a:pt x="392934" y="313277"/>
                </a:lnTo>
                <a:lnTo>
                  <a:pt x="367315" y="334581"/>
                </a:lnTo>
                <a:lnTo>
                  <a:pt x="346126" y="360362"/>
                </a:lnTo>
                <a:lnTo>
                  <a:pt x="330962" y="389000"/>
                </a:lnTo>
                <a:lnTo>
                  <a:pt x="349336" y="389000"/>
                </a:lnTo>
                <a:lnTo>
                  <a:pt x="350160" y="385760"/>
                </a:lnTo>
                <a:lnTo>
                  <a:pt x="378793" y="346154"/>
                </a:lnTo>
                <a:lnTo>
                  <a:pt x="418117" y="317335"/>
                </a:lnTo>
                <a:lnTo>
                  <a:pt x="461264" y="306197"/>
                </a:lnTo>
                <a:lnTo>
                  <a:pt x="465708" y="306197"/>
                </a:lnTo>
                <a:lnTo>
                  <a:pt x="469392" y="302513"/>
                </a:lnTo>
                <a:lnTo>
                  <a:pt x="469392" y="293497"/>
                </a:lnTo>
                <a:lnTo>
                  <a:pt x="465708" y="289813"/>
                </a:lnTo>
                <a:lnTo>
                  <a:pt x="461264" y="289813"/>
                </a:lnTo>
                <a:lnTo>
                  <a:pt x="418117" y="278675"/>
                </a:lnTo>
                <a:lnTo>
                  <a:pt x="378793" y="249856"/>
                </a:lnTo>
                <a:lnTo>
                  <a:pt x="350160" y="210250"/>
                </a:lnTo>
                <a:lnTo>
                  <a:pt x="349336" y="207010"/>
                </a:lnTo>
                <a:close/>
              </a:path>
              <a:path w="469900" h="437514">
                <a:moveTo>
                  <a:pt x="53699" y="319913"/>
                </a:moveTo>
                <a:lnTo>
                  <a:pt x="16255" y="319913"/>
                </a:lnTo>
                <a:lnTo>
                  <a:pt x="38084" y="331993"/>
                </a:lnTo>
                <a:lnTo>
                  <a:pt x="66198" y="340740"/>
                </a:lnTo>
                <a:lnTo>
                  <a:pt x="98266" y="346059"/>
                </a:lnTo>
                <a:lnTo>
                  <a:pt x="131952" y="347852"/>
                </a:lnTo>
                <a:lnTo>
                  <a:pt x="155104" y="347031"/>
                </a:lnTo>
                <a:lnTo>
                  <a:pt x="177339" y="344614"/>
                </a:lnTo>
                <a:lnTo>
                  <a:pt x="198121" y="340673"/>
                </a:lnTo>
                <a:lnTo>
                  <a:pt x="216916" y="335279"/>
                </a:lnTo>
                <a:lnTo>
                  <a:pt x="215635" y="331470"/>
                </a:lnTo>
                <a:lnTo>
                  <a:pt x="131952" y="331470"/>
                </a:lnTo>
                <a:lnTo>
                  <a:pt x="85907" y="327945"/>
                </a:lnTo>
                <a:lnTo>
                  <a:pt x="53699" y="319913"/>
                </a:lnTo>
                <a:close/>
              </a:path>
              <a:path w="469900" h="437514">
                <a:moveTo>
                  <a:pt x="211708" y="319786"/>
                </a:moveTo>
                <a:lnTo>
                  <a:pt x="194175" y="324826"/>
                </a:lnTo>
                <a:lnTo>
                  <a:pt x="174688" y="328485"/>
                </a:lnTo>
                <a:lnTo>
                  <a:pt x="153773" y="330715"/>
                </a:lnTo>
                <a:lnTo>
                  <a:pt x="131952" y="331470"/>
                </a:lnTo>
                <a:lnTo>
                  <a:pt x="215635" y="331470"/>
                </a:lnTo>
                <a:lnTo>
                  <a:pt x="211708" y="319786"/>
                </a:lnTo>
                <a:close/>
              </a:path>
              <a:path w="469900" h="437514">
                <a:moveTo>
                  <a:pt x="53569" y="226567"/>
                </a:moveTo>
                <a:lnTo>
                  <a:pt x="16255" y="226567"/>
                </a:lnTo>
                <a:lnTo>
                  <a:pt x="38040" y="238648"/>
                </a:lnTo>
                <a:lnTo>
                  <a:pt x="66039" y="247396"/>
                </a:lnTo>
                <a:lnTo>
                  <a:pt x="97944" y="252714"/>
                </a:lnTo>
                <a:lnTo>
                  <a:pt x="131445" y="254508"/>
                </a:lnTo>
                <a:lnTo>
                  <a:pt x="165967" y="252714"/>
                </a:lnTo>
                <a:lnTo>
                  <a:pt x="196834" y="247586"/>
                </a:lnTo>
                <a:lnTo>
                  <a:pt x="223010" y="239506"/>
                </a:lnTo>
                <a:lnTo>
                  <a:pt x="225661" y="238125"/>
                </a:lnTo>
                <a:lnTo>
                  <a:pt x="131445" y="238125"/>
                </a:lnTo>
                <a:lnTo>
                  <a:pt x="85639" y="234600"/>
                </a:lnTo>
                <a:lnTo>
                  <a:pt x="53569" y="226567"/>
                </a:lnTo>
                <a:close/>
              </a:path>
              <a:path w="469900" h="437514">
                <a:moveTo>
                  <a:pt x="259715" y="228853"/>
                </a:moveTo>
                <a:lnTo>
                  <a:pt x="243458" y="228853"/>
                </a:lnTo>
                <a:lnTo>
                  <a:pt x="243458" y="253364"/>
                </a:lnTo>
                <a:lnTo>
                  <a:pt x="259715" y="253364"/>
                </a:lnTo>
                <a:lnTo>
                  <a:pt x="259715" y="228853"/>
                </a:lnTo>
                <a:close/>
              </a:path>
              <a:path w="469900" h="437514">
                <a:moveTo>
                  <a:pt x="259715" y="128777"/>
                </a:moveTo>
                <a:lnTo>
                  <a:pt x="243458" y="128777"/>
                </a:lnTo>
                <a:lnTo>
                  <a:pt x="243458" y="207137"/>
                </a:lnTo>
                <a:lnTo>
                  <a:pt x="229082" y="218568"/>
                </a:lnTo>
                <a:lnTo>
                  <a:pt x="204549" y="228488"/>
                </a:lnTo>
                <a:lnTo>
                  <a:pt x="171467" y="235479"/>
                </a:lnTo>
                <a:lnTo>
                  <a:pt x="131445" y="238125"/>
                </a:lnTo>
                <a:lnTo>
                  <a:pt x="225661" y="238125"/>
                </a:lnTo>
                <a:lnTo>
                  <a:pt x="243458" y="228853"/>
                </a:lnTo>
                <a:lnTo>
                  <a:pt x="259715" y="228853"/>
                </a:lnTo>
                <a:lnTo>
                  <a:pt x="259715" y="128777"/>
                </a:lnTo>
                <a:close/>
              </a:path>
              <a:path w="469900" h="437514">
                <a:moveTo>
                  <a:pt x="56471" y="128777"/>
                </a:moveTo>
                <a:lnTo>
                  <a:pt x="16255" y="128777"/>
                </a:lnTo>
                <a:lnTo>
                  <a:pt x="37764" y="140265"/>
                </a:lnTo>
                <a:lnTo>
                  <a:pt x="65357" y="148574"/>
                </a:lnTo>
                <a:lnTo>
                  <a:pt x="96783" y="153620"/>
                </a:lnTo>
                <a:lnTo>
                  <a:pt x="129794" y="155321"/>
                </a:lnTo>
                <a:lnTo>
                  <a:pt x="162823" y="153620"/>
                </a:lnTo>
                <a:lnTo>
                  <a:pt x="194294" y="148574"/>
                </a:lnTo>
                <a:lnTo>
                  <a:pt x="221930" y="140265"/>
                </a:lnTo>
                <a:lnTo>
                  <a:pt x="224418" y="138937"/>
                </a:lnTo>
                <a:lnTo>
                  <a:pt x="129794" y="138937"/>
                </a:lnTo>
                <a:lnTo>
                  <a:pt x="82371" y="135344"/>
                </a:lnTo>
                <a:lnTo>
                  <a:pt x="56471" y="128777"/>
                </a:lnTo>
                <a:close/>
              </a:path>
              <a:path w="469900" h="437514">
                <a:moveTo>
                  <a:pt x="389508" y="130810"/>
                </a:moveTo>
                <a:lnTo>
                  <a:pt x="373252" y="130810"/>
                </a:lnTo>
                <a:lnTo>
                  <a:pt x="373252" y="155321"/>
                </a:lnTo>
                <a:lnTo>
                  <a:pt x="389508" y="155321"/>
                </a:lnTo>
                <a:lnTo>
                  <a:pt x="389508" y="130810"/>
                </a:lnTo>
                <a:close/>
              </a:path>
              <a:path w="469900" h="437514">
                <a:moveTo>
                  <a:pt x="223312" y="65404"/>
                </a:moveTo>
                <a:lnTo>
                  <a:pt x="129794" y="65404"/>
                </a:lnTo>
                <a:lnTo>
                  <a:pt x="177290" y="68978"/>
                </a:lnTo>
                <a:lnTo>
                  <a:pt x="213058" y="77993"/>
                </a:lnTo>
                <a:lnTo>
                  <a:pt x="235610" y="89890"/>
                </a:lnTo>
                <a:lnTo>
                  <a:pt x="243458" y="102108"/>
                </a:lnTo>
                <a:lnTo>
                  <a:pt x="235610" y="114345"/>
                </a:lnTo>
                <a:lnTo>
                  <a:pt x="213058" y="126285"/>
                </a:lnTo>
                <a:lnTo>
                  <a:pt x="177290" y="135344"/>
                </a:lnTo>
                <a:lnTo>
                  <a:pt x="129794" y="138937"/>
                </a:lnTo>
                <a:lnTo>
                  <a:pt x="224418" y="138937"/>
                </a:lnTo>
                <a:lnTo>
                  <a:pt x="243458" y="128777"/>
                </a:lnTo>
                <a:lnTo>
                  <a:pt x="259715" y="128777"/>
                </a:lnTo>
                <a:lnTo>
                  <a:pt x="259715" y="102108"/>
                </a:lnTo>
                <a:lnTo>
                  <a:pt x="248273" y="79293"/>
                </a:lnTo>
                <a:lnTo>
                  <a:pt x="223312" y="65404"/>
                </a:lnTo>
                <a:close/>
              </a:path>
              <a:path w="469900" h="437514">
                <a:moveTo>
                  <a:pt x="413893" y="114426"/>
                </a:moveTo>
                <a:lnTo>
                  <a:pt x="348869" y="114426"/>
                </a:lnTo>
                <a:lnTo>
                  <a:pt x="348869" y="130810"/>
                </a:lnTo>
                <a:lnTo>
                  <a:pt x="413893" y="130810"/>
                </a:lnTo>
                <a:lnTo>
                  <a:pt x="413893" y="114426"/>
                </a:lnTo>
                <a:close/>
              </a:path>
              <a:path w="469900" h="437514">
                <a:moveTo>
                  <a:pt x="389508" y="89915"/>
                </a:moveTo>
                <a:lnTo>
                  <a:pt x="373252" y="89915"/>
                </a:lnTo>
                <a:lnTo>
                  <a:pt x="373252" y="114426"/>
                </a:lnTo>
                <a:lnTo>
                  <a:pt x="389508" y="114426"/>
                </a:lnTo>
                <a:lnTo>
                  <a:pt x="389508" y="89915"/>
                </a:lnTo>
                <a:close/>
              </a:path>
              <a:path w="469900" h="437514">
                <a:moveTo>
                  <a:pt x="292100" y="40893"/>
                </a:moveTo>
                <a:lnTo>
                  <a:pt x="275844" y="40893"/>
                </a:lnTo>
                <a:lnTo>
                  <a:pt x="275844" y="65404"/>
                </a:lnTo>
                <a:lnTo>
                  <a:pt x="292100" y="65404"/>
                </a:lnTo>
                <a:lnTo>
                  <a:pt x="292100" y="40893"/>
                </a:lnTo>
                <a:close/>
              </a:path>
              <a:path w="469900" h="437514">
                <a:moveTo>
                  <a:pt x="316483" y="24511"/>
                </a:moveTo>
                <a:lnTo>
                  <a:pt x="251587" y="24511"/>
                </a:lnTo>
                <a:lnTo>
                  <a:pt x="251587" y="40893"/>
                </a:lnTo>
                <a:lnTo>
                  <a:pt x="316483" y="40893"/>
                </a:lnTo>
                <a:lnTo>
                  <a:pt x="316483" y="24511"/>
                </a:lnTo>
                <a:close/>
              </a:path>
              <a:path w="469900" h="437514">
                <a:moveTo>
                  <a:pt x="292100" y="0"/>
                </a:moveTo>
                <a:lnTo>
                  <a:pt x="275844" y="0"/>
                </a:lnTo>
                <a:lnTo>
                  <a:pt x="275844" y="24511"/>
                </a:lnTo>
                <a:lnTo>
                  <a:pt x="292100" y="24511"/>
                </a:ln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486013" y="1593341"/>
            <a:ext cx="723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5080" lvl="0" indent="-317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Relational databases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100317" y="1106169"/>
            <a:ext cx="5496560" cy="5417185"/>
            <a:chOff x="6100317" y="1106169"/>
            <a:chExt cx="5496560" cy="5417185"/>
          </a:xfrm>
        </p:grpSpPr>
        <p:pic>
          <p:nvPicPr>
            <p:cNvPr id="120" name="object 12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79535" y="4905755"/>
              <a:ext cx="740664" cy="73914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8688323" y="5017008"/>
              <a:ext cx="307975" cy="452755"/>
            </a:xfrm>
            <a:custGeom>
              <a:avLst/>
              <a:gdLst/>
              <a:ahLst/>
              <a:cxnLst/>
              <a:rect l="l" t="t" r="r" b="b"/>
              <a:pathLst>
                <a:path w="307975" h="452754">
                  <a:moveTo>
                    <a:pt x="154050" y="0"/>
                  </a:moveTo>
                  <a:lnTo>
                    <a:pt x="98589" y="4000"/>
                  </a:lnTo>
                  <a:lnTo>
                    <a:pt x="49260" y="15811"/>
                  </a:lnTo>
                  <a:lnTo>
                    <a:pt x="13908" y="35147"/>
                  </a:lnTo>
                  <a:lnTo>
                    <a:pt x="380" y="61722"/>
                  </a:lnTo>
                  <a:lnTo>
                    <a:pt x="0" y="61849"/>
                  </a:lnTo>
                  <a:lnTo>
                    <a:pt x="0" y="391795"/>
                  </a:lnTo>
                  <a:lnTo>
                    <a:pt x="13549" y="417962"/>
                  </a:lnTo>
                  <a:lnTo>
                    <a:pt x="48958" y="437022"/>
                  </a:lnTo>
                  <a:lnTo>
                    <a:pt x="98369" y="448677"/>
                  </a:lnTo>
                  <a:lnTo>
                    <a:pt x="153924" y="452628"/>
                  </a:lnTo>
                  <a:lnTo>
                    <a:pt x="209478" y="448677"/>
                  </a:lnTo>
                  <a:lnTo>
                    <a:pt x="258889" y="437022"/>
                  </a:lnTo>
                  <a:lnTo>
                    <a:pt x="259862" y="436499"/>
                  </a:lnTo>
                  <a:lnTo>
                    <a:pt x="153924" y="436499"/>
                  </a:lnTo>
                  <a:lnTo>
                    <a:pt x="99121" y="432478"/>
                  </a:lnTo>
                  <a:lnTo>
                    <a:pt x="55451" y="422052"/>
                  </a:lnTo>
                  <a:lnTo>
                    <a:pt x="26568" y="407673"/>
                  </a:lnTo>
                  <a:lnTo>
                    <a:pt x="16128" y="391795"/>
                  </a:lnTo>
                  <a:lnTo>
                    <a:pt x="16128" y="90170"/>
                  </a:lnTo>
                  <a:lnTo>
                    <a:pt x="50381" y="90170"/>
                  </a:lnTo>
                  <a:lnTo>
                    <a:pt x="26606" y="77880"/>
                  </a:lnTo>
                  <a:lnTo>
                    <a:pt x="16509" y="61722"/>
                  </a:lnTo>
                  <a:lnTo>
                    <a:pt x="26606" y="45489"/>
                  </a:lnTo>
                  <a:lnTo>
                    <a:pt x="54895" y="30829"/>
                  </a:lnTo>
                  <a:lnTo>
                    <a:pt x="98377" y="20216"/>
                  </a:lnTo>
                  <a:lnTo>
                    <a:pt x="154050" y="16129"/>
                  </a:lnTo>
                  <a:lnTo>
                    <a:pt x="259486" y="16129"/>
                  </a:lnTo>
                  <a:lnTo>
                    <a:pt x="258905" y="15811"/>
                  </a:lnTo>
                  <a:lnTo>
                    <a:pt x="209532" y="4000"/>
                  </a:lnTo>
                  <a:lnTo>
                    <a:pt x="154050" y="0"/>
                  </a:lnTo>
                  <a:close/>
                </a:path>
                <a:path w="307975" h="452754">
                  <a:moveTo>
                    <a:pt x="307848" y="90424"/>
                  </a:moveTo>
                  <a:lnTo>
                    <a:pt x="291719" y="90424"/>
                  </a:lnTo>
                  <a:lnTo>
                    <a:pt x="291719" y="391795"/>
                  </a:lnTo>
                  <a:lnTo>
                    <a:pt x="281279" y="407673"/>
                  </a:lnTo>
                  <a:lnTo>
                    <a:pt x="252396" y="422052"/>
                  </a:lnTo>
                  <a:lnTo>
                    <a:pt x="208726" y="432478"/>
                  </a:lnTo>
                  <a:lnTo>
                    <a:pt x="153924" y="436499"/>
                  </a:lnTo>
                  <a:lnTo>
                    <a:pt x="259862" y="436499"/>
                  </a:lnTo>
                  <a:lnTo>
                    <a:pt x="294298" y="417962"/>
                  </a:lnTo>
                  <a:lnTo>
                    <a:pt x="307848" y="391795"/>
                  </a:lnTo>
                  <a:lnTo>
                    <a:pt x="307848" y="90424"/>
                  </a:lnTo>
                  <a:close/>
                </a:path>
                <a:path w="307975" h="452754">
                  <a:moveTo>
                    <a:pt x="68706" y="305054"/>
                  </a:moveTo>
                  <a:lnTo>
                    <a:pt x="68199" y="305054"/>
                  </a:lnTo>
                  <a:lnTo>
                    <a:pt x="55844" y="307530"/>
                  </a:lnTo>
                  <a:lnTo>
                    <a:pt x="45751" y="314293"/>
                  </a:lnTo>
                  <a:lnTo>
                    <a:pt x="38945" y="324342"/>
                  </a:lnTo>
                  <a:lnTo>
                    <a:pt x="36449" y="336677"/>
                  </a:lnTo>
                  <a:lnTo>
                    <a:pt x="38945" y="348958"/>
                  </a:lnTo>
                  <a:lnTo>
                    <a:pt x="45751" y="359013"/>
                  </a:lnTo>
                  <a:lnTo>
                    <a:pt x="55844" y="365805"/>
                  </a:lnTo>
                  <a:lnTo>
                    <a:pt x="68199" y="368300"/>
                  </a:lnTo>
                  <a:lnTo>
                    <a:pt x="80553" y="365805"/>
                  </a:lnTo>
                  <a:lnTo>
                    <a:pt x="90646" y="359013"/>
                  </a:lnTo>
                  <a:lnTo>
                    <a:pt x="95277" y="352171"/>
                  </a:lnTo>
                  <a:lnTo>
                    <a:pt x="59562" y="352171"/>
                  </a:lnTo>
                  <a:lnTo>
                    <a:pt x="52577" y="345186"/>
                  </a:lnTo>
                  <a:lnTo>
                    <a:pt x="52577" y="328041"/>
                  </a:lnTo>
                  <a:lnTo>
                    <a:pt x="59562" y="321183"/>
                  </a:lnTo>
                  <a:lnTo>
                    <a:pt x="95834" y="321183"/>
                  </a:lnTo>
                  <a:lnTo>
                    <a:pt x="91269" y="315013"/>
                  </a:lnTo>
                  <a:lnTo>
                    <a:pt x="85217" y="310007"/>
                  </a:lnTo>
                  <a:lnTo>
                    <a:pt x="87300" y="305181"/>
                  </a:lnTo>
                  <a:lnTo>
                    <a:pt x="69215" y="305181"/>
                  </a:lnTo>
                  <a:lnTo>
                    <a:pt x="68706" y="305054"/>
                  </a:lnTo>
                  <a:close/>
                </a:path>
                <a:path w="307975" h="452754">
                  <a:moveTo>
                    <a:pt x="95834" y="321183"/>
                  </a:moveTo>
                  <a:lnTo>
                    <a:pt x="76834" y="321183"/>
                  </a:lnTo>
                  <a:lnTo>
                    <a:pt x="83693" y="328041"/>
                  </a:lnTo>
                  <a:lnTo>
                    <a:pt x="83693" y="345186"/>
                  </a:lnTo>
                  <a:lnTo>
                    <a:pt x="76834" y="352171"/>
                  </a:lnTo>
                  <a:lnTo>
                    <a:pt x="95277" y="352171"/>
                  </a:lnTo>
                  <a:lnTo>
                    <a:pt x="97452" y="348958"/>
                  </a:lnTo>
                  <a:lnTo>
                    <a:pt x="99949" y="336677"/>
                  </a:lnTo>
                  <a:lnTo>
                    <a:pt x="98897" y="328598"/>
                  </a:lnTo>
                  <a:lnTo>
                    <a:pt x="95916" y="321294"/>
                  </a:lnTo>
                  <a:close/>
                </a:path>
                <a:path w="307975" h="452754">
                  <a:moveTo>
                    <a:pt x="107569" y="218694"/>
                  </a:moveTo>
                  <a:lnTo>
                    <a:pt x="95267" y="221188"/>
                  </a:lnTo>
                  <a:lnTo>
                    <a:pt x="85169" y="227980"/>
                  </a:lnTo>
                  <a:lnTo>
                    <a:pt x="78333" y="238035"/>
                  </a:lnTo>
                  <a:lnTo>
                    <a:pt x="75819" y="250317"/>
                  </a:lnTo>
                  <a:lnTo>
                    <a:pt x="75819" y="258445"/>
                  </a:lnTo>
                  <a:lnTo>
                    <a:pt x="79121" y="265811"/>
                  </a:lnTo>
                  <a:lnTo>
                    <a:pt x="84200" y="271399"/>
                  </a:lnTo>
                  <a:lnTo>
                    <a:pt x="69723" y="305181"/>
                  </a:lnTo>
                  <a:lnTo>
                    <a:pt x="87300" y="305181"/>
                  </a:lnTo>
                  <a:lnTo>
                    <a:pt x="98044" y="280289"/>
                  </a:lnTo>
                  <a:lnTo>
                    <a:pt x="117318" y="280289"/>
                  </a:lnTo>
                  <a:lnTo>
                    <a:pt x="124555" y="276955"/>
                  </a:lnTo>
                  <a:lnTo>
                    <a:pt x="131143" y="271331"/>
                  </a:lnTo>
                  <a:lnTo>
                    <a:pt x="134895" y="265811"/>
                  </a:lnTo>
                  <a:lnTo>
                    <a:pt x="99059" y="265811"/>
                  </a:lnTo>
                  <a:lnTo>
                    <a:pt x="92075" y="258826"/>
                  </a:lnTo>
                  <a:lnTo>
                    <a:pt x="92075" y="241808"/>
                  </a:lnTo>
                  <a:lnTo>
                    <a:pt x="99059" y="234823"/>
                  </a:lnTo>
                  <a:lnTo>
                    <a:pt x="134757" y="234823"/>
                  </a:lnTo>
                  <a:lnTo>
                    <a:pt x="129333" y="227361"/>
                  </a:lnTo>
                  <a:lnTo>
                    <a:pt x="119493" y="221015"/>
                  </a:lnTo>
                  <a:lnTo>
                    <a:pt x="107569" y="218694"/>
                  </a:lnTo>
                  <a:close/>
                </a:path>
                <a:path w="307975" h="452754">
                  <a:moveTo>
                    <a:pt x="186690" y="264160"/>
                  </a:moveTo>
                  <a:lnTo>
                    <a:pt x="136017" y="264160"/>
                  </a:lnTo>
                  <a:lnTo>
                    <a:pt x="171069" y="272161"/>
                  </a:lnTo>
                  <a:lnTo>
                    <a:pt x="175002" y="282237"/>
                  </a:lnTo>
                  <a:lnTo>
                    <a:pt x="181959" y="290290"/>
                  </a:lnTo>
                  <a:lnTo>
                    <a:pt x="191250" y="295628"/>
                  </a:lnTo>
                  <a:lnTo>
                    <a:pt x="202183" y="297561"/>
                  </a:lnTo>
                  <a:lnTo>
                    <a:pt x="214538" y="295084"/>
                  </a:lnTo>
                  <a:lnTo>
                    <a:pt x="224631" y="288321"/>
                  </a:lnTo>
                  <a:lnTo>
                    <a:pt x="229297" y="281432"/>
                  </a:lnTo>
                  <a:lnTo>
                    <a:pt x="193675" y="281432"/>
                  </a:lnTo>
                  <a:lnTo>
                    <a:pt x="186690" y="274574"/>
                  </a:lnTo>
                  <a:lnTo>
                    <a:pt x="186690" y="264160"/>
                  </a:lnTo>
                  <a:close/>
                </a:path>
                <a:path w="307975" h="452754">
                  <a:moveTo>
                    <a:pt x="117318" y="280289"/>
                  </a:moveTo>
                  <a:lnTo>
                    <a:pt x="98044" y="280289"/>
                  </a:lnTo>
                  <a:lnTo>
                    <a:pt x="101092" y="281178"/>
                  </a:lnTo>
                  <a:lnTo>
                    <a:pt x="104267" y="281940"/>
                  </a:lnTo>
                  <a:lnTo>
                    <a:pt x="107569" y="281940"/>
                  </a:lnTo>
                  <a:lnTo>
                    <a:pt x="116586" y="280626"/>
                  </a:lnTo>
                  <a:lnTo>
                    <a:pt x="117318" y="280289"/>
                  </a:lnTo>
                  <a:close/>
                </a:path>
                <a:path w="307975" h="452754">
                  <a:moveTo>
                    <a:pt x="229577" y="250444"/>
                  </a:moveTo>
                  <a:lnTo>
                    <a:pt x="210820" y="250444"/>
                  </a:lnTo>
                  <a:lnTo>
                    <a:pt x="217804" y="257429"/>
                  </a:lnTo>
                  <a:lnTo>
                    <a:pt x="217804" y="274574"/>
                  </a:lnTo>
                  <a:lnTo>
                    <a:pt x="210820" y="281432"/>
                  </a:lnTo>
                  <a:lnTo>
                    <a:pt x="229297" y="281432"/>
                  </a:lnTo>
                  <a:lnTo>
                    <a:pt x="231437" y="278272"/>
                  </a:lnTo>
                  <a:lnTo>
                    <a:pt x="233933" y="265938"/>
                  </a:lnTo>
                  <a:lnTo>
                    <a:pt x="233175" y="259105"/>
                  </a:lnTo>
                  <a:lnTo>
                    <a:pt x="231012" y="252809"/>
                  </a:lnTo>
                  <a:lnTo>
                    <a:pt x="229577" y="250444"/>
                  </a:lnTo>
                  <a:close/>
                </a:path>
                <a:path w="307975" h="452754">
                  <a:moveTo>
                    <a:pt x="134757" y="234823"/>
                  </a:moveTo>
                  <a:lnTo>
                    <a:pt x="116204" y="234823"/>
                  </a:lnTo>
                  <a:lnTo>
                    <a:pt x="123190" y="241808"/>
                  </a:lnTo>
                  <a:lnTo>
                    <a:pt x="123190" y="258826"/>
                  </a:lnTo>
                  <a:lnTo>
                    <a:pt x="116204" y="265811"/>
                  </a:lnTo>
                  <a:lnTo>
                    <a:pt x="134895" y="265811"/>
                  </a:lnTo>
                  <a:lnTo>
                    <a:pt x="136017" y="264160"/>
                  </a:lnTo>
                  <a:lnTo>
                    <a:pt x="186690" y="264160"/>
                  </a:lnTo>
                  <a:lnTo>
                    <a:pt x="186690" y="257429"/>
                  </a:lnTo>
                  <a:lnTo>
                    <a:pt x="188214" y="255905"/>
                  </a:lnTo>
                  <a:lnTo>
                    <a:pt x="172339" y="255905"/>
                  </a:lnTo>
                  <a:lnTo>
                    <a:pt x="139192" y="248412"/>
                  </a:lnTo>
                  <a:lnTo>
                    <a:pt x="136197" y="236803"/>
                  </a:lnTo>
                  <a:lnTo>
                    <a:pt x="134757" y="234823"/>
                  </a:lnTo>
                  <a:close/>
                </a:path>
                <a:path w="307975" h="452754">
                  <a:moveTo>
                    <a:pt x="204343" y="234442"/>
                  </a:moveTo>
                  <a:lnTo>
                    <a:pt x="202183" y="234442"/>
                  </a:lnTo>
                  <a:lnTo>
                    <a:pt x="192270" y="236045"/>
                  </a:lnTo>
                  <a:lnTo>
                    <a:pt x="183642" y="240506"/>
                  </a:lnTo>
                  <a:lnTo>
                    <a:pt x="176823" y="247300"/>
                  </a:lnTo>
                  <a:lnTo>
                    <a:pt x="172339" y="255905"/>
                  </a:lnTo>
                  <a:lnTo>
                    <a:pt x="188214" y="255905"/>
                  </a:lnTo>
                  <a:lnTo>
                    <a:pt x="193675" y="250444"/>
                  </a:lnTo>
                  <a:lnTo>
                    <a:pt x="229577" y="250444"/>
                  </a:lnTo>
                  <a:lnTo>
                    <a:pt x="227611" y="247203"/>
                  </a:lnTo>
                  <a:lnTo>
                    <a:pt x="223139" y="242443"/>
                  </a:lnTo>
                  <a:lnTo>
                    <a:pt x="226037" y="235077"/>
                  </a:lnTo>
                  <a:lnTo>
                    <a:pt x="208660" y="235077"/>
                  </a:lnTo>
                  <a:lnTo>
                    <a:pt x="206501" y="234569"/>
                  </a:lnTo>
                  <a:lnTo>
                    <a:pt x="204343" y="234442"/>
                  </a:lnTo>
                  <a:close/>
                </a:path>
                <a:path w="307975" h="452754">
                  <a:moveTo>
                    <a:pt x="241680" y="140208"/>
                  </a:moveTo>
                  <a:lnTo>
                    <a:pt x="229326" y="142684"/>
                  </a:lnTo>
                  <a:lnTo>
                    <a:pt x="219233" y="149447"/>
                  </a:lnTo>
                  <a:lnTo>
                    <a:pt x="212427" y="159496"/>
                  </a:lnTo>
                  <a:lnTo>
                    <a:pt x="209930" y="171831"/>
                  </a:lnTo>
                  <a:lnTo>
                    <a:pt x="210891" y="179556"/>
                  </a:lnTo>
                  <a:lnTo>
                    <a:pt x="213614" y="186578"/>
                  </a:lnTo>
                  <a:lnTo>
                    <a:pt x="217860" y="192672"/>
                  </a:lnTo>
                  <a:lnTo>
                    <a:pt x="223393" y="197612"/>
                  </a:lnTo>
                  <a:lnTo>
                    <a:pt x="208660" y="235077"/>
                  </a:lnTo>
                  <a:lnTo>
                    <a:pt x="226037" y="235077"/>
                  </a:lnTo>
                  <a:lnTo>
                    <a:pt x="238632" y="203073"/>
                  </a:lnTo>
                  <a:lnTo>
                    <a:pt x="243556" y="203073"/>
                  </a:lnTo>
                  <a:lnTo>
                    <a:pt x="253962" y="200959"/>
                  </a:lnTo>
                  <a:lnTo>
                    <a:pt x="264017" y="194167"/>
                  </a:lnTo>
                  <a:lnTo>
                    <a:pt x="268639" y="187325"/>
                  </a:lnTo>
                  <a:lnTo>
                    <a:pt x="233045" y="187325"/>
                  </a:lnTo>
                  <a:lnTo>
                    <a:pt x="226059" y="180340"/>
                  </a:lnTo>
                  <a:lnTo>
                    <a:pt x="226059" y="163195"/>
                  </a:lnTo>
                  <a:lnTo>
                    <a:pt x="233045" y="156337"/>
                  </a:lnTo>
                  <a:lnTo>
                    <a:pt x="268674" y="156337"/>
                  </a:lnTo>
                  <a:lnTo>
                    <a:pt x="264017" y="149447"/>
                  </a:lnTo>
                  <a:lnTo>
                    <a:pt x="253962" y="142684"/>
                  </a:lnTo>
                  <a:lnTo>
                    <a:pt x="241680" y="140208"/>
                  </a:lnTo>
                  <a:close/>
                </a:path>
                <a:path w="307975" h="452754">
                  <a:moveTo>
                    <a:pt x="243556" y="203073"/>
                  </a:moveTo>
                  <a:lnTo>
                    <a:pt x="238632" y="203073"/>
                  </a:lnTo>
                  <a:lnTo>
                    <a:pt x="239649" y="203200"/>
                  </a:lnTo>
                  <a:lnTo>
                    <a:pt x="240665" y="203454"/>
                  </a:lnTo>
                  <a:lnTo>
                    <a:pt x="241680" y="203454"/>
                  </a:lnTo>
                  <a:lnTo>
                    <a:pt x="243556" y="203073"/>
                  </a:lnTo>
                  <a:close/>
                </a:path>
                <a:path w="307975" h="452754">
                  <a:moveTo>
                    <a:pt x="268674" y="156337"/>
                  </a:moveTo>
                  <a:lnTo>
                    <a:pt x="250190" y="156337"/>
                  </a:lnTo>
                  <a:lnTo>
                    <a:pt x="257175" y="163195"/>
                  </a:lnTo>
                  <a:lnTo>
                    <a:pt x="257175" y="180340"/>
                  </a:lnTo>
                  <a:lnTo>
                    <a:pt x="250190" y="187325"/>
                  </a:lnTo>
                  <a:lnTo>
                    <a:pt x="268639" y="187325"/>
                  </a:lnTo>
                  <a:lnTo>
                    <a:pt x="270809" y="184112"/>
                  </a:lnTo>
                  <a:lnTo>
                    <a:pt x="273303" y="171831"/>
                  </a:lnTo>
                  <a:lnTo>
                    <a:pt x="270809" y="159496"/>
                  </a:lnTo>
                  <a:lnTo>
                    <a:pt x="268674" y="156337"/>
                  </a:lnTo>
                  <a:close/>
                </a:path>
                <a:path w="307975" h="452754">
                  <a:moveTo>
                    <a:pt x="50381" y="90170"/>
                  </a:moveTo>
                  <a:lnTo>
                    <a:pt x="16128" y="90170"/>
                  </a:lnTo>
                  <a:lnTo>
                    <a:pt x="41411" y="104511"/>
                  </a:lnTo>
                  <a:lnTo>
                    <a:pt x="74850" y="114887"/>
                  </a:lnTo>
                  <a:lnTo>
                    <a:pt x="113409" y="121191"/>
                  </a:lnTo>
                  <a:lnTo>
                    <a:pt x="154050" y="123317"/>
                  </a:lnTo>
                  <a:lnTo>
                    <a:pt x="194581" y="121213"/>
                  </a:lnTo>
                  <a:lnTo>
                    <a:pt x="233029" y="114966"/>
                  </a:lnTo>
                  <a:lnTo>
                    <a:pt x="258247" y="107188"/>
                  </a:lnTo>
                  <a:lnTo>
                    <a:pt x="154050" y="107188"/>
                  </a:lnTo>
                  <a:lnTo>
                    <a:pt x="98377" y="103102"/>
                  </a:lnTo>
                  <a:lnTo>
                    <a:pt x="54895" y="92503"/>
                  </a:lnTo>
                  <a:lnTo>
                    <a:pt x="50381" y="90170"/>
                  </a:lnTo>
                  <a:close/>
                </a:path>
                <a:path w="307975" h="452754">
                  <a:moveTo>
                    <a:pt x="259486" y="16129"/>
                  </a:moveTo>
                  <a:lnTo>
                    <a:pt x="154050" y="16129"/>
                  </a:lnTo>
                  <a:lnTo>
                    <a:pt x="209798" y="20216"/>
                  </a:lnTo>
                  <a:lnTo>
                    <a:pt x="253317" y="30829"/>
                  </a:lnTo>
                  <a:lnTo>
                    <a:pt x="281620" y="45489"/>
                  </a:lnTo>
                  <a:lnTo>
                    <a:pt x="291719" y="61722"/>
                  </a:lnTo>
                  <a:lnTo>
                    <a:pt x="281620" y="77880"/>
                  </a:lnTo>
                  <a:lnTo>
                    <a:pt x="253317" y="92503"/>
                  </a:lnTo>
                  <a:lnTo>
                    <a:pt x="209798" y="103102"/>
                  </a:lnTo>
                  <a:lnTo>
                    <a:pt x="154050" y="107188"/>
                  </a:lnTo>
                  <a:lnTo>
                    <a:pt x="258247" y="107188"/>
                  </a:lnTo>
                  <a:lnTo>
                    <a:pt x="266404" y="104671"/>
                  </a:lnTo>
                  <a:lnTo>
                    <a:pt x="291719" y="90424"/>
                  </a:lnTo>
                  <a:lnTo>
                    <a:pt x="307848" y="90424"/>
                  </a:lnTo>
                  <a:lnTo>
                    <a:pt x="307848" y="61722"/>
                  </a:lnTo>
                  <a:lnTo>
                    <a:pt x="294300" y="35147"/>
                  </a:lnTo>
                  <a:lnTo>
                    <a:pt x="259486" y="16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06667" y="1112519"/>
              <a:ext cx="5483860" cy="5404485"/>
            </a:xfrm>
            <a:custGeom>
              <a:avLst/>
              <a:gdLst/>
              <a:ahLst/>
              <a:cxnLst/>
              <a:rect l="l" t="t" r="r" b="b"/>
              <a:pathLst>
                <a:path w="5483859" h="5404484">
                  <a:moveTo>
                    <a:pt x="0" y="2702052"/>
                  </a:moveTo>
                  <a:lnTo>
                    <a:pt x="424" y="2654014"/>
                  </a:lnTo>
                  <a:lnTo>
                    <a:pt x="1693" y="2606178"/>
                  </a:lnTo>
                  <a:lnTo>
                    <a:pt x="3800" y="2558553"/>
                  </a:lnTo>
                  <a:lnTo>
                    <a:pt x="6737" y="2511144"/>
                  </a:lnTo>
                  <a:lnTo>
                    <a:pt x="10497" y="2463959"/>
                  </a:lnTo>
                  <a:lnTo>
                    <a:pt x="15074" y="2417005"/>
                  </a:lnTo>
                  <a:lnTo>
                    <a:pt x="20460" y="2370288"/>
                  </a:lnTo>
                  <a:lnTo>
                    <a:pt x="26649" y="2323815"/>
                  </a:lnTo>
                  <a:lnTo>
                    <a:pt x="33633" y="2277594"/>
                  </a:lnTo>
                  <a:lnTo>
                    <a:pt x="41406" y="2231630"/>
                  </a:lnTo>
                  <a:lnTo>
                    <a:pt x="49959" y="2185932"/>
                  </a:lnTo>
                  <a:lnTo>
                    <a:pt x="59288" y="2140506"/>
                  </a:lnTo>
                  <a:lnTo>
                    <a:pt x="69383" y="2095359"/>
                  </a:lnTo>
                  <a:lnTo>
                    <a:pt x="80239" y="2050498"/>
                  </a:lnTo>
                  <a:lnTo>
                    <a:pt x="91848" y="2005929"/>
                  </a:lnTo>
                  <a:lnTo>
                    <a:pt x="104203" y="1961661"/>
                  </a:lnTo>
                  <a:lnTo>
                    <a:pt x="117297" y="1917698"/>
                  </a:lnTo>
                  <a:lnTo>
                    <a:pt x="131124" y="1874050"/>
                  </a:lnTo>
                  <a:lnTo>
                    <a:pt x="145676" y="1830722"/>
                  </a:lnTo>
                  <a:lnTo>
                    <a:pt x="160946" y="1787721"/>
                  </a:lnTo>
                  <a:lnTo>
                    <a:pt x="176927" y="1745054"/>
                  </a:lnTo>
                  <a:lnTo>
                    <a:pt x="193613" y="1702729"/>
                  </a:lnTo>
                  <a:lnTo>
                    <a:pt x="210995" y="1660752"/>
                  </a:lnTo>
                  <a:lnTo>
                    <a:pt x="229068" y="1619130"/>
                  </a:lnTo>
                  <a:lnTo>
                    <a:pt x="247824" y="1577870"/>
                  </a:lnTo>
                  <a:lnTo>
                    <a:pt x="267256" y="1536978"/>
                  </a:lnTo>
                  <a:lnTo>
                    <a:pt x="287357" y="1496463"/>
                  </a:lnTo>
                  <a:lnTo>
                    <a:pt x="308120" y="1456330"/>
                  </a:lnTo>
                  <a:lnTo>
                    <a:pt x="329538" y="1416587"/>
                  </a:lnTo>
                  <a:lnTo>
                    <a:pt x="351604" y="1377240"/>
                  </a:lnTo>
                  <a:lnTo>
                    <a:pt x="374311" y="1338297"/>
                  </a:lnTo>
                  <a:lnTo>
                    <a:pt x="397652" y="1299765"/>
                  </a:lnTo>
                  <a:lnTo>
                    <a:pt x="421620" y="1261649"/>
                  </a:lnTo>
                  <a:lnTo>
                    <a:pt x="446208" y="1223958"/>
                  </a:lnTo>
                  <a:lnTo>
                    <a:pt x="471409" y="1186698"/>
                  </a:lnTo>
                  <a:lnTo>
                    <a:pt x="497216" y="1149876"/>
                  </a:lnTo>
                  <a:lnTo>
                    <a:pt x="523621" y="1113499"/>
                  </a:lnTo>
                  <a:lnTo>
                    <a:pt x="550619" y="1077573"/>
                  </a:lnTo>
                  <a:lnTo>
                    <a:pt x="578202" y="1042107"/>
                  </a:lnTo>
                  <a:lnTo>
                    <a:pt x="606362" y="1007106"/>
                  </a:lnTo>
                  <a:lnTo>
                    <a:pt x="635093" y="972578"/>
                  </a:lnTo>
                  <a:lnTo>
                    <a:pt x="664388" y="938530"/>
                  </a:lnTo>
                  <a:lnTo>
                    <a:pt x="694240" y="904968"/>
                  </a:lnTo>
                  <a:lnTo>
                    <a:pt x="724641" y="871899"/>
                  </a:lnTo>
                  <a:lnTo>
                    <a:pt x="755586" y="839331"/>
                  </a:lnTo>
                  <a:lnTo>
                    <a:pt x="787066" y="807270"/>
                  </a:lnTo>
                  <a:lnTo>
                    <a:pt x="819075" y="775723"/>
                  </a:lnTo>
                  <a:lnTo>
                    <a:pt x="851605" y="744697"/>
                  </a:lnTo>
                  <a:lnTo>
                    <a:pt x="884650" y="714199"/>
                  </a:lnTo>
                  <a:lnTo>
                    <a:pt x="918203" y="684236"/>
                  </a:lnTo>
                  <a:lnTo>
                    <a:pt x="952257" y="654815"/>
                  </a:lnTo>
                  <a:lnTo>
                    <a:pt x="986804" y="625943"/>
                  </a:lnTo>
                  <a:lnTo>
                    <a:pt x="1021838" y="597626"/>
                  </a:lnTo>
                  <a:lnTo>
                    <a:pt x="1057352" y="569872"/>
                  </a:lnTo>
                  <a:lnTo>
                    <a:pt x="1093338" y="542687"/>
                  </a:lnTo>
                  <a:lnTo>
                    <a:pt x="1129789" y="516079"/>
                  </a:lnTo>
                  <a:lnTo>
                    <a:pt x="1166700" y="490054"/>
                  </a:lnTo>
                  <a:lnTo>
                    <a:pt x="1204061" y="464619"/>
                  </a:lnTo>
                  <a:lnTo>
                    <a:pt x="1241868" y="439781"/>
                  </a:lnTo>
                  <a:lnTo>
                    <a:pt x="1280111" y="415548"/>
                  </a:lnTo>
                  <a:lnTo>
                    <a:pt x="1318786" y="391925"/>
                  </a:lnTo>
                  <a:lnTo>
                    <a:pt x="1357883" y="368920"/>
                  </a:lnTo>
                  <a:lnTo>
                    <a:pt x="1397398" y="346541"/>
                  </a:lnTo>
                  <a:lnTo>
                    <a:pt x="1437321" y="324792"/>
                  </a:lnTo>
                  <a:lnTo>
                    <a:pt x="1477648" y="303683"/>
                  </a:lnTo>
                  <a:lnTo>
                    <a:pt x="1518369" y="283219"/>
                  </a:lnTo>
                  <a:lnTo>
                    <a:pt x="1559479" y="263408"/>
                  </a:lnTo>
                  <a:lnTo>
                    <a:pt x="1600970" y="244256"/>
                  </a:lnTo>
                  <a:lnTo>
                    <a:pt x="1642836" y="225770"/>
                  </a:lnTo>
                  <a:lnTo>
                    <a:pt x="1685069" y="207958"/>
                  </a:lnTo>
                  <a:lnTo>
                    <a:pt x="1727662" y="190826"/>
                  </a:lnTo>
                  <a:lnTo>
                    <a:pt x="1770609" y="174381"/>
                  </a:lnTo>
                  <a:lnTo>
                    <a:pt x="1813902" y="158629"/>
                  </a:lnTo>
                  <a:lnTo>
                    <a:pt x="1857534" y="143579"/>
                  </a:lnTo>
                  <a:lnTo>
                    <a:pt x="1901498" y="129237"/>
                  </a:lnTo>
                  <a:lnTo>
                    <a:pt x="1945788" y="115609"/>
                  </a:lnTo>
                  <a:lnTo>
                    <a:pt x="1990396" y="102703"/>
                  </a:lnTo>
                  <a:lnTo>
                    <a:pt x="2035315" y="90526"/>
                  </a:lnTo>
                  <a:lnTo>
                    <a:pt x="2080539" y="79084"/>
                  </a:lnTo>
                  <a:lnTo>
                    <a:pt x="2126059" y="68385"/>
                  </a:lnTo>
                  <a:lnTo>
                    <a:pt x="2171870" y="58434"/>
                  </a:lnTo>
                  <a:lnTo>
                    <a:pt x="2217963" y="49241"/>
                  </a:lnTo>
                  <a:lnTo>
                    <a:pt x="2264333" y="40810"/>
                  </a:lnTo>
                  <a:lnTo>
                    <a:pt x="2310972" y="33149"/>
                  </a:lnTo>
                  <a:lnTo>
                    <a:pt x="2357874" y="26266"/>
                  </a:lnTo>
                  <a:lnTo>
                    <a:pt x="2405030" y="20166"/>
                  </a:lnTo>
                  <a:lnTo>
                    <a:pt x="2452434" y="14857"/>
                  </a:lnTo>
                  <a:lnTo>
                    <a:pt x="2500079" y="10346"/>
                  </a:lnTo>
                  <a:lnTo>
                    <a:pt x="2547958" y="6640"/>
                  </a:lnTo>
                  <a:lnTo>
                    <a:pt x="2596065" y="3745"/>
                  </a:lnTo>
                  <a:lnTo>
                    <a:pt x="2644391" y="1669"/>
                  </a:lnTo>
                  <a:lnTo>
                    <a:pt x="2692930" y="418"/>
                  </a:lnTo>
                  <a:lnTo>
                    <a:pt x="2741676" y="0"/>
                  </a:lnTo>
                  <a:lnTo>
                    <a:pt x="2790421" y="418"/>
                  </a:lnTo>
                  <a:lnTo>
                    <a:pt x="2838960" y="1669"/>
                  </a:lnTo>
                  <a:lnTo>
                    <a:pt x="2887286" y="3745"/>
                  </a:lnTo>
                  <a:lnTo>
                    <a:pt x="2935393" y="6640"/>
                  </a:lnTo>
                  <a:lnTo>
                    <a:pt x="2983272" y="10346"/>
                  </a:lnTo>
                  <a:lnTo>
                    <a:pt x="3030917" y="14857"/>
                  </a:lnTo>
                  <a:lnTo>
                    <a:pt x="3078321" y="20166"/>
                  </a:lnTo>
                  <a:lnTo>
                    <a:pt x="3125477" y="26266"/>
                  </a:lnTo>
                  <a:lnTo>
                    <a:pt x="3172379" y="33149"/>
                  </a:lnTo>
                  <a:lnTo>
                    <a:pt x="3219018" y="40810"/>
                  </a:lnTo>
                  <a:lnTo>
                    <a:pt x="3265388" y="49241"/>
                  </a:lnTo>
                  <a:lnTo>
                    <a:pt x="3311481" y="58434"/>
                  </a:lnTo>
                  <a:lnTo>
                    <a:pt x="3357292" y="68385"/>
                  </a:lnTo>
                  <a:lnTo>
                    <a:pt x="3402812" y="79084"/>
                  </a:lnTo>
                  <a:lnTo>
                    <a:pt x="3448036" y="90526"/>
                  </a:lnTo>
                  <a:lnTo>
                    <a:pt x="3492955" y="102703"/>
                  </a:lnTo>
                  <a:lnTo>
                    <a:pt x="3537563" y="115609"/>
                  </a:lnTo>
                  <a:lnTo>
                    <a:pt x="3581853" y="129237"/>
                  </a:lnTo>
                  <a:lnTo>
                    <a:pt x="3625817" y="143579"/>
                  </a:lnTo>
                  <a:lnTo>
                    <a:pt x="3669449" y="158629"/>
                  </a:lnTo>
                  <a:lnTo>
                    <a:pt x="3712742" y="174381"/>
                  </a:lnTo>
                  <a:lnTo>
                    <a:pt x="3755689" y="190826"/>
                  </a:lnTo>
                  <a:lnTo>
                    <a:pt x="3798282" y="207958"/>
                  </a:lnTo>
                  <a:lnTo>
                    <a:pt x="3840515" y="225770"/>
                  </a:lnTo>
                  <a:lnTo>
                    <a:pt x="3882381" y="244256"/>
                  </a:lnTo>
                  <a:lnTo>
                    <a:pt x="3923872" y="263408"/>
                  </a:lnTo>
                  <a:lnTo>
                    <a:pt x="3964982" y="283219"/>
                  </a:lnTo>
                  <a:lnTo>
                    <a:pt x="4005703" y="303683"/>
                  </a:lnTo>
                  <a:lnTo>
                    <a:pt x="4046030" y="324792"/>
                  </a:lnTo>
                  <a:lnTo>
                    <a:pt x="4085953" y="346541"/>
                  </a:lnTo>
                  <a:lnTo>
                    <a:pt x="4125468" y="368920"/>
                  </a:lnTo>
                  <a:lnTo>
                    <a:pt x="4164565" y="391925"/>
                  </a:lnTo>
                  <a:lnTo>
                    <a:pt x="4203240" y="415548"/>
                  </a:lnTo>
                  <a:lnTo>
                    <a:pt x="4241483" y="439781"/>
                  </a:lnTo>
                  <a:lnTo>
                    <a:pt x="4279290" y="464619"/>
                  </a:lnTo>
                  <a:lnTo>
                    <a:pt x="4316651" y="490054"/>
                  </a:lnTo>
                  <a:lnTo>
                    <a:pt x="4353562" y="516079"/>
                  </a:lnTo>
                  <a:lnTo>
                    <a:pt x="4390013" y="542687"/>
                  </a:lnTo>
                  <a:lnTo>
                    <a:pt x="4425999" y="569872"/>
                  </a:lnTo>
                  <a:lnTo>
                    <a:pt x="4461513" y="597626"/>
                  </a:lnTo>
                  <a:lnTo>
                    <a:pt x="4496547" y="625943"/>
                  </a:lnTo>
                  <a:lnTo>
                    <a:pt x="4531094" y="654815"/>
                  </a:lnTo>
                  <a:lnTo>
                    <a:pt x="4565148" y="684236"/>
                  </a:lnTo>
                  <a:lnTo>
                    <a:pt x="4598701" y="714199"/>
                  </a:lnTo>
                  <a:lnTo>
                    <a:pt x="4631746" y="744697"/>
                  </a:lnTo>
                  <a:lnTo>
                    <a:pt x="4664276" y="775723"/>
                  </a:lnTo>
                  <a:lnTo>
                    <a:pt x="4696285" y="807270"/>
                  </a:lnTo>
                  <a:lnTo>
                    <a:pt x="4727765" y="839331"/>
                  </a:lnTo>
                  <a:lnTo>
                    <a:pt x="4758710" y="871899"/>
                  </a:lnTo>
                  <a:lnTo>
                    <a:pt x="4789111" y="904968"/>
                  </a:lnTo>
                  <a:lnTo>
                    <a:pt x="4818963" y="938530"/>
                  </a:lnTo>
                  <a:lnTo>
                    <a:pt x="4848258" y="972578"/>
                  </a:lnTo>
                  <a:lnTo>
                    <a:pt x="4876989" y="1007106"/>
                  </a:lnTo>
                  <a:lnTo>
                    <a:pt x="4905149" y="1042107"/>
                  </a:lnTo>
                  <a:lnTo>
                    <a:pt x="4932732" y="1077573"/>
                  </a:lnTo>
                  <a:lnTo>
                    <a:pt x="4959730" y="1113499"/>
                  </a:lnTo>
                  <a:lnTo>
                    <a:pt x="4986135" y="1149876"/>
                  </a:lnTo>
                  <a:lnTo>
                    <a:pt x="5011942" y="1186698"/>
                  </a:lnTo>
                  <a:lnTo>
                    <a:pt x="5037143" y="1223958"/>
                  </a:lnTo>
                  <a:lnTo>
                    <a:pt x="5061731" y="1261649"/>
                  </a:lnTo>
                  <a:lnTo>
                    <a:pt x="5085699" y="1299765"/>
                  </a:lnTo>
                  <a:lnTo>
                    <a:pt x="5109040" y="1338297"/>
                  </a:lnTo>
                  <a:lnTo>
                    <a:pt x="5131747" y="1377240"/>
                  </a:lnTo>
                  <a:lnTo>
                    <a:pt x="5153813" y="1416587"/>
                  </a:lnTo>
                  <a:lnTo>
                    <a:pt x="5175231" y="1456330"/>
                  </a:lnTo>
                  <a:lnTo>
                    <a:pt x="5195994" y="1496463"/>
                  </a:lnTo>
                  <a:lnTo>
                    <a:pt x="5216095" y="1536978"/>
                  </a:lnTo>
                  <a:lnTo>
                    <a:pt x="5235527" y="1577870"/>
                  </a:lnTo>
                  <a:lnTo>
                    <a:pt x="5254283" y="1619130"/>
                  </a:lnTo>
                  <a:lnTo>
                    <a:pt x="5272356" y="1660752"/>
                  </a:lnTo>
                  <a:lnTo>
                    <a:pt x="5289738" y="1702729"/>
                  </a:lnTo>
                  <a:lnTo>
                    <a:pt x="5306424" y="1745054"/>
                  </a:lnTo>
                  <a:lnTo>
                    <a:pt x="5322405" y="1787721"/>
                  </a:lnTo>
                  <a:lnTo>
                    <a:pt x="5337675" y="1830722"/>
                  </a:lnTo>
                  <a:lnTo>
                    <a:pt x="5352227" y="1874050"/>
                  </a:lnTo>
                  <a:lnTo>
                    <a:pt x="5366054" y="1917698"/>
                  </a:lnTo>
                  <a:lnTo>
                    <a:pt x="5379148" y="1961661"/>
                  </a:lnTo>
                  <a:lnTo>
                    <a:pt x="5391503" y="2005929"/>
                  </a:lnTo>
                  <a:lnTo>
                    <a:pt x="5403112" y="2050498"/>
                  </a:lnTo>
                  <a:lnTo>
                    <a:pt x="5413968" y="2095359"/>
                  </a:lnTo>
                  <a:lnTo>
                    <a:pt x="5424063" y="2140506"/>
                  </a:lnTo>
                  <a:lnTo>
                    <a:pt x="5433392" y="2185932"/>
                  </a:lnTo>
                  <a:lnTo>
                    <a:pt x="5441945" y="2231630"/>
                  </a:lnTo>
                  <a:lnTo>
                    <a:pt x="5449718" y="2277594"/>
                  </a:lnTo>
                  <a:lnTo>
                    <a:pt x="5456702" y="2323815"/>
                  </a:lnTo>
                  <a:lnTo>
                    <a:pt x="5462891" y="2370288"/>
                  </a:lnTo>
                  <a:lnTo>
                    <a:pt x="5468277" y="2417005"/>
                  </a:lnTo>
                  <a:lnTo>
                    <a:pt x="5472854" y="2463959"/>
                  </a:lnTo>
                  <a:lnTo>
                    <a:pt x="5476614" y="2511144"/>
                  </a:lnTo>
                  <a:lnTo>
                    <a:pt x="5479551" y="2558553"/>
                  </a:lnTo>
                  <a:lnTo>
                    <a:pt x="5481658" y="2606178"/>
                  </a:lnTo>
                  <a:lnTo>
                    <a:pt x="5482927" y="2654014"/>
                  </a:lnTo>
                  <a:lnTo>
                    <a:pt x="5483352" y="2702052"/>
                  </a:lnTo>
                  <a:lnTo>
                    <a:pt x="5482927" y="2750089"/>
                  </a:lnTo>
                  <a:lnTo>
                    <a:pt x="5481658" y="2797925"/>
                  </a:lnTo>
                  <a:lnTo>
                    <a:pt x="5479551" y="2845550"/>
                  </a:lnTo>
                  <a:lnTo>
                    <a:pt x="5476614" y="2892959"/>
                  </a:lnTo>
                  <a:lnTo>
                    <a:pt x="5472854" y="2940144"/>
                  </a:lnTo>
                  <a:lnTo>
                    <a:pt x="5468277" y="2987098"/>
                  </a:lnTo>
                  <a:lnTo>
                    <a:pt x="5462891" y="3033815"/>
                  </a:lnTo>
                  <a:lnTo>
                    <a:pt x="5456702" y="3080288"/>
                  </a:lnTo>
                  <a:lnTo>
                    <a:pt x="5449718" y="3126509"/>
                  </a:lnTo>
                  <a:lnTo>
                    <a:pt x="5441945" y="3172473"/>
                  </a:lnTo>
                  <a:lnTo>
                    <a:pt x="5433392" y="3218171"/>
                  </a:lnTo>
                  <a:lnTo>
                    <a:pt x="5424063" y="3263597"/>
                  </a:lnTo>
                  <a:lnTo>
                    <a:pt x="5413968" y="3308744"/>
                  </a:lnTo>
                  <a:lnTo>
                    <a:pt x="5403112" y="3353605"/>
                  </a:lnTo>
                  <a:lnTo>
                    <a:pt x="5391503" y="3398174"/>
                  </a:lnTo>
                  <a:lnTo>
                    <a:pt x="5379148" y="3442442"/>
                  </a:lnTo>
                  <a:lnTo>
                    <a:pt x="5366054" y="3486405"/>
                  </a:lnTo>
                  <a:lnTo>
                    <a:pt x="5352227" y="3530053"/>
                  </a:lnTo>
                  <a:lnTo>
                    <a:pt x="5337675" y="3573381"/>
                  </a:lnTo>
                  <a:lnTo>
                    <a:pt x="5322405" y="3616382"/>
                  </a:lnTo>
                  <a:lnTo>
                    <a:pt x="5306424" y="3659049"/>
                  </a:lnTo>
                  <a:lnTo>
                    <a:pt x="5289738" y="3701374"/>
                  </a:lnTo>
                  <a:lnTo>
                    <a:pt x="5272356" y="3743351"/>
                  </a:lnTo>
                  <a:lnTo>
                    <a:pt x="5254283" y="3784973"/>
                  </a:lnTo>
                  <a:lnTo>
                    <a:pt x="5235527" y="3826233"/>
                  </a:lnTo>
                  <a:lnTo>
                    <a:pt x="5216095" y="3867125"/>
                  </a:lnTo>
                  <a:lnTo>
                    <a:pt x="5195994" y="3907640"/>
                  </a:lnTo>
                  <a:lnTo>
                    <a:pt x="5175231" y="3947773"/>
                  </a:lnTo>
                  <a:lnTo>
                    <a:pt x="5153813" y="3987516"/>
                  </a:lnTo>
                  <a:lnTo>
                    <a:pt x="5131747" y="4026863"/>
                  </a:lnTo>
                  <a:lnTo>
                    <a:pt x="5109040" y="4065806"/>
                  </a:lnTo>
                  <a:lnTo>
                    <a:pt x="5085699" y="4104338"/>
                  </a:lnTo>
                  <a:lnTo>
                    <a:pt x="5061731" y="4142454"/>
                  </a:lnTo>
                  <a:lnTo>
                    <a:pt x="5037143" y="4180145"/>
                  </a:lnTo>
                  <a:lnTo>
                    <a:pt x="5011942" y="4217405"/>
                  </a:lnTo>
                  <a:lnTo>
                    <a:pt x="4986135" y="4254227"/>
                  </a:lnTo>
                  <a:lnTo>
                    <a:pt x="4959730" y="4290604"/>
                  </a:lnTo>
                  <a:lnTo>
                    <a:pt x="4932732" y="4326530"/>
                  </a:lnTo>
                  <a:lnTo>
                    <a:pt x="4905149" y="4361996"/>
                  </a:lnTo>
                  <a:lnTo>
                    <a:pt x="4876989" y="4396997"/>
                  </a:lnTo>
                  <a:lnTo>
                    <a:pt x="4848258" y="4431525"/>
                  </a:lnTo>
                  <a:lnTo>
                    <a:pt x="4818963" y="4465573"/>
                  </a:lnTo>
                  <a:lnTo>
                    <a:pt x="4789111" y="4499135"/>
                  </a:lnTo>
                  <a:lnTo>
                    <a:pt x="4758710" y="4532204"/>
                  </a:lnTo>
                  <a:lnTo>
                    <a:pt x="4727765" y="4564772"/>
                  </a:lnTo>
                  <a:lnTo>
                    <a:pt x="4696285" y="4596833"/>
                  </a:lnTo>
                  <a:lnTo>
                    <a:pt x="4664276" y="4628380"/>
                  </a:lnTo>
                  <a:lnTo>
                    <a:pt x="4631746" y="4659406"/>
                  </a:lnTo>
                  <a:lnTo>
                    <a:pt x="4598701" y="4689904"/>
                  </a:lnTo>
                  <a:lnTo>
                    <a:pt x="4565148" y="4719867"/>
                  </a:lnTo>
                  <a:lnTo>
                    <a:pt x="4531094" y="4749288"/>
                  </a:lnTo>
                  <a:lnTo>
                    <a:pt x="4496547" y="4778160"/>
                  </a:lnTo>
                  <a:lnTo>
                    <a:pt x="4461513" y="4806477"/>
                  </a:lnTo>
                  <a:lnTo>
                    <a:pt x="4425999" y="4834231"/>
                  </a:lnTo>
                  <a:lnTo>
                    <a:pt x="4390013" y="4861416"/>
                  </a:lnTo>
                  <a:lnTo>
                    <a:pt x="4353562" y="4888024"/>
                  </a:lnTo>
                  <a:lnTo>
                    <a:pt x="4316651" y="4914049"/>
                  </a:lnTo>
                  <a:lnTo>
                    <a:pt x="4279290" y="4939484"/>
                  </a:lnTo>
                  <a:lnTo>
                    <a:pt x="4241483" y="4964322"/>
                  </a:lnTo>
                  <a:lnTo>
                    <a:pt x="4203240" y="4988555"/>
                  </a:lnTo>
                  <a:lnTo>
                    <a:pt x="4164565" y="5012178"/>
                  </a:lnTo>
                  <a:lnTo>
                    <a:pt x="4125468" y="5035183"/>
                  </a:lnTo>
                  <a:lnTo>
                    <a:pt x="4085953" y="5057562"/>
                  </a:lnTo>
                  <a:lnTo>
                    <a:pt x="4046030" y="5079311"/>
                  </a:lnTo>
                  <a:lnTo>
                    <a:pt x="4005703" y="5100420"/>
                  </a:lnTo>
                  <a:lnTo>
                    <a:pt x="3964982" y="5120884"/>
                  </a:lnTo>
                  <a:lnTo>
                    <a:pt x="3923872" y="5140695"/>
                  </a:lnTo>
                  <a:lnTo>
                    <a:pt x="3882381" y="5159847"/>
                  </a:lnTo>
                  <a:lnTo>
                    <a:pt x="3840515" y="5178333"/>
                  </a:lnTo>
                  <a:lnTo>
                    <a:pt x="3798282" y="5196145"/>
                  </a:lnTo>
                  <a:lnTo>
                    <a:pt x="3755689" y="5213277"/>
                  </a:lnTo>
                  <a:lnTo>
                    <a:pt x="3712742" y="5229722"/>
                  </a:lnTo>
                  <a:lnTo>
                    <a:pt x="3669449" y="5245474"/>
                  </a:lnTo>
                  <a:lnTo>
                    <a:pt x="3625817" y="5260524"/>
                  </a:lnTo>
                  <a:lnTo>
                    <a:pt x="3581853" y="5274866"/>
                  </a:lnTo>
                  <a:lnTo>
                    <a:pt x="3537563" y="5288494"/>
                  </a:lnTo>
                  <a:lnTo>
                    <a:pt x="3492955" y="5301400"/>
                  </a:lnTo>
                  <a:lnTo>
                    <a:pt x="3448036" y="5313577"/>
                  </a:lnTo>
                  <a:lnTo>
                    <a:pt x="3402812" y="5325019"/>
                  </a:lnTo>
                  <a:lnTo>
                    <a:pt x="3357292" y="5335718"/>
                  </a:lnTo>
                  <a:lnTo>
                    <a:pt x="3311481" y="5345669"/>
                  </a:lnTo>
                  <a:lnTo>
                    <a:pt x="3265388" y="5354862"/>
                  </a:lnTo>
                  <a:lnTo>
                    <a:pt x="3219018" y="5363293"/>
                  </a:lnTo>
                  <a:lnTo>
                    <a:pt x="3172379" y="5370954"/>
                  </a:lnTo>
                  <a:lnTo>
                    <a:pt x="3125477" y="5377837"/>
                  </a:lnTo>
                  <a:lnTo>
                    <a:pt x="3078321" y="5383937"/>
                  </a:lnTo>
                  <a:lnTo>
                    <a:pt x="3030917" y="5389246"/>
                  </a:lnTo>
                  <a:lnTo>
                    <a:pt x="2983272" y="5393757"/>
                  </a:lnTo>
                  <a:lnTo>
                    <a:pt x="2935393" y="5397463"/>
                  </a:lnTo>
                  <a:lnTo>
                    <a:pt x="2887286" y="5400358"/>
                  </a:lnTo>
                  <a:lnTo>
                    <a:pt x="2838960" y="5402434"/>
                  </a:lnTo>
                  <a:lnTo>
                    <a:pt x="2790421" y="5403685"/>
                  </a:lnTo>
                  <a:lnTo>
                    <a:pt x="2741676" y="5404104"/>
                  </a:lnTo>
                  <a:lnTo>
                    <a:pt x="2692930" y="5403685"/>
                  </a:lnTo>
                  <a:lnTo>
                    <a:pt x="2644391" y="5402434"/>
                  </a:lnTo>
                  <a:lnTo>
                    <a:pt x="2596065" y="5400358"/>
                  </a:lnTo>
                  <a:lnTo>
                    <a:pt x="2547958" y="5397463"/>
                  </a:lnTo>
                  <a:lnTo>
                    <a:pt x="2500079" y="5393757"/>
                  </a:lnTo>
                  <a:lnTo>
                    <a:pt x="2452434" y="5389246"/>
                  </a:lnTo>
                  <a:lnTo>
                    <a:pt x="2405030" y="5383937"/>
                  </a:lnTo>
                  <a:lnTo>
                    <a:pt x="2357874" y="5377837"/>
                  </a:lnTo>
                  <a:lnTo>
                    <a:pt x="2310972" y="5370954"/>
                  </a:lnTo>
                  <a:lnTo>
                    <a:pt x="2264333" y="5363293"/>
                  </a:lnTo>
                  <a:lnTo>
                    <a:pt x="2217963" y="5354862"/>
                  </a:lnTo>
                  <a:lnTo>
                    <a:pt x="2171870" y="5345669"/>
                  </a:lnTo>
                  <a:lnTo>
                    <a:pt x="2126059" y="5335718"/>
                  </a:lnTo>
                  <a:lnTo>
                    <a:pt x="2080539" y="5325019"/>
                  </a:lnTo>
                  <a:lnTo>
                    <a:pt x="2035315" y="5313577"/>
                  </a:lnTo>
                  <a:lnTo>
                    <a:pt x="1990396" y="5301400"/>
                  </a:lnTo>
                  <a:lnTo>
                    <a:pt x="1945788" y="5288494"/>
                  </a:lnTo>
                  <a:lnTo>
                    <a:pt x="1901498" y="5274866"/>
                  </a:lnTo>
                  <a:lnTo>
                    <a:pt x="1857534" y="5260524"/>
                  </a:lnTo>
                  <a:lnTo>
                    <a:pt x="1813902" y="5245474"/>
                  </a:lnTo>
                  <a:lnTo>
                    <a:pt x="1770609" y="5229722"/>
                  </a:lnTo>
                  <a:lnTo>
                    <a:pt x="1727662" y="5213277"/>
                  </a:lnTo>
                  <a:lnTo>
                    <a:pt x="1685069" y="5196145"/>
                  </a:lnTo>
                  <a:lnTo>
                    <a:pt x="1642836" y="5178333"/>
                  </a:lnTo>
                  <a:lnTo>
                    <a:pt x="1600970" y="5159847"/>
                  </a:lnTo>
                  <a:lnTo>
                    <a:pt x="1559479" y="5140695"/>
                  </a:lnTo>
                  <a:lnTo>
                    <a:pt x="1518369" y="5120884"/>
                  </a:lnTo>
                  <a:lnTo>
                    <a:pt x="1477648" y="5100420"/>
                  </a:lnTo>
                  <a:lnTo>
                    <a:pt x="1437321" y="5079311"/>
                  </a:lnTo>
                  <a:lnTo>
                    <a:pt x="1397398" y="5057562"/>
                  </a:lnTo>
                  <a:lnTo>
                    <a:pt x="1357884" y="5035183"/>
                  </a:lnTo>
                  <a:lnTo>
                    <a:pt x="1318786" y="5012178"/>
                  </a:lnTo>
                  <a:lnTo>
                    <a:pt x="1280111" y="4988555"/>
                  </a:lnTo>
                  <a:lnTo>
                    <a:pt x="1241868" y="4964322"/>
                  </a:lnTo>
                  <a:lnTo>
                    <a:pt x="1204061" y="4939484"/>
                  </a:lnTo>
                  <a:lnTo>
                    <a:pt x="1166700" y="4914049"/>
                  </a:lnTo>
                  <a:lnTo>
                    <a:pt x="1129789" y="4888024"/>
                  </a:lnTo>
                  <a:lnTo>
                    <a:pt x="1093338" y="4861416"/>
                  </a:lnTo>
                  <a:lnTo>
                    <a:pt x="1057352" y="4834231"/>
                  </a:lnTo>
                  <a:lnTo>
                    <a:pt x="1021838" y="4806477"/>
                  </a:lnTo>
                  <a:lnTo>
                    <a:pt x="986804" y="4778160"/>
                  </a:lnTo>
                  <a:lnTo>
                    <a:pt x="952257" y="4749288"/>
                  </a:lnTo>
                  <a:lnTo>
                    <a:pt x="918203" y="4719867"/>
                  </a:lnTo>
                  <a:lnTo>
                    <a:pt x="884650" y="4689904"/>
                  </a:lnTo>
                  <a:lnTo>
                    <a:pt x="851605" y="4659406"/>
                  </a:lnTo>
                  <a:lnTo>
                    <a:pt x="819075" y="4628380"/>
                  </a:lnTo>
                  <a:lnTo>
                    <a:pt x="787066" y="4596833"/>
                  </a:lnTo>
                  <a:lnTo>
                    <a:pt x="755586" y="4564772"/>
                  </a:lnTo>
                  <a:lnTo>
                    <a:pt x="724641" y="4532204"/>
                  </a:lnTo>
                  <a:lnTo>
                    <a:pt x="694240" y="4499135"/>
                  </a:lnTo>
                  <a:lnTo>
                    <a:pt x="664388" y="4465573"/>
                  </a:lnTo>
                  <a:lnTo>
                    <a:pt x="635093" y="4431525"/>
                  </a:lnTo>
                  <a:lnTo>
                    <a:pt x="606362" y="4396997"/>
                  </a:lnTo>
                  <a:lnTo>
                    <a:pt x="578202" y="4361996"/>
                  </a:lnTo>
                  <a:lnTo>
                    <a:pt x="550619" y="4326530"/>
                  </a:lnTo>
                  <a:lnTo>
                    <a:pt x="523621" y="4290604"/>
                  </a:lnTo>
                  <a:lnTo>
                    <a:pt x="497216" y="4254227"/>
                  </a:lnTo>
                  <a:lnTo>
                    <a:pt x="471409" y="4217405"/>
                  </a:lnTo>
                  <a:lnTo>
                    <a:pt x="446208" y="4180145"/>
                  </a:lnTo>
                  <a:lnTo>
                    <a:pt x="421620" y="4142454"/>
                  </a:lnTo>
                  <a:lnTo>
                    <a:pt x="397652" y="4104338"/>
                  </a:lnTo>
                  <a:lnTo>
                    <a:pt x="374311" y="4065806"/>
                  </a:lnTo>
                  <a:lnTo>
                    <a:pt x="351604" y="4026863"/>
                  </a:lnTo>
                  <a:lnTo>
                    <a:pt x="329538" y="3987516"/>
                  </a:lnTo>
                  <a:lnTo>
                    <a:pt x="308120" y="3947773"/>
                  </a:lnTo>
                  <a:lnTo>
                    <a:pt x="287357" y="3907640"/>
                  </a:lnTo>
                  <a:lnTo>
                    <a:pt x="267256" y="3867125"/>
                  </a:lnTo>
                  <a:lnTo>
                    <a:pt x="247824" y="3826233"/>
                  </a:lnTo>
                  <a:lnTo>
                    <a:pt x="229068" y="3784973"/>
                  </a:lnTo>
                  <a:lnTo>
                    <a:pt x="210995" y="3743351"/>
                  </a:lnTo>
                  <a:lnTo>
                    <a:pt x="193613" y="3701374"/>
                  </a:lnTo>
                  <a:lnTo>
                    <a:pt x="176927" y="3659049"/>
                  </a:lnTo>
                  <a:lnTo>
                    <a:pt x="160946" y="3616382"/>
                  </a:lnTo>
                  <a:lnTo>
                    <a:pt x="145676" y="3573381"/>
                  </a:lnTo>
                  <a:lnTo>
                    <a:pt x="131124" y="3530053"/>
                  </a:lnTo>
                  <a:lnTo>
                    <a:pt x="117297" y="3486405"/>
                  </a:lnTo>
                  <a:lnTo>
                    <a:pt x="104203" y="3442442"/>
                  </a:lnTo>
                  <a:lnTo>
                    <a:pt x="91848" y="3398174"/>
                  </a:lnTo>
                  <a:lnTo>
                    <a:pt x="80239" y="3353605"/>
                  </a:lnTo>
                  <a:lnTo>
                    <a:pt x="69383" y="3308744"/>
                  </a:lnTo>
                  <a:lnTo>
                    <a:pt x="59288" y="3263597"/>
                  </a:lnTo>
                  <a:lnTo>
                    <a:pt x="49959" y="3218171"/>
                  </a:lnTo>
                  <a:lnTo>
                    <a:pt x="41406" y="3172473"/>
                  </a:lnTo>
                  <a:lnTo>
                    <a:pt x="33633" y="3126509"/>
                  </a:lnTo>
                  <a:lnTo>
                    <a:pt x="26649" y="3080288"/>
                  </a:lnTo>
                  <a:lnTo>
                    <a:pt x="20460" y="3033815"/>
                  </a:lnTo>
                  <a:lnTo>
                    <a:pt x="15074" y="2987098"/>
                  </a:lnTo>
                  <a:lnTo>
                    <a:pt x="10497" y="2940144"/>
                  </a:lnTo>
                  <a:lnTo>
                    <a:pt x="6737" y="2892959"/>
                  </a:lnTo>
                  <a:lnTo>
                    <a:pt x="3800" y="2845550"/>
                  </a:lnTo>
                  <a:lnTo>
                    <a:pt x="1693" y="2797925"/>
                  </a:lnTo>
                  <a:lnTo>
                    <a:pt x="424" y="2750089"/>
                  </a:lnTo>
                  <a:lnTo>
                    <a:pt x="0" y="2702052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0506582" y="1115695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Modern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architecture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Data</a:t>
            </a:r>
            <a:r>
              <a:rPr spc="-110" dirty="0"/>
              <a:t> </a:t>
            </a:r>
            <a:r>
              <a:rPr dirty="0"/>
              <a:t>virtualization</a:t>
            </a:r>
            <a:r>
              <a:rPr spc="-9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10" dirty="0"/>
              <a:t>Athena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2292" y="5498084"/>
            <a:ext cx="8356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lvl="0" indent="-26543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On-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premises 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898" y="5498084"/>
            <a:ext cx="842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100" b="0" i="0" u="none" strike="noStrike" kern="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RDS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670" y="5608726"/>
            <a:ext cx="4756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MySQL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2046" y="3846957"/>
            <a:ext cx="711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Glue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78808" y="3227832"/>
            <a:ext cx="4156075" cy="539750"/>
            <a:chOff x="4178808" y="3227832"/>
            <a:chExt cx="4156075" cy="539750"/>
          </a:xfrm>
        </p:grpSpPr>
        <p:sp>
          <p:nvSpPr>
            <p:cNvPr id="8" name="object 8"/>
            <p:cNvSpPr/>
            <p:nvPr/>
          </p:nvSpPr>
          <p:spPr>
            <a:xfrm>
              <a:off x="7840980" y="3227831"/>
              <a:ext cx="494030" cy="536575"/>
            </a:xfrm>
            <a:custGeom>
              <a:avLst/>
              <a:gdLst/>
              <a:ahLst/>
              <a:cxnLst/>
              <a:rect l="l" t="t" r="r" b="b"/>
              <a:pathLst>
                <a:path w="494029" h="536575">
                  <a:moveTo>
                    <a:pt x="64008" y="0"/>
                  </a:moveTo>
                  <a:lnTo>
                    <a:pt x="33528" y="0"/>
                  </a:lnTo>
                  <a:lnTo>
                    <a:pt x="20459" y="2654"/>
                  </a:lnTo>
                  <a:lnTo>
                    <a:pt x="9804" y="9880"/>
                  </a:lnTo>
                  <a:lnTo>
                    <a:pt x="2628" y="20586"/>
                  </a:lnTo>
                  <a:lnTo>
                    <a:pt x="0" y="33655"/>
                  </a:lnTo>
                  <a:lnTo>
                    <a:pt x="0" y="502920"/>
                  </a:lnTo>
                  <a:lnTo>
                    <a:pt x="2603" y="515988"/>
                  </a:lnTo>
                  <a:lnTo>
                    <a:pt x="9728" y="526643"/>
                  </a:lnTo>
                  <a:lnTo>
                    <a:pt x="20294" y="533819"/>
                  </a:lnTo>
                  <a:lnTo>
                    <a:pt x="33274" y="536448"/>
                  </a:lnTo>
                  <a:lnTo>
                    <a:pt x="64008" y="536448"/>
                  </a:lnTo>
                  <a:lnTo>
                    <a:pt x="64008" y="514985"/>
                  </a:lnTo>
                  <a:lnTo>
                    <a:pt x="26797" y="514985"/>
                  </a:lnTo>
                  <a:lnTo>
                    <a:pt x="21336" y="509524"/>
                  </a:lnTo>
                  <a:lnTo>
                    <a:pt x="21336" y="26924"/>
                  </a:lnTo>
                  <a:lnTo>
                    <a:pt x="26797" y="21463"/>
                  </a:lnTo>
                  <a:lnTo>
                    <a:pt x="64008" y="21463"/>
                  </a:lnTo>
                  <a:lnTo>
                    <a:pt x="64008" y="0"/>
                  </a:lnTo>
                  <a:close/>
                </a:path>
                <a:path w="494029" h="536575">
                  <a:moveTo>
                    <a:pt x="440423" y="472440"/>
                  </a:moveTo>
                  <a:lnTo>
                    <a:pt x="149352" y="472440"/>
                  </a:lnTo>
                  <a:lnTo>
                    <a:pt x="149352" y="493776"/>
                  </a:lnTo>
                  <a:lnTo>
                    <a:pt x="440423" y="493776"/>
                  </a:lnTo>
                  <a:lnTo>
                    <a:pt x="440423" y="472440"/>
                  </a:lnTo>
                  <a:close/>
                </a:path>
                <a:path w="494029" h="536575">
                  <a:moveTo>
                    <a:pt x="440423" y="428244"/>
                  </a:moveTo>
                  <a:lnTo>
                    <a:pt x="149352" y="428244"/>
                  </a:lnTo>
                  <a:lnTo>
                    <a:pt x="149352" y="449580"/>
                  </a:lnTo>
                  <a:lnTo>
                    <a:pt x="440423" y="449580"/>
                  </a:lnTo>
                  <a:lnTo>
                    <a:pt x="440423" y="428244"/>
                  </a:lnTo>
                  <a:close/>
                </a:path>
                <a:path w="494029" h="536575">
                  <a:moveTo>
                    <a:pt x="440423" y="96012"/>
                  </a:moveTo>
                  <a:lnTo>
                    <a:pt x="149352" y="96012"/>
                  </a:lnTo>
                  <a:lnTo>
                    <a:pt x="149352" y="117348"/>
                  </a:lnTo>
                  <a:lnTo>
                    <a:pt x="440423" y="117348"/>
                  </a:lnTo>
                  <a:lnTo>
                    <a:pt x="440423" y="96012"/>
                  </a:lnTo>
                  <a:close/>
                </a:path>
                <a:path w="494029" h="536575">
                  <a:moveTo>
                    <a:pt x="440423" y="53340"/>
                  </a:moveTo>
                  <a:lnTo>
                    <a:pt x="149352" y="53340"/>
                  </a:lnTo>
                  <a:lnTo>
                    <a:pt x="149352" y="74676"/>
                  </a:lnTo>
                  <a:lnTo>
                    <a:pt x="440423" y="74676"/>
                  </a:lnTo>
                  <a:lnTo>
                    <a:pt x="440423" y="53340"/>
                  </a:lnTo>
                  <a:close/>
                </a:path>
                <a:path w="494029" h="536575">
                  <a:moveTo>
                    <a:pt x="493776" y="4826"/>
                  </a:moveTo>
                  <a:lnTo>
                    <a:pt x="488950" y="0"/>
                  </a:lnTo>
                  <a:lnTo>
                    <a:pt x="472313" y="0"/>
                  </a:lnTo>
                  <a:lnTo>
                    <a:pt x="472313" y="21463"/>
                  </a:lnTo>
                  <a:lnTo>
                    <a:pt x="472313" y="514985"/>
                  </a:lnTo>
                  <a:lnTo>
                    <a:pt x="106807" y="514985"/>
                  </a:lnTo>
                  <a:lnTo>
                    <a:pt x="106807" y="21463"/>
                  </a:lnTo>
                  <a:lnTo>
                    <a:pt x="472313" y="21463"/>
                  </a:lnTo>
                  <a:lnTo>
                    <a:pt x="472313" y="0"/>
                  </a:lnTo>
                  <a:lnTo>
                    <a:pt x="90170" y="0"/>
                  </a:lnTo>
                  <a:lnTo>
                    <a:pt x="85344" y="4826"/>
                  </a:lnTo>
                  <a:lnTo>
                    <a:pt x="85344" y="531622"/>
                  </a:lnTo>
                  <a:lnTo>
                    <a:pt x="90170" y="536448"/>
                  </a:lnTo>
                  <a:lnTo>
                    <a:pt x="488950" y="536448"/>
                  </a:lnTo>
                  <a:lnTo>
                    <a:pt x="493776" y="531622"/>
                  </a:lnTo>
                  <a:lnTo>
                    <a:pt x="493776" y="514985"/>
                  </a:lnTo>
                  <a:lnTo>
                    <a:pt x="493776" y="21463"/>
                  </a:lnTo>
                  <a:lnTo>
                    <a:pt x="493776" y="4826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192" y="3368040"/>
              <a:ext cx="236219" cy="2621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8808" y="3244596"/>
              <a:ext cx="524256" cy="5227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02202" y="3819270"/>
            <a:ext cx="1127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200" b="0" i="0" u="none" strike="noStrike" kern="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Athena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11143" y="5016893"/>
            <a:ext cx="372745" cy="386715"/>
            <a:chOff x="3011143" y="5016893"/>
            <a:chExt cx="372745" cy="38671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6476" y="5279049"/>
              <a:ext cx="77525" cy="78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413" y="5240482"/>
              <a:ext cx="86340" cy="86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2103" y="5167357"/>
              <a:ext cx="94304" cy="8184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11132" y="5016906"/>
              <a:ext cx="351155" cy="386715"/>
            </a:xfrm>
            <a:custGeom>
              <a:avLst/>
              <a:gdLst/>
              <a:ahLst/>
              <a:cxnLst/>
              <a:rect l="l" t="t" r="r" b="b"/>
              <a:pathLst>
                <a:path w="351154" h="386714">
                  <a:moveTo>
                    <a:pt x="351015" y="61645"/>
                  </a:moveTo>
                  <a:lnTo>
                    <a:pt x="348043" y="57251"/>
                  </a:lnTo>
                  <a:lnTo>
                    <a:pt x="347078" y="57073"/>
                  </a:lnTo>
                  <a:lnTo>
                    <a:pt x="334391" y="36703"/>
                  </a:lnTo>
                  <a:lnTo>
                    <a:pt x="333235" y="36156"/>
                  </a:lnTo>
                  <a:lnTo>
                    <a:pt x="333235" y="61175"/>
                  </a:lnTo>
                  <a:lnTo>
                    <a:pt x="333235" y="63373"/>
                  </a:lnTo>
                  <a:lnTo>
                    <a:pt x="332549" y="64008"/>
                  </a:lnTo>
                  <a:lnTo>
                    <a:pt x="329526" y="66725"/>
                  </a:lnTo>
                  <a:lnTo>
                    <a:pt x="329526" y="88963"/>
                  </a:lnTo>
                  <a:lnTo>
                    <a:pt x="295427" y="341261"/>
                  </a:lnTo>
                  <a:lnTo>
                    <a:pt x="295427" y="343471"/>
                  </a:lnTo>
                  <a:lnTo>
                    <a:pt x="292049" y="348907"/>
                  </a:lnTo>
                  <a:lnTo>
                    <a:pt x="253492" y="362229"/>
                  </a:lnTo>
                  <a:lnTo>
                    <a:pt x="214414" y="368490"/>
                  </a:lnTo>
                  <a:lnTo>
                    <a:pt x="174891" y="370446"/>
                  </a:lnTo>
                  <a:lnTo>
                    <a:pt x="124980" y="367423"/>
                  </a:lnTo>
                  <a:lnTo>
                    <a:pt x="87007" y="360032"/>
                  </a:lnTo>
                  <a:lnTo>
                    <a:pt x="62839" y="350812"/>
                  </a:lnTo>
                  <a:lnTo>
                    <a:pt x="54356" y="342328"/>
                  </a:lnTo>
                  <a:lnTo>
                    <a:pt x="54356" y="341261"/>
                  </a:lnTo>
                  <a:lnTo>
                    <a:pt x="20586" y="88557"/>
                  </a:lnTo>
                  <a:lnTo>
                    <a:pt x="20739" y="88633"/>
                  </a:lnTo>
                  <a:lnTo>
                    <a:pt x="20916" y="88811"/>
                  </a:lnTo>
                  <a:lnTo>
                    <a:pt x="23304" y="89738"/>
                  </a:lnTo>
                  <a:lnTo>
                    <a:pt x="49809" y="101117"/>
                  </a:lnTo>
                  <a:lnTo>
                    <a:pt x="58674" y="103289"/>
                  </a:lnTo>
                  <a:lnTo>
                    <a:pt x="62090" y="104584"/>
                  </a:lnTo>
                  <a:lnTo>
                    <a:pt x="69329" y="105879"/>
                  </a:lnTo>
                  <a:lnTo>
                    <a:pt x="87604" y="110324"/>
                  </a:lnTo>
                  <a:lnTo>
                    <a:pt x="113690" y="113779"/>
                  </a:lnTo>
                  <a:lnTo>
                    <a:pt x="116293" y="114236"/>
                  </a:lnTo>
                  <a:lnTo>
                    <a:pt x="117843" y="114325"/>
                  </a:lnTo>
                  <a:lnTo>
                    <a:pt x="130454" y="115989"/>
                  </a:lnTo>
                  <a:lnTo>
                    <a:pt x="174891" y="117919"/>
                  </a:lnTo>
                  <a:lnTo>
                    <a:pt x="219367" y="116052"/>
                  </a:lnTo>
                  <a:lnTo>
                    <a:pt x="233019" y="114300"/>
                  </a:lnTo>
                  <a:lnTo>
                    <a:pt x="234099" y="114236"/>
                  </a:lnTo>
                  <a:lnTo>
                    <a:pt x="235686" y="113957"/>
                  </a:lnTo>
                  <a:lnTo>
                    <a:pt x="262318" y="110528"/>
                  </a:lnTo>
                  <a:lnTo>
                    <a:pt x="283946" y="105371"/>
                  </a:lnTo>
                  <a:lnTo>
                    <a:pt x="288302" y="104584"/>
                  </a:lnTo>
                  <a:lnTo>
                    <a:pt x="290131" y="103886"/>
                  </a:lnTo>
                  <a:lnTo>
                    <a:pt x="300215" y="101473"/>
                  </a:lnTo>
                  <a:lnTo>
                    <a:pt x="301180" y="101053"/>
                  </a:lnTo>
                  <a:lnTo>
                    <a:pt x="329526" y="88963"/>
                  </a:lnTo>
                  <a:lnTo>
                    <a:pt x="329526" y="66725"/>
                  </a:lnTo>
                  <a:lnTo>
                    <a:pt x="286448" y="88176"/>
                  </a:lnTo>
                  <a:lnTo>
                    <a:pt x="237705" y="97396"/>
                  </a:lnTo>
                  <a:lnTo>
                    <a:pt x="210642" y="98983"/>
                  </a:lnTo>
                  <a:lnTo>
                    <a:pt x="175387" y="101053"/>
                  </a:lnTo>
                  <a:lnTo>
                    <a:pt x="112661" y="97345"/>
                  </a:lnTo>
                  <a:lnTo>
                    <a:pt x="66624" y="88557"/>
                  </a:lnTo>
                  <a:lnTo>
                    <a:pt x="63550" y="87972"/>
                  </a:lnTo>
                  <a:lnTo>
                    <a:pt x="30899" y="75628"/>
                  </a:lnTo>
                  <a:lnTo>
                    <a:pt x="17373" y="62979"/>
                  </a:lnTo>
                  <a:lnTo>
                    <a:pt x="16992" y="61048"/>
                  </a:lnTo>
                  <a:lnTo>
                    <a:pt x="29133" y="47459"/>
                  </a:lnTo>
                  <a:lnTo>
                    <a:pt x="61912" y="32829"/>
                  </a:lnTo>
                  <a:lnTo>
                    <a:pt x="111747" y="21183"/>
                  </a:lnTo>
                  <a:lnTo>
                    <a:pt x="175221" y="16446"/>
                  </a:lnTo>
                  <a:lnTo>
                    <a:pt x="238683" y="21183"/>
                  </a:lnTo>
                  <a:lnTo>
                    <a:pt x="288493" y="32829"/>
                  </a:lnTo>
                  <a:lnTo>
                    <a:pt x="321170" y="47459"/>
                  </a:lnTo>
                  <a:lnTo>
                    <a:pt x="333235" y="61175"/>
                  </a:lnTo>
                  <a:lnTo>
                    <a:pt x="333235" y="36156"/>
                  </a:lnTo>
                  <a:lnTo>
                    <a:pt x="293941" y="17195"/>
                  </a:lnTo>
                  <a:lnTo>
                    <a:pt x="290588" y="16446"/>
                  </a:lnTo>
                  <a:lnTo>
                    <a:pt x="237972" y="4521"/>
                  </a:lnTo>
                  <a:lnTo>
                    <a:pt x="175882" y="0"/>
                  </a:lnTo>
                  <a:lnTo>
                    <a:pt x="113665" y="4521"/>
                  </a:lnTo>
                  <a:lnTo>
                    <a:pt x="57454" y="17195"/>
                  </a:lnTo>
                  <a:lnTo>
                    <a:pt x="16738" y="36703"/>
                  </a:lnTo>
                  <a:lnTo>
                    <a:pt x="3949" y="57061"/>
                  </a:lnTo>
                  <a:lnTo>
                    <a:pt x="2971" y="57251"/>
                  </a:lnTo>
                  <a:lnTo>
                    <a:pt x="0" y="61645"/>
                  </a:lnTo>
                  <a:lnTo>
                    <a:pt x="889" y="66192"/>
                  </a:lnTo>
                  <a:lnTo>
                    <a:pt x="38214" y="342569"/>
                  </a:lnTo>
                  <a:lnTo>
                    <a:pt x="52666" y="362927"/>
                  </a:lnTo>
                  <a:lnTo>
                    <a:pt x="87376" y="376529"/>
                  </a:lnTo>
                  <a:lnTo>
                    <a:pt x="131749" y="384124"/>
                  </a:lnTo>
                  <a:lnTo>
                    <a:pt x="175221" y="386486"/>
                  </a:lnTo>
                  <a:lnTo>
                    <a:pt x="195948" y="386029"/>
                  </a:lnTo>
                  <a:lnTo>
                    <a:pt x="237147" y="381749"/>
                  </a:lnTo>
                  <a:lnTo>
                    <a:pt x="276910" y="372478"/>
                  </a:lnTo>
                  <a:lnTo>
                    <a:pt x="282549" y="370446"/>
                  </a:lnTo>
                  <a:lnTo>
                    <a:pt x="283235" y="370205"/>
                  </a:lnTo>
                  <a:lnTo>
                    <a:pt x="312153" y="342569"/>
                  </a:lnTo>
                  <a:lnTo>
                    <a:pt x="347002" y="88963"/>
                  </a:lnTo>
                  <a:lnTo>
                    <a:pt x="350126" y="66192"/>
                  </a:lnTo>
                  <a:lnTo>
                    <a:pt x="351015" y="61645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68481" y="5158003"/>
              <a:ext cx="215137" cy="9088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406397" y="2881871"/>
            <a:ext cx="9152255" cy="1468755"/>
            <a:chOff x="1406397" y="2881871"/>
            <a:chExt cx="9152255" cy="1468755"/>
          </a:xfrm>
        </p:grpSpPr>
        <p:sp>
          <p:nvSpPr>
            <p:cNvPr id="19" name="object 19"/>
            <p:cNvSpPr/>
            <p:nvPr/>
          </p:nvSpPr>
          <p:spPr>
            <a:xfrm>
              <a:off x="4940045" y="3472180"/>
              <a:ext cx="2673985" cy="110489"/>
            </a:xfrm>
            <a:custGeom>
              <a:avLst/>
              <a:gdLst/>
              <a:ahLst/>
              <a:cxnLst/>
              <a:rect l="l" t="t" r="r" b="b"/>
              <a:pathLst>
                <a:path w="2673984" h="110489">
                  <a:moveTo>
                    <a:pt x="2644899" y="55118"/>
                  </a:moveTo>
                  <a:lnTo>
                    <a:pt x="2598293" y="95885"/>
                  </a:lnTo>
                  <a:lnTo>
                    <a:pt x="2597784" y="101854"/>
                  </a:lnTo>
                  <a:lnTo>
                    <a:pt x="2601340" y="105791"/>
                  </a:lnTo>
                  <a:lnTo>
                    <a:pt x="2604770" y="109855"/>
                  </a:lnTo>
                  <a:lnTo>
                    <a:pt x="2610738" y="110236"/>
                  </a:lnTo>
                  <a:lnTo>
                    <a:pt x="2662845" y="64643"/>
                  </a:lnTo>
                  <a:lnTo>
                    <a:pt x="2659253" y="64643"/>
                  </a:lnTo>
                  <a:lnTo>
                    <a:pt x="2659253" y="62230"/>
                  </a:lnTo>
                  <a:lnTo>
                    <a:pt x="2653029" y="62230"/>
                  </a:lnTo>
                  <a:lnTo>
                    <a:pt x="2644899" y="55118"/>
                  </a:lnTo>
                  <a:close/>
                </a:path>
                <a:path w="2673984" h="110489">
                  <a:moveTo>
                    <a:pt x="2634009" y="45593"/>
                  </a:moveTo>
                  <a:lnTo>
                    <a:pt x="0" y="45593"/>
                  </a:lnTo>
                  <a:lnTo>
                    <a:pt x="0" y="64643"/>
                  </a:lnTo>
                  <a:lnTo>
                    <a:pt x="2634009" y="64643"/>
                  </a:lnTo>
                  <a:lnTo>
                    <a:pt x="2644899" y="55118"/>
                  </a:lnTo>
                  <a:lnTo>
                    <a:pt x="2634009" y="45593"/>
                  </a:lnTo>
                  <a:close/>
                </a:path>
                <a:path w="2673984" h="110489">
                  <a:moveTo>
                    <a:pt x="2662845" y="45593"/>
                  </a:moveTo>
                  <a:lnTo>
                    <a:pt x="2659253" y="45593"/>
                  </a:lnTo>
                  <a:lnTo>
                    <a:pt x="2659253" y="64643"/>
                  </a:lnTo>
                  <a:lnTo>
                    <a:pt x="2662845" y="64643"/>
                  </a:lnTo>
                  <a:lnTo>
                    <a:pt x="2673730" y="55118"/>
                  </a:lnTo>
                  <a:lnTo>
                    <a:pt x="2662845" y="45593"/>
                  </a:lnTo>
                  <a:close/>
                </a:path>
                <a:path w="2673984" h="110489">
                  <a:moveTo>
                    <a:pt x="2653029" y="48006"/>
                  </a:moveTo>
                  <a:lnTo>
                    <a:pt x="2644899" y="55118"/>
                  </a:lnTo>
                  <a:lnTo>
                    <a:pt x="2653029" y="62230"/>
                  </a:lnTo>
                  <a:lnTo>
                    <a:pt x="2653029" y="48006"/>
                  </a:lnTo>
                  <a:close/>
                </a:path>
                <a:path w="2673984" h="110489">
                  <a:moveTo>
                    <a:pt x="2659253" y="48006"/>
                  </a:moveTo>
                  <a:lnTo>
                    <a:pt x="2653029" y="48006"/>
                  </a:lnTo>
                  <a:lnTo>
                    <a:pt x="2653029" y="62230"/>
                  </a:lnTo>
                  <a:lnTo>
                    <a:pt x="2659253" y="62230"/>
                  </a:lnTo>
                  <a:lnTo>
                    <a:pt x="2659253" y="48006"/>
                  </a:lnTo>
                  <a:close/>
                </a:path>
                <a:path w="2673984" h="110489">
                  <a:moveTo>
                    <a:pt x="2610738" y="0"/>
                  </a:moveTo>
                  <a:lnTo>
                    <a:pt x="2604770" y="381"/>
                  </a:lnTo>
                  <a:lnTo>
                    <a:pt x="2601340" y="4445"/>
                  </a:lnTo>
                  <a:lnTo>
                    <a:pt x="2597784" y="8382"/>
                  </a:lnTo>
                  <a:lnTo>
                    <a:pt x="2598293" y="14350"/>
                  </a:lnTo>
                  <a:lnTo>
                    <a:pt x="2644899" y="55118"/>
                  </a:lnTo>
                  <a:lnTo>
                    <a:pt x="2653029" y="48006"/>
                  </a:lnTo>
                  <a:lnTo>
                    <a:pt x="2659253" y="48006"/>
                  </a:lnTo>
                  <a:lnTo>
                    <a:pt x="2659253" y="45593"/>
                  </a:lnTo>
                  <a:lnTo>
                    <a:pt x="2662845" y="45593"/>
                  </a:lnTo>
                  <a:lnTo>
                    <a:pt x="2610738" y="0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412747" y="2993136"/>
              <a:ext cx="9139555" cy="1198245"/>
            </a:xfrm>
            <a:custGeom>
              <a:avLst/>
              <a:gdLst/>
              <a:ahLst/>
              <a:cxnLst/>
              <a:rect l="l" t="t" r="r" b="b"/>
              <a:pathLst>
                <a:path w="9139555" h="1198245">
                  <a:moveTo>
                    <a:pt x="0" y="199643"/>
                  </a:moveTo>
                  <a:lnTo>
                    <a:pt x="5274" y="153875"/>
                  </a:lnTo>
                  <a:lnTo>
                    <a:pt x="20296" y="111856"/>
                  </a:lnTo>
                  <a:lnTo>
                    <a:pt x="43867" y="74787"/>
                  </a:lnTo>
                  <a:lnTo>
                    <a:pt x="74787" y="43867"/>
                  </a:lnTo>
                  <a:lnTo>
                    <a:pt x="111856" y="20296"/>
                  </a:lnTo>
                  <a:lnTo>
                    <a:pt x="153875" y="5274"/>
                  </a:lnTo>
                  <a:lnTo>
                    <a:pt x="199644" y="0"/>
                  </a:lnTo>
                  <a:lnTo>
                    <a:pt x="8939784" y="0"/>
                  </a:lnTo>
                  <a:lnTo>
                    <a:pt x="8985552" y="5274"/>
                  </a:lnTo>
                  <a:lnTo>
                    <a:pt x="9027571" y="20296"/>
                  </a:lnTo>
                  <a:lnTo>
                    <a:pt x="9064640" y="43867"/>
                  </a:lnTo>
                  <a:lnTo>
                    <a:pt x="9095560" y="74787"/>
                  </a:lnTo>
                  <a:lnTo>
                    <a:pt x="9119131" y="111856"/>
                  </a:lnTo>
                  <a:lnTo>
                    <a:pt x="9134153" y="153875"/>
                  </a:lnTo>
                  <a:lnTo>
                    <a:pt x="9139428" y="199643"/>
                  </a:lnTo>
                  <a:lnTo>
                    <a:pt x="9139428" y="998219"/>
                  </a:lnTo>
                  <a:lnTo>
                    <a:pt x="9134153" y="1043988"/>
                  </a:lnTo>
                  <a:lnTo>
                    <a:pt x="9119131" y="1086007"/>
                  </a:lnTo>
                  <a:lnTo>
                    <a:pt x="9095560" y="1123076"/>
                  </a:lnTo>
                  <a:lnTo>
                    <a:pt x="9064640" y="1153996"/>
                  </a:lnTo>
                  <a:lnTo>
                    <a:pt x="9027571" y="1177567"/>
                  </a:lnTo>
                  <a:lnTo>
                    <a:pt x="8985552" y="1192589"/>
                  </a:lnTo>
                  <a:lnTo>
                    <a:pt x="8939784" y="1197864"/>
                  </a:lnTo>
                  <a:lnTo>
                    <a:pt x="199644" y="1197864"/>
                  </a:lnTo>
                  <a:lnTo>
                    <a:pt x="153875" y="1192589"/>
                  </a:lnTo>
                  <a:lnTo>
                    <a:pt x="111856" y="1177567"/>
                  </a:lnTo>
                  <a:lnTo>
                    <a:pt x="74787" y="1153996"/>
                  </a:lnTo>
                  <a:lnTo>
                    <a:pt x="43867" y="1123076"/>
                  </a:lnTo>
                  <a:lnTo>
                    <a:pt x="20296" y="1086007"/>
                  </a:lnTo>
                  <a:lnTo>
                    <a:pt x="5274" y="1043988"/>
                  </a:lnTo>
                  <a:lnTo>
                    <a:pt x="0" y="998219"/>
                  </a:lnTo>
                  <a:lnTo>
                    <a:pt x="0" y="199643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682748" y="3472179"/>
              <a:ext cx="1351280" cy="878205"/>
            </a:xfrm>
            <a:custGeom>
              <a:avLst/>
              <a:gdLst/>
              <a:ahLst/>
              <a:cxnLst/>
              <a:rect l="l" t="t" r="r" b="b"/>
              <a:pathLst>
                <a:path w="1351279" h="878204">
                  <a:moveTo>
                    <a:pt x="110236" y="631698"/>
                  </a:moveTo>
                  <a:lnTo>
                    <a:pt x="106680" y="627761"/>
                  </a:lnTo>
                  <a:lnTo>
                    <a:pt x="67754" y="583184"/>
                  </a:lnTo>
                  <a:lnTo>
                    <a:pt x="55118" y="568706"/>
                  </a:lnTo>
                  <a:lnTo>
                    <a:pt x="3556" y="627761"/>
                  </a:lnTo>
                  <a:lnTo>
                    <a:pt x="0" y="631698"/>
                  </a:lnTo>
                  <a:lnTo>
                    <a:pt x="381" y="637667"/>
                  </a:lnTo>
                  <a:lnTo>
                    <a:pt x="4445" y="641096"/>
                  </a:lnTo>
                  <a:lnTo>
                    <a:pt x="8382" y="644652"/>
                  </a:lnTo>
                  <a:lnTo>
                    <a:pt x="14351" y="644271"/>
                  </a:lnTo>
                  <a:lnTo>
                    <a:pt x="17780" y="640207"/>
                  </a:lnTo>
                  <a:lnTo>
                    <a:pt x="45580" y="608431"/>
                  </a:lnTo>
                  <a:lnTo>
                    <a:pt x="45593" y="583184"/>
                  </a:lnTo>
                  <a:lnTo>
                    <a:pt x="45593" y="608431"/>
                  </a:lnTo>
                  <a:lnTo>
                    <a:pt x="45593" y="877951"/>
                  </a:lnTo>
                  <a:lnTo>
                    <a:pt x="64643" y="877951"/>
                  </a:lnTo>
                  <a:lnTo>
                    <a:pt x="64643" y="608431"/>
                  </a:lnTo>
                  <a:lnTo>
                    <a:pt x="92456" y="640207"/>
                  </a:lnTo>
                  <a:lnTo>
                    <a:pt x="95885" y="644271"/>
                  </a:lnTo>
                  <a:lnTo>
                    <a:pt x="101854" y="644652"/>
                  </a:lnTo>
                  <a:lnTo>
                    <a:pt x="105791" y="641096"/>
                  </a:lnTo>
                  <a:lnTo>
                    <a:pt x="109855" y="637667"/>
                  </a:lnTo>
                  <a:lnTo>
                    <a:pt x="110236" y="631698"/>
                  </a:lnTo>
                  <a:close/>
                </a:path>
                <a:path w="1351279" h="878204">
                  <a:moveTo>
                    <a:pt x="1351153" y="55118"/>
                  </a:moveTo>
                  <a:lnTo>
                    <a:pt x="1340256" y="45593"/>
                  </a:lnTo>
                  <a:lnTo>
                    <a:pt x="1292225" y="3556"/>
                  </a:lnTo>
                  <a:lnTo>
                    <a:pt x="1288288" y="0"/>
                  </a:lnTo>
                  <a:lnTo>
                    <a:pt x="1282192" y="381"/>
                  </a:lnTo>
                  <a:lnTo>
                    <a:pt x="1278763" y="4445"/>
                  </a:lnTo>
                  <a:lnTo>
                    <a:pt x="1275334" y="8382"/>
                  </a:lnTo>
                  <a:lnTo>
                    <a:pt x="1275715" y="14351"/>
                  </a:lnTo>
                  <a:lnTo>
                    <a:pt x="1311414" y="45593"/>
                  </a:lnTo>
                  <a:lnTo>
                    <a:pt x="469646" y="45593"/>
                  </a:lnTo>
                  <a:lnTo>
                    <a:pt x="469646" y="64643"/>
                  </a:lnTo>
                  <a:lnTo>
                    <a:pt x="1311414" y="64643"/>
                  </a:lnTo>
                  <a:lnTo>
                    <a:pt x="1275715" y="95885"/>
                  </a:lnTo>
                  <a:lnTo>
                    <a:pt x="1275334" y="101866"/>
                  </a:lnTo>
                  <a:lnTo>
                    <a:pt x="1278763" y="105803"/>
                  </a:lnTo>
                  <a:lnTo>
                    <a:pt x="1282192" y="109855"/>
                  </a:lnTo>
                  <a:lnTo>
                    <a:pt x="1288288" y="110236"/>
                  </a:lnTo>
                  <a:lnTo>
                    <a:pt x="1292225" y="106680"/>
                  </a:lnTo>
                  <a:lnTo>
                    <a:pt x="1340256" y="64643"/>
                  </a:lnTo>
                  <a:lnTo>
                    <a:pt x="1351153" y="55118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5380" y="2881871"/>
              <a:ext cx="2298954" cy="25223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822575" y="5498084"/>
            <a:ext cx="7416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100" b="0" i="0" u="none" strike="noStrike" kern="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1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S3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69452" y="4985003"/>
            <a:ext cx="448055" cy="44805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509254" y="5498084"/>
            <a:ext cx="55181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54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 Redshift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23404" y="4985003"/>
            <a:ext cx="448055" cy="44805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197343" y="5498084"/>
            <a:ext cx="8642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6002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 DocumentDB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87696" y="4998720"/>
            <a:ext cx="420624" cy="4206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045709" y="5498084"/>
            <a:ext cx="7461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1016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 ElastiCache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93438" y="2545842"/>
            <a:ext cx="148590" cy="323850"/>
          </a:xfrm>
          <a:custGeom>
            <a:avLst/>
            <a:gdLst/>
            <a:ahLst/>
            <a:cxnLst/>
            <a:rect l="l" t="t" r="r" b="b"/>
            <a:pathLst>
              <a:path w="148589" h="323850">
                <a:moveTo>
                  <a:pt x="74167" y="29794"/>
                </a:moveTo>
                <a:lnTo>
                  <a:pt x="64642" y="41224"/>
                </a:lnTo>
                <a:lnTo>
                  <a:pt x="64642" y="319150"/>
                </a:lnTo>
                <a:lnTo>
                  <a:pt x="68961" y="323342"/>
                </a:lnTo>
                <a:lnTo>
                  <a:pt x="79375" y="323342"/>
                </a:lnTo>
                <a:lnTo>
                  <a:pt x="83692" y="31915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323850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9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323850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1" y="101219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323850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323850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323850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323850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323850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65693" y="2558033"/>
            <a:ext cx="148590" cy="299720"/>
          </a:xfrm>
          <a:custGeom>
            <a:avLst/>
            <a:gdLst/>
            <a:ahLst/>
            <a:cxnLst/>
            <a:rect l="l" t="t" r="r" b="b"/>
            <a:pathLst>
              <a:path w="148590" h="299719">
                <a:moveTo>
                  <a:pt x="74167" y="29794"/>
                </a:moveTo>
                <a:lnTo>
                  <a:pt x="64642" y="41224"/>
                </a:lnTo>
                <a:lnTo>
                  <a:pt x="64642" y="295020"/>
                </a:lnTo>
                <a:lnTo>
                  <a:pt x="68960" y="299338"/>
                </a:lnTo>
                <a:lnTo>
                  <a:pt x="79375" y="299338"/>
                </a:lnTo>
                <a:lnTo>
                  <a:pt x="83692" y="29502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90" h="299719">
                <a:moveTo>
                  <a:pt x="64642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4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90" h="299719">
                <a:moveTo>
                  <a:pt x="83692" y="11419"/>
                </a:moveTo>
                <a:lnTo>
                  <a:pt x="83693" y="41224"/>
                </a:lnTo>
                <a:lnTo>
                  <a:pt x="130301" y="97154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3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90" h="299719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4"/>
                </a:lnTo>
                <a:lnTo>
                  <a:pt x="83692" y="20954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90" h="299719">
                <a:moveTo>
                  <a:pt x="83692" y="20954"/>
                </a:moveTo>
                <a:lnTo>
                  <a:pt x="81533" y="20954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4"/>
                </a:lnTo>
                <a:close/>
              </a:path>
              <a:path w="148590" h="299719">
                <a:moveTo>
                  <a:pt x="81533" y="20954"/>
                </a:moveTo>
                <a:lnTo>
                  <a:pt x="66801" y="20954"/>
                </a:lnTo>
                <a:lnTo>
                  <a:pt x="74167" y="29794"/>
                </a:lnTo>
                <a:lnTo>
                  <a:pt x="81533" y="20954"/>
                </a:lnTo>
                <a:close/>
              </a:path>
              <a:path w="148590" h="299719">
                <a:moveTo>
                  <a:pt x="69719" y="5333"/>
                </a:moveTo>
                <a:lnTo>
                  <a:pt x="68960" y="5333"/>
                </a:lnTo>
                <a:lnTo>
                  <a:pt x="64642" y="9651"/>
                </a:lnTo>
                <a:lnTo>
                  <a:pt x="64642" y="11419"/>
                </a:lnTo>
                <a:lnTo>
                  <a:pt x="69719" y="5333"/>
                </a:lnTo>
                <a:close/>
              </a:path>
              <a:path w="148590" h="299719">
                <a:moveTo>
                  <a:pt x="79375" y="5333"/>
                </a:moveTo>
                <a:lnTo>
                  <a:pt x="78616" y="5333"/>
                </a:lnTo>
                <a:lnTo>
                  <a:pt x="83692" y="11419"/>
                </a:lnTo>
                <a:lnTo>
                  <a:pt x="83692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07721" y="5004138"/>
            <a:ext cx="380365" cy="412750"/>
            <a:chOff x="4107721" y="5004138"/>
            <a:chExt cx="380365" cy="412750"/>
          </a:xfrm>
        </p:grpSpPr>
        <p:sp>
          <p:nvSpPr>
            <p:cNvPr id="33" name="object 33"/>
            <p:cNvSpPr/>
            <p:nvPr/>
          </p:nvSpPr>
          <p:spPr>
            <a:xfrm>
              <a:off x="4107721" y="5004138"/>
              <a:ext cx="380365" cy="412750"/>
            </a:xfrm>
            <a:custGeom>
              <a:avLst/>
              <a:gdLst/>
              <a:ahLst/>
              <a:cxnLst/>
              <a:rect l="l" t="t" r="r" b="b"/>
              <a:pathLst>
                <a:path w="380364" h="412750">
                  <a:moveTo>
                    <a:pt x="380085" y="0"/>
                  </a:moveTo>
                  <a:lnTo>
                    <a:pt x="0" y="0"/>
                  </a:lnTo>
                  <a:lnTo>
                    <a:pt x="0" y="412145"/>
                  </a:lnTo>
                  <a:lnTo>
                    <a:pt x="380085" y="412145"/>
                  </a:lnTo>
                  <a:lnTo>
                    <a:pt x="380085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1068" y="5072776"/>
              <a:ext cx="253390" cy="274873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406397" y="1206753"/>
            <a:ext cx="9152255" cy="1230630"/>
            <a:chOff x="1406397" y="1206753"/>
            <a:chExt cx="9152255" cy="123063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06397" y="1206753"/>
              <a:ext cx="9152128" cy="12303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67765" y="1704212"/>
              <a:ext cx="110420" cy="13220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29665" y="1602104"/>
              <a:ext cx="55556" cy="601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93090" y="1705736"/>
              <a:ext cx="55556" cy="6019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47681" y="1880996"/>
              <a:ext cx="100965" cy="6019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38156" y="1508505"/>
              <a:ext cx="240029" cy="51549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34350" y="1738375"/>
              <a:ext cx="255220" cy="27901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19008" y="1521967"/>
              <a:ext cx="216408" cy="27825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82406" y="1521967"/>
              <a:ext cx="216281" cy="27825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61637" y="1653920"/>
              <a:ext cx="99060" cy="8458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52340" y="1600580"/>
              <a:ext cx="169925" cy="18821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51172" y="1678304"/>
              <a:ext cx="151637" cy="31470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72508" y="1778888"/>
              <a:ext cx="108965" cy="1211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45661" y="1539620"/>
              <a:ext cx="384810" cy="31775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20718" y="1838324"/>
              <a:ext cx="347853" cy="556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97723" y="1827656"/>
              <a:ext cx="131735" cy="16382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05608" y="1675256"/>
              <a:ext cx="128650" cy="31622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20492" y="1728596"/>
              <a:ext cx="84581" cy="8458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551556" y="1757552"/>
              <a:ext cx="131825" cy="2339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640711" y="1542668"/>
              <a:ext cx="172212" cy="14211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90723" y="1653920"/>
              <a:ext cx="168275" cy="1153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16905" y="1448180"/>
              <a:ext cx="729234" cy="5524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09513" y="1527174"/>
              <a:ext cx="242062" cy="82676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859017" y="1481454"/>
            <a:ext cx="16002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44CEEA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0" cap="none" spc="0" normalizeH="0" baseline="0" noProof="0" dirty="0">
                <a:ln>
                  <a:noFill/>
                </a:ln>
                <a:solidFill>
                  <a:srgbClr val="E46CE1"/>
                </a:solidFill>
                <a:effectLst/>
                <a:uLnTx/>
                <a:uFillTx/>
                <a:latin typeface="Trebuchet MS"/>
                <a:cs typeface="Trebuchet MS"/>
              </a:rPr>
              <a:t>0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80076" y="1069847"/>
            <a:ext cx="1830070" cy="787400"/>
            <a:chOff x="5180076" y="1069847"/>
            <a:chExt cx="1830070" cy="787400"/>
          </a:xfrm>
        </p:grpSpPr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49823" y="1774062"/>
              <a:ext cx="117982" cy="8267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180076" y="1069847"/>
              <a:ext cx="1829562" cy="25374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5322570" y="2064207"/>
            <a:ext cx="15411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Enterprise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application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872229" y="2064207"/>
            <a:ext cx="856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Mobile/web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425431" y="2064207"/>
            <a:ext cx="4457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AI/ML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26107" y="2064207"/>
            <a:ext cx="9499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BI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Dashboard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57466" y="2064207"/>
            <a:ext cx="1805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Exploration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discovery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585452" y="5498084"/>
            <a:ext cx="6883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Snowflake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700261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1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2" y="84962"/>
                </a:lnTo>
                <a:lnTo>
                  <a:pt x="0" y="89026"/>
                </a:lnTo>
                <a:lnTo>
                  <a:pt x="508" y="94995"/>
                </a:lnTo>
                <a:lnTo>
                  <a:pt x="4572" y="98425"/>
                </a:lnTo>
                <a:lnTo>
                  <a:pt x="8636" y="101726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8" y="94995"/>
                </a:lnTo>
                <a:lnTo>
                  <a:pt x="148336" y="89026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1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07509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8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77073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8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084322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0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1" y="98425"/>
                </a:lnTo>
                <a:lnTo>
                  <a:pt x="8635" y="101727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5" y="89027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0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61133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8" y="29794"/>
                </a:moveTo>
                <a:lnTo>
                  <a:pt x="64643" y="41224"/>
                </a:lnTo>
                <a:lnTo>
                  <a:pt x="64643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3" y="279527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89" h="283845">
                <a:moveTo>
                  <a:pt x="64643" y="11419"/>
                </a:moveTo>
                <a:lnTo>
                  <a:pt x="3302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89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7"/>
                </a:lnTo>
                <a:lnTo>
                  <a:pt x="143764" y="98425"/>
                </a:lnTo>
                <a:lnTo>
                  <a:pt x="147828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89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89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3" y="9652"/>
                </a:lnTo>
                <a:lnTo>
                  <a:pt x="64643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3" y="11419"/>
                </a:lnTo>
                <a:lnTo>
                  <a:pt x="83693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823450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7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7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406397" y="4306061"/>
            <a:ext cx="9152255" cy="1773555"/>
            <a:chOff x="1406397" y="4306061"/>
            <a:chExt cx="9152255" cy="1773555"/>
          </a:xfrm>
        </p:grpSpPr>
        <p:sp>
          <p:nvSpPr>
            <p:cNvPr id="76" name="object 76"/>
            <p:cNvSpPr/>
            <p:nvPr/>
          </p:nvSpPr>
          <p:spPr>
            <a:xfrm>
              <a:off x="9715500" y="4998719"/>
              <a:ext cx="463550" cy="421005"/>
            </a:xfrm>
            <a:custGeom>
              <a:avLst/>
              <a:gdLst/>
              <a:ahLst/>
              <a:cxnLst/>
              <a:rect l="l" t="t" r="r" b="b"/>
              <a:pathLst>
                <a:path w="463550" h="421004">
                  <a:moveTo>
                    <a:pt x="168021" y="0"/>
                  </a:moveTo>
                  <a:lnTo>
                    <a:pt x="101369" y="4546"/>
                  </a:lnTo>
                  <a:lnTo>
                    <a:pt x="48101" y="17129"/>
                  </a:lnTo>
                  <a:lnTo>
                    <a:pt x="12787" y="36165"/>
                  </a:lnTo>
                  <a:lnTo>
                    <a:pt x="0" y="60070"/>
                  </a:lnTo>
                  <a:lnTo>
                    <a:pt x="0" y="362457"/>
                  </a:lnTo>
                  <a:lnTo>
                    <a:pt x="13644" y="384565"/>
                  </a:lnTo>
                  <a:lnTo>
                    <a:pt x="50387" y="403113"/>
                  </a:lnTo>
                  <a:lnTo>
                    <a:pt x="103941" y="415875"/>
                  </a:lnTo>
                  <a:lnTo>
                    <a:pt x="168021" y="420623"/>
                  </a:lnTo>
                  <a:lnTo>
                    <a:pt x="234672" y="416077"/>
                  </a:lnTo>
                  <a:lnTo>
                    <a:pt x="275642" y="406399"/>
                  </a:lnTo>
                  <a:lnTo>
                    <a:pt x="168021" y="406399"/>
                  </a:lnTo>
                  <a:lnTo>
                    <a:pt x="108487" y="402048"/>
                  </a:lnTo>
                  <a:lnTo>
                    <a:pt x="60848" y="391207"/>
                  </a:lnTo>
                  <a:lnTo>
                    <a:pt x="29235" y="377199"/>
                  </a:lnTo>
                  <a:lnTo>
                    <a:pt x="17779" y="363346"/>
                  </a:lnTo>
                  <a:lnTo>
                    <a:pt x="17779" y="306323"/>
                  </a:lnTo>
                  <a:lnTo>
                    <a:pt x="54512" y="306323"/>
                  </a:lnTo>
                  <a:lnTo>
                    <a:pt x="28842" y="294302"/>
                  </a:lnTo>
                  <a:lnTo>
                    <a:pt x="17779" y="278256"/>
                  </a:lnTo>
                  <a:lnTo>
                    <a:pt x="17779" y="200786"/>
                  </a:lnTo>
                  <a:lnTo>
                    <a:pt x="54512" y="200786"/>
                  </a:lnTo>
                  <a:lnTo>
                    <a:pt x="28842" y="188765"/>
                  </a:lnTo>
                  <a:lnTo>
                    <a:pt x="17779" y="172719"/>
                  </a:lnTo>
                  <a:lnTo>
                    <a:pt x="17779" y="87756"/>
                  </a:lnTo>
                  <a:lnTo>
                    <a:pt x="53305" y="87756"/>
                  </a:lnTo>
                  <a:lnTo>
                    <a:pt x="28459" y="76116"/>
                  </a:lnTo>
                  <a:lnTo>
                    <a:pt x="17399" y="60070"/>
                  </a:lnTo>
                  <a:lnTo>
                    <a:pt x="28459" y="44025"/>
                  </a:lnTo>
                  <a:lnTo>
                    <a:pt x="59404" y="29527"/>
                  </a:lnTo>
                  <a:lnTo>
                    <a:pt x="106874" y="19030"/>
                  </a:lnTo>
                  <a:lnTo>
                    <a:pt x="167513" y="14985"/>
                  </a:lnTo>
                  <a:lnTo>
                    <a:pt x="278868" y="14985"/>
                  </a:lnTo>
                  <a:lnTo>
                    <a:pt x="234672" y="4546"/>
                  </a:lnTo>
                  <a:lnTo>
                    <a:pt x="168021" y="0"/>
                  </a:lnTo>
                  <a:close/>
                </a:path>
                <a:path w="463550" h="421004">
                  <a:moveTo>
                    <a:pt x="256285" y="158495"/>
                  </a:moveTo>
                  <a:lnTo>
                    <a:pt x="238505" y="158495"/>
                  </a:lnTo>
                  <a:lnTo>
                    <a:pt x="238505" y="327659"/>
                  </a:lnTo>
                  <a:lnTo>
                    <a:pt x="242697" y="331342"/>
                  </a:lnTo>
                  <a:lnTo>
                    <a:pt x="318261" y="331342"/>
                  </a:lnTo>
                  <a:lnTo>
                    <a:pt x="318261" y="361314"/>
                  </a:lnTo>
                  <a:lnTo>
                    <a:pt x="307270" y="377360"/>
                  </a:lnTo>
                  <a:lnTo>
                    <a:pt x="276431" y="391858"/>
                  </a:lnTo>
                  <a:lnTo>
                    <a:pt x="228947" y="402355"/>
                  </a:lnTo>
                  <a:lnTo>
                    <a:pt x="168021" y="406399"/>
                  </a:lnTo>
                  <a:lnTo>
                    <a:pt x="275642" y="406399"/>
                  </a:lnTo>
                  <a:lnTo>
                    <a:pt x="287940" y="403494"/>
                  </a:lnTo>
                  <a:lnTo>
                    <a:pt x="323254" y="384458"/>
                  </a:lnTo>
                  <a:lnTo>
                    <a:pt x="336042" y="360552"/>
                  </a:lnTo>
                  <a:lnTo>
                    <a:pt x="336042" y="330453"/>
                  </a:lnTo>
                  <a:lnTo>
                    <a:pt x="459994" y="330453"/>
                  </a:lnTo>
                  <a:lnTo>
                    <a:pt x="459994" y="315467"/>
                  </a:lnTo>
                  <a:lnTo>
                    <a:pt x="256285" y="315467"/>
                  </a:lnTo>
                  <a:lnTo>
                    <a:pt x="256285" y="158495"/>
                  </a:lnTo>
                  <a:close/>
                </a:path>
                <a:path w="463550" h="421004">
                  <a:moveTo>
                    <a:pt x="54512" y="306323"/>
                  </a:moveTo>
                  <a:lnTo>
                    <a:pt x="17779" y="306323"/>
                  </a:lnTo>
                  <a:lnTo>
                    <a:pt x="43058" y="319601"/>
                  </a:lnTo>
                  <a:lnTo>
                    <a:pt x="77612" y="329866"/>
                  </a:lnTo>
                  <a:lnTo>
                    <a:pt x="119810" y="336488"/>
                  </a:lnTo>
                  <a:lnTo>
                    <a:pt x="168021" y="338835"/>
                  </a:lnTo>
                  <a:lnTo>
                    <a:pt x="184405" y="338534"/>
                  </a:lnTo>
                  <a:lnTo>
                    <a:pt x="200421" y="337661"/>
                  </a:lnTo>
                  <a:lnTo>
                    <a:pt x="216080" y="336264"/>
                  </a:lnTo>
                  <a:lnTo>
                    <a:pt x="231394" y="334390"/>
                  </a:lnTo>
                  <a:lnTo>
                    <a:pt x="229334" y="323341"/>
                  </a:lnTo>
                  <a:lnTo>
                    <a:pt x="168021" y="323341"/>
                  </a:lnTo>
                  <a:lnTo>
                    <a:pt x="107309" y="319297"/>
                  </a:lnTo>
                  <a:lnTo>
                    <a:pt x="59801" y="308800"/>
                  </a:lnTo>
                  <a:lnTo>
                    <a:pt x="54512" y="306323"/>
                  </a:lnTo>
                  <a:close/>
                </a:path>
                <a:path w="463550" h="421004">
                  <a:moveTo>
                    <a:pt x="228600" y="319404"/>
                  </a:moveTo>
                  <a:lnTo>
                    <a:pt x="213973" y="321198"/>
                  </a:lnTo>
                  <a:lnTo>
                    <a:pt x="199024" y="322421"/>
                  </a:lnTo>
                  <a:lnTo>
                    <a:pt x="183719" y="323119"/>
                  </a:lnTo>
                  <a:lnTo>
                    <a:pt x="168021" y="323341"/>
                  </a:lnTo>
                  <a:lnTo>
                    <a:pt x="229334" y="323341"/>
                  </a:lnTo>
                  <a:lnTo>
                    <a:pt x="228600" y="319404"/>
                  </a:lnTo>
                  <a:close/>
                </a:path>
                <a:path w="463550" h="421004">
                  <a:moveTo>
                    <a:pt x="458165" y="280669"/>
                  </a:moveTo>
                  <a:lnTo>
                    <a:pt x="361950" y="280669"/>
                  </a:lnTo>
                  <a:lnTo>
                    <a:pt x="376047" y="292480"/>
                  </a:lnTo>
                  <a:lnTo>
                    <a:pt x="429005" y="292480"/>
                  </a:lnTo>
                  <a:lnTo>
                    <a:pt x="417702" y="302386"/>
                  </a:lnTo>
                  <a:lnTo>
                    <a:pt x="430402" y="312673"/>
                  </a:lnTo>
                  <a:lnTo>
                    <a:pt x="463296" y="284987"/>
                  </a:lnTo>
                  <a:lnTo>
                    <a:pt x="458165" y="280669"/>
                  </a:lnTo>
                  <a:close/>
                </a:path>
                <a:path w="463550" h="421004">
                  <a:moveTo>
                    <a:pt x="270891" y="227329"/>
                  </a:moveTo>
                  <a:lnTo>
                    <a:pt x="258191" y="237997"/>
                  </a:lnTo>
                  <a:lnTo>
                    <a:pt x="335152" y="303275"/>
                  </a:lnTo>
                  <a:lnTo>
                    <a:pt x="359992" y="282320"/>
                  </a:lnTo>
                  <a:lnTo>
                    <a:pt x="335152" y="282320"/>
                  </a:lnTo>
                  <a:lnTo>
                    <a:pt x="270891" y="227329"/>
                  </a:lnTo>
                  <a:close/>
                </a:path>
                <a:path w="463550" h="421004">
                  <a:moveTo>
                    <a:pt x="276478" y="264921"/>
                  </a:moveTo>
                  <a:lnTo>
                    <a:pt x="258699" y="279907"/>
                  </a:lnTo>
                  <a:lnTo>
                    <a:pt x="271272" y="290575"/>
                  </a:lnTo>
                  <a:lnTo>
                    <a:pt x="289178" y="275589"/>
                  </a:lnTo>
                  <a:lnTo>
                    <a:pt x="276478" y="264921"/>
                  </a:lnTo>
                  <a:close/>
                </a:path>
                <a:path w="463550" h="421004">
                  <a:moveTo>
                    <a:pt x="361950" y="259714"/>
                  </a:moveTo>
                  <a:lnTo>
                    <a:pt x="335152" y="282320"/>
                  </a:lnTo>
                  <a:lnTo>
                    <a:pt x="359992" y="282320"/>
                  </a:lnTo>
                  <a:lnTo>
                    <a:pt x="361950" y="280669"/>
                  </a:lnTo>
                  <a:lnTo>
                    <a:pt x="458165" y="280669"/>
                  </a:lnTo>
                  <a:lnTo>
                    <a:pt x="454846" y="277875"/>
                  </a:lnTo>
                  <a:lnTo>
                    <a:pt x="383540" y="277875"/>
                  </a:lnTo>
                  <a:lnTo>
                    <a:pt x="361950" y="259714"/>
                  </a:lnTo>
                  <a:close/>
                </a:path>
                <a:path w="463550" h="421004">
                  <a:moveTo>
                    <a:pt x="430402" y="257301"/>
                  </a:moveTo>
                  <a:lnTo>
                    <a:pt x="417702" y="267969"/>
                  </a:lnTo>
                  <a:lnTo>
                    <a:pt x="429005" y="277875"/>
                  </a:lnTo>
                  <a:lnTo>
                    <a:pt x="454846" y="277875"/>
                  </a:lnTo>
                  <a:lnTo>
                    <a:pt x="430402" y="257301"/>
                  </a:lnTo>
                  <a:close/>
                </a:path>
                <a:path w="463550" h="421004">
                  <a:moveTo>
                    <a:pt x="431847" y="221360"/>
                  </a:moveTo>
                  <a:lnTo>
                    <a:pt x="406907" y="221360"/>
                  </a:lnTo>
                  <a:lnTo>
                    <a:pt x="430022" y="240791"/>
                  </a:lnTo>
                  <a:lnTo>
                    <a:pt x="415925" y="240791"/>
                  </a:lnTo>
                  <a:lnTo>
                    <a:pt x="415925" y="255777"/>
                  </a:lnTo>
                  <a:lnTo>
                    <a:pt x="459994" y="255777"/>
                  </a:lnTo>
                  <a:lnTo>
                    <a:pt x="459994" y="230123"/>
                  </a:lnTo>
                  <a:lnTo>
                    <a:pt x="442214" y="230123"/>
                  </a:lnTo>
                  <a:lnTo>
                    <a:pt x="431847" y="221360"/>
                  </a:lnTo>
                  <a:close/>
                </a:path>
                <a:path w="463550" h="421004">
                  <a:moveTo>
                    <a:pt x="459994" y="165607"/>
                  </a:moveTo>
                  <a:lnTo>
                    <a:pt x="415925" y="165607"/>
                  </a:lnTo>
                  <a:lnTo>
                    <a:pt x="415925" y="180720"/>
                  </a:lnTo>
                  <a:lnTo>
                    <a:pt x="430022" y="180720"/>
                  </a:lnTo>
                  <a:lnTo>
                    <a:pt x="376427" y="225297"/>
                  </a:lnTo>
                  <a:lnTo>
                    <a:pt x="323469" y="225297"/>
                  </a:lnTo>
                  <a:lnTo>
                    <a:pt x="303275" y="242696"/>
                  </a:lnTo>
                  <a:lnTo>
                    <a:pt x="315849" y="253364"/>
                  </a:lnTo>
                  <a:lnTo>
                    <a:pt x="330961" y="240791"/>
                  </a:lnTo>
                  <a:lnTo>
                    <a:pt x="383921" y="240791"/>
                  </a:lnTo>
                  <a:lnTo>
                    <a:pt x="406907" y="221360"/>
                  </a:lnTo>
                  <a:lnTo>
                    <a:pt x="431847" y="221360"/>
                  </a:lnTo>
                  <a:lnTo>
                    <a:pt x="419226" y="210692"/>
                  </a:lnTo>
                  <a:lnTo>
                    <a:pt x="442214" y="191388"/>
                  </a:lnTo>
                  <a:lnTo>
                    <a:pt x="459994" y="191388"/>
                  </a:lnTo>
                  <a:lnTo>
                    <a:pt x="459994" y="165607"/>
                  </a:lnTo>
                  <a:close/>
                </a:path>
                <a:path w="463550" h="421004">
                  <a:moveTo>
                    <a:pt x="54512" y="200786"/>
                  </a:moveTo>
                  <a:lnTo>
                    <a:pt x="17779" y="200786"/>
                  </a:lnTo>
                  <a:lnTo>
                    <a:pt x="43058" y="214064"/>
                  </a:lnTo>
                  <a:lnTo>
                    <a:pt x="77612" y="224329"/>
                  </a:lnTo>
                  <a:lnTo>
                    <a:pt x="119810" y="230951"/>
                  </a:lnTo>
                  <a:lnTo>
                    <a:pt x="168021" y="233298"/>
                  </a:lnTo>
                  <a:lnTo>
                    <a:pt x="184405" y="232997"/>
                  </a:lnTo>
                  <a:lnTo>
                    <a:pt x="200421" y="232124"/>
                  </a:lnTo>
                  <a:lnTo>
                    <a:pt x="216080" y="230727"/>
                  </a:lnTo>
                  <a:lnTo>
                    <a:pt x="231394" y="228853"/>
                  </a:lnTo>
                  <a:lnTo>
                    <a:pt x="229334" y="217804"/>
                  </a:lnTo>
                  <a:lnTo>
                    <a:pt x="168021" y="217804"/>
                  </a:lnTo>
                  <a:lnTo>
                    <a:pt x="107309" y="213760"/>
                  </a:lnTo>
                  <a:lnTo>
                    <a:pt x="59801" y="203263"/>
                  </a:lnTo>
                  <a:lnTo>
                    <a:pt x="54512" y="200786"/>
                  </a:lnTo>
                  <a:close/>
                </a:path>
                <a:path w="463550" h="421004">
                  <a:moveTo>
                    <a:pt x="459994" y="218185"/>
                  </a:moveTo>
                  <a:lnTo>
                    <a:pt x="442214" y="218185"/>
                  </a:lnTo>
                  <a:lnTo>
                    <a:pt x="442214" y="230123"/>
                  </a:lnTo>
                  <a:lnTo>
                    <a:pt x="459994" y="230123"/>
                  </a:lnTo>
                  <a:lnTo>
                    <a:pt x="459994" y="218185"/>
                  </a:lnTo>
                  <a:close/>
                </a:path>
                <a:path w="463550" h="421004">
                  <a:moveTo>
                    <a:pt x="228600" y="213867"/>
                  </a:moveTo>
                  <a:lnTo>
                    <a:pt x="213973" y="215661"/>
                  </a:lnTo>
                  <a:lnTo>
                    <a:pt x="199024" y="216884"/>
                  </a:lnTo>
                  <a:lnTo>
                    <a:pt x="183719" y="217582"/>
                  </a:lnTo>
                  <a:lnTo>
                    <a:pt x="168021" y="217804"/>
                  </a:lnTo>
                  <a:lnTo>
                    <a:pt x="229334" y="217804"/>
                  </a:lnTo>
                  <a:lnTo>
                    <a:pt x="228600" y="213867"/>
                  </a:lnTo>
                  <a:close/>
                </a:path>
                <a:path w="463550" h="421004">
                  <a:moveTo>
                    <a:pt x="321564" y="172719"/>
                  </a:moveTo>
                  <a:lnTo>
                    <a:pt x="264795" y="172719"/>
                  </a:lnTo>
                  <a:lnTo>
                    <a:pt x="264795" y="187832"/>
                  </a:lnTo>
                  <a:lnTo>
                    <a:pt x="369824" y="187832"/>
                  </a:lnTo>
                  <a:lnTo>
                    <a:pt x="391032" y="207898"/>
                  </a:lnTo>
                  <a:lnTo>
                    <a:pt x="404114" y="198119"/>
                  </a:lnTo>
                  <a:lnTo>
                    <a:pt x="390368" y="185038"/>
                  </a:lnTo>
                  <a:lnTo>
                    <a:pt x="335660" y="185038"/>
                  </a:lnTo>
                  <a:lnTo>
                    <a:pt x="321564" y="172719"/>
                  </a:lnTo>
                  <a:close/>
                </a:path>
                <a:path w="463550" h="421004">
                  <a:moveTo>
                    <a:pt x="357250" y="187832"/>
                  </a:moveTo>
                  <a:lnTo>
                    <a:pt x="314071" y="187832"/>
                  </a:lnTo>
                  <a:lnTo>
                    <a:pt x="335660" y="205993"/>
                  </a:lnTo>
                  <a:lnTo>
                    <a:pt x="357250" y="187832"/>
                  </a:lnTo>
                  <a:close/>
                </a:path>
                <a:path w="463550" h="421004">
                  <a:moveTo>
                    <a:pt x="459994" y="191388"/>
                  </a:moveTo>
                  <a:lnTo>
                    <a:pt x="442214" y="191388"/>
                  </a:lnTo>
                  <a:lnTo>
                    <a:pt x="442214" y="203199"/>
                  </a:lnTo>
                  <a:lnTo>
                    <a:pt x="459994" y="203199"/>
                  </a:lnTo>
                  <a:lnTo>
                    <a:pt x="459994" y="191388"/>
                  </a:lnTo>
                  <a:close/>
                </a:path>
                <a:path w="463550" h="421004">
                  <a:moveTo>
                    <a:pt x="377825" y="173100"/>
                  </a:moveTo>
                  <a:lnTo>
                    <a:pt x="349757" y="173100"/>
                  </a:lnTo>
                  <a:lnTo>
                    <a:pt x="335660" y="185038"/>
                  </a:lnTo>
                  <a:lnTo>
                    <a:pt x="390368" y="185038"/>
                  </a:lnTo>
                  <a:lnTo>
                    <a:pt x="377825" y="173100"/>
                  </a:lnTo>
                  <a:close/>
                </a:path>
                <a:path w="463550" h="421004">
                  <a:moveTo>
                    <a:pt x="336042" y="87756"/>
                  </a:moveTo>
                  <a:lnTo>
                    <a:pt x="318261" y="87756"/>
                  </a:lnTo>
                  <a:lnTo>
                    <a:pt x="318261" y="165226"/>
                  </a:lnTo>
                  <a:lnTo>
                    <a:pt x="336042" y="165226"/>
                  </a:lnTo>
                  <a:lnTo>
                    <a:pt x="336042" y="87756"/>
                  </a:lnTo>
                  <a:close/>
                </a:path>
                <a:path w="463550" h="421004">
                  <a:moveTo>
                    <a:pt x="53305" y="87756"/>
                  </a:moveTo>
                  <a:lnTo>
                    <a:pt x="17779" y="87756"/>
                  </a:lnTo>
                  <a:lnTo>
                    <a:pt x="43058" y="101014"/>
                  </a:lnTo>
                  <a:lnTo>
                    <a:pt x="77612" y="111236"/>
                  </a:lnTo>
                  <a:lnTo>
                    <a:pt x="119810" y="117814"/>
                  </a:lnTo>
                  <a:lnTo>
                    <a:pt x="168021" y="120141"/>
                  </a:lnTo>
                  <a:lnTo>
                    <a:pt x="216177" y="117867"/>
                  </a:lnTo>
                  <a:lnTo>
                    <a:pt x="258286" y="111378"/>
                  </a:lnTo>
                  <a:lnTo>
                    <a:pt x="279349" y="105155"/>
                  </a:lnTo>
                  <a:lnTo>
                    <a:pt x="167513" y="105155"/>
                  </a:lnTo>
                  <a:lnTo>
                    <a:pt x="106874" y="101111"/>
                  </a:lnTo>
                  <a:lnTo>
                    <a:pt x="59404" y="90614"/>
                  </a:lnTo>
                  <a:lnTo>
                    <a:pt x="53305" y="87756"/>
                  </a:lnTo>
                  <a:close/>
                </a:path>
                <a:path w="463550" h="421004">
                  <a:moveTo>
                    <a:pt x="278868" y="14985"/>
                  </a:moveTo>
                  <a:lnTo>
                    <a:pt x="167513" y="14985"/>
                  </a:lnTo>
                  <a:lnTo>
                    <a:pt x="228224" y="19030"/>
                  </a:lnTo>
                  <a:lnTo>
                    <a:pt x="275732" y="29527"/>
                  </a:lnTo>
                  <a:lnTo>
                    <a:pt x="306691" y="44025"/>
                  </a:lnTo>
                  <a:lnTo>
                    <a:pt x="317753" y="60070"/>
                  </a:lnTo>
                  <a:lnTo>
                    <a:pt x="306691" y="76116"/>
                  </a:lnTo>
                  <a:lnTo>
                    <a:pt x="275732" y="90614"/>
                  </a:lnTo>
                  <a:lnTo>
                    <a:pt x="228224" y="101111"/>
                  </a:lnTo>
                  <a:lnTo>
                    <a:pt x="167513" y="105155"/>
                  </a:lnTo>
                  <a:lnTo>
                    <a:pt x="279349" y="105155"/>
                  </a:lnTo>
                  <a:lnTo>
                    <a:pt x="292822" y="101175"/>
                  </a:lnTo>
                  <a:lnTo>
                    <a:pt x="318261" y="87756"/>
                  </a:lnTo>
                  <a:lnTo>
                    <a:pt x="336042" y="87756"/>
                  </a:lnTo>
                  <a:lnTo>
                    <a:pt x="336042" y="60070"/>
                  </a:lnTo>
                  <a:lnTo>
                    <a:pt x="323254" y="36165"/>
                  </a:lnTo>
                  <a:lnTo>
                    <a:pt x="287940" y="17129"/>
                  </a:lnTo>
                  <a:lnTo>
                    <a:pt x="278868" y="14985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330698" y="4306061"/>
              <a:ext cx="1271905" cy="283845"/>
            </a:xfrm>
            <a:custGeom>
              <a:avLst/>
              <a:gdLst/>
              <a:ahLst/>
              <a:cxnLst/>
              <a:rect l="l" t="t" r="r" b="b"/>
              <a:pathLst>
                <a:path w="1271904" h="283845">
                  <a:moveTo>
                    <a:pt x="69710" y="5334"/>
                  </a:moveTo>
                  <a:lnTo>
                    <a:pt x="68961" y="5334"/>
                  </a:lnTo>
                  <a:lnTo>
                    <a:pt x="64643" y="9652"/>
                  </a:lnTo>
                  <a:lnTo>
                    <a:pt x="64643" y="11430"/>
                  </a:lnTo>
                  <a:lnTo>
                    <a:pt x="69710" y="5334"/>
                  </a:lnTo>
                  <a:close/>
                </a:path>
                <a:path w="1271904" h="283845">
                  <a:moveTo>
                    <a:pt x="148336" y="89027"/>
                  </a:moveTo>
                  <a:lnTo>
                    <a:pt x="145034" y="84963"/>
                  </a:lnTo>
                  <a:lnTo>
                    <a:pt x="83693" y="11430"/>
                  </a:lnTo>
                  <a:lnTo>
                    <a:pt x="83693" y="9652"/>
                  </a:lnTo>
                  <a:lnTo>
                    <a:pt x="79375" y="5334"/>
                  </a:lnTo>
                  <a:lnTo>
                    <a:pt x="78613" y="5334"/>
                  </a:lnTo>
                  <a:lnTo>
                    <a:pt x="74168" y="0"/>
                  </a:lnTo>
                  <a:lnTo>
                    <a:pt x="64643" y="11430"/>
                  </a:lnTo>
                  <a:lnTo>
                    <a:pt x="3302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5" y="101219"/>
                  </a:lnTo>
                  <a:lnTo>
                    <a:pt x="18034" y="97155"/>
                  </a:lnTo>
                  <a:lnTo>
                    <a:pt x="64643" y="41236"/>
                  </a:lnTo>
                  <a:lnTo>
                    <a:pt x="64643" y="279527"/>
                  </a:lnTo>
                  <a:lnTo>
                    <a:pt x="68961" y="283845"/>
                  </a:lnTo>
                  <a:lnTo>
                    <a:pt x="79375" y="283845"/>
                  </a:lnTo>
                  <a:lnTo>
                    <a:pt x="83693" y="279527"/>
                  </a:lnTo>
                  <a:lnTo>
                    <a:pt x="83693" y="41236"/>
                  </a:lnTo>
                  <a:lnTo>
                    <a:pt x="130302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4" y="98425"/>
                  </a:lnTo>
                  <a:lnTo>
                    <a:pt x="147828" y="94996"/>
                  </a:lnTo>
                  <a:lnTo>
                    <a:pt x="148336" y="89027"/>
                  </a:lnTo>
                  <a:close/>
                </a:path>
                <a:path w="1271904" h="283845">
                  <a:moveTo>
                    <a:pt x="1192898" y="5334"/>
                  </a:moveTo>
                  <a:lnTo>
                    <a:pt x="1192149" y="5334"/>
                  </a:lnTo>
                  <a:lnTo>
                    <a:pt x="1187831" y="9652"/>
                  </a:lnTo>
                  <a:lnTo>
                    <a:pt x="1187831" y="11430"/>
                  </a:lnTo>
                  <a:lnTo>
                    <a:pt x="1192898" y="5334"/>
                  </a:lnTo>
                  <a:close/>
                </a:path>
                <a:path w="1271904" h="283845">
                  <a:moveTo>
                    <a:pt x="1271524" y="89027"/>
                  </a:moveTo>
                  <a:lnTo>
                    <a:pt x="1268222" y="84963"/>
                  </a:lnTo>
                  <a:lnTo>
                    <a:pt x="1206881" y="11430"/>
                  </a:lnTo>
                  <a:lnTo>
                    <a:pt x="1206881" y="9652"/>
                  </a:lnTo>
                  <a:lnTo>
                    <a:pt x="1202550" y="5334"/>
                  </a:lnTo>
                  <a:lnTo>
                    <a:pt x="1201801" y="5334"/>
                  </a:lnTo>
                  <a:lnTo>
                    <a:pt x="1197356" y="0"/>
                  </a:lnTo>
                  <a:lnTo>
                    <a:pt x="1187831" y="11430"/>
                  </a:lnTo>
                  <a:lnTo>
                    <a:pt x="1126490" y="84963"/>
                  </a:lnTo>
                  <a:lnTo>
                    <a:pt x="1123188" y="89027"/>
                  </a:lnTo>
                  <a:lnTo>
                    <a:pt x="1123696" y="94996"/>
                  </a:lnTo>
                  <a:lnTo>
                    <a:pt x="1127760" y="98425"/>
                  </a:lnTo>
                  <a:lnTo>
                    <a:pt x="1131824" y="101727"/>
                  </a:lnTo>
                  <a:lnTo>
                    <a:pt x="1137793" y="101219"/>
                  </a:lnTo>
                  <a:lnTo>
                    <a:pt x="1141222" y="97155"/>
                  </a:lnTo>
                  <a:lnTo>
                    <a:pt x="1187831" y="41236"/>
                  </a:lnTo>
                  <a:lnTo>
                    <a:pt x="1187831" y="279527"/>
                  </a:lnTo>
                  <a:lnTo>
                    <a:pt x="1192149" y="283845"/>
                  </a:lnTo>
                  <a:lnTo>
                    <a:pt x="1202550" y="283845"/>
                  </a:lnTo>
                  <a:lnTo>
                    <a:pt x="1206881" y="279527"/>
                  </a:lnTo>
                  <a:lnTo>
                    <a:pt x="1206881" y="41236"/>
                  </a:lnTo>
                  <a:lnTo>
                    <a:pt x="1253490" y="97155"/>
                  </a:lnTo>
                  <a:lnTo>
                    <a:pt x="1256919" y="101219"/>
                  </a:lnTo>
                  <a:lnTo>
                    <a:pt x="1262875" y="101727"/>
                  </a:lnTo>
                  <a:lnTo>
                    <a:pt x="1266952" y="98425"/>
                  </a:lnTo>
                  <a:lnTo>
                    <a:pt x="1271016" y="94996"/>
                  </a:lnTo>
                  <a:lnTo>
                    <a:pt x="1271524" y="89027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06397" y="4747005"/>
              <a:ext cx="9152128" cy="133248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317236" y="4619205"/>
              <a:ext cx="1555241" cy="253784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3045967" y="2580513"/>
            <a:ext cx="11220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SDK/CLI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72347" y="2580513"/>
            <a:ext cx="800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4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APIs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53836" y="4616577"/>
            <a:ext cx="1084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sources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01741" y="2496413"/>
            <a:ext cx="1588135" cy="6216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35" marR="0" lvl="0" indent="0" algn="ctr" defTabSz="914400" eaLnBrk="1" fontAlgn="auto" latinLnBrk="0" hangingPunct="1">
              <a:lnSpc>
                <a:spcPct val="100000"/>
              </a:lnSpc>
              <a:spcBef>
                <a:spcPts val="7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JDBC/ODBC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virtualization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57571" y="1066545"/>
            <a:ext cx="1279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consumer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2456688" y="3270503"/>
            <a:ext cx="589915" cy="589915"/>
          </a:xfrm>
          <a:custGeom>
            <a:avLst/>
            <a:gdLst/>
            <a:ahLst/>
            <a:cxnLst/>
            <a:rect l="l" t="t" r="r" b="b"/>
            <a:pathLst>
              <a:path w="589914" h="589914">
                <a:moveTo>
                  <a:pt x="294894" y="0"/>
                </a:moveTo>
                <a:lnTo>
                  <a:pt x="247134" y="3867"/>
                </a:lnTo>
                <a:lnTo>
                  <a:pt x="201801" y="15063"/>
                </a:lnTo>
                <a:lnTo>
                  <a:pt x="159507" y="32973"/>
                </a:lnTo>
                <a:lnTo>
                  <a:pt x="120865" y="56985"/>
                </a:lnTo>
                <a:lnTo>
                  <a:pt x="86486" y="86487"/>
                </a:lnTo>
                <a:lnTo>
                  <a:pt x="56985" y="120865"/>
                </a:lnTo>
                <a:lnTo>
                  <a:pt x="32973" y="159507"/>
                </a:lnTo>
                <a:lnTo>
                  <a:pt x="15063" y="201801"/>
                </a:lnTo>
                <a:lnTo>
                  <a:pt x="3867" y="247134"/>
                </a:lnTo>
                <a:lnTo>
                  <a:pt x="0" y="294894"/>
                </a:lnTo>
                <a:lnTo>
                  <a:pt x="3867" y="342653"/>
                </a:lnTo>
                <a:lnTo>
                  <a:pt x="15063" y="387986"/>
                </a:lnTo>
                <a:lnTo>
                  <a:pt x="32973" y="430280"/>
                </a:lnTo>
                <a:lnTo>
                  <a:pt x="56985" y="468922"/>
                </a:lnTo>
                <a:lnTo>
                  <a:pt x="86487" y="503301"/>
                </a:lnTo>
                <a:lnTo>
                  <a:pt x="120865" y="532802"/>
                </a:lnTo>
                <a:lnTo>
                  <a:pt x="159507" y="556814"/>
                </a:lnTo>
                <a:lnTo>
                  <a:pt x="201801" y="574724"/>
                </a:lnTo>
                <a:lnTo>
                  <a:pt x="247134" y="585920"/>
                </a:lnTo>
                <a:lnTo>
                  <a:pt x="294894" y="589788"/>
                </a:lnTo>
                <a:lnTo>
                  <a:pt x="342653" y="585920"/>
                </a:lnTo>
                <a:lnTo>
                  <a:pt x="387986" y="574724"/>
                </a:lnTo>
                <a:lnTo>
                  <a:pt x="415694" y="562991"/>
                </a:lnTo>
                <a:lnTo>
                  <a:pt x="294894" y="562991"/>
                </a:lnTo>
                <a:lnTo>
                  <a:pt x="246765" y="558663"/>
                </a:lnTo>
                <a:lnTo>
                  <a:pt x="201442" y="546190"/>
                </a:lnTo>
                <a:lnTo>
                  <a:pt x="159686" y="526335"/>
                </a:lnTo>
                <a:lnTo>
                  <a:pt x="122260" y="499859"/>
                </a:lnTo>
                <a:lnTo>
                  <a:pt x="89928" y="467527"/>
                </a:lnTo>
                <a:lnTo>
                  <a:pt x="63452" y="430101"/>
                </a:lnTo>
                <a:lnTo>
                  <a:pt x="43597" y="388345"/>
                </a:lnTo>
                <a:lnTo>
                  <a:pt x="31124" y="343022"/>
                </a:lnTo>
                <a:lnTo>
                  <a:pt x="26797" y="294894"/>
                </a:lnTo>
                <a:lnTo>
                  <a:pt x="31124" y="246765"/>
                </a:lnTo>
                <a:lnTo>
                  <a:pt x="43597" y="201442"/>
                </a:lnTo>
                <a:lnTo>
                  <a:pt x="63452" y="159686"/>
                </a:lnTo>
                <a:lnTo>
                  <a:pt x="89928" y="122260"/>
                </a:lnTo>
                <a:lnTo>
                  <a:pt x="122260" y="89928"/>
                </a:lnTo>
                <a:lnTo>
                  <a:pt x="159686" y="63452"/>
                </a:lnTo>
                <a:lnTo>
                  <a:pt x="201442" y="43597"/>
                </a:lnTo>
                <a:lnTo>
                  <a:pt x="246765" y="31124"/>
                </a:lnTo>
                <a:lnTo>
                  <a:pt x="294894" y="26797"/>
                </a:lnTo>
                <a:lnTo>
                  <a:pt x="415694" y="26797"/>
                </a:lnTo>
                <a:lnTo>
                  <a:pt x="387986" y="15063"/>
                </a:lnTo>
                <a:lnTo>
                  <a:pt x="342653" y="3867"/>
                </a:lnTo>
                <a:lnTo>
                  <a:pt x="294894" y="0"/>
                </a:lnTo>
                <a:close/>
              </a:path>
              <a:path w="589914" h="589914">
                <a:moveTo>
                  <a:pt x="415694" y="26797"/>
                </a:moveTo>
                <a:lnTo>
                  <a:pt x="294894" y="26797"/>
                </a:lnTo>
                <a:lnTo>
                  <a:pt x="343022" y="31124"/>
                </a:lnTo>
                <a:lnTo>
                  <a:pt x="388345" y="43597"/>
                </a:lnTo>
                <a:lnTo>
                  <a:pt x="430101" y="63452"/>
                </a:lnTo>
                <a:lnTo>
                  <a:pt x="467527" y="89928"/>
                </a:lnTo>
                <a:lnTo>
                  <a:pt x="499859" y="122260"/>
                </a:lnTo>
                <a:lnTo>
                  <a:pt x="526335" y="159686"/>
                </a:lnTo>
                <a:lnTo>
                  <a:pt x="546190" y="201442"/>
                </a:lnTo>
                <a:lnTo>
                  <a:pt x="558663" y="246765"/>
                </a:lnTo>
                <a:lnTo>
                  <a:pt x="562991" y="294894"/>
                </a:lnTo>
                <a:lnTo>
                  <a:pt x="558663" y="343022"/>
                </a:lnTo>
                <a:lnTo>
                  <a:pt x="546190" y="388345"/>
                </a:lnTo>
                <a:lnTo>
                  <a:pt x="526335" y="430101"/>
                </a:lnTo>
                <a:lnTo>
                  <a:pt x="499859" y="467527"/>
                </a:lnTo>
                <a:lnTo>
                  <a:pt x="467527" y="499859"/>
                </a:lnTo>
                <a:lnTo>
                  <a:pt x="430101" y="526335"/>
                </a:lnTo>
                <a:lnTo>
                  <a:pt x="388345" y="546190"/>
                </a:lnTo>
                <a:lnTo>
                  <a:pt x="343022" y="558663"/>
                </a:lnTo>
                <a:lnTo>
                  <a:pt x="294894" y="562991"/>
                </a:lnTo>
                <a:lnTo>
                  <a:pt x="415694" y="562991"/>
                </a:lnTo>
                <a:lnTo>
                  <a:pt x="468922" y="532802"/>
                </a:lnTo>
                <a:lnTo>
                  <a:pt x="503301" y="503301"/>
                </a:lnTo>
                <a:lnTo>
                  <a:pt x="532802" y="468922"/>
                </a:lnTo>
                <a:lnTo>
                  <a:pt x="556814" y="430280"/>
                </a:lnTo>
                <a:lnTo>
                  <a:pt x="574724" y="387986"/>
                </a:lnTo>
                <a:lnTo>
                  <a:pt x="585920" y="342653"/>
                </a:lnTo>
                <a:lnTo>
                  <a:pt x="589788" y="294894"/>
                </a:lnTo>
                <a:lnTo>
                  <a:pt x="585920" y="247134"/>
                </a:lnTo>
                <a:lnTo>
                  <a:pt x="574724" y="201801"/>
                </a:lnTo>
                <a:lnTo>
                  <a:pt x="556814" y="159507"/>
                </a:lnTo>
                <a:lnTo>
                  <a:pt x="532802" y="120865"/>
                </a:lnTo>
                <a:lnTo>
                  <a:pt x="503301" y="86487"/>
                </a:lnTo>
                <a:lnTo>
                  <a:pt x="468922" y="56985"/>
                </a:lnTo>
                <a:lnTo>
                  <a:pt x="430280" y="32973"/>
                </a:lnTo>
                <a:lnTo>
                  <a:pt x="415694" y="26797"/>
                </a:lnTo>
                <a:close/>
              </a:path>
              <a:path w="589914" h="589914">
                <a:moveTo>
                  <a:pt x="222504" y="223138"/>
                </a:moveTo>
                <a:lnTo>
                  <a:pt x="217297" y="223138"/>
                </a:lnTo>
                <a:lnTo>
                  <a:pt x="212089" y="223266"/>
                </a:lnTo>
                <a:lnTo>
                  <a:pt x="207518" y="226187"/>
                </a:lnTo>
                <a:lnTo>
                  <a:pt x="205231" y="230886"/>
                </a:lnTo>
                <a:lnTo>
                  <a:pt x="99060" y="453263"/>
                </a:lnTo>
                <a:lnTo>
                  <a:pt x="97028" y="457454"/>
                </a:lnTo>
                <a:lnTo>
                  <a:pt x="97281" y="462407"/>
                </a:lnTo>
                <a:lnTo>
                  <a:pt x="99822" y="466217"/>
                </a:lnTo>
                <a:lnTo>
                  <a:pt x="102235" y="470154"/>
                </a:lnTo>
                <a:lnTo>
                  <a:pt x="106553" y="472440"/>
                </a:lnTo>
                <a:lnTo>
                  <a:pt x="217805" y="472440"/>
                </a:lnTo>
                <a:lnTo>
                  <a:pt x="222504" y="469519"/>
                </a:lnTo>
                <a:lnTo>
                  <a:pt x="224849" y="464693"/>
                </a:lnTo>
                <a:lnTo>
                  <a:pt x="233849" y="445643"/>
                </a:lnTo>
                <a:lnTo>
                  <a:pt x="132334" y="445643"/>
                </a:lnTo>
                <a:lnTo>
                  <a:pt x="217424" y="267588"/>
                </a:lnTo>
                <a:lnTo>
                  <a:pt x="247217" y="267588"/>
                </a:lnTo>
                <a:lnTo>
                  <a:pt x="229362" y="230759"/>
                </a:lnTo>
                <a:lnTo>
                  <a:pt x="227203" y="226187"/>
                </a:lnTo>
                <a:lnTo>
                  <a:pt x="222504" y="223138"/>
                </a:lnTo>
                <a:close/>
              </a:path>
              <a:path w="589914" h="589914">
                <a:moveTo>
                  <a:pt x="301625" y="70358"/>
                </a:moveTo>
                <a:lnTo>
                  <a:pt x="170306" y="70358"/>
                </a:lnTo>
                <a:lnTo>
                  <a:pt x="164337" y="76326"/>
                </a:lnTo>
                <a:lnTo>
                  <a:pt x="164211" y="169418"/>
                </a:lnTo>
                <a:lnTo>
                  <a:pt x="165607" y="172847"/>
                </a:lnTo>
                <a:lnTo>
                  <a:pt x="170687" y="177926"/>
                </a:lnTo>
                <a:lnTo>
                  <a:pt x="173989" y="179324"/>
                </a:lnTo>
                <a:lnTo>
                  <a:pt x="230759" y="179324"/>
                </a:lnTo>
                <a:lnTo>
                  <a:pt x="364443" y="466471"/>
                </a:lnTo>
                <a:lnTo>
                  <a:pt x="365887" y="469519"/>
                </a:lnTo>
                <a:lnTo>
                  <a:pt x="370586" y="472440"/>
                </a:lnTo>
                <a:lnTo>
                  <a:pt x="478281" y="472440"/>
                </a:lnTo>
                <a:lnTo>
                  <a:pt x="484250" y="466471"/>
                </a:lnTo>
                <a:lnTo>
                  <a:pt x="484250" y="445643"/>
                </a:lnTo>
                <a:lnTo>
                  <a:pt x="384301" y="445643"/>
                </a:lnTo>
                <a:lnTo>
                  <a:pt x="251117" y="159507"/>
                </a:lnTo>
                <a:lnTo>
                  <a:pt x="249300" y="155448"/>
                </a:lnTo>
                <a:lnTo>
                  <a:pt x="244475" y="152526"/>
                </a:lnTo>
                <a:lnTo>
                  <a:pt x="191007" y="152526"/>
                </a:lnTo>
                <a:lnTo>
                  <a:pt x="191135" y="97155"/>
                </a:lnTo>
                <a:lnTo>
                  <a:pt x="317431" y="97155"/>
                </a:lnTo>
                <a:lnTo>
                  <a:pt x="308610" y="78105"/>
                </a:lnTo>
                <a:lnTo>
                  <a:pt x="306324" y="73406"/>
                </a:lnTo>
                <a:lnTo>
                  <a:pt x="301625" y="70358"/>
                </a:lnTo>
                <a:close/>
              </a:path>
              <a:path w="589914" h="589914">
                <a:moveTo>
                  <a:pt x="247217" y="267588"/>
                </a:moveTo>
                <a:lnTo>
                  <a:pt x="217424" y="267588"/>
                </a:lnTo>
                <a:lnTo>
                  <a:pt x="253364" y="341757"/>
                </a:lnTo>
                <a:lnTo>
                  <a:pt x="204216" y="445643"/>
                </a:lnTo>
                <a:lnTo>
                  <a:pt x="233849" y="445643"/>
                </a:lnTo>
                <a:lnTo>
                  <a:pt x="280288" y="347345"/>
                </a:lnTo>
                <a:lnTo>
                  <a:pt x="282067" y="343662"/>
                </a:lnTo>
                <a:lnTo>
                  <a:pt x="282067" y="339471"/>
                </a:lnTo>
                <a:lnTo>
                  <a:pt x="247217" y="267588"/>
                </a:lnTo>
                <a:close/>
              </a:path>
              <a:path w="589914" h="589914">
                <a:moveTo>
                  <a:pt x="317431" y="97155"/>
                </a:moveTo>
                <a:lnTo>
                  <a:pt x="287909" y="97155"/>
                </a:lnTo>
                <a:lnTo>
                  <a:pt x="420116" y="382651"/>
                </a:lnTo>
                <a:lnTo>
                  <a:pt x="422275" y="387350"/>
                </a:lnTo>
                <a:lnTo>
                  <a:pt x="426974" y="390398"/>
                </a:lnTo>
                <a:lnTo>
                  <a:pt x="457454" y="390398"/>
                </a:lnTo>
                <a:lnTo>
                  <a:pt x="457454" y="445643"/>
                </a:lnTo>
                <a:lnTo>
                  <a:pt x="484250" y="445643"/>
                </a:lnTo>
                <a:lnTo>
                  <a:pt x="484250" y="369570"/>
                </a:lnTo>
                <a:lnTo>
                  <a:pt x="478281" y="363601"/>
                </a:lnTo>
                <a:lnTo>
                  <a:pt x="440817" y="363601"/>
                </a:lnTo>
                <a:lnTo>
                  <a:pt x="317431" y="97155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868677" y="4991146"/>
            <a:ext cx="4786630" cy="417830"/>
            <a:chOff x="1868677" y="4991146"/>
            <a:chExt cx="4786630" cy="417830"/>
          </a:xfrm>
        </p:grpSpPr>
        <p:sp>
          <p:nvSpPr>
            <p:cNvPr id="87" name="object 87"/>
            <p:cNvSpPr/>
            <p:nvPr/>
          </p:nvSpPr>
          <p:spPr>
            <a:xfrm>
              <a:off x="1878202" y="5052695"/>
              <a:ext cx="237490" cy="346710"/>
            </a:xfrm>
            <a:custGeom>
              <a:avLst/>
              <a:gdLst/>
              <a:ahLst/>
              <a:cxnLst/>
              <a:rect l="l" t="t" r="r" b="b"/>
              <a:pathLst>
                <a:path w="237489" h="346710">
                  <a:moveTo>
                    <a:pt x="10033" y="272414"/>
                  </a:moveTo>
                  <a:lnTo>
                    <a:pt x="10033" y="83819"/>
                  </a:lnTo>
                </a:path>
                <a:path w="237489" h="346710">
                  <a:moveTo>
                    <a:pt x="227203" y="85343"/>
                  </a:moveTo>
                  <a:lnTo>
                    <a:pt x="227203" y="270890"/>
                  </a:lnTo>
                </a:path>
                <a:path w="237489" h="346710">
                  <a:moveTo>
                    <a:pt x="27432" y="132460"/>
                  </a:moveTo>
                  <a:lnTo>
                    <a:pt x="74549" y="132460"/>
                  </a:lnTo>
                  <a:lnTo>
                    <a:pt x="74549" y="85343"/>
                  </a:lnTo>
                  <a:lnTo>
                    <a:pt x="27432" y="85343"/>
                  </a:lnTo>
                  <a:lnTo>
                    <a:pt x="27432" y="132460"/>
                  </a:lnTo>
                  <a:close/>
                </a:path>
                <a:path w="237489" h="346710">
                  <a:moveTo>
                    <a:pt x="94488" y="132460"/>
                  </a:moveTo>
                  <a:lnTo>
                    <a:pt x="141605" y="132460"/>
                  </a:lnTo>
                  <a:lnTo>
                    <a:pt x="141605" y="85343"/>
                  </a:lnTo>
                  <a:lnTo>
                    <a:pt x="94488" y="85343"/>
                  </a:lnTo>
                  <a:lnTo>
                    <a:pt x="94488" y="132460"/>
                  </a:lnTo>
                  <a:close/>
                </a:path>
                <a:path w="237489" h="346710">
                  <a:moveTo>
                    <a:pt x="161544" y="132460"/>
                  </a:moveTo>
                  <a:lnTo>
                    <a:pt x="208661" y="132460"/>
                  </a:lnTo>
                  <a:lnTo>
                    <a:pt x="208661" y="85343"/>
                  </a:lnTo>
                  <a:lnTo>
                    <a:pt x="161544" y="85343"/>
                  </a:lnTo>
                  <a:lnTo>
                    <a:pt x="161544" y="132460"/>
                  </a:lnTo>
                  <a:close/>
                </a:path>
                <a:path w="237489" h="346710">
                  <a:moveTo>
                    <a:pt x="27432" y="197992"/>
                  </a:moveTo>
                  <a:lnTo>
                    <a:pt x="74549" y="197992"/>
                  </a:lnTo>
                  <a:lnTo>
                    <a:pt x="74549" y="152222"/>
                  </a:lnTo>
                  <a:lnTo>
                    <a:pt x="27432" y="152222"/>
                  </a:lnTo>
                  <a:lnTo>
                    <a:pt x="27432" y="197992"/>
                  </a:lnTo>
                  <a:close/>
                </a:path>
                <a:path w="237489" h="346710">
                  <a:moveTo>
                    <a:pt x="94488" y="197992"/>
                  </a:moveTo>
                  <a:lnTo>
                    <a:pt x="141605" y="197992"/>
                  </a:lnTo>
                  <a:lnTo>
                    <a:pt x="141605" y="152222"/>
                  </a:lnTo>
                  <a:lnTo>
                    <a:pt x="94488" y="152222"/>
                  </a:lnTo>
                  <a:lnTo>
                    <a:pt x="94488" y="197992"/>
                  </a:lnTo>
                  <a:close/>
                </a:path>
                <a:path w="237489" h="346710">
                  <a:moveTo>
                    <a:pt x="161544" y="197992"/>
                  </a:moveTo>
                  <a:lnTo>
                    <a:pt x="208661" y="197992"/>
                  </a:lnTo>
                  <a:lnTo>
                    <a:pt x="208661" y="152222"/>
                  </a:lnTo>
                  <a:lnTo>
                    <a:pt x="161544" y="152222"/>
                  </a:lnTo>
                  <a:lnTo>
                    <a:pt x="161544" y="197992"/>
                  </a:lnTo>
                  <a:close/>
                </a:path>
                <a:path w="237489" h="346710">
                  <a:moveTo>
                    <a:pt x="27432" y="266572"/>
                  </a:moveTo>
                  <a:lnTo>
                    <a:pt x="74549" y="266572"/>
                  </a:lnTo>
                  <a:lnTo>
                    <a:pt x="74549" y="219455"/>
                  </a:lnTo>
                  <a:lnTo>
                    <a:pt x="27432" y="219455"/>
                  </a:lnTo>
                  <a:lnTo>
                    <a:pt x="27432" y="266572"/>
                  </a:lnTo>
                  <a:close/>
                </a:path>
                <a:path w="237489" h="346710">
                  <a:moveTo>
                    <a:pt x="94488" y="266572"/>
                  </a:moveTo>
                  <a:lnTo>
                    <a:pt x="141605" y="266572"/>
                  </a:lnTo>
                  <a:lnTo>
                    <a:pt x="141605" y="219455"/>
                  </a:lnTo>
                  <a:lnTo>
                    <a:pt x="94488" y="219455"/>
                  </a:lnTo>
                  <a:lnTo>
                    <a:pt x="94488" y="266572"/>
                  </a:lnTo>
                  <a:close/>
                </a:path>
                <a:path w="237489" h="346710">
                  <a:moveTo>
                    <a:pt x="161544" y="266572"/>
                  </a:moveTo>
                  <a:lnTo>
                    <a:pt x="208661" y="266572"/>
                  </a:lnTo>
                  <a:lnTo>
                    <a:pt x="208661" y="219455"/>
                  </a:lnTo>
                  <a:lnTo>
                    <a:pt x="161544" y="219455"/>
                  </a:lnTo>
                  <a:lnTo>
                    <a:pt x="161544" y="266572"/>
                  </a:lnTo>
                  <a:close/>
                </a:path>
                <a:path w="237489" h="346710">
                  <a:moveTo>
                    <a:pt x="201930" y="22478"/>
                  </a:moveTo>
                  <a:lnTo>
                    <a:pt x="201930" y="0"/>
                  </a:lnTo>
                  <a:lnTo>
                    <a:pt x="34925" y="0"/>
                  </a:lnTo>
                  <a:lnTo>
                    <a:pt x="34925" y="22478"/>
                  </a:lnTo>
                  <a:lnTo>
                    <a:pt x="0" y="22478"/>
                  </a:lnTo>
                  <a:lnTo>
                    <a:pt x="0" y="69087"/>
                  </a:lnTo>
                  <a:lnTo>
                    <a:pt x="237109" y="69087"/>
                  </a:lnTo>
                  <a:lnTo>
                    <a:pt x="237109" y="22478"/>
                  </a:lnTo>
                  <a:lnTo>
                    <a:pt x="201930" y="22478"/>
                  </a:lnTo>
                  <a:close/>
                </a:path>
                <a:path w="237489" h="346710">
                  <a:moveTo>
                    <a:pt x="181356" y="22986"/>
                  </a:moveTo>
                  <a:lnTo>
                    <a:pt x="229108" y="22986"/>
                  </a:lnTo>
                </a:path>
                <a:path w="237489" h="346710">
                  <a:moveTo>
                    <a:pt x="27432" y="22986"/>
                  </a:moveTo>
                  <a:lnTo>
                    <a:pt x="141097" y="22986"/>
                  </a:lnTo>
                </a:path>
                <a:path w="237489" h="346710">
                  <a:moveTo>
                    <a:pt x="0" y="346709"/>
                  </a:moveTo>
                  <a:lnTo>
                    <a:pt x="237083" y="346709"/>
                  </a:lnTo>
                  <a:lnTo>
                    <a:pt x="237083" y="315620"/>
                  </a:lnTo>
                  <a:lnTo>
                    <a:pt x="0" y="315620"/>
                  </a:lnTo>
                  <a:lnTo>
                    <a:pt x="0" y="346709"/>
                  </a:lnTo>
                  <a:close/>
                </a:path>
                <a:path w="237489" h="346710">
                  <a:moveTo>
                    <a:pt x="0" y="316356"/>
                  </a:moveTo>
                  <a:lnTo>
                    <a:pt x="237083" y="316356"/>
                  </a:lnTo>
                  <a:lnTo>
                    <a:pt x="237083" y="286462"/>
                  </a:lnTo>
                  <a:lnTo>
                    <a:pt x="0" y="286462"/>
                  </a:lnTo>
                  <a:lnTo>
                    <a:pt x="0" y="3163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330592" y="5000120"/>
              <a:ext cx="315595" cy="393065"/>
            </a:xfrm>
            <a:custGeom>
              <a:avLst/>
              <a:gdLst/>
              <a:ahLst/>
              <a:cxnLst/>
              <a:rect l="l" t="t" r="r" b="b"/>
              <a:pathLst>
                <a:path w="315595" h="393064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22256" y="366459"/>
                  </a:lnTo>
                  <a:lnTo>
                    <a:pt x="85986" y="387230"/>
                  </a:lnTo>
                  <a:lnTo>
                    <a:pt x="124269" y="391804"/>
                  </a:lnTo>
                  <a:lnTo>
                    <a:pt x="151919" y="393023"/>
                  </a:lnTo>
                  <a:lnTo>
                    <a:pt x="157692" y="393023"/>
                  </a:lnTo>
                  <a:lnTo>
                    <a:pt x="163465" y="393023"/>
                  </a:lnTo>
                  <a:lnTo>
                    <a:pt x="168933" y="393023"/>
                  </a:lnTo>
                  <a:lnTo>
                    <a:pt x="210316" y="390021"/>
                  </a:lnTo>
                  <a:lnTo>
                    <a:pt x="266165" y="378360"/>
                  </a:lnTo>
                  <a:lnTo>
                    <a:pt x="309725" y="351814"/>
                  </a:lnTo>
                  <a:lnTo>
                    <a:pt x="315383" y="335398"/>
                  </a:lnTo>
                  <a:lnTo>
                    <a:pt x="315383" y="57623"/>
                  </a:lnTo>
                  <a:lnTo>
                    <a:pt x="303561" y="35244"/>
                  </a:ln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  <a:close/>
                </a:path>
                <a:path w="315595" h="393064">
                  <a:moveTo>
                    <a:pt x="315383" y="55508"/>
                  </a:moveTo>
                  <a:lnTo>
                    <a:pt x="303604" y="74666"/>
                  </a:lnTo>
                  <a:lnTo>
                    <a:pt x="270833" y="90373"/>
                  </a:lnTo>
                  <a:lnTo>
                    <a:pt x="220914" y="100996"/>
                  </a:lnTo>
                  <a:lnTo>
                    <a:pt x="157692" y="104900"/>
                  </a:lnTo>
                  <a:lnTo>
                    <a:pt x="94470" y="101039"/>
                  </a:lnTo>
                  <a:lnTo>
                    <a:pt x="44550" y="90487"/>
                  </a:lnTo>
                  <a:lnTo>
                    <a:pt x="11778" y="74794"/>
                  </a:lnTo>
                  <a:lnTo>
                    <a:pt x="0" y="55508"/>
                  </a:lnTo>
                  <a:lnTo>
                    <a:pt x="11821" y="35255"/>
                  </a:lnTo>
                  <a:lnTo>
                    <a:pt x="44664" y="17461"/>
                  </a:lnTo>
                  <a:lnTo>
                    <a:pt x="94598" y="4813"/>
                  </a:lnTo>
                  <a:lnTo>
                    <a:pt x="157691" y="0"/>
                  </a:lnTo>
                  <a:lnTo>
                    <a:pt x="220785" y="4813"/>
                  </a:lnTo>
                  <a:lnTo>
                    <a:pt x="270718" y="17461"/>
                  </a:lnTo>
                  <a:lnTo>
                    <a:pt x="303561" y="35255"/>
                  </a:lnTo>
                  <a:lnTo>
                    <a:pt x="315383" y="55508"/>
                  </a:lnTo>
                  <a:close/>
                </a:path>
                <a:path w="315595" h="393064">
                  <a:moveTo>
                    <a:pt x="315383" y="153372"/>
                  </a:moveTo>
                  <a:lnTo>
                    <a:pt x="303604" y="172537"/>
                  </a:lnTo>
                  <a:lnTo>
                    <a:pt x="270833" y="188245"/>
                  </a:lnTo>
                  <a:lnTo>
                    <a:pt x="220914" y="198864"/>
                  </a:lnTo>
                  <a:lnTo>
                    <a:pt x="157692" y="202766"/>
                  </a:lnTo>
                  <a:lnTo>
                    <a:pt x="94470" y="198907"/>
                  </a:lnTo>
                  <a:lnTo>
                    <a:pt x="44550" y="188359"/>
                  </a:lnTo>
                  <a:lnTo>
                    <a:pt x="11778" y="172666"/>
                  </a:lnTo>
                  <a:lnTo>
                    <a:pt x="0" y="153372"/>
                  </a:lnTo>
                </a:path>
                <a:path w="315595" h="393064">
                  <a:moveTo>
                    <a:pt x="315383" y="250331"/>
                  </a:moveTo>
                  <a:lnTo>
                    <a:pt x="303605" y="269496"/>
                  </a:lnTo>
                  <a:lnTo>
                    <a:pt x="270833" y="285202"/>
                  </a:lnTo>
                  <a:lnTo>
                    <a:pt x="220914" y="295821"/>
                  </a:lnTo>
                  <a:lnTo>
                    <a:pt x="157692" y="299723"/>
                  </a:lnTo>
                  <a:lnTo>
                    <a:pt x="94470" y="295864"/>
                  </a:lnTo>
                  <a:lnTo>
                    <a:pt x="44550" y="285317"/>
                  </a:lnTo>
                  <a:lnTo>
                    <a:pt x="11778" y="269625"/>
                  </a:lnTo>
                  <a:lnTo>
                    <a:pt x="0" y="250331"/>
                  </a:lnTo>
                </a:path>
                <a:path w="315595" h="393064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22256" y="366459"/>
                  </a:lnTo>
                  <a:lnTo>
                    <a:pt x="85986" y="387230"/>
                  </a:lnTo>
                  <a:lnTo>
                    <a:pt x="124269" y="391804"/>
                  </a:lnTo>
                  <a:lnTo>
                    <a:pt x="151919" y="393023"/>
                  </a:lnTo>
                  <a:lnTo>
                    <a:pt x="157692" y="393023"/>
                  </a:lnTo>
                  <a:lnTo>
                    <a:pt x="163465" y="393023"/>
                  </a:lnTo>
                  <a:lnTo>
                    <a:pt x="168933" y="393023"/>
                  </a:lnTo>
                  <a:lnTo>
                    <a:pt x="210316" y="390021"/>
                  </a:lnTo>
                  <a:lnTo>
                    <a:pt x="266165" y="378360"/>
                  </a:lnTo>
                  <a:lnTo>
                    <a:pt x="309725" y="351814"/>
                  </a:lnTo>
                  <a:lnTo>
                    <a:pt x="315383" y="335398"/>
                  </a:lnTo>
                  <a:lnTo>
                    <a:pt x="315383" y="57623"/>
                  </a:lnTo>
                  <a:lnTo>
                    <a:pt x="303561" y="35244"/>
                  </a:ln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  <a:close/>
                </a:path>
              </a:pathLst>
            </a:custGeom>
            <a:ln w="179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Create</a:t>
            </a:r>
            <a:r>
              <a:rPr spc="-6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product</a:t>
            </a:r>
            <a:r>
              <a:rPr spc="-85" dirty="0"/>
              <a:t> </a:t>
            </a:r>
            <a:r>
              <a:rPr dirty="0"/>
              <a:t>with</a:t>
            </a:r>
            <a:r>
              <a:rPr spc="-85" dirty="0"/>
              <a:t> </a:t>
            </a:r>
            <a:r>
              <a:rPr spc="-10" dirty="0"/>
              <a:t>Athena</a:t>
            </a:r>
          </a:p>
        </p:txBody>
      </p:sp>
      <p:sp>
        <p:nvSpPr>
          <p:cNvPr id="3" name="object 3"/>
          <p:cNvSpPr/>
          <p:nvPr/>
        </p:nvSpPr>
        <p:spPr>
          <a:xfrm>
            <a:off x="530351" y="1642872"/>
            <a:ext cx="2150745" cy="3272154"/>
          </a:xfrm>
          <a:custGeom>
            <a:avLst/>
            <a:gdLst/>
            <a:ahLst/>
            <a:cxnLst/>
            <a:rect l="l" t="t" r="r" b="b"/>
            <a:pathLst>
              <a:path w="2150745" h="3272154">
                <a:moveTo>
                  <a:pt x="0" y="3272028"/>
                </a:moveTo>
                <a:lnTo>
                  <a:pt x="2150364" y="3272028"/>
                </a:lnTo>
                <a:lnTo>
                  <a:pt x="2150364" y="0"/>
                </a:lnTo>
                <a:lnTo>
                  <a:pt x="0" y="0"/>
                </a:lnTo>
                <a:lnTo>
                  <a:pt x="0" y="3272028"/>
                </a:lnTo>
                <a:close/>
              </a:path>
            </a:pathLst>
          </a:custGeom>
          <a:ln w="12700">
            <a:solidFill>
              <a:srgbClr val="6BAD3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967" y="1710944"/>
            <a:ext cx="1167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77AC41"/>
                </a:solidFill>
                <a:effectLst/>
                <a:uLnTx/>
                <a:uFillTx/>
                <a:latin typeface="Trebuchet MS"/>
                <a:cs typeface="Trebuchet MS"/>
              </a:rPr>
              <a:t>Application</a:t>
            </a:r>
            <a:r>
              <a:rPr kumimoji="0" sz="1200" b="1" i="0" u="none" strike="noStrike" kern="0" cap="none" spc="50" normalizeH="0" baseline="0" noProof="0" dirty="0">
                <a:ln>
                  <a:noFill/>
                </a:ln>
                <a:solidFill>
                  <a:srgbClr val="77AC4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77AC41"/>
                </a:solidFill>
                <a:effectLst/>
                <a:uLnTx/>
                <a:uFillTx/>
                <a:latin typeface="Trebuchet MS"/>
                <a:cs typeface="Trebuchet MS"/>
              </a:rPr>
              <a:t>VPC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3791" y="2345435"/>
            <a:ext cx="3429000" cy="1082040"/>
            <a:chOff x="1383791" y="2345435"/>
            <a:chExt cx="3429000" cy="1082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2345435"/>
              <a:ext cx="580644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8996" y="2772155"/>
              <a:ext cx="653796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64614" y="2947796"/>
            <a:ext cx="639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5080" lvl="0" indent="7874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Orders database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469" y="4239514"/>
            <a:ext cx="678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marR="5080" lvl="0" indent="-1905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Customer metadata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912" y="1661654"/>
            <a:ext cx="6038215" cy="2279650"/>
            <a:chOff x="536912" y="1661654"/>
            <a:chExt cx="6038215" cy="2279650"/>
          </a:xfrm>
        </p:grpSpPr>
        <p:sp>
          <p:nvSpPr>
            <p:cNvPr id="11" name="object 11"/>
            <p:cNvSpPr/>
            <p:nvPr/>
          </p:nvSpPr>
          <p:spPr>
            <a:xfrm>
              <a:off x="6012836" y="2804924"/>
              <a:ext cx="562610" cy="585470"/>
            </a:xfrm>
            <a:custGeom>
              <a:avLst/>
              <a:gdLst/>
              <a:ahLst/>
              <a:cxnLst/>
              <a:rect l="l" t="t" r="r" b="b"/>
              <a:pathLst>
                <a:path w="562609" h="585470">
                  <a:moveTo>
                    <a:pt x="264108" y="0"/>
                  </a:moveTo>
                  <a:lnTo>
                    <a:pt x="201174" y="2539"/>
                  </a:lnTo>
                  <a:lnTo>
                    <a:pt x="140121" y="11429"/>
                  </a:lnTo>
                  <a:lnTo>
                    <a:pt x="85214" y="25399"/>
                  </a:lnTo>
                  <a:lnTo>
                    <a:pt x="40715" y="44449"/>
                  </a:lnTo>
                  <a:lnTo>
                    <a:pt x="0" y="93979"/>
                  </a:lnTo>
                  <a:lnTo>
                    <a:pt x="39" y="95249"/>
                  </a:lnTo>
                  <a:lnTo>
                    <a:pt x="799" y="100329"/>
                  </a:lnTo>
                  <a:lnTo>
                    <a:pt x="56938" y="519429"/>
                  </a:lnTo>
                  <a:lnTo>
                    <a:pt x="107716" y="563879"/>
                  </a:lnTo>
                  <a:lnTo>
                    <a:pt x="157332" y="576579"/>
                  </a:lnTo>
                  <a:lnTo>
                    <a:pt x="212190" y="584199"/>
                  </a:lnTo>
                  <a:lnTo>
                    <a:pt x="264109" y="585469"/>
                  </a:lnTo>
                  <a:lnTo>
                    <a:pt x="296986" y="585470"/>
                  </a:lnTo>
                  <a:lnTo>
                    <a:pt x="329152" y="582930"/>
                  </a:lnTo>
                  <a:lnTo>
                    <a:pt x="388305" y="572770"/>
                  </a:lnTo>
                  <a:lnTo>
                    <a:pt x="427101" y="561340"/>
                  </a:lnTo>
                  <a:lnTo>
                    <a:pt x="432521" y="558800"/>
                  </a:lnTo>
                  <a:lnTo>
                    <a:pt x="264109" y="558799"/>
                  </a:lnTo>
                  <a:lnTo>
                    <a:pt x="188515" y="554989"/>
                  </a:lnTo>
                  <a:lnTo>
                    <a:pt x="131723" y="543559"/>
                  </a:lnTo>
                  <a:lnTo>
                    <a:pt x="95991" y="529589"/>
                  </a:lnTo>
                  <a:lnTo>
                    <a:pt x="83579" y="518159"/>
                  </a:lnTo>
                  <a:lnTo>
                    <a:pt x="83545" y="516889"/>
                  </a:lnTo>
                  <a:lnTo>
                    <a:pt x="32520" y="137159"/>
                  </a:lnTo>
                  <a:lnTo>
                    <a:pt x="115977" y="137159"/>
                  </a:lnTo>
                  <a:lnTo>
                    <a:pt x="110335" y="135889"/>
                  </a:lnTo>
                  <a:lnTo>
                    <a:pt x="107902" y="135889"/>
                  </a:lnTo>
                  <a:lnTo>
                    <a:pt x="102471" y="134619"/>
                  </a:lnTo>
                  <a:lnTo>
                    <a:pt x="99472" y="133349"/>
                  </a:lnTo>
                  <a:lnTo>
                    <a:pt x="94352" y="132079"/>
                  </a:lnTo>
                  <a:lnTo>
                    <a:pt x="92186" y="132079"/>
                  </a:lnTo>
                  <a:lnTo>
                    <a:pt x="87255" y="130809"/>
                  </a:lnTo>
                  <a:lnTo>
                    <a:pt x="84511" y="129539"/>
                  </a:lnTo>
                  <a:lnTo>
                    <a:pt x="79891" y="128269"/>
                  </a:lnTo>
                  <a:lnTo>
                    <a:pt x="77969" y="126999"/>
                  </a:lnTo>
                  <a:lnTo>
                    <a:pt x="71116" y="124459"/>
                  </a:lnTo>
                  <a:lnTo>
                    <a:pt x="68906" y="124459"/>
                  </a:lnTo>
                  <a:lnTo>
                    <a:pt x="67029" y="123189"/>
                  </a:lnTo>
                  <a:lnTo>
                    <a:pt x="65374" y="123189"/>
                  </a:lnTo>
                  <a:lnTo>
                    <a:pt x="63597" y="121919"/>
                  </a:lnTo>
                  <a:lnTo>
                    <a:pt x="61536" y="120649"/>
                  </a:lnTo>
                  <a:lnTo>
                    <a:pt x="59363" y="120649"/>
                  </a:lnTo>
                  <a:lnTo>
                    <a:pt x="55831" y="118109"/>
                  </a:lnTo>
                  <a:lnTo>
                    <a:pt x="54432" y="118109"/>
                  </a:lnTo>
                  <a:lnTo>
                    <a:pt x="51153" y="116839"/>
                  </a:lnTo>
                  <a:lnTo>
                    <a:pt x="49300" y="115569"/>
                  </a:lnTo>
                  <a:lnTo>
                    <a:pt x="46355" y="114299"/>
                  </a:lnTo>
                  <a:lnTo>
                    <a:pt x="45249" y="113029"/>
                  </a:lnTo>
                  <a:lnTo>
                    <a:pt x="44022" y="113029"/>
                  </a:lnTo>
                  <a:lnTo>
                    <a:pt x="42556" y="111759"/>
                  </a:lnTo>
                  <a:lnTo>
                    <a:pt x="41010" y="110489"/>
                  </a:lnTo>
                  <a:lnTo>
                    <a:pt x="38665" y="109219"/>
                  </a:lnTo>
                  <a:lnTo>
                    <a:pt x="37825" y="107949"/>
                  </a:lnTo>
                  <a:lnTo>
                    <a:pt x="35759" y="106679"/>
                  </a:lnTo>
                  <a:lnTo>
                    <a:pt x="34533" y="105409"/>
                  </a:lnTo>
                  <a:lnTo>
                    <a:pt x="32800" y="104139"/>
                  </a:lnTo>
                  <a:lnTo>
                    <a:pt x="32254" y="104139"/>
                  </a:lnTo>
                  <a:lnTo>
                    <a:pt x="30814" y="101599"/>
                  </a:lnTo>
                  <a:lnTo>
                    <a:pt x="29948" y="101599"/>
                  </a:lnTo>
                  <a:lnTo>
                    <a:pt x="28855" y="99059"/>
                  </a:lnTo>
                  <a:lnTo>
                    <a:pt x="28602" y="99059"/>
                  </a:lnTo>
                  <a:lnTo>
                    <a:pt x="27802" y="97789"/>
                  </a:lnTo>
                  <a:lnTo>
                    <a:pt x="27269" y="96519"/>
                  </a:lnTo>
                  <a:lnTo>
                    <a:pt x="27042" y="95249"/>
                  </a:lnTo>
                  <a:lnTo>
                    <a:pt x="26683" y="92709"/>
                  </a:lnTo>
                  <a:lnTo>
                    <a:pt x="38807" y="77469"/>
                  </a:lnTo>
                  <a:lnTo>
                    <a:pt x="71240" y="59689"/>
                  </a:lnTo>
                  <a:lnTo>
                    <a:pt x="121352" y="43179"/>
                  </a:lnTo>
                  <a:lnTo>
                    <a:pt x="186518" y="30479"/>
                  </a:lnTo>
                  <a:lnTo>
                    <a:pt x="264108" y="26669"/>
                  </a:lnTo>
                  <a:lnTo>
                    <a:pt x="445999" y="26670"/>
                  </a:lnTo>
                  <a:lnTo>
                    <a:pt x="443032" y="25400"/>
                  </a:lnTo>
                  <a:lnTo>
                    <a:pt x="388119" y="11430"/>
                  </a:lnTo>
                  <a:lnTo>
                    <a:pt x="327057" y="2540"/>
                  </a:lnTo>
                  <a:lnTo>
                    <a:pt x="264108" y="0"/>
                  </a:lnTo>
                  <a:close/>
                </a:path>
                <a:path w="562609" h="585470">
                  <a:moveTo>
                    <a:pt x="343234" y="262890"/>
                  </a:moveTo>
                  <a:lnTo>
                    <a:pt x="280269" y="262890"/>
                  </a:lnTo>
                  <a:lnTo>
                    <a:pt x="325856" y="284480"/>
                  </a:lnTo>
                  <a:lnTo>
                    <a:pt x="374404" y="306070"/>
                  </a:lnTo>
                  <a:lnTo>
                    <a:pt x="422916" y="325120"/>
                  </a:lnTo>
                  <a:lnTo>
                    <a:pt x="468396" y="340360"/>
                  </a:lnTo>
                  <a:lnTo>
                    <a:pt x="444806" y="515620"/>
                  </a:lnTo>
                  <a:lnTo>
                    <a:pt x="444717" y="516890"/>
                  </a:lnTo>
                  <a:lnTo>
                    <a:pt x="444684" y="518160"/>
                  </a:lnTo>
                  <a:lnTo>
                    <a:pt x="443548" y="520700"/>
                  </a:lnTo>
                  <a:lnTo>
                    <a:pt x="439374" y="524510"/>
                  </a:lnTo>
                  <a:lnTo>
                    <a:pt x="431011" y="529590"/>
                  </a:lnTo>
                  <a:lnTo>
                    <a:pt x="417305" y="535940"/>
                  </a:lnTo>
                  <a:lnTo>
                    <a:pt x="409494" y="539750"/>
                  </a:lnTo>
                  <a:lnTo>
                    <a:pt x="355321" y="552450"/>
                  </a:lnTo>
                  <a:lnTo>
                    <a:pt x="295494" y="558800"/>
                  </a:lnTo>
                  <a:lnTo>
                    <a:pt x="432521" y="558800"/>
                  </a:lnTo>
                  <a:lnTo>
                    <a:pt x="468217" y="530860"/>
                  </a:lnTo>
                  <a:lnTo>
                    <a:pt x="494409" y="346710"/>
                  </a:lnTo>
                  <a:lnTo>
                    <a:pt x="551023" y="346710"/>
                  </a:lnTo>
                  <a:lnTo>
                    <a:pt x="555740" y="341630"/>
                  </a:lnTo>
                  <a:lnTo>
                    <a:pt x="560383" y="336550"/>
                  </a:lnTo>
                  <a:lnTo>
                    <a:pt x="562227" y="330200"/>
                  </a:lnTo>
                  <a:lnTo>
                    <a:pt x="561566" y="326390"/>
                  </a:lnTo>
                  <a:lnTo>
                    <a:pt x="527920" y="326390"/>
                  </a:lnTo>
                  <a:lnTo>
                    <a:pt x="519854" y="325120"/>
                  </a:lnTo>
                  <a:lnTo>
                    <a:pt x="509773" y="323850"/>
                  </a:lnTo>
                  <a:lnTo>
                    <a:pt x="497863" y="321310"/>
                  </a:lnTo>
                  <a:lnTo>
                    <a:pt x="498905" y="313690"/>
                  </a:lnTo>
                  <a:lnTo>
                    <a:pt x="471995" y="313690"/>
                  </a:lnTo>
                  <a:lnTo>
                    <a:pt x="432501" y="299720"/>
                  </a:lnTo>
                  <a:lnTo>
                    <a:pt x="387866" y="281940"/>
                  </a:lnTo>
                  <a:lnTo>
                    <a:pt x="343234" y="262890"/>
                  </a:lnTo>
                  <a:close/>
                </a:path>
                <a:path w="562609" h="585470">
                  <a:moveTo>
                    <a:pt x="240551" y="396239"/>
                  </a:moveTo>
                  <a:lnTo>
                    <a:pt x="133881" y="396239"/>
                  </a:lnTo>
                  <a:lnTo>
                    <a:pt x="127928" y="402589"/>
                  </a:lnTo>
                  <a:lnTo>
                    <a:pt x="127928" y="510539"/>
                  </a:lnTo>
                  <a:lnTo>
                    <a:pt x="133882" y="515619"/>
                  </a:lnTo>
                  <a:lnTo>
                    <a:pt x="240551" y="515619"/>
                  </a:lnTo>
                  <a:lnTo>
                    <a:pt x="246516" y="510539"/>
                  </a:lnTo>
                  <a:lnTo>
                    <a:pt x="246516" y="488949"/>
                  </a:lnTo>
                  <a:lnTo>
                    <a:pt x="154596" y="488949"/>
                  </a:lnTo>
                  <a:lnTo>
                    <a:pt x="154596" y="422909"/>
                  </a:lnTo>
                  <a:lnTo>
                    <a:pt x="246516" y="422909"/>
                  </a:lnTo>
                  <a:lnTo>
                    <a:pt x="246516" y="402589"/>
                  </a:lnTo>
                  <a:lnTo>
                    <a:pt x="240551" y="396239"/>
                  </a:lnTo>
                  <a:close/>
                </a:path>
                <a:path w="562609" h="585470">
                  <a:moveTo>
                    <a:pt x="246516" y="422909"/>
                  </a:moveTo>
                  <a:lnTo>
                    <a:pt x="219859" y="422909"/>
                  </a:lnTo>
                  <a:lnTo>
                    <a:pt x="219859" y="488949"/>
                  </a:lnTo>
                  <a:lnTo>
                    <a:pt x="246516" y="488949"/>
                  </a:lnTo>
                  <a:lnTo>
                    <a:pt x="246516" y="422909"/>
                  </a:lnTo>
                  <a:close/>
                </a:path>
                <a:path w="562609" h="585470">
                  <a:moveTo>
                    <a:pt x="355140" y="337820"/>
                  </a:moveTo>
                  <a:lnTo>
                    <a:pt x="329611" y="342900"/>
                  </a:lnTo>
                  <a:lnTo>
                    <a:pt x="308740" y="356870"/>
                  </a:lnTo>
                  <a:lnTo>
                    <a:pt x="294656" y="378460"/>
                  </a:lnTo>
                  <a:lnTo>
                    <a:pt x="289488" y="403860"/>
                  </a:lnTo>
                  <a:lnTo>
                    <a:pt x="294656" y="429260"/>
                  </a:lnTo>
                  <a:lnTo>
                    <a:pt x="308740" y="450850"/>
                  </a:lnTo>
                  <a:lnTo>
                    <a:pt x="329611" y="464820"/>
                  </a:lnTo>
                  <a:lnTo>
                    <a:pt x="355140" y="469900"/>
                  </a:lnTo>
                  <a:lnTo>
                    <a:pt x="380669" y="464820"/>
                  </a:lnTo>
                  <a:lnTo>
                    <a:pt x="401540" y="450850"/>
                  </a:lnTo>
                  <a:lnTo>
                    <a:pt x="406511" y="443230"/>
                  </a:lnTo>
                  <a:lnTo>
                    <a:pt x="355140" y="443230"/>
                  </a:lnTo>
                  <a:lnTo>
                    <a:pt x="339980" y="440690"/>
                  </a:lnTo>
                  <a:lnTo>
                    <a:pt x="327583" y="431800"/>
                  </a:lnTo>
                  <a:lnTo>
                    <a:pt x="319215" y="419100"/>
                  </a:lnTo>
                  <a:lnTo>
                    <a:pt x="316144" y="403860"/>
                  </a:lnTo>
                  <a:lnTo>
                    <a:pt x="319215" y="388620"/>
                  </a:lnTo>
                  <a:lnTo>
                    <a:pt x="327583" y="375920"/>
                  </a:lnTo>
                  <a:lnTo>
                    <a:pt x="339980" y="367030"/>
                  </a:lnTo>
                  <a:lnTo>
                    <a:pt x="355140" y="364490"/>
                  </a:lnTo>
                  <a:lnTo>
                    <a:pt x="406511" y="364490"/>
                  </a:lnTo>
                  <a:lnTo>
                    <a:pt x="401540" y="356870"/>
                  </a:lnTo>
                  <a:lnTo>
                    <a:pt x="380669" y="342900"/>
                  </a:lnTo>
                  <a:lnTo>
                    <a:pt x="355140" y="337820"/>
                  </a:lnTo>
                  <a:close/>
                </a:path>
                <a:path w="562609" h="585470">
                  <a:moveTo>
                    <a:pt x="406511" y="364490"/>
                  </a:moveTo>
                  <a:lnTo>
                    <a:pt x="355140" y="364490"/>
                  </a:lnTo>
                  <a:lnTo>
                    <a:pt x="370305" y="367030"/>
                  </a:lnTo>
                  <a:lnTo>
                    <a:pt x="382702" y="375920"/>
                  </a:lnTo>
                  <a:lnTo>
                    <a:pt x="391067" y="388620"/>
                  </a:lnTo>
                  <a:lnTo>
                    <a:pt x="394136" y="403860"/>
                  </a:lnTo>
                  <a:lnTo>
                    <a:pt x="391067" y="419100"/>
                  </a:lnTo>
                  <a:lnTo>
                    <a:pt x="382702" y="431800"/>
                  </a:lnTo>
                  <a:lnTo>
                    <a:pt x="370305" y="440690"/>
                  </a:lnTo>
                  <a:lnTo>
                    <a:pt x="355140" y="443230"/>
                  </a:lnTo>
                  <a:lnTo>
                    <a:pt x="406511" y="443230"/>
                  </a:lnTo>
                  <a:lnTo>
                    <a:pt x="415625" y="429260"/>
                  </a:lnTo>
                  <a:lnTo>
                    <a:pt x="420793" y="403860"/>
                  </a:lnTo>
                  <a:lnTo>
                    <a:pt x="415625" y="378460"/>
                  </a:lnTo>
                  <a:lnTo>
                    <a:pt x="406511" y="364490"/>
                  </a:lnTo>
                  <a:close/>
                </a:path>
                <a:path w="562609" h="585470">
                  <a:moveTo>
                    <a:pt x="163263" y="229869"/>
                  </a:moveTo>
                  <a:lnTo>
                    <a:pt x="156759" y="231139"/>
                  </a:lnTo>
                  <a:lnTo>
                    <a:pt x="151830" y="234949"/>
                  </a:lnTo>
                  <a:lnTo>
                    <a:pt x="91220" y="336549"/>
                  </a:lnTo>
                  <a:lnTo>
                    <a:pt x="91153" y="341629"/>
                  </a:lnTo>
                  <a:lnTo>
                    <a:pt x="95896" y="350519"/>
                  </a:lnTo>
                  <a:lnTo>
                    <a:pt x="100317" y="353059"/>
                  </a:lnTo>
                  <a:lnTo>
                    <a:pt x="226223" y="353059"/>
                  </a:lnTo>
                  <a:lnTo>
                    <a:pt x="230644" y="350519"/>
                  </a:lnTo>
                  <a:lnTo>
                    <a:pt x="233021" y="345439"/>
                  </a:lnTo>
                  <a:lnTo>
                    <a:pt x="235387" y="341629"/>
                  </a:lnTo>
                  <a:lnTo>
                    <a:pt x="235320" y="336549"/>
                  </a:lnTo>
                  <a:lnTo>
                    <a:pt x="229257" y="326389"/>
                  </a:lnTo>
                  <a:lnTo>
                    <a:pt x="128672" y="326389"/>
                  </a:lnTo>
                  <a:lnTo>
                    <a:pt x="163270" y="267969"/>
                  </a:lnTo>
                  <a:lnTo>
                    <a:pt x="194393" y="267969"/>
                  </a:lnTo>
                  <a:lnTo>
                    <a:pt x="174688" y="234949"/>
                  </a:lnTo>
                  <a:lnTo>
                    <a:pt x="169765" y="231139"/>
                  </a:lnTo>
                  <a:lnTo>
                    <a:pt x="163263" y="229869"/>
                  </a:lnTo>
                  <a:close/>
                </a:path>
                <a:path w="562609" h="585470">
                  <a:moveTo>
                    <a:pt x="551023" y="346710"/>
                  </a:moveTo>
                  <a:lnTo>
                    <a:pt x="494409" y="346710"/>
                  </a:lnTo>
                  <a:lnTo>
                    <a:pt x="503639" y="347980"/>
                  </a:lnTo>
                  <a:lnTo>
                    <a:pt x="512370" y="350520"/>
                  </a:lnTo>
                  <a:lnTo>
                    <a:pt x="537062" y="350520"/>
                  </a:lnTo>
                  <a:lnTo>
                    <a:pt x="544760" y="349250"/>
                  </a:lnTo>
                  <a:lnTo>
                    <a:pt x="551023" y="346710"/>
                  </a:lnTo>
                  <a:close/>
                </a:path>
                <a:path w="562609" h="585470">
                  <a:moveTo>
                    <a:pt x="194393" y="267969"/>
                  </a:moveTo>
                  <a:lnTo>
                    <a:pt x="163270" y="267969"/>
                  </a:lnTo>
                  <a:lnTo>
                    <a:pt x="197868" y="326389"/>
                  </a:lnTo>
                  <a:lnTo>
                    <a:pt x="229257" y="326389"/>
                  </a:lnTo>
                  <a:lnTo>
                    <a:pt x="194393" y="267969"/>
                  </a:lnTo>
                  <a:close/>
                </a:path>
                <a:path w="562609" h="585470">
                  <a:moveTo>
                    <a:pt x="546242" y="299720"/>
                  </a:moveTo>
                  <a:lnTo>
                    <a:pt x="500817" y="299720"/>
                  </a:lnTo>
                  <a:lnTo>
                    <a:pt x="515560" y="308610"/>
                  </a:lnTo>
                  <a:lnTo>
                    <a:pt x="525284" y="316230"/>
                  </a:lnTo>
                  <a:lnTo>
                    <a:pt x="531016" y="321310"/>
                  </a:lnTo>
                  <a:lnTo>
                    <a:pt x="533782" y="325120"/>
                  </a:lnTo>
                  <a:lnTo>
                    <a:pt x="527920" y="326390"/>
                  </a:lnTo>
                  <a:lnTo>
                    <a:pt x="561566" y="326390"/>
                  </a:lnTo>
                  <a:lnTo>
                    <a:pt x="560905" y="322580"/>
                  </a:lnTo>
                  <a:lnTo>
                    <a:pt x="555962" y="311150"/>
                  </a:lnTo>
                  <a:lnTo>
                    <a:pt x="546242" y="299720"/>
                  </a:lnTo>
                  <a:close/>
                </a:path>
                <a:path w="562609" h="585470">
                  <a:moveTo>
                    <a:pt x="522530" y="137160"/>
                  </a:moveTo>
                  <a:lnTo>
                    <a:pt x="495741" y="137160"/>
                  </a:lnTo>
                  <a:lnTo>
                    <a:pt x="471995" y="313690"/>
                  </a:lnTo>
                  <a:lnTo>
                    <a:pt x="498905" y="313690"/>
                  </a:lnTo>
                  <a:lnTo>
                    <a:pt x="500817" y="299720"/>
                  </a:lnTo>
                  <a:lnTo>
                    <a:pt x="546242" y="299720"/>
                  </a:lnTo>
                  <a:lnTo>
                    <a:pt x="545163" y="298450"/>
                  </a:lnTo>
                  <a:lnTo>
                    <a:pt x="528175" y="284480"/>
                  </a:lnTo>
                  <a:lnTo>
                    <a:pt x="504671" y="270510"/>
                  </a:lnTo>
                  <a:lnTo>
                    <a:pt x="522530" y="137160"/>
                  </a:lnTo>
                  <a:close/>
                </a:path>
                <a:path w="562609" h="585470">
                  <a:moveTo>
                    <a:pt x="264120" y="212089"/>
                  </a:moveTo>
                  <a:lnTo>
                    <a:pt x="253292" y="214629"/>
                  </a:lnTo>
                  <a:lnTo>
                    <a:pt x="244436" y="220979"/>
                  </a:lnTo>
                  <a:lnTo>
                    <a:pt x="238458" y="229869"/>
                  </a:lnTo>
                  <a:lnTo>
                    <a:pt x="236264" y="240029"/>
                  </a:lnTo>
                  <a:lnTo>
                    <a:pt x="238458" y="251459"/>
                  </a:lnTo>
                  <a:lnTo>
                    <a:pt x="244436" y="260349"/>
                  </a:lnTo>
                  <a:lnTo>
                    <a:pt x="253292" y="266699"/>
                  </a:lnTo>
                  <a:lnTo>
                    <a:pt x="264120" y="267969"/>
                  </a:lnTo>
                  <a:lnTo>
                    <a:pt x="270151" y="267970"/>
                  </a:lnTo>
                  <a:lnTo>
                    <a:pt x="275704" y="266700"/>
                  </a:lnTo>
                  <a:lnTo>
                    <a:pt x="280269" y="262890"/>
                  </a:lnTo>
                  <a:lnTo>
                    <a:pt x="343234" y="262890"/>
                  </a:lnTo>
                  <a:lnTo>
                    <a:pt x="340258" y="261620"/>
                  </a:lnTo>
                  <a:lnTo>
                    <a:pt x="297222" y="241300"/>
                  </a:lnTo>
                  <a:lnTo>
                    <a:pt x="262920" y="241299"/>
                  </a:lnTo>
                  <a:lnTo>
                    <a:pt x="262920" y="240029"/>
                  </a:lnTo>
                  <a:lnTo>
                    <a:pt x="294532" y="240030"/>
                  </a:lnTo>
                  <a:lnTo>
                    <a:pt x="291842" y="238760"/>
                  </a:lnTo>
                  <a:lnTo>
                    <a:pt x="289287" y="228600"/>
                  </a:lnTo>
                  <a:lnTo>
                    <a:pt x="283283" y="220980"/>
                  </a:lnTo>
                  <a:lnTo>
                    <a:pt x="274629" y="214630"/>
                  </a:lnTo>
                  <a:lnTo>
                    <a:pt x="264120" y="212089"/>
                  </a:lnTo>
                  <a:close/>
                </a:path>
                <a:path w="562609" h="585470">
                  <a:moveTo>
                    <a:pt x="294532" y="240030"/>
                  </a:moveTo>
                  <a:lnTo>
                    <a:pt x="264620" y="240029"/>
                  </a:lnTo>
                  <a:lnTo>
                    <a:pt x="263698" y="241299"/>
                  </a:lnTo>
                  <a:lnTo>
                    <a:pt x="297222" y="241300"/>
                  </a:lnTo>
                  <a:lnTo>
                    <a:pt x="294532" y="240030"/>
                  </a:lnTo>
                  <a:close/>
                </a:path>
                <a:path w="562609" h="585470">
                  <a:moveTo>
                    <a:pt x="300739" y="177800"/>
                  </a:moveTo>
                  <a:lnTo>
                    <a:pt x="227501" y="177799"/>
                  </a:lnTo>
                  <a:lnTo>
                    <a:pt x="232621" y="179069"/>
                  </a:lnTo>
                  <a:lnTo>
                    <a:pt x="295607" y="179070"/>
                  </a:lnTo>
                  <a:lnTo>
                    <a:pt x="300739" y="177800"/>
                  </a:lnTo>
                  <a:close/>
                </a:path>
                <a:path w="562609" h="585470">
                  <a:moveTo>
                    <a:pt x="339813" y="175260"/>
                  </a:moveTo>
                  <a:lnTo>
                    <a:pt x="188371" y="175259"/>
                  </a:lnTo>
                  <a:lnTo>
                    <a:pt x="196501" y="176529"/>
                  </a:lnTo>
                  <a:lnTo>
                    <a:pt x="203188" y="176529"/>
                  </a:lnTo>
                  <a:lnTo>
                    <a:pt x="209930" y="177799"/>
                  </a:lnTo>
                  <a:lnTo>
                    <a:pt x="318288" y="177800"/>
                  </a:lnTo>
                  <a:lnTo>
                    <a:pt x="325052" y="176530"/>
                  </a:lnTo>
                  <a:lnTo>
                    <a:pt x="339813" y="175260"/>
                  </a:lnTo>
                  <a:close/>
                </a:path>
                <a:path w="562609" h="585470">
                  <a:moveTo>
                    <a:pt x="362604" y="172720"/>
                  </a:moveTo>
                  <a:lnTo>
                    <a:pt x="165624" y="172719"/>
                  </a:lnTo>
                  <a:lnTo>
                    <a:pt x="174510" y="173989"/>
                  </a:lnTo>
                  <a:lnTo>
                    <a:pt x="182396" y="175259"/>
                  </a:lnTo>
                  <a:lnTo>
                    <a:pt x="345821" y="175260"/>
                  </a:lnTo>
                  <a:lnTo>
                    <a:pt x="353741" y="173990"/>
                  </a:lnTo>
                  <a:lnTo>
                    <a:pt x="362604" y="172720"/>
                  </a:lnTo>
                  <a:close/>
                </a:path>
                <a:path w="562609" h="585470">
                  <a:moveTo>
                    <a:pt x="374144" y="171450"/>
                  </a:moveTo>
                  <a:lnTo>
                    <a:pt x="154129" y="171449"/>
                  </a:lnTo>
                  <a:lnTo>
                    <a:pt x="160726" y="172719"/>
                  </a:lnTo>
                  <a:lnTo>
                    <a:pt x="367569" y="172720"/>
                  </a:lnTo>
                  <a:lnTo>
                    <a:pt x="374144" y="171450"/>
                  </a:lnTo>
                  <a:close/>
                </a:path>
                <a:path w="562609" h="585470">
                  <a:moveTo>
                    <a:pt x="397290" y="167640"/>
                  </a:moveTo>
                  <a:lnTo>
                    <a:pt x="130927" y="167639"/>
                  </a:lnTo>
                  <a:lnTo>
                    <a:pt x="138080" y="168909"/>
                  </a:lnTo>
                  <a:lnTo>
                    <a:pt x="144344" y="170179"/>
                  </a:lnTo>
                  <a:lnTo>
                    <a:pt x="152396" y="171449"/>
                  </a:lnTo>
                  <a:lnTo>
                    <a:pt x="375843" y="171450"/>
                  </a:lnTo>
                  <a:lnTo>
                    <a:pt x="383896" y="170180"/>
                  </a:lnTo>
                  <a:lnTo>
                    <a:pt x="390182" y="168910"/>
                  </a:lnTo>
                  <a:lnTo>
                    <a:pt x="397290" y="167640"/>
                  </a:lnTo>
                  <a:close/>
                </a:path>
                <a:path w="562609" h="585470">
                  <a:moveTo>
                    <a:pt x="434321" y="160020"/>
                  </a:moveTo>
                  <a:lnTo>
                    <a:pt x="95374" y="160019"/>
                  </a:lnTo>
                  <a:lnTo>
                    <a:pt x="104015" y="162559"/>
                  </a:lnTo>
                  <a:lnTo>
                    <a:pt x="112012" y="163829"/>
                  </a:lnTo>
                  <a:lnTo>
                    <a:pt x="118765" y="165099"/>
                  </a:lnTo>
                  <a:lnTo>
                    <a:pt x="123807" y="166369"/>
                  </a:lnTo>
                  <a:lnTo>
                    <a:pt x="129949" y="167639"/>
                  </a:lnTo>
                  <a:lnTo>
                    <a:pt x="398201" y="167640"/>
                  </a:lnTo>
                  <a:lnTo>
                    <a:pt x="404365" y="166370"/>
                  </a:lnTo>
                  <a:lnTo>
                    <a:pt x="409463" y="165100"/>
                  </a:lnTo>
                  <a:lnTo>
                    <a:pt x="416250" y="163830"/>
                  </a:lnTo>
                  <a:lnTo>
                    <a:pt x="424236" y="162560"/>
                  </a:lnTo>
                  <a:lnTo>
                    <a:pt x="428656" y="161290"/>
                  </a:lnTo>
                  <a:lnTo>
                    <a:pt x="434321" y="160020"/>
                  </a:lnTo>
                  <a:close/>
                </a:path>
                <a:path w="562609" h="585470">
                  <a:moveTo>
                    <a:pt x="115977" y="137159"/>
                  </a:moveTo>
                  <a:lnTo>
                    <a:pt x="32520" y="137159"/>
                  </a:lnTo>
                  <a:lnTo>
                    <a:pt x="35786" y="138429"/>
                  </a:lnTo>
                  <a:lnTo>
                    <a:pt x="39318" y="139699"/>
                  </a:lnTo>
                  <a:lnTo>
                    <a:pt x="43916" y="142239"/>
                  </a:lnTo>
                  <a:lnTo>
                    <a:pt x="44942" y="143509"/>
                  </a:lnTo>
                  <a:lnTo>
                    <a:pt x="49207" y="144779"/>
                  </a:lnTo>
                  <a:lnTo>
                    <a:pt x="52646" y="146049"/>
                  </a:lnTo>
                  <a:lnTo>
                    <a:pt x="57657" y="148589"/>
                  </a:lnTo>
                  <a:lnTo>
                    <a:pt x="64319" y="151129"/>
                  </a:lnTo>
                  <a:lnTo>
                    <a:pt x="68184" y="152399"/>
                  </a:lnTo>
                  <a:lnTo>
                    <a:pt x="73249" y="153669"/>
                  </a:lnTo>
                  <a:lnTo>
                    <a:pt x="74282" y="154939"/>
                  </a:lnTo>
                  <a:lnTo>
                    <a:pt x="80457" y="156209"/>
                  </a:lnTo>
                  <a:lnTo>
                    <a:pt x="85722" y="157479"/>
                  </a:lnTo>
                  <a:lnTo>
                    <a:pt x="92542" y="160019"/>
                  </a:lnTo>
                  <a:lnTo>
                    <a:pt x="435709" y="160020"/>
                  </a:lnTo>
                  <a:lnTo>
                    <a:pt x="442506" y="157480"/>
                  </a:lnTo>
                  <a:lnTo>
                    <a:pt x="447815" y="156210"/>
                  </a:lnTo>
                  <a:lnTo>
                    <a:pt x="453957" y="154940"/>
                  </a:lnTo>
                  <a:lnTo>
                    <a:pt x="455957" y="153670"/>
                  </a:lnTo>
                  <a:lnTo>
                    <a:pt x="460011" y="152400"/>
                  </a:lnTo>
                  <a:lnTo>
                    <a:pt x="236108" y="152399"/>
                  </a:lnTo>
                  <a:lnTo>
                    <a:pt x="233432" y="151129"/>
                  </a:lnTo>
                  <a:lnTo>
                    <a:pt x="211673" y="151129"/>
                  </a:lnTo>
                  <a:lnTo>
                    <a:pt x="208730" y="149859"/>
                  </a:lnTo>
                  <a:lnTo>
                    <a:pt x="196368" y="149859"/>
                  </a:lnTo>
                  <a:lnTo>
                    <a:pt x="191881" y="148589"/>
                  </a:lnTo>
                  <a:lnTo>
                    <a:pt x="185639" y="148589"/>
                  </a:lnTo>
                  <a:lnTo>
                    <a:pt x="178375" y="147319"/>
                  </a:lnTo>
                  <a:lnTo>
                    <a:pt x="170156" y="147319"/>
                  </a:lnTo>
                  <a:lnTo>
                    <a:pt x="167113" y="146049"/>
                  </a:lnTo>
                  <a:lnTo>
                    <a:pt x="164247" y="146049"/>
                  </a:lnTo>
                  <a:lnTo>
                    <a:pt x="157383" y="144779"/>
                  </a:lnTo>
                  <a:lnTo>
                    <a:pt x="153429" y="144779"/>
                  </a:lnTo>
                  <a:lnTo>
                    <a:pt x="146787" y="143509"/>
                  </a:lnTo>
                  <a:lnTo>
                    <a:pt x="144055" y="143509"/>
                  </a:lnTo>
                  <a:lnTo>
                    <a:pt x="137680" y="142239"/>
                  </a:lnTo>
                  <a:lnTo>
                    <a:pt x="134037" y="140969"/>
                  </a:lnTo>
                  <a:lnTo>
                    <a:pt x="127772" y="139699"/>
                  </a:lnTo>
                  <a:lnTo>
                    <a:pt x="125140" y="139699"/>
                  </a:lnTo>
                  <a:lnTo>
                    <a:pt x="119231" y="138429"/>
                  </a:lnTo>
                  <a:lnTo>
                    <a:pt x="115977" y="137159"/>
                  </a:lnTo>
                  <a:close/>
                </a:path>
                <a:path w="562609" h="585470">
                  <a:moveTo>
                    <a:pt x="445999" y="26670"/>
                  </a:moveTo>
                  <a:lnTo>
                    <a:pt x="264108" y="26669"/>
                  </a:lnTo>
                  <a:lnTo>
                    <a:pt x="341716" y="30480"/>
                  </a:lnTo>
                  <a:lnTo>
                    <a:pt x="406893" y="43180"/>
                  </a:lnTo>
                  <a:lnTo>
                    <a:pt x="457011" y="59690"/>
                  </a:lnTo>
                  <a:lnTo>
                    <a:pt x="489442" y="77470"/>
                  </a:lnTo>
                  <a:lnTo>
                    <a:pt x="501561" y="92710"/>
                  </a:lnTo>
                  <a:lnTo>
                    <a:pt x="501217" y="95250"/>
                  </a:lnTo>
                  <a:lnTo>
                    <a:pt x="500961" y="96520"/>
                  </a:lnTo>
                  <a:lnTo>
                    <a:pt x="500450" y="97790"/>
                  </a:lnTo>
                  <a:lnTo>
                    <a:pt x="499651" y="99060"/>
                  </a:lnTo>
                  <a:lnTo>
                    <a:pt x="499395" y="99060"/>
                  </a:lnTo>
                  <a:lnTo>
                    <a:pt x="498318" y="101600"/>
                  </a:lnTo>
                  <a:lnTo>
                    <a:pt x="497452" y="101600"/>
                  </a:lnTo>
                  <a:lnTo>
                    <a:pt x="495985" y="104140"/>
                  </a:lnTo>
                  <a:lnTo>
                    <a:pt x="495452" y="104140"/>
                  </a:lnTo>
                  <a:lnTo>
                    <a:pt x="493720" y="105410"/>
                  </a:lnTo>
                  <a:lnTo>
                    <a:pt x="492520" y="106680"/>
                  </a:lnTo>
                  <a:lnTo>
                    <a:pt x="490421" y="107950"/>
                  </a:lnTo>
                  <a:lnTo>
                    <a:pt x="489599" y="109220"/>
                  </a:lnTo>
                  <a:lnTo>
                    <a:pt x="487256" y="110490"/>
                  </a:lnTo>
                  <a:lnTo>
                    <a:pt x="485734" y="111760"/>
                  </a:lnTo>
                  <a:lnTo>
                    <a:pt x="483035" y="113030"/>
                  </a:lnTo>
                  <a:lnTo>
                    <a:pt x="481902" y="114300"/>
                  </a:lnTo>
                  <a:lnTo>
                    <a:pt x="478970" y="115570"/>
                  </a:lnTo>
                  <a:lnTo>
                    <a:pt x="475427" y="116840"/>
                  </a:lnTo>
                  <a:lnTo>
                    <a:pt x="473883" y="118110"/>
                  </a:lnTo>
                  <a:lnTo>
                    <a:pt x="472461" y="118110"/>
                  </a:lnTo>
                  <a:lnTo>
                    <a:pt x="468929" y="120650"/>
                  </a:lnTo>
                  <a:lnTo>
                    <a:pt x="466830" y="120650"/>
                  </a:lnTo>
                  <a:lnTo>
                    <a:pt x="463009" y="123190"/>
                  </a:lnTo>
                  <a:lnTo>
                    <a:pt x="461277" y="123190"/>
                  </a:lnTo>
                  <a:lnTo>
                    <a:pt x="457167" y="124460"/>
                  </a:lnTo>
                  <a:lnTo>
                    <a:pt x="450403" y="127000"/>
                  </a:lnTo>
                  <a:lnTo>
                    <a:pt x="448415" y="128270"/>
                  </a:lnTo>
                  <a:lnTo>
                    <a:pt x="443806" y="129540"/>
                  </a:lnTo>
                  <a:lnTo>
                    <a:pt x="441173" y="129540"/>
                  </a:lnTo>
                  <a:lnTo>
                    <a:pt x="438641" y="130810"/>
                  </a:lnTo>
                  <a:lnTo>
                    <a:pt x="436253" y="132080"/>
                  </a:lnTo>
                  <a:lnTo>
                    <a:pt x="433987" y="132080"/>
                  </a:lnTo>
                  <a:lnTo>
                    <a:pt x="428856" y="133350"/>
                  </a:lnTo>
                  <a:lnTo>
                    <a:pt x="426013" y="134620"/>
                  </a:lnTo>
                  <a:lnTo>
                    <a:pt x="420592" y="135890"/>
                  </a:lnTo>
                  <a:lnTo>
                    <a:pt x="418038" y="135890"/>
                  </a:lnTo>
                  <a:lnTo>
                    <a:pt x="412385" y="137160"/>
                  </a:lnTo>
                  <a:lnTo>
                    <a:pt x="406298" y="138430"/>
                  </a:lnTo>
                  <a:lnTo>
                    <a:pt x="403388" y="139700"/>
                  </a:lnTo>
                  <a:lnTo>
                    <a:pt x="400589" y="139700"/>
                  </a:lnTo>
                  <a:lnTo>
                    <a:pt x="394358" y="140970"/>
                  </a:lnTo>
                  <a:lnTo>
                    <a:pt x="390926" y="142240"/>
                  </a:lnTo>
                  <a:lnTo>
                    <a:pt x="384540" y="143510"/>
                  </a:lnTo>
                  <a:lnTo>
                    <a:pt x="381608" y="143510"/>
                  </a:lnTo>
                  <a:lnTo>
                    <a:pt x="374943" y="144780"/>
                  </a:lnTo>
                  <a:lnTo>
                    <a:pt x="371200" y="144780"/>
                  </a:lnTo>
                  <a:lnTo>
                    <a:pt x="364370" y="146050"/>
                  </a:lnTo>
                  <a:lnTo>
                    <a:pt x="361304" y="146050"/>
                  </a:lnTo>
                  <a:lnTo>
                    <a:pt x="354240" y="147320"/>
                  </a:lnTo>
                  <a:lnTo>
                    <a:pt x="350209" y="147320"/>
                  </a:lnTo>
                  <a:lnTo>
                    <a:pt x="342945" y="148590"/>
                  </a:lnTo>
                  <a:lnTo>
                    <a:pt x="339735" y="148590"/>
                  </a:lnTo>
                  <a:lnTo>
                    <a:pt x="332005" y="149860"/>
                  </a:lnTo>
                  <a:lnTo>
                    <a:pt x="319809" y="149860"/>
                  </a:lnTo>
                  <a:lnTo>
                    <a:pt x="316688" y="151130"/>
                  </a:lnTo>
                  <a:lnTo>
                    <a:pt x="294963" y="151130"/>
                  </a:lnTo>
                  <a:lnTo>
                    <a:pt x="292209" y="152400"/>
                  </a:lnTo>
                  <a:lnTo>
                    <a:pt x="460011" y="152400"/>
                  </a:lnTo>
                  <a:lnTo>
                    <a:pt x="463942" y="151130"/>
                  </a:lnTo>
                  <a:lnTo>
                    <a:pt x="469163" y="148590"/>
                  </a:lnTo>
                  <a:lnTo>
                    <a:pt x="475605" y="146050"/>
                  </a:lnTo>
                  <a:lnTo>
                    <a:pt x="479092" y="144780"/>
                  </a:lnTo>
                  <a:lnTo>
                    <a:pt x="483346" y="143510"/>
                  </a:lnTo>
                  <a:lnTo>
                    <a:pt x="484334" y="142240"/>
                  </a:lnTo>
                  <a:lnTo>
                    <a:pt x="488933" y="139700"/>
                  </a:lnTo>
                  <a:lnTo>
                    <a:pt x="492465" y="138430"/>
                  </a:lnTo>
                  <a:lnTo>
                    <a:pt x="495741" y="137160"/>
                  </a:lnTo>
                  <a:lnTo>
                    <a:pt x="522530" y="137160"/>
                  </a:lnTo>
                  <a:lnTo>
                    <a:pt x="527462" y="100330"/>
                  </a:lnTo>
                  <a:lnTo>
                    <a:pt x="528206" y="95250"/>
                  </a:lnTo>
                  <a:lnTo>
                    <a:pt x="528251" y="93980"/>
                  </a:lnTo>
                  <a:lnTo>
                    <a:pt x="517361" y="67310"/>
                  </a:lnTo>
                  <a:lnTo>
                    <a:pt x="487534" y="44450"/>
                  </a:lnTo>
                  <a:lnTo>
                    <a:pt x="445999" y="2667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38350" y="2626233"/>
              <a:ext cx="1880870" cy="584200"/>
            </a:xfrm>
            <a:custGeom>
              <a:avLst/>
              <a:gdLst/>
              <a:ahLst/>
              <a:cxnLst/>
              <a:rect l="l" t="t" r="r" b="b"/>
              <a:pathLst>
                <a:path w="1880870" h="584200">
                  <a:moveTo>
                    <a:pt x="1851584" y="528764"/>
                  </a:moveTo>
                  <a:lnTo>
                    <a:pt x="1805051" y="569467"/>
                  </a:lnTo>
                  <a:lnTo>
                    <a:pt x="1804542" y="575563"/>
                  </a:lnTo>
                  <a:lnTo>
                    <a:pt x="1808099" y="579501"/>
                  </a:lnTo>
                  <a:lnTo>
                    <a:pt x="1811527" y="583438"/>
                  </a:lnTo>
                  <a:lnTo>
                    <a:pt x="1817497" y="583818"/>
                  </a:lnTo>
                  <a:lnTo>
                    <a:pt x="1821561" y="580389"/>
                  </a:lnTo>
                  <a:lnTo>
                    <a:pt x="1869603" y="538352"/>
                  </a:lnTo>
                  <a:lnTo>
                    <a:pt x="1866011" y="538352"/>
                  </a:lnTo>
                  <a:lnTo>
                    <a:pt x="1866011" y="535939"/>
                  </a:lnTo>
                  <a:lnTo>
                    <a:pt x="1859788" y="535939"/>
                  </a:lnTo>
                  <a:lnTo>
                    <a:pt x="1851584" y="528764"/>
                  </a:lnTo>
                  <a:close/>
                </a:path>
                <a:path w="1880870" h="584200">
                  <a:moveTo>
                    <a:pt x="949832" y="9525"/>
                  </a:moveTo>
                  <a:lnTo>
                    <a:pt x="949832" y="538352"/>
                  </a:lnTo>
                  <a:lnTo>
                    <a:pt x="1840622" y="538352"/>
                  </a:lnTo>
                  <a:lnTo>
                    <a:pt x="1851512" y="528827"/>
                  </a:lnTo>
                  <a:lnTo>
                    <a:pt x="968882" y="528827"/>
                  </a:lnTo>
                  <a:lnTo>
                    <a:pt x="959357" y="519302"/>
                  </a:lnTo>
                  <a:lnTo>
                    <a:pt x="968882" y="519302"/>
                  </a:lnTo>
                  <a:lnTo>
                    <a:pt x="968882" y="19050"/>
                  </a:lnTo>
                  <a:lnTo>
                    <a:pt x="959357" y="19050"/>
                  </a:lnTo>
                  <a:lnTo>
                    <a:pt x="949832" y="9525"/>
                  </a:lnTo>
                  <a:close/>
                </a:path>
                <a:path w="1880870" h="584200">
                  <a:moveTo>
                    <a:pt x="1869630" y="519302"/>
                  </a:moveTo>
                  <a:lnTo>
                    <a:pt x="1866011" y="519302"/>
                  </a:lnTo>
                  <a:lnTo>
                    <a:pt x="1866011" y="538352"/>
                  </a:lnTo>
                  <a:lnTo>
                    <a:pt x="1869603" y="538352"/>
                  </a:lnTo>
                  <a:lnTo>
                    <a:pt x="1880489" y="528827"/>
                  </a:lnTo>
                  <a:lnTo>
                    <a:pt x="1869630" y="519302"/>
                  </a:lnTo>
                  <a:close/>
                </a:path>
                <a:path w="1880870" h="584200">
                  <a:moveTo>
                    <a:pt x="1859788" y="521588"/>
                  </a:moveTo>
                  <a:lnTo>
                    <a:pt x="1851584" y="528764"/>
                  </a:lnTo>
                  <a:lnTo>
                    <a:pt x="1859788" y="535939"/>
                  </a:lnTo>
                  <a:lnTo>
                    <a:pt x="1859788" y="521588"/>
                  </a:lnTo>
                  <a:close/>
                </a:path>
                <a:path w="1880870" h="584200">
                  <a:moveTo>
                    <a:pt x="1866011" y="521588"/>
                  </a:moveTo>
                  <a:lnTo>
                    <a:pt x="1859788" y="521588"/>
                  </a:lnTo>
                  <a:lnTo>
                    <a:pt x="1859788" y="535939"/>
                  </a:lnTo>
                  <a:lnTo>
                    <a:pt x="1866011" y="535939"/>
                  </a:lnTo>
                  <a:lnTo>
                    <a:pt x="1866011" y="521588"/>
                  </a:lnTo>
                  <a:close/>
                </a:path>
                <a:path w="1880870" h="584200">
                  <a:moveTo>
                    <a:pt x="968882" y="519302"/>
                  </a:moveTo>
                  <a:lnTo>
                    <a:pt x="959357" y="519302"/>
                  </a:lnTo>
                  <a:lnTo>
                    <a:pt x="968882" y="528827"/>
                  </a:lnTo>
                  <a:lnTo>
                    <a:pt x="968882" y="519302"/>
                  </a:lnTo>
                  <a:close/>
                </a:path>
                <a:path w="1880870" h="584200">
                  <a:moveTo>
                    <a:pt x="1840767" y="519302"/>
                  </a:moveTo>
                  <a:lnTo>
                    <a:pt x="968882" y="519302"/>
                  </a:lnTo>
                  <a:lnTo>
                    <a:pt x="968882" y="528827"/>
                  </a:lnTo>
                  <a:lnTo>
                    <a:pt x="1851512" y="528827"/>
                  </a:lnTo>
                  <a:lnTo>
                    <a:pt x="1840767" y="519302"/>
                  </a:lnTo>
                  <a:close/>
                </a:path>
                <a:path w="1880870" h="584200">
                  <a:moveTo>
                    <a:pt x="1817497" y="473709"/>
                  </a:moveTo>
                  <a:lnTo>
                    <a:pt x="1811527" y="474090"/>
                  </a:lnTo>
                  <a:lnTo>
                    <a:pt x="1808099" y="478027"/>
                  </a:lnTo>
                  <a:lnTo>
                    <a:pt x="1804542" y="481964"/>
                  </a:lnTo>
                  <a:lnTo>
                    <a:pt x="1805051" y="488061"/>
                  </a:lnTo>
                  <a:lnTo>
                    <a:pt x="1851584" y="528764"/>
                  </a:lnTo>
                  <a:lnTo>
                    <a:pt x="1859788" y="521588"/>
                  </a:lnTo>
                  <a:lnTo>
                    <a:pt x="1866011" y="521588"/>
                  </a:lnTo>
                  <a:lnTo>
                    <a:pt x="1866011" y="519302"/>
                  </a:lnTo>
                  <a:lnTo>
                    <a:pt x="1869630" y="519302"/>
                  </a:lnTo>
                  <a:lnTo>
                    <a:pt x="1821561" y="477138"/>
                  </a:lnTo>
                  <a:lnTo>
                    <a:pt x="1817497" y="473709"/>
                  </a:lnTo>
                  <a:close/>
                </a:path>
                <a:path w="1880870" h="584200">
                  <a:moveTo>
                    <a:pt x="96888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49832" y="19050"/>
                  </a:lnTo>
                  <a:lnTo>
                    <a:pt x="949832" y="9525"/>
                  </a:lnTo>
                  <a:lnTo>
                    <a:pt x="968882" y="9525"/>
                  </a:lnTo>
                  <a:lnTo>
                    <a:pt x="968882" y="0"/>
                  </a:lnTo>
                  <a:close/>
                </a:path>
                <a:path w="1880870" h="584200">
                  <a:moveTo>
                    <a:pt x="968882" y="9525"/>
                  </a:moveTo>
                  <a:lnTo>
                    <a:pt x="949832" y="9525"/>
                  </a:lnTo>
                  <a:lnTo>
                    <a:pt x="959357" y="19050"/>
                  </a:lnTo>
                  <a:lnTo>
                    <a:pt x="968882" y="19050"/>
                  </a:lnTo>
                  <a:lnTo>
                    <a:pt x="968882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36912" y="1661654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92481" y="1755050"/>
              <a:ext cx="259715" cy="176530"/>
            </a:xfrm>
            <a:custGeom>
              <a:avLst/>
              <a:gdLst/>
              <a:ahLst/>
              <a:cxnLst/>
              <a:rect l="l" t="t" r="r" b="b"/>
              <a:pathLst>
                <a:path w="259715" h="176530">
                  <a:moveTo>
                    <a:pt x="94651" y="0"/>
                  </a:moveTo>
                  <a:lnTo>
                    <a:pt x="58218" y="16173"/>
                  </a:lnTo>
                  <a:lnTo>
                    <a:pt x="36957" y="50239"/>
                  </a:lnTo>
                  <a:lnTo>
                    <a:pt x="33889" y="70210"/>
                  </a:lnTo>
                  <a:lnTo>
                    <a:pt x="33922" y="72798"/>
                  </a:lnTo>
                  <a:lnTo>
                    <a:pt x="34043" y="75021"/>
                  </a:lnTo>
                  <a:lnTo>
                    <a:pt x="23423" y="79892"/>
                  </a:lnTo>
                  <a:lnTo>
                    <a:pt x="12310" y="88902"/>
                  </a:lnTo>
                  <a:lnTo>
                    <a:pt x="3552" y="103252"/>
                  </a:lnTo>
                  <a:lnTo>
                    <a:pt x="0" y="124145"/>
                  </a:lnTo>
                  <a:lnTo>
                    <a:pt x="25" y="126515"/>
                  </a:lnTo>
                  <a:lnTo>
                    <a:pt x="16026" y="162155"/>
                  </a:lnTo>
                  <a:lnTo>
                    <a:pt x="213332" y="176173"/>
                  </a:lnTo>
                  <a:lnTo>
                    <a:pt x="220713" y="174730"/>
                  </a:lnTo>
                  <a:lnTo>
                    <a:pt x="236501" y="168051"/>
                  </a:lnTo>
                  <a:lnTo>
                    <a:pt x="237674" y="166891"/>
                  </a:lnTo>
                  <a:lnTo>
                    <a:pt x="212953" y="166891"/>
                  </a:lnTo>
                  <a:lnTo>
                    <a:pt x="50815" y="166720"/>
                  </a:lnTo>
                  <a:lnTo>
                    <a:pt x="13321" y="142989"/>
                  </a:lnTo>
                  <a:lnTo>
                    <a:pt x="9261" y="124145"/>
                  </a:lnTo>
                  <a:lnTo>
                    <a:pt x="12467" y="105973"/>
                  </a:lnTo>
                  <a:lnTo>
                    <a:pt x="20386" y="93853"/>
                  </a:lnTo>
                  <a:lnTo>
                    <a:pt x="30467" y="86563"/>
                  </a:lnTo>
                  <a:lnTo>
                    <a:pt x="40164" y="82878"/>
                  </a:lnTo>
                  <a:lnTo>
                    <a:pt x="42387" y="82297"/>
                  </a:lnTo>
                  <a:lnTo>
                    <a:pt x="43842" y="80174"/>
                  </a:lnTo>
                  <a:lnTo>
                    <a:pt x="43305" y="75347"/>
                  </a:lnTo>
                  <a:lnTo>
                    <a:pt x="43189" y="73433"/>
                  </a:lnTo>
                  <a:lnTo>
                    <a:pt x="43151" y="70210"/>
                  </a:lnTo>
                  <a:lnTo>
                    <a:pt x="45842" y="52981"/>
                  </a:lnTo>
                  <a:lnTo>
                    <a:pt x="77935" y="14114"/>
                  </a:lnTo>
                  <a:lnTo>
                    <a:pt x="94761" y="8752"/>
                  </a:lnTo>
                  <a:lnTo>
                    <a:pt x="134707" y="8752"/>
                  </a:lnTo>
                  <a:lnTo>
                    <a:pt x="133801" y="8043"/>
                  </a:lnTo>
                  <a:lnTo>
                    <a:pt x="114801" y="877"/>
                  </a:lnTo>
                  <a:lnTo>
                    <a:pt x="94651" y="0"/>
                  </a:lnTo>
                  <a:close/>
                </a:path>
                <a:path w="259715" h="176530">
                  <a:moveTo>
                    <a:pt x="206815" y="47564"/>
                  </a:moveTo>
                  <a:lnTo>
                    <a:pt x="185079" y="47564"/>
                  </a:lnTo>
                  <a:lnTo>
                    <a:pt x="191335" y="48291"/>
                  </a:lnTo>
                  <a:lnTo>
                    <a:pt x="198423" y="51941"/>
                  </a:lnTo>
                  <a:lnTo>
                    <a:pt x="203952" y="58165"/>
                  </a:lnTo>
                  <a:lnTo>
                    <a:pt x="207713" y="66584"/>
                  </a:lnTo>
                  <a:lnTo>
                    <a:pt x="209496" y="76819"/>
                  </a:lnTo>
                  <a:lnTo>
                    <a:pt x="209110" y="79322"/>
                  </a:lnTo>
                  <a:lnTo>
                    <a:pt x="210785" y="81670"/>
                  </a:lnTo>
                  <a:lnTo>
                    <a:pt x="245868" y="104528"/>
                  </a:lnTo>
                  <a:lnTo>
                    <a:pt x="250061" y="124540"/>
                  </a:lnTo>
                  <a:lnTo>
                    <a:pt x="244421" y="147416"/>
                  </a:lnTo>
                  <a:lnTo>
                    <a:pt x="231927" y="160139"/>
                  </a:lnTo>
                  <a:lnTo>
                    <a:pt x="219224" y="165650"/>
                  </a:lnTo>
                  <a:lnTo>
                    <a:pt x="212953" y="166891"/>
                  </a:lnTo>
                  <a:lnTo>
                    <a:pt x="237674" y="166891"/>
                  </a:lnTo>
                  <a:lnTo>
                    <a:pt x="252202" y="152525"/>
                  </a:lnTo>
                  <a:lnTo>
                    <a:pt x="259118" y="125346"/>
                  </a:lnTo>
                  <a:lnTo>
                    <a:pt x="259245" y="124145"/>
                  </a:lnTo>
                  <a:lnTo>
                    <a:pt x="254782" y="101599"/>
                  </a:lnTo>
                  <a:lnTo>
                    <a:pt x="243815" y="86587"/>
                  </a:lnTo>
                  <a:lnTo>
                    <a:pt x="230400" y="77846"/>
                  </a:lnTo>
                  <a:lnTo>
                    <a:pt x="218518" y="73720"/>
                  </a:lnTo>
                  <a:lnTo>
                    <a:pt x="215738" y="61419"/>
                  </a:lnTo>
                  <a:lnTo>
                    <a:pt x="210544" y="51349"/>
                  </a:lnTo>
                  <a:lnTo>
                    <a:pt x="206815" y="47564"/>
                  </a:lnTo>
                  <a:close/>
                </a:path>
                <a:path w="259715" h="176530">
                  <a:moveTo>
                    <a:pt x="155370" y="92509"/>
                  </a:moveTo>
                  <a:lnTo>
                    <a:pt x="94683" y="92509"/>
                  </a:lnTo>
                  <a:lnTo>
                    <a:pt x="92615" y="94593"/>
                  </a:lnTo>
                  <a:lnTo>
                    <a:pt x="92615" y="146219"/>
                  </a:lnTo>
                  <a:lnTo>
                    <a:pt x="94683" y="148296"/>
                  </a:lnTo>
                  <a:lnTo>
                    <a:pt x="155370" y="148296"/>
                  </a:lnTo>
                  <a:lnTo>
                    <a:pt x="157446" y="146219"/>
                  </a:lnTo>
                  <a:lnTo>
                    <a:pt x="157446" y="138998"/>
                  </a:lnTo>
                  <a:lnTo>
                    <a:pt x="101877" y="138998"/>
                  </a:lnTo>
                  <a:lnTo>
                    <a:pt x="101877" y="101807"/>
                  </a:lnTo>
                  <a:lnTo>
                    <a:pt x="157446" y="101807"/>
                  </a:lnTo>
                  <a:lnTo>
                    <a:pt x="157446" y="94593"/>
                  </a:lnTo>
                  <a:lnTo>
                    <a:pt x="155370" y="92509"/>
                  </a:lnTo>
                  <a:close/>
                </a:path>
                <a:path w="259715" h="176530">
                  <a:moveTo>
                    <a:pt x="157446" y="101807"/>
                  </a:moveTo>
                  <a:lnTo>
                    <a:pt x="148184" y="101807"/>
                  </a:lnTo>
                  <a:lnTo>
                    <a:pt x="148184" y="138998"/>
                  </a:lnTo>
                  <a:lnTo>
                    <a:pt x="157446" y="138998"/>
                  </a:lnTo>
                  <a:lnTo>
                    <a:pt x="157446" y="101807"/>
                  </a:lnTo>
                  <a:close/>
                </a:path>
                <a:path w="259715" h="176530">
                  <a:moveTo>
                    <a:pt x="125030" y="64616"/>
                  </a:moveTo>
                  <a:lnTo>
                    <a:pt x="116024" y="66447"/>
                  </a:lnTo>
                  <a:lnTo>
                    <a:pt x="108664" y="71435"/>
                  </a:lnTo>
                  <a:lnTo>
                    <a:pt x="103698" y="78825"/>
                  </a:lnTo>
                  <a:lnTo>
                    <a:pt x="101877" y="87860"/>
                  </a:lnTo>
                  <a:lnTo>
                    <a:pt x="101877" y="92509"/>
                  </a:lnTo>
                  <a:lnTo>
                    <a:pt x="111138" y="92509"/>
                  </a:lnTo>
                  <a:lnTo>
                    <a:pt x="111154" y="80159"/>
                  </a:lnTo>
                  <a:lnTo>
                    <a:pt x="117374" y="73914"/>
                  </a:lnTo>
                  <a:lnTo>
                    <a:pt x="143063" y="73914"/>
                  </a:lnTo>
                  <a:lnTo>
                    <a:pt x="141397" y="71435"/>
                  </a:lnTo>
                  <a:lnTo>
                    <a:pt x="134037" y="66447"/>
                  </a:lnTo>
                  <a:lnTo>
                    <a:pt x="125030" y="64616"/>
                  </a:lnTo>
                  <a:close/>
                </a:path>
                <a:path w="259715" h="176530">
                  <a:moveTo>
                    <a:pt x="143063" y="73914"/>
                  </a:moveTo>
                  <a:lnTo>
                    <a:pt x="132687" y="73914"/>
                  </a:lnTo>
                  <a:lnTo>
                    <a:pt x="138907" y="80159"/>
                  </a:lnTo>
                  <a:lnTo>
                    <a:pt x="138923" y="92509"/>
                  </a:lnTo>
                  <a:lnTo>
                    <a:pt x="148184" y="92509"/>
                  </a:lnTo>
                  <a:lnTo>
                    <a:pt x="148184" y="87860"/>
                  </a:lnTo>
                  <a:lnTo>
                    <a:pt x="146363" y="78825"/>
                  </a:lnTo>
                  <a:lnTo>
                    <a:pt x="143063" y="73914"/>
                  </a:lnTo>
                  <a:close/>
                </a:path>
                <a:path w="259715" h="176530">
                  <a:moveTo>
                    <a:pt x="134707" y="8752"/>
                  </a:moveTo>
                  <a:lnTo>
                    <a:pt x="102093" y="8752"/>
                  </a:lnTo>
                  <a:lnTo>
                    <a:pt x="116556" y="10786"/>
                  </a:lnTo>
                  <a:lnTo>
                    <a:pt x="128517" y="15762"/>
                  </a:lnTo>
                  <a:lnTo>
                    <a:pt x="157406" y="47702"/>
                  </a:lnTo>
                  <a:lnTo>
                    <a:pt x="161150" y="57402"/>
                  </a:lnTo>
                  <a:lnTo>
                    <a:pt x="162586" y="58596"/>
                  </a:lnTo>
                  <a:lnTo>
                    <a:pt x="165951" y="59099"/>
                  </a:lnTo>
                  <a:lnTo>
                    <a:pt x="167718" y="58371"/>
                  </a:lnTo>
                  <a:lnTo>
                    <a:pt x="168737" y="56961"/>
                  </a:lnTo>
                  <a:lnTo>
                    <a:pt x="173400" y="52047"/>
                  </a:lnTo>
                  <a:lnTo>
                    <a:pt x="178974" y="48866"/>
                  </a:lnTo>
                  <a:lnTo>
                    <a:pt x="185079" y="47564"/>
                  </a:lnTo>
                  <a:lnTo>
                    <a:pt x="206815" y="47564"/>
                  </a:lnTo>
                  <a:lnTo>
                    <a:pt x="204881" y="45602"/>
                  </a:lnTo>
                  <a:lnTo>
                    <a:pt x="166607" y="45602"/>
                  </a:lnTo>
                  <a:lnTo>
                    <a:pt x="163341" y="38777"/>
                  </a:lnTo>
                  <a:lnTo>
                    <a:pt x="159607" y="32444"/>
                  </a:lnTo>
                  <a:lnTo>
                    <a:pt x="155415" y="26619"/>
                  </a:lnTo>
                  <a:lnTo>
                    <a:pt x="150778" y="21319"/>
                  </a:lnTo>
                  <a:lnTo>
                    <a:pt x="134707" y="8752"/>
                  </a:lnTo>
                  <a:close/>
                </a:path>
                <a:path w="259715" h="176530">
                  <a:moveTo>
                    <a:pt x="186647" y="38251"/>
                  </a:moveTo>
                  <a:lnTo>
                    <a:pt x="179504" y="38990"/>
                  </a:lnTo>
                  <a:lnTo>
                    <a:pt x="172731" y="41474"/>
                  </a:lnTo>
                  <a:lnTo>
                    <a:pt x="166607" y="45602"/>
                  </a:lnTo>
                  <a:lnTo>
                    <a:pt x="204881" y="45602"/>
                  </a:lnTo>
                  <a:lnTo>
                    <a:pt x="203179" y="43874"/>
                  </a:lnTo>
                  <a:lnTo>
                    <a:pt x="193882" y="39357"/>
                  </a:lnTo>
                  <a:lnTo>
                    <a:pt x="186647" y="3825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071878" y="3027171"/>
              <a:ext cx="3593465" cy="913765"/>
            </a:xfrm>
            <a:custGeom>
              <a:avLst/>
              <a:gdLst/>
              <a:ahLst/>
              <a:cxnLst/>
              <a:rect l="l" t="t" r="r" b="b"/>
              <a:pathLst>
                <a:path w="3593465" h="913764">
                  <a:moveTo>
                    <a:pt x="1845437" y="128270"/>
                  </a:moveTo>
                  <a:lnTo>
                    <a:pt x="1834540" y="118745"/>
                  </a:lnTo>
                  <a:lnTo>
                    <a:pt x="1786509" y="76708"/>
                  </a:lnTo>
                  <a:lnTo>
                    <a:pt x="1782572" y="73152"/>
                  </a:lnTo>
                  <a:lnTo>
                    <a:pt x="1776476" y="73533"/>
                  </a:lnTo>
                  <a:lnTo>
                    <a:pt x="1773047" y="77597"/>
                  </a:lnTo>
                  <a:lnTo>
                    <a:pt x="1769618" y="81534"/>
                  </a:lnTo>
                  <a:lnTo>
                    <a:pt x="1769999" y="87503"/>
                  </a:lnTo>
                  <a:lnTo>
                    <a:pt x="1805698" y="118745"/>
                  </a:lnTo>
                  <a:lnTo>
                    <a:pt x="913257" y="118745"/>
                  </a:lnTo>
                  <a:lnTo>
                    <a:pt x="913257" y="894461"/>
                  </a:lnTo>
                  <a:lnTo>
                    <a:pt x="0" y="894461"/>
                  </a:lnTo>
                  <a:lnTo>
                    <a:pt x="0" y="913511"/>
                  </a:lnTo>
                  <a:lnTo>
                    <a:pt x="932307" y="913511"/>
                  </a:lnTo>
                  <a:lnTo>
                    <a:pt x="932307" y="903986"/>
                  </a:lnTo>
                  <a:lnTo>
                    <a:pt x="932307" y="894461"/>
                  </a:lnTo>
                  <a:lnTo>
                    <a:pt x="932307" y="137795"/>
                  </a:lnTo>
                  <a:lnTo>
                    <a:pt x="1805698" y="137795"/>
                  </a:lnTo>
                  <a:lnTo>
                    <a:pt x="1769999" y="169037"/>
                  </a:lnTo>
                  <a:lnTo>
                    <a:pt x="1769618" y="175006"/>
                  </a:lnTo>
                  <a:lnTo>
                    <a:pt x="1773047" y="178943"/>
                  </a:lnTo>
                  <a:lnTo>
                    <a:pt x="1776476" y="183007"/>
                  </a:lnTo>
                  <a:lnTo>
                    <a:pt x="1782572" y="183388"/>
                  </a:lnTo>
                  <a:lnTo>
                    <a:pt x="1786509" y="179832"/>
                  </a:lnTo>
                  <a:lnTo>
                    <a:pt x="1834540" y="137795"/>
                  </a:lnTo>
                  <a:lnTo>
                    <a:pt x="1845437" y="128270"/>
                  </a:lnTo>
                  <a:close/>
                </a:path>
                <a:path w="3593465" h="913764">
                  <a:moveTo>
                    <a:pt x="3592957" y="55118"/>
                  </a:moveTo>
                  <a:lnTo>
                    <a:pt x="3588131" y="50901"/>
                  </a:lnTo>
                  <a:lnTo>
                    <a:pt x="3588131" y="49911"/>
                  </a:lnTo>
                  <a:lnTo>
                    <a:pt x="3583813" y="45593"/>
                  </a:lnTo>
                  <a:lnTo>
                    <a:pt x="3582060" y="45593"/>
                  </a:lnTo>
                  <a:lnTo>
                    <a:pt x="3534029" y="3556"/>
                  </a:lnTo>
                  <a:lnTo>
                    <a:pt x="3530092" y="0"/>
                  </a:lnTo>
                  <a:lnTo>
                    <a:pt x="3523996" y="381"/>
                  </a:lnTo>
                  <a:lnTo>
                    <a:pt x="3520567" y="4445"/>
                  </a:lnTo>
                  <a:lnTo>
                    <a:pt x="3517138" y="8382"/>
                  </a:lnTo>
                  <a:lnTo>
                    <a:pt x="3517519" y="14351"/>
                  </a:lnTo>
                  <a:lnTo>
                    <a:pt x="3553218" y="45593"/>
                  </a:lnTo>
                  <a:lnTo>
                    <a:pt x="3093085" y="45593"/>
                  </a:lnTo>
                  <a:lnTo>
                    <a:pt x="3088767" y="49911"/>
                  </a:lnTo>
                  <a:lnTo>
                    <a:pt x="3088767" y="60325"/>
                  </a:lnTo>
                  <a:lnTo>
                    <a:pt x="3093085" y="64643"/>
                  </a:lnTo>
                  <a:lnTo>
                    <a:pt x="3553218" y="64643"/>
                  </a:lnTo>
                  <a:lnTo>
                    <a:pt x="3517519" y="95885"/>
                  </a:lnTo>
                  <a:lnTo>
                    <a:pt x="3517138" y="101854"/>
                  </a:lnTo>
                  <a:lnTo>
                    <a:pt x="3520567" y="105791"/>
                  </a:lnTo>
                  <a:lnTo>
                    <a:pt x="3523996" y="109855"/>
                  </a:lnTo>
                  <a:lnTo>
                    <a:pt x="3530092" y="110236"/>
                  </a:lnTo>
                  <a:lnTo>
                    <a:pt x="3534029" y="106680"/>
                  </a:lnTo>
                  <a:lnTo>
                    <a:pt x="3582060" y="64643"/>
                  </a:lnTo>
                  <a:lnTo>
                    <a:pt x="3583813" y="64643"/>
                  </a:lnTo>
                  <a:lnTo>
                    <a:pt x="3588131" y="60325"/>
                  </a:lnTo>
                  <a:lnTo>
                    <a:pt x="3588131" y="59347"/>
                  </a:lnTo>
                  <a:lnTo>
                    <a:pt x="3592957" y="55118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86122" y="3494659"/>
            <a:ext cx="40703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CTAS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1009" y="1126997"/>
            <a:ext cx="6753225" cy="3876040"/>
          </a:xfrm>
          <a:custGeom>
            <a:avLst/>
            <a:gdLst/>
            <a:ahLst/>
            <a:cxnLst/>
            <a:rect l="l" t="t" r="r" b="b"/>
            <a:pathLst>
              <a:path w="6753225" h="3876040">
                <a:moveTo>
                  <a:pt x="0" y="3875531"/>
                </a:moveTo>
                <a:lnTo>
                  <a:pt x="6752844" y="3875531"/>
                </a:lnTo>
                <a:lnTo>
                  <a:pt x="6752844" y="0"/>
                </a:lnTo>
                <a:lnTo>
                  <a:pt x="0" y="0"/>
                </a:lnTo>
                <a:lnTo>
                  <a:pt x="0" y="3875531"/>
                </a:lnTo>
                <a:close/>
              </a:path>
            </a:pathLst>
          </a:custGeom>
          <a:ln w="19050">
            <a:solidFill>
              <a:srgbClr val="4FA3D0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5695" y="1222958"/>
            <a:ext cx="1205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0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96021" y="1266825"/>
            <a:ext cx="37553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1" i="0" u="none" strike="noStrike" kern="0" cap="none" spc="6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domain</a:t>
            </a:r>
            <a:r>
              <a:rPr kumimoji="0" sz="1800" b="1" i="0" u="none" strike="noStrike" kern="0" cap="none" spc="4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producers</a:t>
            </a:r>
            <a:r>
              <a:rPr kumimoji="0" sz="1800" b="1" i="0" u="none" strike="noStrike" kern="0" cap="none" spc="6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ingest</a:t>
            </a:r>
            <a:r>
              <a:rPr kumimoji="0" sz="18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into</a:t>
            </a:r>
            <a:r>
              <a:rPr kumimoji="0" sz="18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their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respective</a:t>
            </a:r>
            <a:r>
              <a:rPr kumimoji="0" sz="18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S3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buckets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through</a:t>
            </a:r>
            <a:r>
              <a:rPr kumimoji="0" sz="180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set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pipelines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that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they </a:t>
            </a:r>
            <a:r>
              <a:rPr kumimoji="0" sz="18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own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and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operate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6021" y="2745485"/>
            <a:ext cx="364997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Producers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owners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responsible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18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full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lifecycle</a:t>
            </a: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2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1800" b="1" i="0" u="none" strike="noStrike" kern="0" cap="none" spc="-6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1" i="0" u="none" strike="noStrike" kern="0" cap="none" spc="-4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under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their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control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96021" y="3949700"/>
            <a:ext cx="375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Producers</a:t>
            </a:r>
            <a:r>
              <a:rPr kumimoji="0" sz="18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catalog</a:t>
            </a:r>
            <a:r>
              <a:rPr kumimoji="0" sz="1800" b="1" i="0" u="none" strike="noStrike" kern="0" cap="none" spc="5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datasets</a:t>
            </a:r>
            <a:r>
              <a:rPr kumimoji="0" sz="180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8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make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them</a:t>
            </a:r>
            <a:r>
              <a:rPr kumimoji="0" sz="18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discoverable</a:t>
            </a:r>
            <a:r>
              <a:rPr kumimoji="0" sz="18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by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consumers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6021" y="4879035"/>
            <a:ext cx="38582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Producers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control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access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through</a:t>
            </a:r>
            <a:r>
              <a:rPr kumimoji="0" sz="1800" b="0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3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Federated</a:t>
            </a:r>
            <a:r>
              <a:rPr kumimoji="0" sz="1800" b="1" i="0" u="none" strike="noStrike" kern="0" cap="none" spc="5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1" i="0" u="none" strike="noStrike" kern="0" cap="none" spc="6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governance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model to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enforce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fine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grained</a:t>
            </a:r>
            <a:r>
              <a:rPr kumimoji="0" sz="1800" b="1" i="0" u="none" strike="noStrike" kern="0" cap="none" spc="50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2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access</a:t>
            </a:r>
            <a:r>
              <a:rPr kumimoji="0" sz="1800" b="1" i="0" u="none" strike="noStrike" kern="0" cap="none" spc="-8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control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1009" y="5234178"/>
            <a:ext cx="6751320" cy="902335"/>
          </a:xfrm>
          <a:custGeom>
            <a:avLst/>
            <a:gdLst/>
            <a:ahLst/>
            <a:cxnLst/>
            <a:rect l="l" t="t" r="r" b="b"/>
            <a:pathLst>
              <a:path w="6751320" h="902335">
                <a:moveTo>
                  <a:pt x="0" y="902208"/>
                </a:moveTo>
                <a:lnTo>
                  <a:pt x="6751320" y="902208"/>
                </a:lnTo>
                <a:lnTo>
                  <a:pt x="675132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9049">
            <a:solidFill>
              <a:srgbClr val="EB965C"/>
            </a:solidFill>
            <a:prstDash val="sysDash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636" y="5228538"/>
            <a:ext cx="1977389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lvl="0" indent="-500380" defTabSz="914400" eaLnBrk="1" fontAlgn="auto" latinLnBrk="0" hangingPunct="1">
              <a:lnSpc>
                <a:spcPct val="145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Federated</a:t>
            </a: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governance </a:t>
            </a:r>
            <a:r>
              <a:rPr kumimoji="0" sz="1200" b="1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200" b="1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51244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Formation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52272" y="5074158"/>
            <a:ext cx="3679190" cy="920115"/>
            <a:chOff x="652272" y="5074158"/>
            <a:chExt cx="3679190" cy="920115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5596128"/>
              <a:ext cx="397764" cy="39776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83125" y="5074158"/>
              <a:ext cx="148590" cy="438784"/>
            </a:xfrm>
            <a:custGeom>
              <a:avLst/>
              <a:gdLst/>
              <a:ahLst/>
              <a:cxnLst/>
              <a:rect l="l" t="t" r="r" b="b"/>
              <a:pathLst>
                <a:path w="148589" h="438785">
                  <a:moveTo>
                    <a:pt x="8636" y="336804"/>
                  </a:moveTo>
                  <a:lnTo>
                    <a:pt x="4572" y="340233"/>
                  </a:lnTo>
                  <a:lnTo>
                    <a:pt x="508" y="343535"/>
                  </a:lnTo>
                  <a:lnTo>
                    <a:pt x="0" y="349504"/>
                  </a:lnTo>
                  <a:lnTo>
                    <a:pt x="3301" y="353568"/>
                  </a:lnTo>
                  <a:lnTo>
                    <a:pt x="74168" y="438531"/>
                  </a:lnTo>
                  <a:lnTo>
                    <a:pt x="86561" y="423672"/>
                  </a:lnTo>
                  <a:lnTo>
                    <a:pt x="64643" y="423672"/>
                  </a:lnTo>
                  <a:lnTo>
                    <a:pt x="64643" y="397306"/>
                  </a:lnTo>
                  <a:lnTo>
                    <a:pt x="18034" y="341376"/>
                  </a:lnTo>
                  <a:lnTo>
                    <a:pt x="14604" y="337312"/>
                  </a:lnTo>
                  <a:lnTo>
                    <a:pt x="8636" y="336804"/>
                  </a:lnTo>
                  <a:close/>
                </a:path>
                <a:path w="148589" h="438785">
                  <a:moveTo>
                    <a:pt x="64643" y="397306"/>
                  </a:moveTo>
                  <a:lnTo>
                    <a:pt x="64643" y="423672"/>
                  </a:lnTo>
                  <a:lnTo>
                    <a:pt x="83693" y="423672"/>
                  </a:lnTo>
                  <a:lnTo>
                    <a:pt x="83693" y="417576"/>
                  </a:lnTo>
                  <a:lnTo>
                    <a:pt x="66801" y="417576"/>
                  </a:lnTo>
                  <a:lnTo>
                    <a:pt x="74168" y="408736"/>
                  </a:lnTo>
                  <a:lnTo>
                    <a:pt x="64643" y="397306"/>
                  </a:lnTo>
                  <a:close/>
                </a:path>
                <a:path w="148589" h="438785">
                  <a:moveTo>
                    <a:pt x="139700" y="336804"/>
                  </a:moveTo>
                  <a:lnTo>
                    <a:pt x="133731" y="337312"/>
                  </a:lnTo>
                  <a:lnTo>
                    <a:pt x="130301" y="341376"/>
                  </a:lnTo>
                  <a:lnTo>
                    <a:pt x="83693" y="397306"/>
                  </a:lnTo>
                  <a:lnTo>
                    <a:pt x="83693" y="423672"/>
                  </a:lnTo>
                  <a:lnTo>
                    <a:pt x="86561" y="423672"/>
                  </a:lnTo>
                  <a:lnTo>
                    <a:pt x="145034" y="353568"/>
                  </a:lnTo>
                  <a:lnTo>
                    <a:pt x="148336" y="349504"/>
                  </a:lnTo>
                  <a:lnTo>
                    <a:pt x="147827" y="343535"/>
                  </a:lnTo>
                  <a:lnTo>
                    <a:pt x="143763" y="340233"/>
                  </a:lnTo>
                  <a:lnTo>
                    <a:pt x="139700" y="336804"/>
                  </a:lnTo>
                  <a:close/>
                </a:path>
                <a:path w="148589" h="438785">
                  <a:moveTo>
                    <a:pt x="74168" y="408736"/>
                  </a:moveTo>
                  <a:lnTo>
                    <a:pt x="66801" y="417576"/>
                  </a:lnTo>
                  <a:lnTo>
                    <a:pt x="81534" y="417576"/>
                  </a:lnTo>
                  <a:lnTo>
                    <a:pt x="74168" y="408736"/>
                  </a:lnTo>
                  <a:close/>
                </a:path>
                <a:path w="148589" h="438785">
                  <a:moveTo>
                    <a:pt x="83693" y="397306"/>
                  </a:moveTo>
                  <a:lnTo>
                    <a:pt x="74168" y="408736"/>
                  </a:lnTo>
                  <a:lnTo>
                    <a:pt x="81534" y="417576"/>
                  </a:lnTo>
                  <a:lnTo>
                    <a:pt x="83693" y="417576"/>
                  </a:lnTo>
                  <a:lnTo>
                    <a:pt x="83693" y="397306"/>
                  </a:lnTo>
                  <a:close/>
                </a:path>
                <a:path w="148589" h="438785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97306"/>
                  </a:lnTo>
                  <a:lnTo>
                    <a:pt x="74168" y="408736"/>
                  </a:lnTo>
                  <a:lnTo>
                    <a:pt x="83692" y="397306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89" h="438785">
                  <a:moveTo>
                    <a:pt x="74168" y="0"/>
                  </a:moveTo>
                  <a:lnTo>
                    <a:pt x="3301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4" y="101219"/>
                  </a:lnTo>
                  <a:lnTo>
                    <a:pt x="18034" y="97155"/>
                  </a:lnTo>
                  <a:lnTo>
                    <a:pt x="64642" y="41224"/>
                  </a:lnTo>
                  <a:lnTo>
                    <a:pt x="64643" y="14859"/>
                  </a:lnTo>
                  <a:lnTo>
                    <a:pt x="86561" y="14859"/>
                  </a:lnTo>
                  <a:lnTo>
                    <a:pt x="74168" y="0"/>
                  </a:lnTo>
                  <a:close/>
                </a:path>
                <a:path w="148589" h="438785">
                  <a:moveTo>
                    <a:pt x="86561" y="14859"/>
                  </a:moveTo>
                  <a:lnTo>
                    <a:pt x="83693" y="14859"/>
                  </a:lnTo>
                  <a:lnTo>
                    <a:pt x="83693" y="41224"/>
                  </a:lnTo>
                  <a:lnTo>
                    <a:pt x="130301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3" y="98425"/>
                  </a:lnTo>
                  <a:lnTo>
                    <a:pt x="147827" y="94996"/>
                  </a:lnTo>
                  <a:lnTo>
                    <a:pt x="148336" y="89027"/>
                  </a:lnTo>
                  <a:lnTo>
                    <a:pt x="145034" y="84963"/>
                  </a:lnTo>
                  <a:lnTo>
                    <a:pt x="86561" y="14859"/>
                  </a:lnTo>
                  <a:close/>
                </a:path>
                <a:path w="148589" h="438785">
                  <a:moveTo>
                    <a:pt x="83693" y="14859"/>
                  </a:moveTo>
                  <a:lnTo>
                    <a:pt x="64643" y="1485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5"/>
                  </a:lnTo>
                  <a:lnTo>
                    <a:pt x="83693" y="20955"/>
                  </a:lnTo>
                  <a:lnTo>
                    <a:pt x="83693" y="14859"/>
                  </a:lnTo>
                  <a:close/>
                </a:path>
                <a:path w="148589" h="438785">
                  <a:moveTo>
                    <a:pt x="83693" y="20955"/>
                  </a:moveTo>
                  <a:lnTo>
                    <a:pt x="81534" y="20955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5"/>
                  </a:lnTo>
                  <a:close/>
                </a:path>
                <a:path w="148589" h="438785">
                  <a:moveTo>
                    <a:pt x="81534" y="20955"/>
                  </a:moveTo>
                  <a:lnTo>
                    <a:pt x="66801" y="20955"/>
                  </a:lnTo>
                  <a:lnTo>
                    <a:pt x="74168" y="29794"/>
                  </a:lnTo>
                  <a:lnTo>
                    <a:pt x="81534" y="20955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48634" y="5612993"/>
            <a:ext cx="9747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05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catalog </a:t>
            </a:r>
            <a:r>
              <a:rPr kumimoji="0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05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attributes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67027" y="3491865"/>
            <a:ext cx="5148580" cy="963294"/>
            <a:chOff x="1367027" y="3491865"/>
            <a:chExt cx="5148580" cy="963294"/>
          </a:xfrm>
        </p:grpSpPr>
        <p:sp>
          <p:nvSpPr>
            <p:cNvPr id="30" name="object 30"/>
            <p:cNvSpPr/>
            <p:nvPr/>
          </p:nvSpPr>
          <p:spPr>
            <a:xfrm>
              <a:off x="6067910" y="3960785"/>
              <a:ext cx="447675" cy="494030"/>
            </a:xfrm>
            <a:custGeom>
              <a:avLst/>
              <a:gdLst/>
              <a:ahLst/>
              <a:cxnLst/>
              <a:rect l="l" t="t" r="r" b="b"/>
              <a:pathLst>
                <a:path w="447675" h="494029">
                  <a:moveTo>
                    <a:pt x="447571" y="0"/>
                  </a:moveTo>
                  <a:lnTo>
                    <a:pt x="78325" y="0"/>
                  </a:lnTo>
                  <a:lnTo>
                    <a:pt x="78325" y="493828"/>
                  </a:lnTo>
                  <a:lnTo>
                    <a:pt x="447572" y="493828"/>
                  </a:lnTo>
                  <a:lnTo>
                    <a:pt x="447572" y="471381"/>
                  </a:lnTo>
                  <a:lnTo>
                    <a:pt x="100704" y="471381"/>
                  </a:lnTo>
                  <a:lnTo>
                    <a:pt x="100703" y="22446"/>
                  </a:lnTo>
                  <a:lnTo>
                    <a:pt x="447571" y="22446"/>
                  </a:lnTo>
                  <a:lnTo>
                    <a:pt x="447571" y="0"/>
                  </a:lnTo>
                  <a:close/>
                </a:path>
                <a:path w="447675" h="494029">
                  <a:moveTo>
                    <a:pt x="447571" y="22446"/>
                  </a:moveTo>
                  <a:lnTo>
                    <a:pt x="425193" y="22446"/>
                  </a:lnTo>
                  <a:lnTo>
                    <a:pt x="425193" y="471381"/>
                  </a:lnTo>
                  <a:lnTo>
                    <a:pt x="447572" y="471381"/>
                  </a:lnTo>
                  <a:lnTo>
                    <a:pt x="447571" y="22446"/>
                  </a:lnTo>
                  <a:close/>
                </a:path>
                <a:path w="447675" h="494029">
                  <a:moveTo>
                    <a:pt x="402815" y="426487"/>
                  </a:moveTo>
                  <a:lnTo>
                    <a:pt x="134272" y="426487"/>
                  </a:lnTo>
                  <a:lnTo>
                    <a:pt x="134272" y="448934"/>
                  </a:lnTo>
                  <a:lnTo>
                    <a:pt x="402815" y="448934"/>
                  </a:lnTo>
                  <a:lnTo>
                    <a:pt x="402815" y="426487"/>
                  </a:lnTo>
                  <a:close/>
                </a:path>
                <a:path w="447675" h="494029">
                  <a:moveTo>
                    <a:pt x="402815" y="381595"/>
                  </a:moveTo>
                  <a:lnTo>
                    <a:pt x="134272" y="381595"/>
                  </a:lnTo>
                  <a:lnTo>
                    <a:pt x="134272" y="404042"/>
                  </a:lnTo>
                  <a:lnTo>
                    <a:pt x="402815" y="404042"/>
                  </a:lnTo>
                  <a:lnTo>
                    <a:pt x="402815" y="381595"/>
                  </a:lnTo>
                  <a:close/>
                </a:path>
                <a:path w="447675" h="494029">
                  <a:moveTo>
                    <a:pt x="268543" y="123457"/>
                  </a:moveTo>
                  <a:lnTo>
                    <a:pt x="239990" y="124325"/>
                  </a:lnTo>
                  <a:lnTo>
                    <a:pt x="202757" y="128578"/>
                  </a:lnTo>
                  <a:lnTo>
                    <a:pt x="170443" y="138688"/>
                  </a:lnTo>
                  <a:lnTo>
                    <a:pt x="156650" y="157127"/>
                  </a:lnTo>
                  <a:lnTo>
                    <a:pt x="156650" y="161158"/>
                  </a:lnTo>
                  <a:lnTo>
                    <a:pt x="158114" y="164694"/>
                  </a:lnTo>
                  <a:lnTo>
                    <a:pt x="160659" y="167808"/>
                  </a:lnTo>
                  <a:lnTo>
                    <a:pt x="234975" y="316902"/>
                  </a:lnTo>
                  <a:lnTo>
                    <a:pt x="234975" y="370372"/>
                  </a:lnTo>
                  <a:lnTo>
                    <a:pt x="302111" y="370372"/>
                  </a:lnTo>
                  <a:lnTo>
                    <a:pt x="302111" y="347925"/>
                  </a:lnTo>
                  <a:lnTo>
                    <a:pt x="257354" y="347925"/>
                  </a:lnTo>
                  <a:lnTo>
                    <a:pt x="257354" y="311608"/>
                  </a:lnTo>
                  <a:lnTo>
                    <a:pt x="193640" y="183783"/>
                  </a:lnTo>
                  <a:lnTo>
                    <a:pt x="368464" y="183783"/>
                  </a:lnTo>
                  <a:lnTo>
                    <a:pt x="376156" y="168351"/>
                  </a:lnTo>
                  <a:lnTo>
                    <a:pt x="268543" y="168351"/>
                  </a:lnTo>
                  <a:lnTo>
                    <a:pt x="213749" y="164594"/>
                  </a:lnTo>
                  <a:lnTo>
                    <a:pt x="183327" y="157127"/>
                  </a:lnTo>
                  <a:lnTo>
                    <a:pt x="195361" y="153294"/>
                  </a:lnTo>
                  <a:lnTo>
                    <a:pt x="213749" y="149667"/>
                  </a:lnTo>
                  <a:lnTo>
                    <a:pt x="238230" y="146964"/>
                  </a:lnTo>
                  <a:lnTo>
                    <a:pt x="268543" y="145904"/>
                  </a:lnTo>
                  <a:lnTo>
                    <a:pt x="372041" y="145904"/>
                  </a:lnTo>
                  <a:lnTo>
                    <a:pt x="366644" y="138688"/>
                  </a:lnTo>
                  <a:lnTo>
                    <a:pt x="334332" y="128578"/>
                  </a:lnTo>
                  <a:lnTo>
                    <a:pt x="297099" y="124325"/>
                  </a:lnTo>
                  <a:lnTo>
                    <a:pt x="268543" y="123457"/>
                  </a:lnTo>
                  <a:close/>
                </a:path>
                <a:path w="447675" h="494029">
                  <a:moveTo>
                    <a:pt x="368464" y="183783"/>
                  </a:moveTo>
                  <a:lnTo>
                    <a:pt x="343455" y="183783"/>
                  </a:lnTo>
                  <a:lnTo>
                    <a:pt x="279732" y="311608"/>
                  </a:lnTo>
                  <a:lnTo>
                    <a:pt x="279732" y="347925"/>
                  </a:lnTo>
                  <a:lnTo>
                    <a:pt x="302111" y="347925"/>
                  </a:lnTo>
                  <a:lnTo>
                    <a:pt x="302111" y="316902"/>
                  </a:lnTo>
                  <a:lnTo>
                    <a:pt x="368464" y="183783"/>
                  </a:lnTo>
                  <a:close/>
                </a:path>
                <a:path w="447675" h="494029">
                  <a:moveTo>
                    <a:pt x="343455" y="183783"/>
                  </a:moveTo>
                  <a:lnTo>
                    <a:pt x="193640" y="183783"/>
                  </a:lnTo>
                  <a:lnTo>
                    <a:pt x="214466" y="187515"/>
                  </a:lnTo>
                  <a:lnTo>
                    <a:pt x="235508" y="189633"/>
                  </a:lnTo>
                  <a:lnTo>
                    <a:pt x="254341" y="190580"/>
                  </a:lnTo>
                  <a:lnTo>
                    <a:pt x="268543" y="190797"/>
                  </a:lnTo>
                  <a:lnTo>
                    <a:pt x="282751" y="190580"/>
                  </a:lnTo>
                  <a:lnTo>
                    <a:pt x="301590" y="189633"/>
                  </a:lnTo>
                  <a:lnTo>
                    <a:pt x="322633" y="187515"/>
                  </a:lnTo>
                  <a:lnTo>
                    <a:pt x="343455" y="183783"/>
                  </a:lnTo>
                  <a:close/>
                </a:path>
                <a:path w="447675" h="494029">
                  <a:moveTo>
                    <a:pt x="372041" y="145904"/>
                  </a:moveTo>
                  <a:lnTo>
                    <a:pt x="268543" y="145904"/>
                  </a:lnTo>
                  <a:lnTo>
                    <a:pt x="298863" y="146964"/>
                  </a:lnTo>
                  <a:lnTo>
                    <a:pt x="323352" y="149667"/>
                  </a:lnTo>
                  <a:lnTo>
                    <a:pt x="341742" y="153294"/>
                  </a:lnTo>
                  <a:lnTo>
                    <a:pt x="353768" y="157127"/>
                  </a:lnTo>
                  <a:lnTo>
                    <a:pt x="341742" y="160968"/>
                  </a:lnTo>
                  <a:lnTo>
                    <a:pt x="323352" y="164594"/>
                  </a:lnTo>
                  <a:lnTo>
                    <a:pt x="298863" y="167293"/>
                  </a:lnTo>
                  <a:lnTo>
                    <a:pt x="268543" y="168351"/>
                  </a:lnTo>
                  <a:lnTo>
                    <a:pt x="376156" y="168351"/>
                  </a:lnTo>
                  <a:lnTo>
                    <a:pt x="376426" y="167808"/>
                  </a:lnTo>
                  <a:lnTo>
                    <a:pt x="378962" y="164694"/>
                  </a:lnTo>
                  <a:lnTo>
                    <a:pt x="380436" y="161158"/>
                  </a:lnTo>
                  <a:lnTo>
                    <a:pt x="380436" y="157127"/>
                  </a:lnTo>
                  <a:lnTo>
                    <a:pt x="372041" y="145904"/>
                  </a:lnTo>
                  <a:close/>
                </a:path>
                <a:path w="447675" h="494029">
                  <a:moveTo>
                    <a:pt x="402814" y="89787"/>
                  </a:moveTo>
                  <a:lnTo>
                    <a:pt x="134271" y="89787"/>
                  </a:lnTo>
                  <a:lnTo>
                    <a:pt x="134271" y="112234"/>
                  </a:lnTo>
                  <a:lnTo>
                    <a:pt x="402814" y="112234"/>
                  </a:lnTo>
                  <a:lnTo>
                    <a:pt x="402814" y="89787"/>
                  </a:lnTo>
                  <a:close/>
                </a:path>
                <a:path w="447675" h="494029">
                  <a:moveTo>
                    <a:pt x="402814" y="44893"/>
                  </a:moveTo>
                  <a:lnTo>
                    <a:pt x="134271" y="44893"/>
                  </a:lnTo>
                  <a:lnTo>
                    <a:pt x="134271" y="67340"/>
                  </a:lnTo>
                  <a:lnTo>
                    <a:pt x="402814" y="67340"/>
                  </a:lnTo>
                  <a:lnTo>
                    <a:pt x="402814" y="44893"/>
                  </a:lnTo>
                  <a:close/>
                </a:path>
                <a:path w="447675" h="494029">
                  <a:moveTo>
                    <a:pt x="55946" y="0"/>
                  </a:moveTo>
                  <a:lnTo>
                    <a:pt x="0" y="0"/>
                  </a:lnTo>
                  <a:lnTo>
                    <a:pt x="0" y="493828"/>
                  </a:lnTo>
                  <a:lnTo>
                    <a:pt x="55947" y="493828"/>
                  </a:lnTo>
                  <a:lnTo>
                    <a:pt x="55947" y="471381"/>
                  </a:lnTo>
                  <a:lnTo>
                    <a:pt x="22379" y="471381"/>
                  </a:lnTo>
                  <a:lnTo>
                    <a:pt x="22378" y="22446"/>
                  </a:lnTo>
                  <a:lnTo>
                    <a:pt x="55946" y="22446"/>
                  </a:lnTo>
                  <a:lnTo>
                    <a:pt x="55946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236716" y="3491865"/>
              <a:ext cx="110489" cy="335915"/>
            </a:xfrm>
            <a:custGeom>
              <a:avLst/>
              <a:gdLst/>
              <a:ahLst/>
              <a:cxnLst/>
              <a:rect l="l" t="t" r="r" b="b"/>
              <a:pathLst>
                <a:path w="110489" h="335914">
                  <a:moveTo>
                    <a:pt x="45593" y="295939"/>
                  </a:moveTo>
                  <a:lnTo>
                    <a:pt x="45593" y="324775"/>
                  </a:lnTo>
                  <a:lnTo>
                    <a:pt x="55118" y="335661"/>
                  </a:lnTo>
                  <a:lnTo>
                    <a:pt x="64643" y="324775"/>
                  </a:lnTo>
                  <a:lnTo>
                    <a:pt x="64643" y="314960"/>
                  </a:lnTo>
                  <a:lnTo>
                    <a:pt x="48006" y="314960"/>
                  </a:lnTo>
                  <a:lnTo>
                    <a:pt x="55118" y="306829"/>
                  </a:lnTo>
                  <a:lnTo>
                    <a:pt x="45593" y="295939"/>
                  </a:lnTo>
                  <a:close/>
                </a:path>
                <a:path w="110489" h="335914">
                  <a:moveTo>
                    <a:pt x="45593" y="324775"/>
                  </a:moveTo>
                  <a:lnTo>
                    <a:pt x="45593" y="326517"/>
                  </a:lnTo>
                  <a:lnTo>
                    <a:pt x="49911" y="330835"/>
                  </a:lnTo>
                  <a:lnTo>
                    <a:pt x="50895" y="330835"/>
                  </a:lnTo>
                  <a:lnTo>
                    <a:pt x="45593" y="324775"/>
                  </a:lnTo>
                  <a:close/>
                </a:path>
                <a:path w="110489" h="335914">
                  <a:moveTo>
                    <a:pt x="64643" y="324775"/>
                  </a:moveTo>
                  <a:lnTo>
                    <a:pt x="59340" y="330835"/>
                  </a:lnTo>
                  <a:lnTo>
                    <a:pt x="60325" y="330835"/>
                  </a:lnTo>
                  <a:lnTo>
                    <a:pt x="64643" y="326517"/>
                  </a:lnTo>
                  <a:lnTo>
                    <a:pt x="64643" y="324775"/>
                  </a:lnTo>
                  <a:close/>
                </a:path>
                <a:path w="110489" h="335914">
                  <a:moveTo>
                    <a:pt x="8382" y="259842"/>
                  </a:moveTo>
                  <a:lnTo>
                    <a:pt x="4445" y="263271"/>
                  </a:lnTo>
                  <a:lnTo>
                    <a:pt x="381" y="266700"/>
                  </a:lnTo>
                  <a:lnTo>
                    <a:pt x="0" y="272796"/>
                  </a:lnTo>
                  <a:lnTo>
                    <a:pt x="3556" y="276733"/>
                  </a:lnTo>
                  <a:lnTo>
                    <a:pt x="45593" y="324775"/>
                  </a:lnTo>
                  <a:lnTo>
                    <a:pt x="45593" y="295939"/>
                  </a:lnTo>
                  <a:lnTo>
                    <a:pt x="14350" y="260223"/>
                  </a:lnTo>
                  <a:lnTo>
                    <a:pt x="8382" y="259842"/>
                  </a:lnTo>
                  <a:close/>
                </a:path>
                <a:path w="110489" h="335914">
                  <a:moveTo>
                    <a:pt x="101854" y="259842"/>
                  </a:moveTo>
                  <a:lnTo>
                    <a:pt x="95885" y="260223"/>
                  </a:lnTo>
                  <a:lnTo>
                    <a:pt x="64643" y="295939"/>
                  </a:lnTo>
                  <a:lnTo>
                    <a:pt x="64643" y="324775"/>
                  </a:lnTo>
                  <a:lnTo>
                    <a:pt x="106680" y="276733"/>
                  </a:lnTo>
                  <a:lnTo>
                    <a:pt x="110236" y="272796"/>
                  </a:lnTo>
                  <a:lnTo>
                    <a:pt x="109855" y="266700"/>
                  </a:lnTo>
                  <a:lnTo>
                    <a:pt x="105791" y="263271"/>
                  </a:lnTo>
                  <a:lnTo>
                    <a:pt x="101854" y="259842"/>
                  </a:lnTo>
                  <a:close/>
                </a:path>
                <a:path w="110489" h="335914">
                  <a:moveTo>
                    <a:pt x="55118" y="306829"/>
                  </a:moveTo>
                  <a:lnTo>
                    <a:pt x="48006" y="314960"/>
                  </a:lnTo>
                  <a:lnTo>
                    <a:pt x="62230" y="314960"/>
                  </a:lnTo>
                  <a:lnTo>
                    <a:pt x="55118" y="306829"/>
                  </a:lnTo>
                  <a:close/>
                </a:path>
                <a:path w="110489" h="335914">
                  <a:moveTo>
                    <a:pt x="64643" y="295939"/>
                  </a:moveTo>
                  <a:lnTo>
                    <a:pt x="55118" y="306829"/>
                  </a:lnTo>
                  <a:lnTo>
                    <a:pt x="62230" y="314960"/>
                  </a:lnTo>
                  <a:lnTo>
                    <a:pt x="64643" y="314960"/>
                  </a:lnTo>
                  <a:lnTo>
                    <a:pt x="64643" y="295939"/>
                  </a:lnTo>
                  <a:close/>
                </a:path>
                <a:path w="110489" h="335914">
                  <a:moveTo>
                    <a:pt x="60325" y="0"/>
                  </a:moveTo>
                  <a:lnTo>
                    <a:pt x="49911" y="0"/>
                  </a:lnTo>
                  <a:lnTo>
                    <a:pt x="45593" y="4318"/>
                  </a:lnTo>
                  <a:lnTo>
                    <a:pt x="45593" y="295939"/>
                  </a:lnTo>
                  <a:lnTo>
                    <a:pt x="55118" y="306829"/>
                  </a:lnTo>
                  <a:lnTo>
                    <a:pt x="64643" y="295939"/>
                  </a:lnTo>
                  <a:lnTo>
                    <a:pt x="64643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027" y="3578352"/>
              <a:ext cx="614172" cy="61569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818632" y="4519676"/>
            <a:ext cx="9582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3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catalog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9446" y="5612993"/>
            <a:ext cx="110553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Policy</a:t>
            </a:r>
            <a:r>
              <a:rPr kumimoji="0" sz="105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control </a:t>
            </a:r>
            <a:r>
              <a:rPr kumimoji="0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05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05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permissions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8333" y="1128013"/>
            <a:ext cx="25400" cy="5020767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16" y="6456679"/>
            <a:ext cx="28416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reserved.</a:t>
            </a:r>
            <a:endParaRPr kumimoji="0" sz="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225" dirty="0"/>
              <a:t> </a:t>
            </a:r>
            <a:r>
              <a:rPr dirty="0"/>
              <a:t>end</a:t>
            </a:r>
            <a:r>
              <a:rPr spc="-225" dirty="0"/>
              <a:t> </a:t>
            </a:r>
            <a:r>
              <a:rPr spc="-10" dirty="0"/>
              <a:t>result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4383" y="1180845"/>
            <a:ext cx="4817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mesh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architecture,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we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aim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5664" y="3528059"/>
            <a:ext cx="896112" cy="894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33735" y="4416932"/>
            <a:ext cx="762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mesh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5588" y="3307079"/>
            <a:ext cx="2380488" cy="1935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1490" y="5264658"/>
            <a:ext cx="140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Producer</a:t>
            </a:r>
            <a:r>
              <a:rPr kumimoji="0" sz="1400" b="0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domain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76" y="301752"/>
            <a:ext cx="2380487" cy="19354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65181" y="2268982"/>
            <a:ext cx="14973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Consumer</a:t>
            </a:r>
            <a:r>
              <a:rPr kumimoji="0" sz="1400" b="0" i="0" u="none" strike="noStrike" kern="0" cap="none" spc="1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domain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7214" y="3828033"/>
            <a:ext cx="1489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Create</a:t>
            </a:r>
            <a:r>
              <a:rPr kumimoji="0" sz="12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Approve</a:t>
            </a:r>
            <a:r>
              <a:rPr kumimoji="0" sz="1200" b="0" i="0" u="none" strike="noStrike" kern="0" cap="none" spc="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subscription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2321" y="2811017"/>
            <a:ext cx="1540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lvl="0" indent="-381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Discover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Request</a:t>
            </a:r>
            <a:r>
              <a:rPr kumimoji="0" sz="120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subscription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7942" y="2171522"/>
            <a:ext cx="824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Access</a:t>
            </a:r>
            <a:r>
              <a:rPr kumimoji="0" sz="12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8917" y="2556510"/>
            <a:ext cx="148335" cy="23266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581138" y="3962146"/>
            <a:ext cx="1037590" cy="148590"/>
          </a:xfrm>
          <a:custGeom>
            <a:avLst/>
            <a:gdLst/>
            <a:ahLst/>
            <a:cxnLst/>
            <a:rect l="l" t="t" r="r" b="b"/>
            <a:pathLst>
              <a:path w="1037590" h="148589">
                <a:moveTo>
                  <a:pt x="1007541" y="74167"/>
                </a:moveTo>
                <a:lnTo>
                  <a:pt x="940180" y="130301"/>
                </a:lnTo>
                <a:lnTo>
                  <a:pt x="936116" y="133730"/>
                </a:lnTo>
                <a:lnTo>
                  <a:pt x="935608" y="139699"/>
                </a:lnTo>
                <a:lnTo>
                  <a:pt x="938910" y="143763"/>
                </a:lnTo>
                <a:lnTo>
                  <a:pt x="942339" y="147827"/>
                </a:lnTo>
                <a:lnTo>
                  <a:pt x="948308" y="148335"/>
                </a:lnTo>
                <a:lnTo>
                  <a:pt x="952372" y="145033"/>
                </a:lnTo>
                <a:lnTo>
                  <a:pt x="1025916" y="83692"/>
                </a:lnTo>
                <a:lnTo>
                  <a:pt x="1022476" y="83692"/>
                </a:lnTo>
                <a:lnTo>
                  <a:pt x="1022476" y="81533"/>
                </a:lnTo>
                <a:lnTo>
                  <a:pt x="1016380" y="81533"/>
                </a:lnTo>
                <a:lnTo>
                  <a:pt x="1007541" y="74167"/>
                </a:lnTo>
                <a:close/>
              </a:path>
              <a:path w="1037590" h="148589">
                <a:moveTo>
                  <a:pt x="996111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996111" y="83692"/>
                </a:lnTo>
                <a:lnTo>
                  <a:pt x="1007541" y="74167"/>
                </a:lnTo>
                <a:lnTo>
                  <a:pt x="996111" y="64642"/>
                </a:lnTo>
                <a:close/>
              </a:path>
              <a:path w="1037590" h="148589">
                <a:moveTo>
                  <a:pt x="1025916" y="64642"/>
                </a:moveTo>
                <a:lnTo>
                  <a:pt x="1022476" y="64642"/>
                </a:lnTo>
                <a:lnTo>
                  <a:pt x="1022476" y="83692"/>
                </a:lnTo>
                <a:lnTo>
                  <a:pt x="1025916" y="83692"/>
                </a:lnTo>
                <a:lnTo>
                  <a:pt x="1037335" y="74167"/>
                </a:lnTo>
                <a:lnTo>
                  <a:pt x="1025916" y="64642"/>
                </a:lnTo>
                <a:close/>
              </a:path>
              <a:path w="1037590" h="148589">
                <a:moveTo>
                  <a:pt x="1016380" y="66801"/>
                </a:moveTo>
                <a:lnTo>
                  <a:pt x="1007541" y="74167"/>
                </a:lnTo>
                <a:lnTo>
                  <a:pt x="1016380" y="81533"/>
                </a:lnTo>
                <a:lnTo>
                  <a:pt x="1016380" y="66801"/>
                </a:lnTo>
                <a:close/>
              </a:path>
              <a:path w="1037590" h="148589">
                <a:moveTo>
                  <a:pt x="1022476" y="66801"/>
                </a:moveTo>
                <a:lnTo>
                  <a:pt x="1016380" y="66801"/>
                </a:lnTo>
                <a:lnTo>
                  <a:pt x="1016380" y="81533"/>
                </a:lnTo>
                <a:lnTo>
                  <a:pt x="1022476" y="81533"/>
                </a:lnTo>
                <a:lnTo>
                  <a:pt x="1022476" y="66801"/>
                </a:lnTo>
                <a:close/>
              </a:path>
              <a:path w="1037590" h="148589">
                <a:moveTo>
                  <a:pt x="948308" y="0"/>
                </a:moveTo>
                <a:lnTo>
                  <a:pt x="942339" y="507"/>
                </a:lnTo>
                <a:lnTo>
                  <a:pt x="938910" y="4571"/>
                </a:lnTo>
                <a:lnTo>
                  <a:pt x="935608" y="8635"/>
                </a:lnTo>
                <a:lnTo>
                  <a:pt x="936116" y="14604"/>
                </a:lnTo>
                <a:lnTo>
                  <a:pt x="940180" y="18033"/>
                </a:lnTo>
                <a:lnTo>
                  <a:pt x="1007541" y="74167"/>
                </a:lnTo>
                <a:lnTo>
                  <a:pt x="1016380" y="66801"/>
                </a:lnTo>
                <a:lnTo>
                  <a:pt x="1022476" y="66801"/>
                </a:lnTo>
                <a:lnTo>
                  <a:pt x="1022476" y="64642"/>
                </a:lnTo>
                <a:lnTo>
                  <a:pt x="1025916" y="64642"/>
                </a:lnTo>
                <a:lnTo>
                  <a:pt x="952372" y="3301"/>
                </a:lnTo>
                <a:lnTo>
                  <a:pt x="948308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75500" y="2542794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3"/>
                </a:moveTo>
                <a:lnTo>
                  <a:pt x="805179" y="2793"/>
                </a:lnTo>
                <a:lnTo>
                  <a:pt x="817879" y="17017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0" y="111759"/>
                </a:lnTo>
                <a:lnTo>
                  <a:pt x="790194" y="116585"/>
                </a:lnTo>
                <a:lnTo>
                  <a:pt x="800607" y="118109"/>
                </a:lnTo>
                <a:lnTo>
                  <a:pt x="805433" y="114553"/>
                </a:lnTo>
                <a:lnTo>
                  <a:pt x="806196" y="109346"/>
                </a:lnTo>
                <a:lnTo>
                  <a:pt x="822284" y="2793"/>
                </a:lnTo>
                <a:close/>
              </a:path>
              <a:path w="822959" h="732789">
                <a:moveTo>
                  <a:pt x="810282" y="8508"/>
                </a:moveTo>
                <a:lnTo>
                  <a:pt x="802131" y="8508"/>
                </a:lnTo>
                <a:lnTo>
                  <a:pt x="811783" y="19430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79" y="17017"/>
                </a:lnTo>
                <a:lnTo>
                  <a:pt x="810282" y="8508"/>
                </a:lnTo>
                <a:close/>
              </a:path>
              <a:path w="822959" h="732789">
                <a:moveTo>
                  <a:pt x="822705" y="0"/>
                </a:moveTo>
                <a:lnTo>
                  <a:pt x="706881" y="3682"/>
                </a:lnTo>
                <a:lnTo>
                  <a:pt x="702691" y="8127"/>
                </a:lnTo>
                <a:lnTo>
                  <a:pt x="702945" y="13334"/>
                </a:lnTo>
                <a:lnTo>
                  <a:pt x="703072" y="18541"/>
                </a:lnTo>
                <a:lnTo>
                  <a:pt x="707390" y="22732"/>
                </a:lnTo>
                <a:lnTo>
                  <a:pt x="785514" y="20272"/>
                </a:lnTo>
                <a:lnTo>
                  <a:pt x="805179" y="2793"/>
                </a:lnTo>
                <a:lnTo>
                  <a:pt x="822284" y="2793"/>
                </a:lnTo>
                <a:lnTo>
                  <a:pt x="822705" y="0"/>
                </a:lnTo>
                <a:close/>
              </a:path>
              <a:path w="822959" h="732789">
                <a:moveTo>
                  <a:pt x="805179" y="2793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1" y="8508"/>
                </a:lnTo>
                <a:lnTo>
                  <a:pt x="810282" y="8508"/>
                </a:lnTo>
                <a:lnTo>
                  <a:pt x="805179" y="2793"/>
                </a:lnTo>
                <a:close/>
              </a:path>
              <a:path w="822959" h="732789">
                <a:moveTo>
                  <a:pt x="802131" y="8508"/>
                </a:moveTo>
                <a:lnTo>
                  <a:pt x="800436" y="19794"/>
                </a:lnTo>
                <a:lnTo>
                  <a:pt x="811783" y="19430"/>
                </a:lnTo>
                <a:lnTo>
                  <a:pt x="802131" y="8508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11107" y="1351025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4"/>
                </a:moveTo>
                <a:lnTo>
                  <a:pt x="805180" y="2794"/>
                </a:lnTo>
                <a:lnTo>
                  <a:pt x="817880" y="17018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1" y="111760"/>
                </a:lnTo>
                <a:lnTo>
                  <a:pt x="790194" y="116586"/>
                </a:lnTo>
                <a:lnTo>
                  <a:pt x="800608" y="118110"/>
                </a:lnTo>
                <a:lnTo>
                  <a:pt x="805434" y="114553"/>
                </a:lnTo>
                <a:lnTo>
                  <a:pt x="806196" y="109347"/>
                </a:lnTo>
                <a:lnTo>
                  <a:pt x="822284" y="2794"/>
                </a:lnTo>
                <a:close/>
              </a:path>
              <a:path w="822959" h="732789">
                <a:moveTo>
                  <a:pt x="810282" y="8509"/>
                </a:moveTo>
                <a:lnTo>
                  <a:pt x="802132" y="8509"/>
                </a:lnTo>
                <a:lnTo>
                  <a:pt x="811784" y="19431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80" y="17018"/>
                </a:lnTo>
                <a:lnTo>
                  <a:pt x="810282" y="8509"/>
                </a:lnTo>
                <a:close/>
              </a:path>
              <a:path w="822959" h="732789">
                <a:moveTo>
                  <a:pt x="822706" y="0"/>
                </a:moveTo>
                <a:lnTo>
                  <a:pt x="706882" y="3683"/>
                </a:lnTo>
                <a:lnTo>
                  <a:pt x="702691" y="8127"/>
                </a:lnTo>
                <a:lnTo>
                  <a:pt x="702945" y="13335"/>
                </a:lnTo>
                <a:lnTo>
                  <a:pt x="703072" y="18541"/>
                </a:lnTo>
                <a:lnTo>
                  <a:pt x="707390" y="22733"/>
                </a:lnTo>
                <a:lnTo>
                  <a:pt x="785514" y="20272"/>
                </a:lnTo>
                <a:lnTo>
                  <a:pt x="805180" y="2794"/>
                </a:lnTo>
                <a:lnTo>
                  <a:pt x="822284" y="2794"/>
                </a:lnTo>
                <a:lnTo>
                  <a:pt x="822706" y="0"/>
                </a:lnTo>
                <a:close/>
              </a:path>
              <a:path w="822959" h="732789">
                <a:moveTo>
                  <a:pt x="805180" y="2794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2" y="8509"/>
                </a:lnTo>
                <a:lnTo>
                  <a:pt x="810282" y="8509"/>
                </a:lnTo>
                <a:lnTo>
                  <a:pt x="805180" y="2794"/>
                </a:lnTo>
                <a:close/>
              </a:path>
              <a:path w="822959" h="732789">
                <a:moveTo>
                  <a:pt x="802132" y="8509"/>
                </a:moveTo>
                <a:lnTo>
                  <a:pt x="800436" y="19794"/>
                </a:lnTo>
                <a:lnTo>
                  <a:pt x="811784" y="19431"/>
                </a:lnTo>
                <a:lnTo>
                  <a:pt x="802132" y="8509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478270" y="5166204"/>
            <a:ext cx="475615" cy="547370"/>
          </a:xfrm>
          <a:custGeom>
            <a:avLst/>
            <a:gdLst/>
            <a:ahLst/>
            <a:cxnLst/>
            <a:rect l="l" t="t" r="r" b="b"/>
            <a:pathLst>
              <a:path w="475615" h="547370">
                <a:moveTo>
                  <a:pt x="214296" y="0"/>
                </a:moveTo>
                <a:lnTo>
                  <a:pt x="210990" y="0"/>
                </a:lnTo>
                <a:lnTo>
                  <a:pt x="3087" y="83434"/>
                </a:lnTo>
                <a:lnTo>
                  <a:pt x="0" y="87994"/>
                </a:lnTo>
                <a:lnTo>
                  <a:pt x="27" y="314597"/>
                </a:lnTo>
                <a:lnTo>
                  <a:pt x="5931" y="377229"/>
                </a:lnTo>
                <a:lnTo>
                  <a:pt x="23834" y="433381"/>
                </a:lnTo>
                <a:lnTo>
                  <a:pt x="60826" y="489090"/>
                </a:lnTo>
                <a:lnTo>
                  <a:pt x="91031" y="514479"/>
                </a:lnTo>
                <a:lnTo>
                  <a:pt x="126491" y="532675"/>
                </a:lnTo>
                <a:lnTo>
                  <a:pt x="167073" y="543628"/>
                </a:lnTo>
                <a:lnTo>
                  <a:pt x="212643" y="547290"/>
                </a:lnTo>
                <a:lnTo>
                  <a:pt x="245563" y="545402"/>
                </a:lnTo>
                <a:lnTo>
                  <a:pt x="276023" y="539768"/>
                </a:lnTo>
                <a:lnTo>
                  <a:pt x="303956" y="530433"/>
                </a:lnTo>
                <a:lnTo>
                  <a:pt x="319589" y="522418"/>
                </a:lnTo>
                <a:lnTo>
                  <a:pt x="212643" y="522418"/>
                </a:lnTo>
                <a:lnTo>
                  <a:pt x="172168" y="519237"/>
                </a:lnTo>
                <a:lnTo>
                  <a:pt x="105213" y="494026"/>
                </a:lnTo>
                <a:lnTo>
                  <a:pt x="46054" y="422003"/>
                </a:lnTo>
                <a:lnTo>
                  <a:pt x="30157" y="370882"/>
                </a:lnTo>
                <a:lnTo>
                  <a:pt x="25119" y="331002"/>
                </a:lnTo>
                <a:lnTo>
                  <a:pt x="24796" y="101497"/>
                </a:lnTo>
                <a:lnTo>
                  <a:pt x="212643" y="26136"/>
                </a:lnTo>
                <a:lnTo>
                  <a:pt x="279432" y="26136"/>
                </a:lnTo>
                <a:lnTo>
                  <a:pt x="214296" y="0"/>
                </a:lnTo>
                <a:close/>
              </a:path>
              <a:path w="475615" h="547370">
                <a:moveTo>
                  <a:pt x="415361" y="517444"/>
                </a:moveTo>
                <a:lnTo>
                  <a:pt x="329291" y="517444"/>
                </a:lnTo>
                <a:lnTo>
                  <a:pt x="339488" y="521638"/>
                </a:lnTo>
                <a:lnTo>
                  <a:pt x="350186" y="524742"/>
                </a:lnTo>
                <a:lnTo>
                  <a:pt x="361324" y="526669"/>
                </a:lnTo>
                <a:lnTo>
                  <a:pt x="372840" y="527330"/>
                </a:lnTo>
                <a:lnTo>
                  <a:pt x="412710" y="519237"/>
                </a:lnTo>
                <a:lnTo>
                  <a:pt x="415361" y="517444"/>
                </a:lnTo>
                <a:close/>
              </a:path>
              <a:path w="475615" h="547370">
                <a:moveTo>
                  <a:pt x="307035" y="463413"/>
                </a:moveTo>
                <a:lnTo>
                  <a:pt x="278024" y="463413"/>
                </a:lnTo>
                <a:lnTo>
                  <a:pt x="283269" y="474333"/>
                </a:lnTo>
                <a:lnTo>
                  <a:pt x="289722" y="484488"/>
                </a:lnTo>
                <a:lnTo>
                  <a:pt x="297287" y="493792"/>
                </a:lnTo>
                <a:lnTo>
                  <a:pt x="305868" y="502160"/>
                </a:lnTo>
                <a:lnTo>
                  <a:pt x="285336" y="510971"/>
                </a:lnTo>
                <a:lnTo>
                  <a:pt x="262929" y="517307"/>
                </a:lnTo>
                <a:lnTo>
                  <a:pt x="238685" y="521135"/>
                </a:lnTo>
                <a:lnTo>
                  <a:pt x="212643" y="522418"/>
                </a:lnTo>
                <a:lnTo>
                  <a:pt x="319589" y="522418"/>
                </a:lnTo>
                <a:lnTo>
                  <a:pt x="329291" y="517444"/>
                </a:lnTo>
                <a:lnTo>
                  <a:pt x="415361" y="517444"/>
                </a:lnTo>
                <a:lnTo>
                  <a:pt x="437503" y="502459"/>
                </a:lnTo>
                <a:lnTo>
                  <a:pt x="372840" y="502459"/>
                </a:lnTo>
                <a:lnTo>
                  <a:pt x="342622" y="496321"/>
                </a:lnTo>
                <a:lnTo>
                  <a:pt x="317919" y="479595"/>
                </a:lnTo>
                <a:lnTo>
                  <a:pt x="307035" y="463413"/>
                </a:lnTo>
                <a:close/>
              </a:path>
              <a:path w="475615" h="547370">
                <a:moveTo>
                  <a:pt x="438309" y="346536"/>
                </a:moveTo>
                <a:lnTo>
                  <a:pt x="372840" y="346536"/>
                </a:lnTo>
                <a:lnTo>
                  <a:pt x="403060" y="352674"/>
                </a:lnTo>
                <a:lnTo>
                  <a:pt x="427771" y="369402"/>
                </a:lnTo>
                <a:lnTo>
                  <a:pt x="444447" y="394187"/>
                </a:lnTo>
                <a:lnTo>
                  <a:pt x="450567" y="424499"/>
                </a:lnTo>
                <a:lnTo>
                  <a:pt x="444447" y="454811"/>
                </a:lnTo>
                <a:lnTo>
                  <a:pt x="427771" y="479595"/>
                </a:lnTo>
                <a:lnTo>
                  <a:pt x="403061" y="496321"/>
                </a:lnTo>
                <a:lnTo>
                  <a:pt x="372840" y="502459"/>
                </a:lnTo>
                <a:lnTo>
                  <a:pt x="437503" y="502459"/>
                </a:lnTo>
                <a:lnTo>
                  <a:pt x="445303" y="497180"/>
                </a:lnTo>
                <a:lnTo>
                  <a:pt x="467295" y="464490"/>
                </a:lnTo>
                <a:lnTo>
                  <a:pt x="475363" y="424499"/>
                </a:lnTo>
                <a:lnTo>
                  <a:pt x="471708" y="397292"/>
                </a:lnTo>
                <a:lnTo>
                  <a:pt x="461400" y="372833"/>
                </a:lnTo>
                <a:lnTo>
                  <a:pt x="445427" y="352081"/>
                </a:lnTo>
                <a:lnTo>
                  <a:pt x="438309" y="346536"/>
                </a:lnTo>
                <a:close/>
              </a:path>
              <a:path w="475615" h="547370">
                <a:moveTo>
                  <a:pt x="214213" y="70335"/>
                </a:moveTo>
                <a:lnTo>
                  <a:pt x="211072" y="70335"/>
                </a:lnTo>
                <a:lnTo>
                  <a:pt x="73245" y="123498"/>
                </a:lnTo>
                <a:lnTo>
                  <a:pt x="70083" y="128110"/>
                </a:lnTo>
                <a:lnTo>
                  <a:pt x="70083" y="344422"/>
                </a:lnTo>
                <a:lnTo>
                  <a:pt x="80519" y="391703"/>
                </a:lnTo>
                <a:lnTo>
                  <a:pt x="102830" y="430784"/>
                </a:lnTo>
                <a:lnTo>
                  <a:pt x="144804" y="463432"/>
                </a:lnTo>
                <a:lnTo>
                  <a:pt x="212643" y="477102"/>
                </a:lnTo>
                <a:lnTo>
                  <a:pt x="230512" y="476224"/>
                </a:lnTo>
                <a:lnTo>
                  <a:pt x="247368" y="473619"/>
                </a:lnTo>
                <a:lnTo>
                  <a:pt x="263207" y="469334"/>
                </a:lnTo>
                <a:lnTo>
                  <a:pt x="278024" y="463413"/>
                </a:lnTo>
                <a:lnTo>
                  <a:pt x="307035" y="463413"/>
                </a:lnTo>
                <a:lnTo>
                  <a:pt x="301250" y="454811"/>
                </a:lnTo>
                <a:lnTo>
                  <a:pt x="300585" y="451516"/>
                </a:lnTo>
                <a:lnTo>
                  <a:pt x="225042" y="451516"/>
                </a:lnTo>
                <a:lnTo>
                  <a:pt x="200245" y="451506"/>
                </a:lnTo>
                <a:lnTo>
                  <a:pt x="141121" y="432152"/>
                </a:lnTo>
                <a:lnTo>
                  <a:pt x="109670" y="396523"/>
                </a:lnTo>
                <a:lnTo>
                  <a:pt x="97166" y="361547"/>
                </a:lnTo>
                <a:lnTo>
                  <a:pt x="94915" y="344422"/>
                </a:lnTo>
                <a:lnTo>
                  <a:pt x="94880" y="141810"/>
                </a:lnTo>
                <a:lnTo>
                  <a:pt x="200245" y="101155"/>
                </a:lnTo>
                <a:lnTo>
                  <a:pt x="294116" y="101155"/>
                </a:lnTo>
                <a:lnTo>
                  <a:pt x="214213" y="70335"/>
                </a:lnTo>
                <a:close/>
              </a:path>
              <a:path w="475615" h="547370">
                <a:moveTo>
                  <a:pt x="385238" y="436935"/>
                </a:moveTo>
                <a:lnTo>
                  <a:pt x="360441" y="436935"/>
                </a:lnTo>
                <a:lnTo>
                  <a:pt x="360442" y="474714"/>
                </a:lnTo>
                <a:lnTo>
                  <a:pt x="385238" y="474714"/>
                </a:lnTo>
                <a:lnTo>
                  <a:pt x="385238" y="436935"/>
                </a:lnTo>
                <a:close/>
              </a:path>
              <a:path w="475615" h="547370">
                <a:moveTo>
                  <a:pt x="294116" y="101155"/>
                </a:moveTo>
                <a:lnTo>
                  <a:pt x="225041" y="101155"/>
                </a:lnTo>
                <a:lnTo>
                  <a:pt x="330406" y="141810"/>
                </a:lnTo>
                <a:lnTo>
                  <a:pt x="330406" y="331002"/>
                </a:lnTo>
                <a:lnTo>
                  <a:pt x="306096" y="346619"/>
                </a:lnTo>
                <a:lnTo>
                  <a:pt x="287105" y="368268"/>
                </a:lnTo>
                <a:lnTo>
                  <a:pt x="274748" y="394658"/>
                </a:lnTo>
                <a:lnTo>
                  <a:pt x="270337" y="424499"/>
                </a:lnTo>
                <a:lnTo>
                  <a:pt x="270337" y="429370"/>
                </a:lnTo>
                <a:lnTo>
                  <a:pt x="270802" y="434126"/>
                </a:lnTo>
                <a:lnTo>
                  <a:pt x="271453" y="438811"/>
                </a:lnTo>
                <a:lnTo>
                  <a:pt x="260977" y="443597"/>
                </a:lnTo>
                <a:lnTo>
                  <a:pt x="249739" y="447316"/>
                </a:lnTo>
                <a:lnTo>
                  <a:pt x="237755" y="449959"/>
                </a:lnTo>
                <a:lnTo>
                  <a:pt x="225042" y="451516"/>
                </a:lnTo>
                <a:lnTo>
                  <a:pt x="300585" y="451516"/>
                </a:lnTo>
                <a:lnTo>
                  <a:pt x="301250" y="394187"/>
                </a:lnTo>
                <a:lnTo>
                  <a:pt x="342622" y="352674"/>
                </a:lnTo>
                <a:lnTo>
                  <a:pt x="372840" y="346536"/>
                </a:lnTo>
                <a:lnTo>
                  <a:pt x="438309" y="346536"/>
                </a:lnTo>
                <a:lnTo>
                  <a:pt x="424778" y="335997"/>
                </a:lnTo>
                <a:lnTo>
                  <a:pt x="425458" y="325571"/>
                </a:lnTo>
                <a:lnTo>
                  <a:pt x="400478" y="325571"/>
                </a:lnTo>
                <a:lnTo>
                  <a:pt x="393794" y="323916"/>
                </a:lnTo>
                <a:lnTo>
                  <a:pt x="390427" y="323312"/>
                </a:lnTo>
                <a:lnTo>
                  <a:pt x="355203" y="323312"/>
                </a:lnTo>
                <a:lnTo>
                  <a:pt x="355203" y="128110"/>
                </a:lnTo>
                <a:lnTo>
                  <a:pt x="352041" y="123498"/>
                </a:lnTo>
                <a:lnTo>
                  <a:pt x="294116" y="101155"/>
                </a:lnTo>
                <a:close/>
              </a:path>
              <a:path w="475615" h="547370">
                <a:moveTo>
                  <a:pt x="225041" y="101155"/>
                </a:moveTo>
                <a:lnTo>
                  <a:pt x="200245" y="101155"/>
                </a:lnTo>
                <a:lnTo>
                  <a:pt x="200245" y="451506"/>
                </a:lnTo>
                <a:lnTo>
                  <a:pt x="225042" y="451506"/>
                </a:lnTo>
                <a:lnTo>
                  <a:pt x="225041" y="101155"/>
                </a:lnTo>
                <a:close/>
              </a:path>
              <a:path w="475615" h="547370">
                <a:moveTo>
                  <a:pt x="422908" y="412063"/>
                </a:moveTo>
                <a:lnTo>
                  <a:pt x="322782" y="412063"/>
                </a:lnTo>
                <a:lnTo>
                  <a:pt x="322782" y="436935"/>
                </a:lnTo>
                <a:lnTo>
                  <a:pt x="422908" y="436935"/>
                </a:lnTo>
                <a:lnTo>
                  <a:pt x="422908" y="412063"/>
                </a:lnTo>
                <a:close/>
              </a:path>
              <a:path w="475615" h="547370">
                <a:moveTo>
                  <a:pt x="385238" y="374279"/>
                </a:moveTo>
                <a:lnTo>
                  <a:pt x="360441" y="374279"/>
                </a:lnTo>
                <a:lnTo>
                  <a:pt x="360441" y="412063"/>
                </a:lnTo>
                <a:lnTo>
                  <a:pt x="385238" y="412063"/>
                </a:lnTo>
                <a:lnTo>
                  <a:pt x="385238" y="374279"/>
                </a:lnTo>
                <a:close/>
              </a:path>
              <a:path w="475615" h="547370">
                <a:moveTo>
                  <a:pt x="279432" y="26136"/>
                </a:moveTo>
                <a:lnTo>
                  <a:pt x="212643" y="26136"/>
                </a:lnTo>
                <a:lnTo>
                  <a:pt x="400488" y="101497"/>
                </a:lnTo>
                <a:lnTo>
                  <a:pt x="400590" y="321664"/>
                </a:lnTo>
                <a:lnTo>
                  <a:pt x="400478" y="325571"/>
                </a:lnTo>
                <a:lnTo>
                  <a:pt x="425458" y="325571"/>
                </a:lnTo>
                <a:lnTo>
                  <a:pt x="425566" y="323916"/>
                </a:lnTo>
                <a:lnTo>
                  <a:pt x="425495" y="318732"/>
                </a:lnTo>
                <a:lnTo>
                  <a:pt x="425285" y="314027"/>
                </a:lnTo>
                <a:lnTo>
                  <a:pt x="425284" y="87994"/>
                </a:lnTo>
                <a:lnTo>
                  <a:pt x="422195" y="83434"/>
                </a:lnTo>
                <a:lnTo>
                  <a:pt x="279432" y="26136"/>
                </a:lnTo>
                <a:close/>
              </a:path>
              <a:path w="475615" h="547370">
                <a:moveTo>
                  <a:pt x="372840" y="321664"/>
                </a:moveTo>
                <a:lnTo>
                  <a:pt x="366826" y="321664"/>
                </a:lnTo>
                <a:lnTo>
                  <a:pt x="360948" y="322297"/>
                </a:lnTo>
                <a:lnTo>
                  <a:pt x="355203" y="323312"/>
                </a:lnTo>
                <a:lnTo>
                  <a:pt x="390427" y="323312"/>
                </a:lnTo>
                <a:lnTo>
                  <a:pt x="386953" y="322689"/>
                </a:lnTo>
                <a:lnTo>
                  <a:pt x="379965" y="321927"/>
                </a:lnTo>
                <a:lnTo>
                  <a:pt x="372840" y="32166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46057" y="2380995"/>
            <a:ext cx="1940560" cy="1658620"/>
            <a:chOff x="8846057" y="2380995"/>
            <a:chExt cx="1940560" cy="1658620"/>
          </a:xfrm>
        </p:grpSpPr>
        <p:sp>
          <p:nvSpPr>
            <p:cNvPr id="20" name="object 20"/>
            <p:cNvSpPr/>
            <p:nvPr/>
          </p:nvSpPr>
          <p:spPr>
            <a:xfrm>
              <a:off x="10638027" y="3249929"/>
              <a:ext cx="148590" cy="278130"/>
            </a:xfrm>
            <a:custGeom>
              <a:avLst/>
              <a:gdLst/>
              <a:ahLst/>
              <a:cxnLst/>
              <a:rect l="l" t="t" r="r" b="b"/>
              <a:pathLst>
                <a:path w="148590" h="278129">
                  <a:moveTo>
                    <a:pt x="73640" y="29720"/>
                  </a:moveTo>
                  <a:lnTo>
                    <a:pt x="64261" y="41209"/>
                  </a:lnTo>
                  <a:lnTo>
                    <a:pt x="66548" y="278130"/>
                  </a:lnTo>
                  <a:lnTo>
                    <a:pt x="85598" y="278003"/>
                  </a:lnTo>
                  <a:lnTo>
                    <a:pt x="83312" y="41093"/>
                  </a:lnTo>
                  <a:lnTo>
                    <a:pt x="73640" y="29720"/>
                  </a:lnTo>
                  <a:close/>
                </a:path>
                <a:path w="148590" h="278129">
                  <a:moveTo>
                    <a:pt x="73405" y="0"/>
                  </a:moveTo>
                  <a:lnTo>
                    <a:pt x="3428" y="85598"/>
                  </a:lnTo>
                  <a:lnTo>
                    <a:pt x="0" y="89662"/>
                  </a:lnTo>
                  <a:lnTo>
                    <a:pt x="635" y="95758"/>
                  </a:lnTo>
                  <a:lnTo>
                    <a:pt x="8763" y="102362"/>
                  </a:lnTo>
                  <a:lnTo>
                    <a:pt x="14858" y="101727"/>
                  </a:lnTo>
                  <a:lnTo>
                    <a:pt x="64261" y="41209"/>
                  </a:lnTo>
                  <a:lnTo>
                    <a:pt x="64007" y="14986"/>
                  </a:lnTo>
                  <a:lnTo>
                    <a:pt x="83057" y="14732"/>
                  </a:lnTo>
                  <a:lnTo>
                    <a:pt x="85919" y="14732"/>
                  </a:lnTo>
                  <a:lnTo>
                    <a:pt x="73405" y="0"/>
                  </a:lnTo>
                  <a:close/>
                </a:path>
                <a:path w="148590" h="278129">
                  <a:moveTo>
                    <a:pt x="85919" y="14732"/>
                  </a:moveTo>
                  <a:lnTo>
                    <a:pt x="83057" y="14732"/>
                  </a:lnTo>
                  <a:lnTo>
                    <a:pt x="83312" y="41093"/>
                  </a:lnTo>
                  <a:lnTo>
                    <a:pt x="130555" y="96647"/>
                  </a:lnTo>
                  <a:lnTo>
                    <a:pt x="133857" y="100584"/>
                  </a:lnTo>
                  <a:lnTo>
                    <a:pt x="139953" y="101092"/>
                  </a:lnTo>
                  <a:lnTo>
                    <a:pt x="143891" y="97662"/>
                  </a:lnTo>
                  <a:lnTo>
                    <a:pt x="147954" y="94361"/>
                  </a:lnTo>
                  <a:lnTo>
                    <a:pt x="148463" y="88265"/>
                  </a:lnTo>
                  <a:lnTo>
                    <a:pt x="145033" y="84328"/>
                  </a:lnTo>
                  <a:lnTo>
                    <a:pt x="85919" y="14732"/>
                  </a:lnTo>
                  <a:close/>
                </a:path>
                <a:path w="148590" h="278129">
                  <a:moveTo>
                    <a:pt x="83057" y="14732"/>
                  </a:moveTo>
                  <a:lnTo>
                    <a:pt x="64007" y="14986"/>
                  </a:lnTo>
                  <a:lnTo>
                    <a:pt x="64261" y="41209"/>
                  </a:lnTo>
                  <a:lnTo>
                    <a:pt x="73640" y="29720"/>
                  </a:lnTo>
                  <a:lnTo>
                    <a:pt x="66294" y="21082"/>
                  </a:lnTo>
                  <a:lnTo>
                    <a:pt x="80899" y="20828"/>
                  </a:lnTo>
                  <a:lnTo>
                    <a:pt x="83116" y="20828"/>
                  </a:lnTo>
                  <a:lnTo>
                    <a:pt x="83057" y="14732"/>
                  </a:lnTo>
                  <a:close/>
                </a:path>
                <a:path w="148590" h="278129">
                  <a:moveTo>
                    <a:pt x="83116" y="20828"/>
                  </a:moveTo>
                  <a:lnTo>
                    <a:pt x="80899" y="20828"/>
                  </a:lnTo>
                  <a:lnTo>
                    <a:pt x="73640" y="29720"/>
                  </a:lnTo>
                  <a:lnTo>
                    <a:pt x="83312" y="41093"/>
                  </a:lnTo>
                  <a:lnTo>
                    <a:pt x="83116" y="20828"/>
                  </a:lnTo>
                  <a:close/>
                </a:path>
                <a:path w="148590" h="278129">
                  <a:moveTo>
                    <a:pt x="80899" y="20828"/>
                  </a:moveTo>
                  <a:lnTo>
                    <a:pt x="66294" y="21082"/>
                  </a:lnTo>
                  <a:lnTo>
                    <a:pt x="73640" y="29720"/>
                  </a:lnTo>
                  <a:lnTo>
                    <a:pt x="80899" y="20828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265663" y="397611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1214" y="40596"/>
                  </a:moveTo>
                  <a:lnTo>
                    <a:pt x="20256" y="47012"/>
                  </a:lnTo>
                  <a:lnTo>
                    <a:pt x="29844" y="63372"/>
                  </a:lnTo>
                  <a:lnTo>
                    <a:pt x="40766" y="56895"/>
                  </a:lnTo>
                  <a:lnTo>
                    <a:pt x="31214" y="40596"/>
                  </a:lnTo>
                  <a:close/>
                </a:path>
                <a:path w="47625" h="63500">
                  <a:moveTo>
                    <a:pt x="0" y="0"/>
                  </a:moveTo>
                  <a:lnTo>
                    <a:pt x="3809" y="56641"/>
                  </a:lnTo>
                  <a:lnTo>
                    <a:pt x="20256" y="47012"/>
                  </a:lnTo>
                  <a:lnTo>
                    <a:pt x="13842" y="36067"/>
                  </a:lnTo>
                  <a:lnTo>
                    <a:pt x="24764" y="29590"/>
                  </a:lnTo>
                  <a:lnTo>
                    <a:pt x="45477" y="29590"/>
                  </a:lnTo>
                  <a:lnTo>
                    <a:pt x="0" y="0"/>
                  </a:lnTo>
                  <a:close/>
                </a:path>
                <a:path w="47625" h="63500">
                  <a:moveTo>
                    <a:pt x="24764" y="29590"/>
                  </a:moveTo>
                  <a:lnTo>
                    <a:pt x="13842" y="36067"/>
                  </a:lnTo>
                  <a:lnTo>
                    <a:pt x="20256" y="47012"/>
                  </a:lnTo>
                  <a:lnTo>
                    <a:pt x="31214" y="40596"/>
                  </a:lnTo>
                  <a:lnTo>
                    <a:pt x="24764" y="29590"/>
                  </a:lnTo>
                  <a:close/>
                </a:path>
                <a:path w="47625" h="63500">
                  <a:moveTo>
                    <a:pt x="45477" y="29590"/>
                  </a:moveTo>
                  <a:lnTo>
                    <a:pt x="24764" y="29590"/>
                  </a:lnTo>
                  <a:lnTo>
                    <a:pt x="31214" y="40596"/>
                  </a:lnTo>
                  <a:lnTo>
                    <a:pt x="47625" y="30987"/>
                  </a:lnTo>
                  <a:lnTo>
                    <a:pt x="45477" y="29590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846057" y="2380995"/>
              <a:ext cx="1495425" cy="1243330"/>
            </a:xfrm>
            <a:custGeom>
              <a:avLst/>
              <a:gdLst/>
              <a:ahLst/>
              <a:cxnLst/>
              <a:rect l="l" t="t" r="r" b="b"/>
              <a:pathLst>
                <a:path w="1495425" h="1243329">
                  <a:moveTo>
                    <a:pt x="37802" y="19236"/>
                  </a:moveTo>
                  <a:lnTo>
                    <a:pt x="22912" y="19274"/>
                  </a:lnTo>
                  <a:lnTo>
                    <a:pt x="25605" y="33839"/>
                  </a:lnTo>
                  <a:lnTo>
                    <a:pt x="1482725" y="1242948"/>
                  </a:lnTo>
                  <a:lnTo>
                    <a:pt x="1494917" y="1228216"/>
                  </a:lnTo>
                  <a:lnTo>
                    <a:pt x="37802" y="19236"/>
                  </a:lnTo>
                  <a:close/>
                </a:path>
                <a:path w="1495425" h="1243329">
                  <a:moveTo>
                    <a:pt x="115824" y="0"/>
                  </a:moveTo>
                  <a:lnTo>
                    <a:pt x="0" y="253"/>
                  </a:lnTo>
                  <a:lnTo>
                    <a:pt x="20193" y="108965"/>
                  </a:lnTo>
                  <a:lnTo>
                    <a:pt x="21082" y="114173"/>
                  </a:lnTo>
                  <a:lnTo>
                    <a:pt x="26035" y="117601"/>
                  </a:lnTo>
                  <a:lnTo>
                    <a:pt x="31242" y="116586"/>
                  </a:lnTo>
                  <a:lnTo>
                    <a:pt x="36449" y="115696"/>
                  </a:lnTo>
                  <a:lnTo>
                    <a:pt x="39877" y="110743"/>
                  </a:lnTo>
                  <a:lnTo>
                    <a:pt x="38862" y="105537"/>
                  </a:lnTo>
                  <a:lnTo>
                    <a:pt x="25605" y="33839"/>
                  </a:lnTo>
                  <a:lnTo>
                    <a:pt x="5334" y="17017"/>
                  </a:lnTo>
                  <a:lnTo>
                    <a:pt x="17525" y="2412"/>
                  </a:lnTo>
                  <a:lnTo>
                    <a:pt x="118310" y="2412"/>
                  </a:lnTo>
                  <a:lnTo>
                    <a:pt x="115824" y="0"/>
                  </a:lnTo>
                  <a:close/>
                </a:path>
                <a:path w="1495425" h="1243329">
                  <a:moveTo>
                    <a:pt x="17525" y="2412"/>
                  </a:moveTo>
                  <a:lnTo>
                    <a:pt x="5334" y="17017"/>
                  </a:lnTo>
                  <a:lnTo>
                    <a:pt x="25605" y="33839"/>
                  </a:lnTo>
                  <a:lnTo>
                    <a:pt x="22917" y="19303"/>
                  </a:lnTo>
                  <a:lnTo>
                    <a:pt x="11430" y="19303"/>
                  </a:lnTo>
                  <a:lnTo>
                    <a:pt x="20827" y="8000"/>
                  </a:lnTo>
                  <a:lnTo>
                    <a:pt x="24260" y="8000"/>
                  </a:lnTo>
                  <a:lnTo>
                    <a:pt x="17525" y="2412"/>
                  </a:lnTo>
                  <a:close/>
                </a:path>
                <a:path w="1495425" h="1243329">
                  <a:moveTo>
                    <a:pt x="20827" y="8000"/>
                  </a:moveTo>
                  <a:lnTo>
                    <a:pt x="11430" y="19303"/>
                  </a:lnTo>
                  <a:lnTo>
                    <a:pt x="22912" y="19274"/>
                  </a:lnTo>
                  <a:lnTo>
                    <a:pt x="20827" y="8000"/>
                  </a:lnTo>
                  <a:close/>
                </a:path>
                <a:path w="1495425" h="1243329">
                  <a:moveTo>
                    <a:pt x="22912" y="19274"/>
                  </a:moveTo>
                  <a:lnTo>
                    <a:pt x="11430" y="19303"/>
                  </a:lnTo>
                  <a:lnTo>
                    <a:pt x="22917" y="19303"/>
                  </a:lnTo>
                  <a:close/>
                </a:path>
                <a:path w="1495425" h="1243329">
                  <a:moveTo>
                    <a:pt x="24260" y="8000"/>
                  </a:moveTo>
                  <a:lnTo>
                    <a:pt x="20827" y="8000"/>
                  </a:lnTo>
                  <a:lnTo>
                    <a:pt x="22912" y="19274"/>
                  </a:lnTo>
                  <a:lnTo>
                    <a:pt x="37802" y="19236"/>
                  </a:lnTo>
                  <a:lnTo>
                    <a:pt x="24260" y="8000"/>
                  </a:lnTo>
                  <a:close/>
                </a:path>
                <a:path w="1495425" h="1243329">
                  <a:moveTo>
                    <a:pt x="118310" y="2412"/>
                  </a:moveTo>
                  <a:lnTo>
                    <a:pt x="17525" y="2412"/>
                  </a:lnTo>
                  <a:lnTo>
                    <a:pt x="37802" y="19236"/>
                  </a:lnTo>
                  <a:lnTo>
                    <a:pt x="115950" y="19050"/>
                  </a:lnTo>
                  <a:lnTo>
                    <a:pt x="120142" y="14731"/>
                  </a:lnTo>
                  <a:lnTo>
                    <a:pt x="120142" y="4190"/>
                  </a:lnTo>
                  <a:lnTo>
                    <a:pt x="118310" y="2412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24541" y="5751372"/>
            <a:ext cx="5753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5080" lvl="0" indent="-88900" defTabSz="914400" eaLnBrk="1" fontAlgn="auto" latinLnBrk="0" hangingPunct="1">
              <a:lnSpc>
                <a:spcPct val="141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Monitor Audit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50448" y="6345732"/>
            <a:ext cx="523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Govern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38917" y="4671821"/>
            <a:ext cx="148590" cy="462280"/>
          </a:xfrm>
          <a:custGeom>
            <a:avLst/>
            <a:gdLst/>
            <a:ahLst/>
            <a:cxnLst/>
            <a:rect l="l" t="t" r="r" b="b"/>
            <a:pathLst>
              <a:path w="148590" h="462279">
                <a:moveTo>
                  <a:pt x="8635" y="360044"/>
                </a:moveTo>
                <a:lnTo>
                  <a:pt x="4572" y="363346"/>
                </a:lnTo>
                <a:lnTo>
                  <a:pt x="507" y="366775"/>
                </a:lnTo>
                <a:lnTo>
                  <a:pt x="0" y="372744"/>
                </a:lnTo>
                <a:lnTo>
                  <a:pt x="3407" y="376935"/>
                </a:lnTo>
                <a:lnTo>
                  <a:pt x="74040" y="461898"/>
                </a:lnTo>
                <a:lnTo>
                  <a:pt x="86434" y="447039"/>
                </a:lnTo>
                <a:lnTo>
                  <a:pt x="64515" y="447039"/>
                </a:lnTo>
                <a:lnTo>
                  <a:pt x="64545" y="420677"/>
                </a:lnTo>
                <a:lnTo>
                  <a:pt x="17906" y="364616"/>
                </a:lnTo>
                <a:lnTo>
                  <a:pt x="14604" y="360552"/>
                </a:lnTo>
                <a:lnTo>
                  <a:pt x="8635" y="360044"/>
                </a:lnTo>
                <a:close/>
              </a:path>
              <a:path w="148590" h="462279">
                <a:moveTo>
                  <a:pt x="64545" y="420677"/>
                </a:moveTo>
                <a:lnTo>
                  <a:pt x="64515" y="447039"/>
                </a:lnTo>
                <a:lnTo>
                  <a:pt x="83565" y="447039"/>
                </a:lnTo>
                <a:lnTo>
                  <a:pt x="83572" y="440944"/>
                </a:lnTo>
                <a:lnTo>
                  <a:pt x="66801" y="440944"/>
                </a:lnTo>
                <a:lnTo>
                  <a:pt x="74110" y="432173"/>
                </a:lnTo>
                <a:lnTo>
                  <a:pt x="64545" y="420677"/>
                </a:lnTo>
                <a:close/>
              </a:path>
              <a:path w="148590" h="462279">
                <a:moveTo>
                  <a:pt x="139700" y="360171"/>
                </a:moveTo>
                <a:lnTo>
                  <a:pt x="133730" y="360679"/>
                </a:lnTo>
                <a:lnTo>
                  <a:pt x="128502" y="366902"/>
                </a:lnTo>
                <a:lnTo>
                  <a:pt x="83691" y="420677"/>
                </a:lnTo>
                <a:lnTo>
                  <a:pt x="83565" y="447039"/>
                </a:lnTo>
                <a:lnTo>
                  <a:pt x="86434" y="447039"/>
                </a:lnTo>
                <a:lnTo>
                  <a:pt x="145014" y="376808"/>
                </a:lnTo>
                <a:lnTo>
                  <a:pt x="148335" y="372871"/>
                </a:lnTo>
                <a:lnTo>
                  <a:pt x="147827" y="366902"/>
                </a:lnTo>
                <a:lnTo>
                  <a:pt x="143763" y="363600"/>
                </a:lnTo>
                <a:lnTo>
                  <a:pt x="139700" y="360171"/>
                </a:lnTo>
                <a:close/>
              </a:path>
              <a:path w="148590" h="462279">
                <a:moveTo>
                  <a:pt x="74110" y="432173"/>
                </a:moveTo>
                <a:lnTo>
                  <a:pt x="66801" y="440944"/>
                </a:lnTo>
                <a:lnTo>
                  <a:pt x="81406" y="440944"/>
                </a:lnTo>
                <a:lnTo>
                  <a:pt x="74110" y="432173"/>
                </a:lnTo>
                <a:close/>
              </a:path>
              <a:path w="148590" h="462279">
                <a:moveTo>
                  <a:pt x="83595" y="420791"/>
                </a:moveTo>
                <a:lnTo>
                  <a:pt x="74110" y="432173"/>
                </a:lnTo>
                <a:lnTo>
                  <a:pt x="81406" y="440944"/>
                </a:lnTo>
                <a:lnTo>
                  <a:pt x="83572" y="440944"/>
                </a:lnTo>
                <a:lnTo>
                  <a:pt x="83595" y="420791"/>
                </a:lnTo>
                <a:close/>
              </a:path>
              <a:path w="148590" h="462279">
                <a:moveTo>
                  <a:pt x="84074" y="0"/>
                </a:moveTo>
                <a:lnTo>
                  <a:pt x="65024" y="0"/>
                </a:lnTo>
                <a:lnTo>
                  <a:pt x="64614" y="360044"/>
                </a:lnTo>
                <a:lnTo>
                  <a:pt x="64641" y="420791"/>
                </a:lnTo>
                <a:lnTo>
                  <a:pt x="74110" y="432173"/>
                </a:lnTo>
                <a:lnTo>
                  <a:pt x="83595" y="420791"/>
                </a:lnTo>
                <a:lnTo>
                  <a:pt x="84074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9300" y="1923415"/>
            <a:ext cx="395541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235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-3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Accelerate</a:t>
            </a:r>
            <a:r>
              <a:rPr kumimoji="0" sz="1800" b="1" i="0" u="none" strike="noStrike" kern="0" cap="none" spc="-75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the</a:t>
            </a:r>
            <a:r>
              <a:rPr kumimoji="0" sz="18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independent</a:t>
            </a:r>
            <a:r>
              <a:rPr kumimoji="0" sz="1800" b="1" i="0" u="none" strike="noStrike" kern="0" cap="none" spc="-8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delivery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80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business</a:t>
            </a:r>
            <a:r>
              <a:rPr kumimoji="0" sz="18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domain</a:t>
            </a:r>
            <a:r>
              <a:rPr kumimoji="0" sz="18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lakes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Increase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security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compliance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within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domains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71450" lvl="0" indent="0" defTabSz="91440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Enable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self-</a:t>
            </a:r>
            <a:r>
              <a:rPr kumimoji="0" sz="1800" b="1" i="0" u="none" strike="noStrike" kern="0" cap="none" spc="-3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service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product 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creation,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discovery,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8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subscription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300" y="4255389"/>
            <a:ext cx="35852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Allow</a:t>
            </a:r>
            <a:r>
              <a:rPr kumimoji="0" sz="180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consumers</a:t>
            </a:r>
            <a:r>
              <a:rPr kumimoji="0" sz="180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80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transparently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access</a:t>
            </a:r>
            <a:r>
              <a:rPr kumimoji="0" sz="1800" b="0" i="0" u="none" strike="noStrike" kern="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8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products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9300" y="5033009"/>
            <a:ext cx="2908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Monitor,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audit,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800" b="1" i="0" u="none" strike="noStrike" kern="0" cap="none" spc="-2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1" i="0" u="none" strike="noStrike" kern="0" cap="none" spc="-10" normalizeH="0" baseline="0" noProof="0" dirty="0">
                <a:ln>
                  <a:noFill/>
                </a:ln>
                <a:solidFill>
                  <a:srgbClr val="EB965C"/>
                </a:solidFill>
                <a:effectLst/>
                <a:uLnTx/>
                <a:uFillTx/>
                <a:latin typeface="Trebuchet MS"/>
                <a:cs typeface="Trebuchet MS"/>
              </a:rPr>
              <a:t>govern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access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over</a:t>
            </a:r>
            <a:r>
              <a:rPr kumimoji="0" sz="18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time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026" y="1806194"/>
            <a:ext cx="25400" cy="40114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0"/>
            <a:ext cx="6592570" cy="1267460"/>
          </a:xfrm>
          <a:prstGeom prst="rect">
            <a:avLst/>
          </a:prstGeom>
        </p:spPr>
        <p:txBody>
          <a:bodyPr vert="horz" wrap="square" lIns="0" tIns="358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sz="4000" spc="470" dirty="0"/>
              <a:t>M</a:t>
            </a:r>
            <a:r>
              <a:rPr sz="4000" spc="70" dirty="0"/>
              <a:t>o</a:t>
            </a:r>
            <a:r>
              <a:rPr sz="4000" spc="85" dirty="0"/>
              <a:t>d</a:t>
            </a:r>
            <a:r>
              <a:rPr sz="4000" spc="-185" dirty="0"/>
              <a:t>e</a:t>
            </a:r>
            <a:r>
              <a:rPr sz="4000" spc="-80" dirty="0"/>
              <a:t>r</a:t>
            </a:r>
            <a:r>
              <a:rPr sz="4000" spc="60" dirty="0"/>
              <a:t>n</a:t>
            </a:r>
            <a:r>
              <a:rPr sz="4000" spc="-35" dirty="0"/>
              <a:t>i</a:t>
            </a:r>
            <a:r>
              <a:rPr sz="4000" spc="-215" dirty="0"/>
              <a:t>z</a:t>
            </a:r>
            <a:r>
              <a:rPr sz="4000" spc="30" dirty="0"/>
              <a:t>a</a:t>
            </a:r>
            <a:r>
              <a:rPr sz="4000" spc="-35" dirty="0"/>
              <a:t>ti</a:t>
            </a:r>
            <a:r>
              <a:rPr sz="4000" spc="70" dirty="0"/>
              <a:t>o</a:t>
            </a:r>
            <a:r>
              <a:rPr sz="4000" spc="155" dirty="0"/>
              <a:t>n</a:t>
            </a:r>
            <a:r>
              <a:rPr sz="4000" spc="-434" dirty="0"/>
              <a:t> </a:t>
            </a:r>
            <a:r>
              <a:rPr sz="4000" spc="30" dirty="0"/>
              <a:t>a</a:t>
            </a:r>
            <a:r>
              <a:rPr sz="4000" spc="60" dirty="0"/>
              <a:t>t</a:t>
            </a:r>
            <a:r>
              <a:rPr sz="4000" spc="-409" dirty="0"/>
              <a:t> </a:t>
            </a:r>
            <a:r>
              <a:rPr sz="4000" spc="185" dirty="0"/>
              <a:t>A</a:t>
            </a:r>
            <a:r>
              <a:rPr sz="4000" spc="215" dirty="0"/>
              <a:t>m</a:t>
            </a:r>
            <a:r>
              <a:rPr sz="4000" spc="30" dirty="0"/>
              <a:t>a</a:t>
            </a:r>
            <a:r>
              <a:rPr sz="4000" spc="-215" dirty="0"/>
              <a:t>z</a:t>
            </a:r>
            <a:r>
              <a:rPr sz="4000" spc="70" dirty="0"/>
              <a:t>o</a:t>
            </a:r>
            <a:r>
              <a:rPr sz="4000" spc="155" dirty="0"/>
              <a:t>n</a:t>
            </a:r>
            <a:endParaRPr sz="4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505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-100" dirty="0">
                <a:solidFill>
                  <a:srgbClr val="FFAD00"/>
                </a:solidFill>
              </a:rPr>
              <a:t>:</a:t>
            </a:r>
            <a:r>
              <a:rPr sz="1200" spc="515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dirty="0">
                <a:solidFill>
                  <a:srgbClr val="FFAD00"/>
                </a:solidFill>
              </a:rPr>
              <a:t>C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140" dirty="0">
                <a:solidFill>
                  <a:srgbClr val="FFAD00"/>
                </a:solidFill>
              </a:rPr>
              <a:t>M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P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85" dirty="0">
                <a:solidFill>
                  <a:srgbClr val="FFAD00"/>
                </a:solidFill>
              </a:rPr>
              <a:t>S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0" dirty="0">
                <a:solidFill>
                  <a:srgbClr val="FFAD00"/>
                </a:solidFill>
              </a:rPr>
              <a:t>E </a:t>
            </a:r>
            <a:r>
              <a:rPr sz="1200" spc="145" dirty="0">
                <a:solidFill>
                  <a:srgbClr val="FFAD00"/>
                </a:solidFill>
              </a:rPr>
              <a:t> </a:t>
            </a:r>
            <a:r>
              <a:rPr sz="1200" spc="-55" dirty="0">
                <a:solidFill>
                  <a:srgbClr val="FFAD00"/>
                </a:solidFill>
              </a:rPr>
              <a:t>F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30" dirty="0">
                <a:solidFill>
                  <a:srgbClr val="FFAD00"/>
                </a:solidFill>
              </a:rPr>
              <a:t>R </a:t>
            </a:r>
            <a:r>
              <a:rPr sz="1200" spc="145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V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110" dirty="0">
                <a:solidFill>
                  <a:srgbClr val="FFAD00"/>
                </a:solidFill>
              </a:rPr>
              <a:t>O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 </a:t>
            </a:r>
            <a:r>
              <a:rPr sz="1200" spc="8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55" dirty="0">
                <a:solidFill>
                  <a:srgbClr val="FFAD00"/>
                </a:solidFill>
              </a:rPr>
              <a:t> </a:t>
            </a:r>
            <a:r>
              <a:rPr sz="1200" spc="75" dirty="0">
                <a:solidFill>
                  <a:srgbClr val="FFAD00"/>
                </a:solidFill>
              </a:rPr>
              <a:t>N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80" dirty="0">
                <a:solidFill>
                  <a:srgbClr val="FFAD00"/>
                </a:solidFill>
              </a:rPr>
              <a:t>D </a:t>
            </a:r>
            <a:r>
              <a:rPr sz="1200" spc="90" dirty="0">
                <a:solidFill>
                  <a:srgbClr val="FFAD00"/>
                </a:solidFill>
              </a:rPr>
              <a:t> </a:t>
            </a:r>
            <a:r>
              <a:rPr sz="1200" spc="35" dirty="0">
                <a:solidFill>
                  <a:srgbClr val="FFAD00"/>
                </a:solidFill>
              </a:rPr>
              <a:t>A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G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-15" dirty="0">
                <a:solidFill>
                  <a:srgbClr val="FFAD00"/>
                </a:solidFill>
              </a:rPr>
              <a:t>L</a:t>
            </a:r>
            <a:r>
              <a:rPr sz="1200" spc="-70" dirty="0">
                <a:solidFill>
                  <a:srgbClr val="FFAD00"/>
                </a:solidFill>
              </a:rPr>
              <a:t> </a:t>
            </a:r>
            <a:r>
              <a:rPr sz="1200" spc="45" dirty="0">
                <a:solidFill>
                  <a:srgbClr val="FFAD00"/>
                </a:solidFill>
              </a:rPr>
              <a:t>I</a:t>
            </a:r>
            <a:r>
              <a:rPr sz="1200" spc="-65" dirty="0">
                <a:solidFill>
                  <a:srgbClr val="FFAD00"/>
                </a:solidFill>
              </a:rPr>
              <a:t> </a:t>
            </a:r>
            <a:r>
              <a:rPr sz="1200" spc="-20" dirty="0">
                <a:solidFill>
                  <a:srgbClr val="FFAD00"/>
                </a:solidFill>
              </a:rPr>
              <a:t>T</a:t>
            </a:r>
            <a:r>
              <a:rPr sz="1200" spc="-60" dirty="0">
                <a:solidFill>
                  <a:srgbClr val="FFAD00"/>
                </a:solidFill>
              </a:rPr>
              <a:t> </a:t>
            </a:r>
            <a:r>
              <a:rPr sz="1200" spc="20" dirty="0">
                <a:solidFill>
                  <a:srgbClr val="FFAD00"/>
                </a:solidFill>
              </a:rPr>
              <a:t>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568067" y="5072888"/>
            <a:ext cx="2544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8321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Central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000" b="0" i="0" u="none" strike="noStrike" kern="1200" cap="none" spc="-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dependent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teams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63138" y="2516885"/>
          <a:ext cx="1173479" cy="22434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1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1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4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94703" y="5091176"/>
            <a:ext cx="27165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080" lvl="0" indent="-14795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20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dependent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20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ases  </a:t>
            </a:r>
            <a:r>
              <a:rPr kumimoji="0" sz="20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two-pizza</a:t>
            </a:r>
            <a:r>
              <a:rPr kumimoji="0" sz="20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teams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1931" y="3613911"/>
            <a:ext cx="138938" cy="1389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931" y="4301363"/>
            <a:ext cx="138938" cy="1402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2888" y="4439920"/>
            <a:ext cx="138937" cy="1389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7582" y="3574288"/>
            <a:ext cx="140208" cy="13893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023851" y="3019551"/>
            <a:ext cx="1426210" cy="1361440"/>
            <a:chOff x="7023851" y="3019551"/>
            <a:chExt cx="1426210" cy="136144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644" y="3825620"/>
              <a:ext cx="113537" cy="113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5644" y="3566540"/>
              <a:ext cx="113537" cy="1135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6710" y="3155060"/>
              <a:ext cx="114680" cy="1135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34293" y="3122822"/>
              <a:ext cx="443865" cy="453390"/>
            </a:xfrm>
            <a:custGeom>
              <a:avLst/>
              <a:gdLst/>
              <a:ahLst/>
              <a:cxnLst/>
              <a:rect l="l" t="t" r="r" b="b"/>
              <a:pathLst>
                <a:path w="443865" h="453389">
                  <a:moveTo>
                    <a:pt x="443339" y="61829"/>
                  </a:moveTo>
                  <a:lnTo>
                    <a:pt x="402336" y="44362"/>
                  </a:lnTo>
                  <a:lnTo>
                    <a:pt x="302861" y="13156"/>
                  </a:lnTo>
                  <a:lnTo>
                    <a:pt x="180216" y="0"/>
                  </a:lnTo>
                  <a:lnTo>
                    <a:pt x="69705" y="36683"/>
                  </a:lnTo>
                  <a:lnTo>
                    <a:pt x="47247" y="54230"/>
                  </a:lnTo>
                  <a:lnTo>
                    <a:pt x="9300" y="118201"/>
                  </a:lnTo>
                  <a:lnTo>
                    <a:pt x="0" y="245584"/>
                  </a:lnTo>
                  <a:lnTo>
                    <a:pt x="63482" y="45337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8794" y="3821302"/>
              <a:ext cx="114680" cy="1146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030" y="4229480"/>
              <a:ext cx="114680" cy="1135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37677" y="3920997"/>
              <a:ext cx="438150" cy="447675"/>
            </a:xfrm>
            <a:custGeom>
              <a:avLst/>
              <a:gdLst/>
              <a:ahLst/>
              <a:cxnLst/>
              <a:rect l="l" t="t" r="r" b="b"/>
              <a:pathLst>
                <a:path w="438150" h="447675">
                  <a:moveTo>
                    <a:pt x="0" y="390270"/>
                  </a:moveTo>
                  <a:lnTo>
                    <a:pt x="42217" y="407955"/>
                  </a:lnTo>
                  <a:lnTo>
                    <a:pt x="144668" y="438308"/>
                  </a:lnTo>
                  <a:lnTo>
                    <a:pt x="271051" y="447278"/>
                  </a:lnTo>
                  <a:lnTo>
                    <a:pt x="385064" y="400812"/>
                  </a:lnTo>
                  <a:lnTo>
                    <a:pt x="403359" y="381744"/>
                  </a:lnTo>
                  <a:lnTo>
                    <a:pt x="433324" y="316563"/>
                  </a:lnTo>
                  <a:lnTo>
                    <a:pt x="437570" y="193303"/>
                  </a:lnTo>
                  <a:lnTo>
                    <a:pt x="378714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8794" y="3551300"/>
              <a:ext cx="114680" cy="1135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6710" y="4229480"/>
              <a:ext cx="114680" cy="1135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033757" y="3337305"/>
              <a:ext cx="1139825" cy="1033780"/>
            </a:xfrm>
            <a:custGeom>
              <a:avLst/>
              <a:gdLst/>
              <a:ahLst/>
              <a:cxnLst/>
              <a:rect l="l" t="t" r="r" b="b"/>
              <a:pathLst>
                <a:path w="1139825" h="1033779">
                  <a:moveTo>
                    <a:pt x="204987" y="470789"/>
                  </a:moveTo>
                  <a:lnTo>
                    <a:pt x="230292" y="503637"/>
                  </a:lnTo>
                  <a:lnTo>
                    <a:pt x="258617" y="538532"/>
                  </a:lnTo>
                  <a:lnTo>
                    <a:pt x="289955" y="575121"/>
                  </a:lnTo>
                  <a:lnTo>
                    <a:pt x="324297" y="613053"/>
                  </a:lnTo>
                  <a:lnTo>
                    <a:pt x="361635" y="651974"/>
                  </a:lnTo>
                  <a:lnTo>
                    <a:pt x="401960" y="691533"/>
                  </a:lnTo>
                  <a:lnTo>
                    <a:pt x="445264" y="731378"/>
                  </a:lnTo>
                  <a:lnTo>
                    <a:pt x="491538" y="771155"/>
                  </a:lnTo>
                  <a:lnTo>
                    <a:pt x="540775" y="810514"/>
                  </a:lnTo>
                </a:path>
                <a:path w="1139825" h="1033779">
                  <a:moveTo>
                    <a:pt x="1025534" y="329311"/>
                  </a:moveTo>
                  <a:lnTo>
                    <a:pt x="999709" y="296221"/>
                  </a:lnTo>
                  <a:lnTo>
                    <a:pt x="971182" y="261513"/>
                  </a:lnTo>
                  <a:lnTo>
                    <a:pt x="939969" y="225504"/>
                  </a:lnTo>
                  <a:lnTo>
                    <a:pt x="906088" y="188514"/>
                  </a:lnTo>
                  <a:lnTo>
                    <a:pt x="869555" y="150862"/>
                  </a:lnTo>
                  <a:lnTo>
                    <a:pt x="830387" y="112865"/>
                  </a:lnTo>
                  <a:lnTo>
                    <a:pt x="788601" y="74843"/>
                  </a:lnTo>
                  <a:lnTo>
                    <a:pt x="744213" y="37115"/>
                  </a:lnTo>
                  <a:lnTo>
                    <a:pt x="697239" y="0"/>
                  </a:lnTo>
                </a:path>
                <a:path w="1139825" h="1033779">
                  <a:moveTo>
                    <a:pt x="1139707" y="312420"/>
                  </a:moveTo>
                  <a:lnTo>
                    <a:pt x="1109327" y="368702"/>
                  </a:lnTo>
                  <a:lnTo>
                    <a:pt x="1008104" y="513794"/>
                  </a:lnTo>
                  <a:lnTo>
                    <a:pt x="820918" y="712059"/>
                  </a:lnTo>
                  <a:lnTo>
                    <a:pt x="532647" y="927862"/>
                  </a:lnTo>
                </a:path>
                <a:path w="1139825" h="1033779">
                  <a:moveTo>
                    <a:pt x="439556" y="973328"/>
                  </a:moveTo>
                  <a:lnTo>
                    <a:pt x="399799" y="990457"/>
                  </a:lnTo>
                  <a:lnTo>
                    <a:pt x="302762" y="1020921"/>
                  </a:lnTo>
                  <a:lnTo>
                    <a:pt x="181792" y="1033335"/>
                  </a:lnTo>
                  <a:lnTo>
                    <a:pt x="70240" y="996315"/>
                  </a:lnTo>
                  <a:lnTo>
                    <a:pt x="48144" y="978169"/>
                  </a:lnTo>
                  <a:lnTo>
                    <a:pt x="10439" y="913923"/>
                  </a:lnTo>
                  <a:lnTo>
                    <a:pt x="0" y="788860"/>
                  </a:lnTo>
                  <a:lnTo>
                    <a:pt x="59699" y="58826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1218" y="3155060"/>
              <a:ext cx="114680" cy="1135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39685" y="3238245"/>
              <a:ext cx="592455" cy="597535"/>
            </a:xfrm>
            <a:custGeom>
              <a:avLst/>
              <a:gdLst/>
              <a:ahLst/>
              <a:cxnLst/>
              <a:rect l="l" t="t" r="r" b="b"/>
              <a:pathLst>
                <a:path w="592454" h="597535">
                  <a:moveTo>
                    <a:pt x="0" y="597534"/>
                  </a:moveTo>
                  <a:lnTo>
                    <a:pt x="35129" y="538156"/>
                  </a:lnTo>
                  <a:lnTo>
                    <a:pt x="143017" y="389397"/>
                  </a:lnTo>
                  <a:lnTo>
                    <a:pt x="327415" y="195324"/>
                  </a:lnTo>
                  <a:lnTo>
                    <a:pt x="592074" y="0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10879" y="3019551"/>
              <a:ext cx="139040" cy="1389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825485" y="3122969"/>
              <a:ext cx="454025" cy="438150"/>
            </a:xfrm>
            <a:custGeom>
              <a:avLst/>
              <a:gdLst/>
              <a:ahLst/>
              <a:cxnLst/>
              <a:rect l="l" t="t" r="r" b="b"/>
              <a:pathLst>
                <a:path w="454025" h="438150">
                  <a:moveTo>
                    <a:pt x="0" y="65365"/>
                  </a:moveTo>
                  <a:lnTo>
                    <a:pt x="39784" y="46593"/>
                  </a:lnTo>
                  <a:lnTo>
                    <a:pt x="138541" y="13295"/>
                  </a:lnTo>
                  <a:lnTo>
                    <a:pt x="265372" y="0"/>
                  </a:lnTo>
                  <a:lnTo>
                    <a:pt x="389382" y="41235"/>
                  </a:lnTo>
                  <a:lnTo>
                    <a:pt x="409963" y="60967"/>
                  </a:lnTo>
                  <a:lnTo>
                    <a:pt x="444881" y="126896"/>
                  </a:lnTo>
                  <a:lnTo>
                    <a:pt x="453890" y="249118"/>
                  </a:lnTo>
                  <a:lnTo>
                    <a:pt x="396748" y="437729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7768" y="3482466"/>
              <a:ext cx="464537" cy="54063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4674108" y="3712845"/>
            <a:ext cx="2003425" cy="159385"/>
          </a:xfrm>
          <a:custGeom>
            <a:avLst/>
            <a:gdLst/>
            <a:ahLst/>
            <a:cxnLst/>
            <a:rect l="l" t="t" r="r" b="b"/>
            <a:pathLst>
              <a:path w="2003425" h="159385">
                <a:moveTo>
                  <a:pt x="71881" y="66674"/>
                </a:moveTo>
                <a:lnTo>
                  <a:pt x="5841" y="66674"/>
                </a:lnTo>
                <a:lnTo>
                  <a:pt x="0" y="72516"/>
                </a:lnTo>
                <a:lnTo>
                  <a:pt x="0" y="86740"/>
                </a:lnTo>
                <a:lnTo>
                  <a:pt x="5841" y="92582"/>
                </a:lnTo>
                <a:lnTo>
                  <a:pt x="71881" y="92582"/>
                </a:lnTo>
                <a:lnTo>
                  <a:pt x="77724" y="86740"/>
                </a:lnTo>
                <a:lnTo>
                  <a:pt x="77724" y="72516"/>
                </a:lnTo>
                <a:lnTo>
                  <a:pt x="71881" y="66674"/>
                </a:lnTo>
                <a:close/>
              </a:path>
              <a:path w="2003425" h="159385">
                <a:moveTo>
                  <a:pt x="175513" y="66674"/>
                </a:moveTo>
                <a:lnTo>
                  <a:pt x="109474" y="66674"/>
                </a:lnTo>
                <a:lnTo>
                  <a:pt x="103631" y="72516"/>
                </a:lnTo>
                <a:lnTo>
                  <a:pt x="103631" y="86740"/>
                </a:lnTo>
                <a:lnTo>
                  <a:pt x="109474" y="92582"/>
                </a:lnTo>
                <a:lnTo>
                  <a:pt x="175513" y="92582"/>
                </a:lnTo>
                <a:lnTo>
                  <a:pt x="181355" y="86740"/>
                </a:lnTo>
                <a:lnTo>
                  <a:pt x="181355" y="72516"/>
                </a:lnTo>
                <a:lnTo>
                  <a:pt x="175513" y="66674"/>
                </a:lnTo>
                <a:close/>
              </a:path>
              <a:path w="2003425" h="159385">
                <a:moveTo>
                  <a:pt x="279145" y="66674"/>
                </a:moveTo>
                <a:lnTo>
                  <a:pt x="213105" y="66674"/>
                </a:lnTo>
                <a:lnTo>
                  <a:pt x="207263" y="72516"/>
                </a:lnTo>
                <a:lnTo>
                  <a:pt x="207263" y="86740"/>
                </a:lnTo>
                <a:lnTo>
                  <a:pt x="213105" y="92582"/>
                </a:lnTo>
                <a:lnTo>
                  <a:pt x="279145" y="92582"/>
                </a:lnTo>
                <a:lnTo>
                  <a:pt x="284988" y="86740"/>
                </a:lnTo>
                <a:lnTo>
                  <a:pt x="284988" y="72516"/>
                </a:lnTo>
                <a:lnTo>
                  <a:pt x="279145" y="66674"/>
                </a:lnTo>
                <a:close/>
              </a:path>
              <a:path w="2003425" h="159385">
                <a:moveTo>
                  <a:pt x="382777" y="66674"/>
                </a:moveTo>
                <a:lnTo>
                  <a:pt x="316738" y="66674"/>
                </a:lnTo>
                <a:lnTo>
                  <a:pt x="310895" y="72516"/>
                </a:lnTo>
                <a:lnTo>
                  <a:pt x="310895" y="86740"/>
                </a:lnTo>
                <a:lnTo>
                  <a:pt x="316738" y="92582"/>
                </a:lnTo>
                <a:lnTo>
                  <a:pt x="382777" y="92582"/>
                </a:lnTo>
                <a:lnTo>
                  <a:pt x="388619" y="86740"/>
                </a:lnTo>
                <a:lnTo>
                  <a:pt x="388619" y="72516"/>
                </a:lnTo>
                <a:lnTo>
                  <a:pt x="382777" y="66674"/>
                </a:lnTo>
                <a:close/>
              </a:path>
              <a:path w="2003425" h="159385">
                <a:moveTo>
                  <a:pt x="486409" y="66674"/>
                </a:moveTo>
                <a:lnTo>
                  <a:pt x="420369" y="66674"/>
                </a:lnTo>
                <a:lnTo>
                  <a:pt x="414527" y="72516"/>
                </a:lnTo>
                <a:lnTo>
                  <a:pt x="414527" y="86740"/>
                </a:lnTo>
                <a:lnTo>
                  <a:pt x="420369" y="92582"/>
                </a:lnTo>
                <a:lnTo>
                  <a:pt x="486409" y="92582"/>
                </a:lnTo>
                <a:lnTo>
                  <a:pt x="492251" y="86740"/>
                </a:lnTo>
                <a:lnTo>
                  <a:pt x="492251" y="72516"/>
                </a:lnTo>
                <a:lnTo>
                  <a:pt x="486409" y="66674"/>
                </a:lnTo>
                <a:close/>
              </a:path>
              <a:path w="2003425" h="159385">
                <a:moveTo>
                  <a:pt x="590041" y="66674"/>
                </a:moveTo>
                <a:lnTo>
                  <a:pt x="524001" y="66674"/>
                </a:lnTo>
                <a:lnTo>
                  <a:pt x="518159" y="72516"/>
                </a:lnTo>
                <a:lnTo>
                  <a:pt x="518159" y="86740"/>
                </a:lnTo>
                <a:lnTo>
                  <a:pt x="524001" y="92582"/>
                </a:lnTo>
                <a:lnTo>
                  <a:pt x="590041" y="92582"/>
                </a:lnTo>
                <a:lnTo>
                  <a:pt x="595883" y="86740"/>
                </a:lnTo>
                <a:lnTo>
                  <a:pt x="595883" y="72516"/>
                </a:lnTo>
                <a:lnTo>
                  <a:pt x="590041" y="66674"/>
                </a:lnTo>
                <a:close/>
              </a:path>
              <a:path w="2003425" h="159385">
                <a:moveTo>
                  <a:pt x="693674" y="66674"/>
                </a:moveTo>
                <a:lnTo>
                  <a:pt x="627633" y="66674"/>
                </a:lnTo>
                <a:lnTo>
                  <a:pt x="621791" y="72516"/>
                </a:lnTo>
                <a:lnTo>
                  <a:pt x="621791" y="86740"/>
                </a:lnTo>
                <a:lnTo>
                  <a:pt x="627633" y="92582"/>
                </a:lnTo>
                <a:lnTo>
                  <a:pt x="693674" y="92582"/>
                </a:lnTo>
                <a:lnTo>
                  <a:pt x="699515" y="86740"/>
                </a:lnTo>
                <a:lnTo>
                  <a:pt x="699515" y="72516"/>
                </a:lnTo>
                <a:lnTo>
                  <a:pt x="693674" y="66674"/>
                </a:lnTo>
                <a:close/>
              </a:path>
              <a:path w="2003425" h="159385">
                <a:moveTo>
                  <a:pt x="797305" y="66674"/>
                </a:moveTo>
                <a:lnTo>
                  <a:pt x="731265" y="66674"/>
                </a:lnTo>
                <a:lnTo>
                  <a:pt x="725424" y="72516"/>
                </a:lnTo>
                <a:lnTo>
                  <a:pt x="725424" y="86740"/>
                </a:lnTo>
                <a:lnTo>
                  <a:pt x="731265" y="92582"/>
                </a:lnTo>
                <a:lnTo>
                  <a:pt x="797305" y="92582"/>
                </a:lnTo>
                <a:lnTo>
                  <a:pt x="803147" y="86740"/>
                </a:lnTo>
                <a:lnTo>
                  <a:pt x="803147" y="72516"/>
                </a:lnTo>
                <a:lnTo>
                  <a:pt x="797305" y="66674"/>
                </a:lnTo>
                <a:close/>
              </a:path>
              <a:path w="2003425" h="159385">
                <a:moveTo>
                  <a:pt x="900938" y="66674"/>
                </a:moveTo>
                <a:lnTo>
                  <a:pt x="834897" y="66674"/>
                </a:lnTo>
                <a:lnTo>
                  <a:pt x="829055" y="72516"/>
                </a:lnTo>
                <a:lnTo>
                  <a:pt x="829055" y="86740"/>
                </a:lnTo>
                <a:lnTo>
                  <a:pt x="834897" y="92582"/>
                </a:lnTo>
                <a:lnTo>
                  <a:pt x="900938" y="92582"/>
                </a:lnTo>
                <a:lnTo>
                  <a:pt x="906779" y="86740"/>
                </a:lnTo>
                <a:lnTo>
                  <a:pt x="906779" y="72516"/>
                </a:lnTo>
                <a:lnTo>
                  <a:pt x="900938" y="66674"/>
                </a:lnTo>
                <a:close/>
              </a:path>
              <a:path w="2003425" h="159385">
                <a:moveTo>
                  <a:pt x="1004569" y="66674"/>
                </a:moveTo>
                <a:lnTo>
                  <a:pt x="938529" y="66674"/>
                </a:lnTo>
                <a:lnTo>
                  <a:pt x="932688" y="72516"/>
                </a:lnTo>
                <a:lnTo>
                  <a:pt x="932688" y="86740"/>
                </a:lnTo>
                <a:lnTo>
                  <a:pt x="938529" y="92582"/>
                </a:lnTo>
                <a:lnTo>
                  <a:pt x="1004569" y="92582"/>
                </a:lnTo>
                <a:lnTo>
                  <a:pt x="1010412" y="86740"/>
                </a:lnTo>
                <a:lnTo>
                  <a:pt x="1010412" y="72516"/>
                </a:lnTo>
                <a:lnTo>
                  <a:pt x="1004569" y="66674"/>
                </a:lnTo>
                <a:close/>
              </a:path>
              <a:path w="2003425" h="159385">
                <a:moveTo>
                  <a:pt x="1108202" y="66674"/>
                </a:moveTo>
                <a:lnTo>
                  <a:pt x="1042162" y="66674"/>
                </a:lnTo>
                <a:lnTo>
                  <a:pt x="1036319" y="72516"/>
                </a:lnTo>
                <a:lnTo>
                  <a:pt x="1036319" y="86740"/>
                </a:lnTo>
                <a:lnTo>
                  <a:pt x="1042162" y="92582"/>
                </a:lnTo>
                <a:lnTo>
                  <a:pt x="1108202" y="92582"/>
                </a:lnTo>
                <a:lnTo>
                  <a:pt x="1114043" y="86740"/>
                </a:lnTo>
                <a:lnTo>
                  <a:pt x="1114043" y="72516"/>
                </a:lnTo>
                <a:lnTo>
                  <a:pt x="1108202" y="66674"/>
                </a:lnTo>
                <a:close/>
              </a:path>
              <a:path w="2003425" h="159385">
                <a:moveTo>
                  <a:pt x="1211833" y="66674"/>
                </a:moveTo>
                <a:lnTo>
                  <a:pt x="1145793" y="66674"/>
                </a:lnTo>
                <a:lnTo>
                  <a:pt x="1139952" y="72516"/>
                </a:lnTo>
                <a:lnTo>
                  <a:pt x="1139952" y="86740"/>
                </a:lnTo>
                <a:lnTo>
                  <a:pt x="1145793" y="92582"/>
                </a:lnTo>
                <a:lnTo>
                  <a:pt x="1211833" y="92582"/>
                </a:lnTo>
                <a:lnTo>
                  <a:pt x="1217676" y="86740"/>
                </a:lnTo>
                <a:lnTo>
                  <a:pt x="1217676" y="72516"/>
                </a:lnTo>
                <a:lnTo>
                  <a:pt x="1211833" y="66674"/>
                </a:lnTo>
                <a:close/>
              </a:path>
              <a:path w="2003425" h="159385">
                <a:moveTo>
                  <a:pt x="1315465" y="66674"/>
                </a:moveTo>
                <a:lnTo>
                  <a:pt x="1249426" y="66674"/>
                </a:lnTo>
                <a:lnTo>
                  <a:pt x="1243583" y="72516"/>
                </a:lnTo>
                <a:lnTo>
                  <a:pt x="1243583" y="86740"/>
                </a:lnTo>
                <a:lnTo>
                  <a:pt x="1249426" y="92582"/>
                </a:lnTo>
                <a:lnTo>
                  <a:pt x="1315465" y="92582"/>
                </a:lnTo>
                <a:lnTo>
                  <a:pt x="1321307" y="86740"/>
                </a:lnTo>
                <a:lnTo>
                  <a:pt x="1321307" y="72516"/>
                </a:lnTo>
                <a:lnTo>
                  <a:pt x="1315465" y="66674"/>
                </a:lnTo>
                <a:close/>
              </a:path>
              <a:path w="2003425" h="159385">
                <a:moveTo>
                  <a:pt x="1419097" y="66674"/>
                </a:moveTo>
                <a:lnTo>
                  <a:pt x="1353057" y="66674"/>
                </a:lnTo>
                <a:lnTo>
                  <a:pt x="1347215" y="72516"/>
                </a:lnTo>
                <a:lnTo>
                  <a:pt x="1347215" y="86740"/>
                </a:lnTo>
                <a:lnTo>
                  <a:pt x="1353057" y="92582"/>
                </a:lnTo>
                <a:lnTo>
                  <a:pt x="1419097" y="92582"/>
                </a:lnTo>
                <a:lnTo>
                  <a:pt x="1424939" y="86740"/>
                </a:lnTo>
                <a:lnTo>
                  <a:pt x="1424939" y="72516"/>
                </a:lnTo>
                <a:lnTo>
                  <a:pt x="1419097" y="66674"/>
                </a:lnTo>
                <a:close/>
              </a:path>
              <a:path w="2003425" h="159385">
                <a:moveTo>
                  <a:pt x="1522729" y="66674"/>
                </a:moveTo>
                <a:lnTo>
                  <a:pt x="1456689" y="66674"/>
                </a:lnTo>
                <a:lnTo>
                  <a:pt x="1450847" y="72516"/>
                </a:lnTo>
                <a:lnTo>
                  <a:pt x="1450847" y="86740"/>
                </a:lnTo>
                <a:lnTo>
                  <a:pt x="1456689" y="92582"/>
                </a:lnTo>
                <a:lnTo>
                  <a:pt x="1522729" y="92582"/>
                </a:lnTo>
                <a:lnTo>
                  <a:pt x="1528571" y="86740"/>
                </a:lnTo>
                <a:lnTo>
                  <a:pt x="1528571" y="72516"/>
                </a:lnTo>
                <a:lnTo>
                  <a:pt x="1522729" y="66674"/>
                </a:lnTo>
                <a:close/>
              </a:path>
              <a:path w="2003425" h="159385">
                <a:moveTo>
                  <a:pt x="1626362" y="66674"/>
                </a:moveTo>
                <a:lnTo>
                  <a:pt x="1560321" y="66674"/>
                </a:lnTo>
                <a:lnTo>
                  <a:pt x="1554479" y="72516"/>
                </a:lnTo>
                <a:lnTo>
                  <a:pt x="1554479" y="86740"/>
                </a:lnTo>
                <a:lnTo>
                  <a:pt x="1560321" y="92582"/>
                </a:lnTo>
                <a:lnTo>
                  <a:pt x="1626362" y="92582"/>
                </a:lnTo>
                <a:lnTo>
                  <a:pt x="1632203" y="86740"/>
                </a:lnTo>
                <a:lnTo>
                  <a:pt x="1632203" y="72516"/>
                </a:lnTo>
                <a:lnTo>
                  <a:pt x="1626362" y="66674"/>
                </a:lnTo>
                <a:close/>
              </a:path>
              <a:path w="2003425" h="159385">
                <a:moveTo>
                  <a:pt x="1729993" y="66674"/>
                </a:moveTo>
                <a:lnTo>
                  <a:pt x="1663953" y="66674"/>
                </a:lnTo>
                <a:lnTo>
                  <a:pt x="1658112" y="72516"/>
                </a:lnTo>
                <a:lnTo>
                  <a:pt x="1658112" y="86740"/>
                </a:lnTo>
                <a:lnTo>
                  <a:pt x="1663953" y="92582"/>
                </a:lnTo>
                <a:lnTo>
                  <a:pt x="1729993" y="92582"/>
                </a:lnTo>
                <a:lnTo>
                  <a:pt x="1735836" y="86740"/>
                </a:lnTo>
                <a:lnTo>
                  <a:pt x="1735836" y="72516"/>
                </a:lnTo>
                <a:lnTo>
                  <a:pt x="1729993" y="66674"/>
                </a:lnTo>
                <a:close/>
              </a:path>
              <a:path w="2003425" h="159385">
                <a:moveTo>
                  <a:pt x="1833625" y="66674"/>
                </a:moveTo>
                <a:lnTo>
                  <a:pt x="1767586" y="66674"/>
                </a:lnTo>
                <a:lnTo>
                  <a:pt x="1761743" y="72516"/>
                </a:lnTo>
                <a:lnTo>
                  <a:pt x="1761743" y="86740"/>
                </a:lnTo>
                <a:lnTo>
                  <a:pt x="1767586" y="92582"/>
                </a:lnTo>
                <a:lnTo>
                  <a:pt x="1833625" y="92582"/>
                </a:lnTo>
                <a:lnTo>
                  <a:pt x="1839467" y="86740"/>
                </a:lnTo>
                <a:lnTo>
                  <a:pt x="1839467" y="72516"/>
                </a:lnTo>
                <a:lnTo>
                  <a:pt x="1833625" y="66674"/>
                </a:lnTo>
                <a:close/>
              </a:path>
              <a:path w="2003425" h="159385">
                <a:moveTo>
                  <a:pt x="1943099" y="83283"/>
                </a:moveTo>
                <a:lnTo>
                  <a:pt x="1847214" y="136524"/>
                </a:lnTo>
                <a:lnTo>
                  <a:pt x="1844928" y="144398"/>
                </a:lnTo>
                <a:lnTo>
                  <a:pt x="1848358" y="150748"/>
                </a:lnTo>
                <a:lnTo>
                  <a:pt x="1851914" y="156971"/>
                </a:lnTo>
                <a:lnTo>
                  <a:pt x="1859788" y="159257"/>
                </a:lnTo>
                <a:lnTo>
                  <a:pt x="1866011" y="155701"/>
                </a:lnTo>
                <a:lnTo>
                  <a:pt x="1979709" y="92582"/>
                </a:lnTo>
                <a:lnTo>
                  <a:pt x="1937258" y="92582"/>
                </a:lnTo>
                <a:lnTo>
                  <a:pt x="1943099" y="86740"/>
                </a:lnTo>
                <a:lnTo>
                  <a:pt x="1943099" y="83283"/>
                </a:lnTo>
                <a:close/>
              </a:path>
              <a:path w="2003425" h="159385">
                <a:moveTo>
                  <a:pt x="1926361" y="66674"/>
                </a:moveTo>
                <a:lnTo>
                  <a:pt x="1871217" y="66674"/>
                </a:lnTo>
                <a:lnTo>
                  <a:pt x="1865375" y="72516"/>
                </a:lnTo>
                <a:lnTo>
                  <a:pt x="1865375" y="86740"/>
                </a:lnTo>
                <a:lnTo>
                  <a:pt x="1871217" y="92582"/>
                </a:lnTo>
                <a:lnTo>
                  <a:pt x="1926361" y="92582"/>
                </a:lnTo>
                <a:lnTo>
                  <a:pt x="1943099" y="83283"/>
                </a:lnTo>
                <a:lnTo>
                  <a:pt x="1943099" y="75974"/>
                </a:lnTo>
                <a:lnTo>
                  <a:pt x="1926361" y="66674"/>
                </a:lnTo>
                <a:close/>
              </a:path>
              <a:path w="2003425" h="159385">
                <a:moveTo>
                  <a:pt x="1949678" y="79628"/>
                </a:moveTo>
                <a:lnTo>
                  <a:pt x="1943099" y="83283"/>
                </a:lnTo>
                <a:lnTo>
                  <a:pt x="1943099" y="86740"/>
                </a:lnTo>
                <a:lnTo>
                  <a:pt x="1937258" y="92582"/>
                </a:lnTo>
                <a:lnTo>
                  <a:pt x="1979709" y="92582"/>
                </a:lnTo>
                <a:lnTo>
                  <a:pt x="1982683" y="90931"/>
                </a:lnTo>
                <a:lnTo>
                  <a:pt x="1970023" y="90931"/>
                </a:lnTo>
                <a:lnTo>
                  <a:pt x="1949678" y="79628"/>
                </a:lnTo>
                <a:close/>
              </a:path>
              <a:path w="2003425" h="159385">
                <a:moveTo>
                  <a:pt x="1970023" y="68325"/>
                </a:moveTo>
                <a:lnTo>
                  <a:pt x="1949678" y="79628"/>
                </a:lnTo>
                <a:lnTo>
                  <a:pt x="1970023" y="90931"/>
                </a:lnTo>
                <a:lnTo>
                  <a:pt x="1970023" y="68325"/>
                </a:lnTo>
                <a:close/>
              </a:path>
              <a:path w="2003425" h="159385">
                <a:moveTo>
                  <a:pt x="1982683" y="68325"/>
                </a:moveTo>
                <a:lnTo>
                  <a:pt x="1970023" y="68325"/>
                </a:lnTo>
                <a:lnTo>
                  <a:pt x="1970023" y="90931"/>
                </a:lnTo>
                <a:lnTo>
                  <a:pt x="1982683" y="90931"/>
                </a:lnTo>
                <a:lnTo>
                  <a:pt x="2003043" y="79628"/>
                </a:lnTo>
                <a:lnTo>
                  <a:pt x="1982683" y="68325"/>
                </a:lnTo>
                <a:close/>
              </a:path>
              <a:path w="2003425" h="159385">
                <a:moveTo>
                  <a:pt x="1979709" y="66674"/>
                </a:moveTo>
                <a:lnTo>
                  <a:pt x="1937258" y="66674"/>
                </a:lnTo>
                <a:lnTo>
                  <a:pt x="1943099" y="72516"/>
                </a:lnTo>
                <a:lnTo>
                  <a:pt x="1943099" y="75974"/>
                </a:lnTo>
                <a:lnTo>
                  <a:pt x="1949678" y="79628"/>
                </a:lnTo>
                <a:lnTo>
                  <a:pt x="1970023" y="68325"/>
                </a:lnTo>
                <a:lnTo>
                  <a:pt x="1982683" y="68325"/>
                </a:lnTo>
                <a:lnTo>
                  <a:pt x="1979709" y="66674"/>
                </a:lnTo>
                <a:close/>
              </a:path>
              <a:path w="2003425" h="159385">
                <a:moveTo>
                  <a:pt x="1859788" y="0"/>
                </a:moveTo>
                <a:lnTo>
                  <a:pt x="1851914" y="2285"/>
                </a:lnTo>
                <a:lnTo>
                  <a:pt x="1848358" y="8508"/>
                </a:lnTo>
                <a:lnTo>
                  <a:pt x="1844928" y="14858"/>
                </a:lnTo>
                <a:lnTo>
                  <a:pt x="1847214" y="22732"/>
                </a:lnTo>
                <a:lnTo>
                  <a:pt x="1943099" y="75974"/>
                </a:lnTo>
                <a:lnTo>
                  <a:pt x="1943099" y="72516"/>
                </a:lnTo>
                <a:lnTo>
                  <a:pt x="1937258" y="66674"/>
                </a:lnTo>
                <a:lnTo>
                  <a:pt x="1979709" y="66674"/>
                </a:lnTo>
                <a:lnTo>
                  <a:pt x="1866011" y="3555"/>
                </a:lnTo>
                <a:lnTo>
                  <a:pt x="1859788" y="0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593835" y="2610611"/>
            <a:ext cx="963294" cy="963294"/>
            <a:chOff x="8593835" y="2610611"/>
            <a:chExt cx="963294" cy="963294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9135" y="2610611"/>
              <a:ext cx="467868" cy="46634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36379" y="2891027"/>
              <a:ext cx="140208" cy="1402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6379" y="2705099"/>
              <a:ext cx="140208" cy="138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3831" y="2868167"/>
              <a:ext cx="140208" cy="13868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93835" y="2610611"/>
              <a:ext cx="467868" cy="4663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4251" y="2891027"/>
              <a:ext cx="140207" cy="1402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6799" y="2891027"/>
              <a:ext cx="140207" cy="14020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1391" y="2705099"/>
              <a:ext cx="140207" cy="13868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93835" y="3107435"/>
              <a:ext cx="467868" cy="46634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74251" y="3154679"/>
              <a:ext cx="140207" cy="1402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74251" y="3340607"/>
              <a:ext cx="140207" cy="14020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6799" y="3177539"/>
              <a:ext cx="140207" cy="1402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89135" y="3107435"/>
              <a:ext cx="467868" cy="4663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36379" y="3154679"/>
              <a:ext cx="140208" cy="1402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23831" y="3154679"/>
              <a:ext cx="140208" cy="1402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59239" y="3340607"/>
              <a:ext cx="140207" cy="140207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8638031" y="3860291"/>
            <a:ext cx="963294" cy="963294"/>
            <a:chOff x="8638031" y="3860291"/>
            <a:chExt cx="963294" cy="963294"/>
          </a:xfrm>
        </p:grpSpPr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3331" y="3860291"/>
              <a:ext cx="467868" cy="46634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80575" y="4140707"/>
              <a:ext cx="140207" cy="1402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80575" y="3954779"/>
              <a:ext cx="140207" cy="1386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68027" y="4117847"/>
              <a:ext cx="140207" cy="13868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638031" y="3860291"/>
              <a:ext cx="467868" cy="46634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918447" y="4140707"/>
              <a:ext cx="141731" cy="1402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32519" y="4140707"/>
              <a:ext cx="140207" cy="1402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95587" y="3954779"/>
              <a:ext cx="140207" cy="13868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638031" y="4357115"/>
              <a:ext cx="467868" cy="46634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8447" y="4404359"/>
              <a:ext cx="141731" cy="14020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18447" y="4590287"/>
              <a:ext cx="141731" cy="14020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2519" y="4427219"/>
              <a:ext cx="140207" cy="140207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33331" y="4357115"/>
              <a:ext cx="467868" cy="46634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80575" y="4404359"/>
              <a:ext cx="140207" cy="14020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68027" y="4404359"/>
              <a:ext cx="140207" cy="140207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04959" y="4590287"/>
              <a:ext cx="140208" cy="14020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536951" y="1822195"/>
            <a:ext cx="2602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Monolithic</a:t>
            </a:r>
            <a:r>
              <a:rPr kumimoji="0" sz="2000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application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7279005" y="1821256"/>
            <a:ext cx="1559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Microservices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11397" y="269747"/>
            <a:ext cx="6090920" cy="6160770"/>
            <a:chOff x="3311397" y="269747"/>
            <a:chExt cx="6090920" cy="6160770"/>
          </a:xfrm>
        </p:grpSpPr>
        <p:sp>
          <p:nvSpPr>
            <p:cNvPr id="3" name="object 3"/>
            <p:cNvSpPr/>
            <p:nvPr/>
          </p:nvSpPr>
          <p:spPr>
            <a:xfrm>
              <a:off x="3317747" y="489204"/>
              <a:ext cx="6078220" cy="5934710"/>
            </a:xfrm>
            <a:custGeom>
              <a:avLst/>
              <a:gdLst/>
              <a:ahLst/>
              <a:cxnLst/>
              <a:rect l="l" t="t" r="r" b="b"/>
              <a:pathLst>
                <a:path w="6078220" h="5934710">
                  <a:moveTo>
                    <a:pt x="0" y="2967228"/>
                  </a:moveTo>
                  <a:lnTo>
                    <a:pt x="383" y="2919584"/>
                  </a:lnTo>
                  <a:lnTo>
                    <a:pt x="1531" y="2872121"/>
                  </a:lnTo>
                  <a:lnTo>
                    <a:pt x="3436" y="2824846"/>
                  </a:lnTo>
                  <a:lnTo>
                    <a:pt x="6094" y="2777762"/>
                  </a:lnTo>
                  <a:lnTo>
                    <a:pt x="9499" y="2730877"/>
                  </a:lnTo>
                  <a:lnTo>
                    <a:pt x="13644" y="2684195"/>
                  </a:lnTo>
                  <a:lnTo>
                    <a:pt x="18524" y="2637722"/>
                  </a:lnTo>
                  <a:lnTo>
                    <a:pt x="24134" y="2591464"/>
                  </a:lnTo>
                  <a:lnTo>
                    <a:pt x="30467" y="2545426"/>
                  </a:lnTo>
                  <a:lnTo>
                    <a:pt x="37519" y="2499614"/>
                  </a:lnTo>
                  <a:lnTo>
                    <a:pt x="45282" y="2454033"/>
                  </a:lnTo>
                  <a:lnTo>
                    <a:pt x="53752" y="2408689"/>
                  </a:lnTo>
                  <a:lnTo>
                    <a:pt x="62923" y="2363588"/>
                  </a:lnTo>
                  <a:lnTo>
                    <a:pt x="72789" y="2318735"/>
                  </a:lnTo>
                  <a:lnTo>
                    <a:pt x="83344" y="2274136"/>
                  </a:lnTo>
                  <a:lnTo>
                    <a:pt x="94583" y="2229797"/>
                  </a:lnTo>
                  <a:lnTo>
                    <a:pt x="106499" y="2185722"/>
                  </a:lnTo>
                  <a:lnTo>
                    <a:pt x="119088" y="2141918"/>
                  </a:lnTo>
                  <a:lnTo>
                    <a:pt x="132343" y="2098390"/>
                  </a:lnTo>
                  <a:lnTo>
                    <a:pt x="146259" y="2055144"/>
                  </a:lnTo>
                  <a:lnTo>
                    <a:pt x="160830" y="2012185"/>
                  </a:lnTo>
                  <a:lnTo>
                    <a:pt x="176050" y="1969519"/>
                  </a:lnTo>
                  <a:lnTo>
                    <a:pt x="191913" y="1927151"/>
                  </a:lnTo>
                  <a:lnTo>
                    <a:pt x="208414" y="1885088"/>
                  </a:lnTo>
                  <a:lnTo>
                    <a:pt x="225548" y="1843335"/>
                  </a:lnTo>
                  <a:lnTo>
                    <a:pt x="243307" y="1801896"/>
                  </a:lnTo>
                  <a:lnTo>
                    <a:pt x="261688" y="1760779"/>
                  </a:lnTo>
                  <a:lnTo>
                    <a:pt x="280683" y="1719988"/>
                  </a:lnTo>
                  <a:lnTo>
                    <a:pt x="300287" y="1679529"/>
                  </a:lnTo>
                  <a:lnTo>
                    <a:pt x="320495" y="1639408"/>
                  </a:lnTo>
                  <a:lnTo>
                    <a:pt x="341300" y="1599630"/>
                  </a:lnTo>
                  <a:lnTo>
                    <a:pt x="362697" y="1560201"/>
                  </a:lnTo>
                  <a:lnTo>
                    <a:pt x="384681" y="1521126"/>
                  </a:lnTo>
                  <a:lnTo>
                    <a:pt x="407245" y="1482411"/>
                  </a:lnTo>
                  <a:lnTo>
                    <a:pt x="430384" y="1444062"/>
                  </a:lnTo>
                  <a:lnTo>
                    <a:pt x="454092" y="1406084"/>
                  </a:lnTo>
                  <a:lnTo>
                    <a:pt x="478363" y="1368483"/>
                  </a:lnTo>
                  <a:lnTo>
                    <a:pt x="503192" y="1331264"/>
                  </a:lnTo>
                  <a:lnTo>
                    <a:pt x="528573" y="1294433"/>
                  </a:lnTo>
                  <a:lnTo>
                    <a:pt x="554500" y="1257996"/>
                  </a:lnTo>
                  <a:lnTo>
                    <a:pt x="580967" y="1221957"/>
                  </a:lnTo>
                  <a:lnTo>
                    <a:pt x="607969" y="1186324"/>
                  </a:lnTo>
                  <a:lnTo>
                    <a:pt x="635500" y="1151101"/>
                  </a:lnTo>
                  <a:lnTo>
                    <a:pt x="663555" y="1116294"/>
                  </a:lnTo>
                  <a:lnTo>
                    <a:pt x="692127" y="1081908"/>
                  </a:lnTo>
                  <a:lnTo>
                    <a:pt x="721210" y="1047949"/>
                  </a:lnTo>
                  <a:lnTo>
                    <a:pt x="750800" y="1014423"/>
                  </a:lnTo>
                  <a:lnTo>
                    <a:pt x="780890" y="981335"/>
                  </a:lnTo>
                  <a:lnTo>
                    <a:pt x="811475" y="948692"/>
                  </a:lnTo>
                  <a:lnTo>
                    <a:pt x="842548" y="916497"/>
                  </a:lnTo>
                  <a:lnTo>
                    <a:pt x="874105" y="884758"/>
                  </a:lnTo>
                  <a:lnTo>
                    <a:pt x="906140" y="853479"/>
                  </a:lnTo>
                  <a:lnTo>
                    <a:pt x="938646" y="822667"/>
                  </a:lnTo>
                  <a:lnTo>
                    <a:pt x="971618" y="792326"/>
                  </a:lnTo>
                  <a:lnTo>
                    <a:pt x="1005050" y="762462"/>
                  </a:lnTo>
                  <a:lnTo>
                    <a:pt x="1038937" y="733082"/>
                  </a:lnTo>
                  <a:lnTo>
                    <a:pt x="1073272" y="704190"/>
                  </a:lnTo>
                  <a:lnTo>
                    <a:pt x="1108051" y="675793"/>
                  </a:lnTo>
                  <a:lnTo>
                    <a:pt x="1143267" y="647895"/>
                  </a:lnTo>
                  <a:lnTo>
                    <a:pt x="1178915" y="620502"/>
                  </a:lnTo>
                  <a:lnTo>
                    <a:pt x="1214989" y="593621"/>
                  </a:lnTo>
                  <a:lnTo>
                    <a:pt x="1251483" y="567256"/>
                  </a:lnTo>
                  <a:lnTo>
                    <a:pt x="1288391" y="541413"/>
                  </a:lnTo>
                  <a:lnTo>
                    <a:pt x="1325708" y="516097"/>
                  </a:lnTo>
                  <a:lnTo>
                    <a:pt x="1363428" y="491315"/>
                  </a:lnTo>
                  <a:lnTo>
                    <a:pt x="1401545" y="467072"/>
                  </a:lnTo>
                  <a:lnTo>
                    <a:pt x="1440054" y="443374"/>
                  </a:lnTo>
                  <a:lnTo>
                    <a:pt x="1478949" y="420225"/>
                  </a:lnTo>
                  <a:lnTo>
                    <a:pt x="1518224" y="397632"/>
                  </a:lnTo>
                  <a:lnTo>
                    <a:pt x="1557873" y="375601"/>
                  </a:lnTo>
                  <a:lnTo>
                    <a:pt x="1597891" y="354136"/>
                  </a:lnTo>
                  <a:lnTo>
                    <a:pt x="1638272" y="333244"/>
                  </a:lnTo>
                  <a:lnTo>
                    <a:pt x="1679010" y="312929"/>
                  </a:lnTo>
                  <a:lnTo>
                    <a:pt x="1720100" y="293198"/>
                  </a:lnTo>
                  <a:lnTo>
                    <a:pt x="1761535" y="274057"/>
                  </a:lnTo>
                  <a:lnTo>
                    <a:pt x="1803311" y="255510"/>
                  </a:lnTo>
                  <a:lnTo>
                    <a:pt x="1845420" y="237564"/>
                  </a:lnTo>
                  <a:lnTo>
                    <a:pt x="1887859" y="220223"/>
                  </a:lnTo>
                  <a:lnTo>
                    <a:pt x="1930620" y="203494"/>
                  </a:lnTo>
                  <a:lnTo>
                    <a:pt x="1973698" y="187383"/>
                  </a:lnTo>
                  <a:lnTo>
                    <a:pt x="2017088" y="171893"/>
                  </a:lnTo>
                  <a:lnTo>
                    <a:pt x="2060783" y="157033"/>
                  </a:lnTo>
                  <a:lnTo>
                    <a:pt x="2104778" y="142806"/>
                  </a:lnTo>
                  <a:lnTo>
                    <a:pt x="2149068" y="129219"/>
                  </a:lnTo>
                  <a:lnTo>
                    <a:pt x="2193646" y="116276"/>
                  </a:lnTo>
                  <a:lnTo>
                    <a:pt x="2238506" y="103985"/>
                  </a:lnTo>
                  <a:lnTo>
                    <a:pt x="2283644" y="92350"/>
                  </a:lnTo>
                  <a:lnTo>
                    <a:pt x="2329053" y="81376"/>
                  </a:lnTo>
                  <a:lnTo>
                    <a:pt x="2374728" y="71070"/>
                  </a:lnTo>
                  <a:lnTo>
                    <a:pt x="2420663" y="61437"/>
                  </a:lnTo>
                  <a:lnTo>
                    <a:pt x="2466851" y="52483"/>
                  </a:lnTo>
                  <a:lnTo>
                    <a:pt x="2513289" y="44213"/>
                  </a:lnTo>
                  <a:lnTo>
                    <a:pt x="2559969" y="36633"/>
                  </a:lnTo>
                  <a:lnTo>
                    <a:pt x="2606885" y="29748"/>
                  </a:lnTo>
                  <a:lnTo>
                    <a:pt x="2654033" y="23564"/>
                  </a:lnTo>
                  <a:lnTo>
                    <a:pt x="2701407" y="18087"/>
                  </a:lnTo>
                  <a:lnTo>
                    <a:pt x="2749000" y="13322"/>
                  </a:lnTo>
                  <a:lnTo>
                    <a:pt x="2796808" y="9274"/>
                  </a:lnTo>
                  <a:lnTo>
                    <a:pt x="2844824" y="5950"/>
                  </a:lnTo>
                  <a:lnTo>
                    <a:pt x="2893042" y="3355"/>
                  </a:lnTo>
                  <a:lnTo>
                    <a:pt x="2941457" y="1495"/>
                  </a:lnTo>
                  <a:lnTo>
                    <a:pt x="2990064" y="374"/>
                  </a:lnTo>
                  <a:lnTo>
                    <a:pt x="3038855" y="0"/>
                  </a:lnTo>
                  <a:lnTo>
                    <a:pt x="3087647" y="374"/>
                  </a:lnTo>
                  <a:lnTo>
                    <a:pt x="3136254" y="1495"/>
                  </a:lnTo>
                  <a:lnTo>
                    <a:pt x="3184669" y="3355"/>
                  </a:lnTo>
                  <a:lnTo>
                    <a:pt x="3232887" y="5950"/>
                  </a:lnTo>
                  <a:lnTo>
                    <a:pt x="3280903" y="9274"/>
                  </a:lnTo>
                  <a:lnTo>
                    <a:pt x="3328711" y="13322"/>
                  </a:lnTo>
                  <a:lnTo>
                    <a:pt x="3376304" y="18087"/>
                  </a:lnTo>
                  <a:lnTo>
                    <a:pt x="3423678" y="23564"/>
                  </a:lnTo>
                  <a:lnTo>
                    <a:pt x="3470826" y="29748"/>
                  </a:lnTo>
                  <a:lnTo>
                    <a:pt x="3517742" y="36633"/>
                  </a:lnTo>
                  <a:lnTo>
                    <a:pt x="3564422" y="44213"/>
                  </a:lnTo>
                  <a:lnTo>
                    <a:pt x="3610860" y="52483"/>
                  </a:lnTo>
                  <a:lnTo>
                    <a:pt x="3657048" y="61437"/>
                  </a:lnTo>
                  <a:lnTo>
                    <a:pt x="3702983" y="71070"/>
                  </a:lnTo>
                  <a:lnTo>
                    <a:pt x="3748658" y="81376"/>
                  </a:lnTo>
                  <a:lnTo>
                    <a:pt x="3794067" y="92350"/>
                  </a:lnTo>
                  <a:lnTo>
                    <a:pt x="3839205" y="103985"/>
                  </a:lnTo>
                  <a:lnTo>
                    <a:pt x="3884065" y="116276"/>
                  </a:lnTo>
                  <a:lnTo>
                    <a:pt x="3928643" y="129219"/>
                  </a:lnTo>
                  <a:lnTo>
                    <a:pt x="3972933" y="142806"/>
                  </a:lnTo>
                  <a:lnTo>
                    <a:pt x="4016928" y="157033"/>
                  </a:lnTo>
                  <a:lnTo>
                    <a:pt x="4060623" y="171893"/>
                  </a:lnTo>
                  <a:lnTo>
                    <a:pt x="4104013" y="187383"/>
                  </a:lnTo>
                  <a:lnTo>
                    <a:pt x="4147091" y="203494"/>
                  </a:lnTo>
                  <a:lnTo>
                    <a:pt x="4189852" y="220223"/>
                  </a:lnTo>
                  <a:lnTo>
                    <a:pt x="4232291" y="237564"/>
                  </a:lnTo>
                  <a:lnTo>
                    <a:pt x="4274400" y="255510"/>
                  </a:lnTo>
                  <a:lnTo>
                    <a:pt x="4316176" y="274057"/>
                  </a:lnTo>
                  <a:lnTo>
                    <a:pt x="4357611" y="293198"/>
                  </a:lnTo>
                  <a:lnTo>
                    <a:pt x="4398701" y="312929"/>
                  </a:lnTo>
                  <a:lnTo>
                    <a:pt x="4439439" y="333244"/>
                  </a:lnTo>
                  <a:lnTo>
                    <a:pt x="4479820" y="354136"/>
                  </a:lnTo>
                  <a:lnTo>
                    <a:pt x="4519838" y="375601"/>
                  </a:lnTo>
                  <a:lnTo>
                    <a:pt x="4559487" y="397632"/>
                  </a:lnTo>
                  <a:lnTo>
                    <a:pt x="4598762" y="420225"/>
                  </a:lnTo>
                  <a:lnTo>
                    <a:pt x="4637657" y="443374"/>
                  </a:lnTo>
                  <a:lnTo>
                    <a:pt x="4676166" y="467072"/>
                  </a:lnTo>
                  <a:lnTo>
                    <a:pt x="4714283" y="491315"/>
                  </a:lnTo>
                  <a:lnTo>
                    <a:pt x="4752003" y="516097"/>
                  </a:lnTo>
                  <a:lnTo>
                    <a:pt x="4789320" y="541413"/>
                  </a:lnTo>
                  <a:lnTo>
                    <a:pt x="4826228" y="567256"/>
                  </a:lnTo>
                  <a:lnTo>
                    <a:pt x="4862722" y="593621"/>
                  </a:lnTo>
                  <a:lnTo>
                    <a:pt x="4898796" y="620502"/>
                  </a:lnTo>
                  <a:lnTo>
                    <a:pt x="4934444" y="647895"/>
                  </a:lnTo>
                  <a:lnTo>
                    <a:pt x="4969660" y="675793"/>
                  </a:lnTo>
                  <a:lnTo>
                    <a:pt x="5004439" y="704190"/>
                  </a:lnTo>
                  <a:lnTo>
                    <a:pt x="5038774" y="733082"/>
                  </a:lnTo>
                  <a:lnTo>
                    <a:pt x="5072661" y="762462"/>
                  </a:lnTo>
                  <a:lnTo>
                    <a:pt x="5106093" y="792326"/>
                  </a:lnTo>
                  <a:lnTo>
                    <a:pt x="5139065" y="822667"/>
                  </a:lnTo>
                  <a:lnTo>
                    <a:pt x="5171571" y="853479"/>
                  </a:lnTo>
                  <a:lnTo>
                    <a:pt x="5203606" y="884758"/>
                  </a:lnTo>
                  <a:lnTo>
                    <a:pt x="5235163" y="916497"/>
                  </a:lnTo>
                  <a:lnTo>
                    <a:pt x="5266236" y="948692"/>
                  </a:lnTo>
                  <a:lnTo>
                    <a:pt x="5296821" y="981335"/>
                  </a:lnTo>
                  <a:lnTo>
                    <a:pt x="5326911" y="1014423"/>
                  </a:lnTo>
                  <a:lnTo>
                    <a:pt x="5356501" y="1047949"/>
                  </a:lnTo>
                  <a:lnTo>
                    <a:pt x="5385584" y="1081908"/>
                  </a:lnTo>
                  <a:lnTo>
                    <a:pt x="5414156" y="1116294"/>
                  </a:lnTo>
                  <a:lnTo>
                    <a:pt x="5442211" y="1151101"/>
                  </a:lnTo>
                  <a:lnTo>
                    <a:pt x="5469742" y="1186324"/>
                  </a:lnTo>
                  <a:lnTo>
                    <a:pt x="5496744" y="1221957"/>
                  </a:lnTo>
                  <a:lnTo>
                    <a:pt x="5523211" y="1257996"/>
                  </a:lnTo>
                  <a:lnTo>
                    <a:pt x="5549138" y="1294433"/>
                  </a:lnTo>
                  <a:lnTo>
                    <a:pt x="5574519" y="1331264"/>
                  </a:lnTo>
                  <a:lnTo>
                    <a:pt x="5599348" y="1368483"/>
                  </a:lnTo>
                  <a:lnTo>
                    <a:pt x="5623619" y="1406084"/>
                  </a:lnTo>
                  <a:lnTo>
                    <a:pt x="5647327" y="1444062"/>
                  </a:lnTo>
                  <a:lnTo>
                    <a:pt x="5670466" y="1482411"/>
                  </a:lnTo>
                  <a:lnTo>
                    <a:pt x="5693030" y="1521126"/>
                  </a:lnTo>
                  <a:lnTo>
                    <a:pt x="5715014" y="1560201"/>
                  </a:lnTo>
                  <a:lnTo>
                    <a:pt x="5736411" y="1599630"/>
                  </a:lnTo>
                  <a:lnTo>
                    <a:pt x="5757216" y="1639408"/>
                  </a:lnTo>
                  <a:lnTo>
                    <a:pt x="5777424" y="1679529"/>
                  </a:lnTo>
                  <a:lnTo>
                    <a:pt x="5797028" y="1719988"/>
                  </a:lnTo>
                  <a:lnTo>
                    <a:pt x="5816023" y="1760779"/>
                  </a:lnTo>
                  <a:lnTo>
                    <a:pt x="5834404" y="1801896"/>
                  </a:lnTo>
                  <a:lnTo>
                    <a:pt x="5852163" y="1843335"/>
                  </a:lnTo>
                  <a:lnTo>
                    <a:pt x="5869297" y="1885088"/>
                  </a:lnTo>
                  <a:lnTo>
                    <a:pt x="5885798" y="1927151"/>
                  </a:lnTo>
                  <a:lnTo>
                    <a:pt x="5901661" y="1969519"/>
                  </a:lnTo>
                  <a:lnTo>
                    <a:pt x="5916881" y="2012185"/>
                  </a:lnTo>
                  <a:lnTo>
                    <a:pt x="5931452" y="2055144"/>
                  </a:lnTo>
                  <a:lnTo>
                    <a:pt x="5945368" y="2098390"/>
                  </a:lnTo>
                  <a:lnTo>
                    <a:pt x="5958623" y="2141918"/>
                  </a:lnTo>
                  <a:lnTo>
                    <a:pt x="5971212" y="2185722"/>
                  </a:lnTo>
                  <a:lnTo>
                    <a:pt x="5983128" y="2229797"/>
                  </a:lnTo>
                  <a:lnTo>
                    <a:pt x="5994367" y="2274136"/>
                  </a:lnTo>
                  <a:lnTo>
                    <a:pt x="6004922" y="2318735"/>
                  </a:lnTo>
                  <a:lnTo>
                    <a:pt x="6014788" y="2363588"/>
                  </a:lnTo>
                  <a:lnTo>
                    <a:pt x="6023959" y="2408689"/>
                  </a:lnTo>
                  <a:lnTo>
                    <a:pt x="6032429" y="2454033"/>
                  </a:lnTo>
                  <a:lnTo>
                    <a:pt x="6040192" y="2499614"/>
                  </a:lnTo>
                  <a:lnTo>
                    <a:pt x="6047244" y="2545426"/>
                  </a:lnTo>
                  <a:lnTo>
                    <a:pt x="6053577" y="2591464"/>
                  </a:lnTo>
                  <a:lnTo>
                    <a:pt x="6059187" y="2637722"/>
                  </a:lnTo>
                  <a:lnTo>
                    <a:pt x="6064067" y="2684195"/>
                  </a:lnTo>
                  <a:lnTo>
                    <a:pt x="6068212" y="2730877"/>
                  </a:lnTo>
                  <a:lnTo>
                    <a:pt x="6071617" y="2777762"/>
                  </a:lnTo>
                  <a:lnTo>
                    <a:pt x="6074275" y="2824846"/>
                  </a:lnTo>
                  <a:lnTo>
                    <a:pt x="6076180" y="2872121"/>
                  </a:lnTo>
                  <a:lnTo>
                    <a:pt x="6077328" y="2919584"/>
                  </a:lnTo>
                  <a:lnTo>
                    <a:pt x="6077711" y="2967228"/>
                  </a:lnTo>
                  <a:lnTo>
                    <a:pt x="6077328" y="3014871"/>
                  </a:lnTo>
                  <a:lnTo>
                    <a:pt x="6076180" y="3062334"/>
                  </a:lnTo>
                  <a:lnTo>
                    <a:pt x="6074275" y="3109609"/>
                  </a:lnTo>
                  <a:lnTo>
                    <a:pt x="6071617" y="3156693"/>
                  </a:lnTo>
                  <a:lnTo>
                    <a:pt x="6068212" y="3203578"/>
                  </a:lnTo>
                  <a:lnTo>
                    <a:pt x="6064067" y="3250260"/>
                  </a:lnTo>
                  <a:lnTo>
                    <a:pt x="6059187" y="3296733"/>
                  </a:lnTo>
                  <a:lnTo>
                    <a:pt x="6053577" y="3342991"/>
                  </a:lnTo>
                  <a:lnTo>
                    <a:pt x="6047244" y="3389029"/>
                  </a:lnTo>
                  <a:lnTo>
                    <a:pt x="6040192" y="3434841"/>
                  </a:lnTo>
                  <a:lnTo>
                    <a:pt x="6032429" y="3480422"/>
                  </a:lnTo>
                  <a:lnTo>
                    <a:pt x="6023959" y="3525766"/>
                  </a:lnTo>
                  <a:lnTo>
                    <a:pt x="6014788" y="3570867"/>
                  </a:lnTo>
                  <a:lnTo>
                    <a:pt x="6004922" y="3615720"/>
                  </a:lnTo>
                  <a:lnTo>
                    <a:pt x="5994367" y="3660319"/>
                  </a:lnTo>
                  <a:lnTo>
                    <a:pt x="5983128" y="3704658"/>
                  </a:lnTo>
                  <a:lnTo>
                    <a:pt x="5971212" y="3748733"/>
                  </a:lnTo>
                  <a:lnTo>
                    <a:pt x="5958623" y="3792537"/>
                  </a:lnTo>
                  <a:lnTo>
                    <a:pt x="5945368" y="3836065"/>
                  </a:lnTo>
                  <a:lnTo>
                    <a:pt x="5931452" y="3879311"/>
                  </a:lnTo>
                  <a:lnTo>
                    <a:pt x="5916881" y="3922270"/>
                  </a:lnTo>
                  <a:lnTo>
                    <a:pt x="5901661" y="3964936"/>
                  </a:lnTo>
                  <a:lnTo>
                    <a:pt x="5885798" y="4007304"/>
                  </a:lnTo>
                  <a:lnTo>
                    <a:pt x="5869297" y="4049367"/>
                  </a:lnTo>
                  <a:lnTo>
                    <a:pt x="5852163" y="4091120"/>
                  </a:lnTo>
                  <a:lnTo>
                    <a:pt x="5834404" y="4132559"/>
                  </a:lnTo>
                  <a:lnTo>
                    <a:pt x="5816023" y="4173676"/>
                  </a:lnTo>
                  <a:lnTo>
                    <a:pt x="5797028" y="4214467"/>
                  </a:lnTo>
                  <a:lnTo>
                    <a:pt x="5777424" y="4254926"/>
                  </a:lnTo>
                  <a:lnTo>
                    <a:pt x="5757216" y="4295047"/>
                  </a:lnTo>
                  <a:lnTo>
                    <a:pt x="5736411" y="4334825"/>
                  </a:lnTo>
                  <a:lnTo>
                    <a:pt x="5715014" y="4374254"/>
                  </a:lnTo>
                  <a:lnTo>
                    <a:pt x="5693030" y="4413329"/>
                  </a:lnTo>
                  <a:lnTo>
                    <a:pt x="5670466" y="4452044"/>
                  </a:lnTo>
                  <a:lnTo>
                    <a:pt x="5647327" y="4490393"/>
                  </a:lnTo>
                  <a:lnTo>
                    <a:pt x="5623619" y="4528371"/>
                  </a:lnTo>
                  <a:lnTo>
                    <a:pt x="5599348" y="4565972"/>
                  </a:lnTo>
                  <a:lnTo>
                    <a:pt x="5574519" y="4603191"/>
                  </a:lnTo>
                  <a:lnTo>
                    <a:pt x="5549138" y="4640022"/>
                  </a:lnTo>
                  <a:lnTo>
                    <a:pt x="5523211" y="4676459"/>
                  </a:lnTo>
                  <a:lnTo>
                    <a:pt x="5496744" y="4712498"/>
                  </a:lnTo>
                  <a:lnTo>
                    <a:pt x="5469742" y="4748131"/>
                  </a:lnTo>
                  <a:lnTo>
                    <a:pt x="5442211" y="4783354"/>
                  </a:lnTo>
                  <a:lnTo>
                    <a:pt x="5414156" y="4818161"/>
                  </a:lnTo>
                  <a:lnTo>
                    <a:pt x="5385584" y="4852547"/>
                  </a:lnTo>
                  <a:lnTo>
                    <a:pt x="5356501" y="4886506"/>
                  </a:lnTo>
                  <a:lnTo>
                    <a:pt x="5326911" y="4920032"/>
                  </a:lnTo>
                  <a:lnTo>
                    <a:pt x="5296821" y="4953120"/>
                  </a:lnTo>
                  <a:lnTo>
                    <a:pt x="5266236" y="4985763"/>
                  </a:lnTo>
                  <a:lnTo>
                    <a:pt x="5235163" y="5017958"/>
                  </a:lnTo>
                  <a:lnTo>
                    <a:pt x="5203606" y="5049697"/>
                  </a:lnTo>
                  <a:lnTo>
                    <a:pt x="5171571" y="5080976"/>
                  </a:lnTo>
                  <a:lnTo>
                    <a:pt x="5139065" y="5111788"/>
                  </a:lnTo>
                  <a:lnTo>
                    <a:pt x="5106093" y="5142129"/>
                  </a:lnTo>
                  <a:lnTo>
                    <a:pt x="5072661" y="5171993"/>
                  </a:lnTo>
                  <a:lnTo>
                    <a:pt x="5038774" y="5201373"/>
                  </a:lnTo>
                  <a:lnTo>
                    <a:pt x="5004439" y="5230265"/>
                  </a:lnTo>
                  <a:lnTo>
                    <a:pt x="4969660" y="5258662"/>
                  </a:lnTo>
                  <a:lnTo>
                    <a:pt x="4934444" y="5286560"/>
                  </a:lnTo>
                  <a:lnTo>
                    <a:pt x="4898796" y="5313953"/>
                  </a:lnTo>
                  <a:lnTo>
                    <a:pt x="4862722" y="5340834"/>
                  </a:lnTo>
                  <a:lnTo>
                    <a:pt x="4826228" y="5367199"/>
                  </a:lnTo>
                  <a:lnTo>
                    <a:pt x="4789320" y="5393042"/>
                  </a:lnTo>
                  <a:lnTo>
                    <a:pt x="4752003" y="5418358"/>
                  </a:lnTo>
                  <a:lnTo>
                    <a:pt x="4714283" y="5443140"/>
                  </a:lnTo>
                  <a:lnTo>
                    <a:pt x="4676166" y="5467383"/>
                  </a:lnTo>
                  <a:lnTo>
                    <a:pt x="4637657" y="5491081"/>
                  </a:lnTo>
                  <a:lnTo>
                    <a:pt x="4598762" y="5514230"/>
                  </a:lnTo>
                  <a:lnTo>
                    <a:pt x="4559487" y="5536823"/>
                  </a:lnTo>
                  <a:lnTo>
                    <a:pt x="4519838" y="5558854"/>
                  </a:lnTo>
                  <a:lnTo>
                    <a:pt x="4479820" y="5580319"/>
                  </a:lnTo>
                  <a:lnTo>
                    <a:pt x="4439439" y="5601211"/>
                  </a:lnTo>
                  <a:lnTo>
                    <a:pt x="4398701" y="5621526"/>
                  </a:lnTo>
                  <a:lnTo>
                    <a:pt x="4357611" y="5641257"/>
                  </a:lnTo>
                  <a:lnTo>
                    <a:pt x="4316176" y="5660398"/>
                  </a:lnTo>
                  <a:lnTo>
                    <a:pt x="4274400" y="5678945"/>
                  </a:lnTo>
                  <a:lnTo>
                    <a:pt x="4232291" y="5696891"/>
                  </a:lnTo>
                  <a:lnTo>
                    <a:pt x="4189852" y="5714232"/>
                  </a:lnTo>
                  <a:lnTo>
                    <a:pt x="4147091" y="5730961"/>
                  </a:lnTo>
                  <a:lnTo>
                    <a:pt x="4104013" y="5747072"/>
                  </a:lnTo>
                  <a:lnTo>
                    <a:pt x="4060623" y="5762562"/>
                  </a:lnTo>
                  <a:lnTo>
                    <a:pt x="4016928" y="5777422"/>
                  </a:lnTo>
                  <a:lnTo>
                    <a:pt x="3972933" y="5791649"/>
                  </a:lnTo>
                  <a:lnTo>
                    <a:pt x="3928643" y="5805236"/>
                  </a:lnTo>
                  <a:lnTo>
                    <a:pt x="3884065" y="5818179"/>
                  </a:lnTo>
                  <a:lnTo>
                    <a:pt x="3839205" y="5830470"/>
                  </a:lnTo>
                  <a:lnTo>
                    <a:pt x="3794067" y="5842105"/>
                  </a:lnTo>
                  <a:lnTo>
                    <a:pt x="3748658" y="5853079"/>
                  </a:lnTo>
                  <a:lnTo>
                    <a:pt x="3702983" y="5863385"/>
                  </a:lnTo>
                  <a:lnTo>
                    <a:pt x="3657048" y="5873018"/>
                  </a:lnTo>
                  <a:lnTo>
                    <a:pt x="3610860" y="5881972"/>
                  </a:lnTo>
                  <a:lnTo>
                    <a:pt x="3564422" y="5890242"/>
                  </a:lnTo>
                  <a:lnTo>
                    <a:pt x="3517742" y="5897822"/>
                  </a:lnTo>
                  <a:lnTo>
                    <a:pt x="3470826" y="5904707"/>
                  </a:lnTo>
                  <a:lnTo>
                    <a:pt x="3423678" y="5910891"/>
                  </a:lnTo>
                  <a:lnTo>
                    <a:pt x="3376304" y="5916368"/>
                  </a:lnTo>
                  <a:lnTo>
                    <a:pt x="3328711" y="5921133"/>
                  </a:lnTo>
                  <a:lnTo>
                    <a:pt x="3280903" y="5925181"/>
                  </a:lnTo>
                  <a:lnTo>
                    <a:pt x="3232887" y="5928505"/>
                  </a:lnTo>
                  <a:lnTo>
                    <a:pt x="3184669" y="5931100"/>
                  </a:lnTo>
                  <a:lnTo>
                    <a:pt x="3136254" y="5932960"/>
                  </a:lnTo>
                  <a:lnTo>
                    <a:pt x="3087647" y="5934081"/>
                  </a:lnTo>
                  <a:lnTo>
                    <a:pt x="3038855" y="5934456"/>
                  </a:lnTo>
                  <a:lnTo>
                    <a:pt x="2990064" y="5934081"/>
                  </a:lnTo>
                  <a:lnTo>
                    <a:pt x="2941457" y="5932960"/>
                  </a:lnTo>
                  <a:lnTo>
                    <a:pt x="2893042" y="5931100"/>
                  </a:lnTo>
                  <a:lnTo>
                    <a:pt x="2844824" y="5928505"/>
                  </a:lnTo>
                  <a:lnTo>
                    <a:pt x="2796808" y="5925181"/>
                  </a:lnTo>
                  <a:lnTo>
                    <a:pt x="2749000" y="5921133"/>
                  </a:lnTo>
                  <a:lnTo>
                    <a:pt x="2701407" y="5916368"/>
                  </a:lnTo>
                  <a:lnTo>
                    <a:pt x="2654033" y="5910891"/>
                  </a:lnTo>
                  <a:lnTo>
                    <a:pt x="2606885" y="5904707"/>
                  </a:lnTo>
                  <a:lnTo>
                    <a:pt x="2559969" y="5897822"/>
                  </a:lnTo>
                  <a:lnTo>
                    <a:pt x="2513289" y="5890242"/>
                  </a:lnTo>
                  <a:lnTo>
                    <a:pt x="2466851" y="5881972"/>
                  </a:lnTo>
                  <a:lnTo>
                    <a:pt x="2420663" y="5873018"/>
                  </a:lnTo>
                  <a:lnTo>
                    <a:pt x="2374728" y="5863385"/>
                  </a:lnTo>
                  <a:lnTo>
                    <a:pt x="2329053" y="5853079"/>
                  </a:lnTo>
                  <a:lnTo>
                    <a:pt x="2283644" y="5842105"/>
                  </a:lnTo>
                  <a:lnTo>
                    <a:pt x="2238506" y="5830470"/>
                  </a:lnTo>
                  <a:lnTo>
                    <a:pt x="2193646" y="5818179"/>
                  </a:lnTo>
                  <a:lnTo>
                    <a:pt x="2149068" y="5805236"/>
                  </a:lnTo>
                  <a:lnTo>
                    <a:pt x="2104778" y="5791649"/>
                  </a:lnTo>
                  <a:lnTo>
                    <a:pt x="2060783" y="5777422"/>
                  </a:lnTo>
                  <a:lnTo>
                    <a:pt x="2017088" y="5762562"/>
                  </a:lnTo>
                  <a:lnTo>
                    <a:pt x="1973698" y="5747072"/>
                  </a:lnTo>
                  <a:lnTo>
                    <a:pt x="1930620" y="5730961"/>
                  </a:lnTo>
                  <a:lnTo>
                    <a:pt x="1887859" y="5714232"/>
                  </a:lnTo>
                  <a:lnTo>
                    <a:pt x="1845420" y="5696891"/>
                  </a:lnTo>
                  <a:lnTo>
                    <a:pt x="1803311" y="5678945"/>
                  </a:lnTo>
                  <a:lnTo>
                    <a:pt x="1761535" y="5660398"/>
                  </a:lnTo>
                  <a:lnTo>
                    <a:pt x="1720100" y="5641257"/>
                  </a:lnTo>
                  <a:lnTo>
                    <a:pt x="1679010" y="5621526"/>
                  </a:lnTo>
                  <a:lnTo>
                    <a:pt x="1638272" y="5601211"/>
                  </a:lnTo>
                  <a:lnTo>
                    <a:pt x="1597891" y="5580319"/>
                  </a:lnTo>
                  <a:lnTo>
                    <a:pt x="1557873" y="5558854"/>
                  </a:lnTo>
                  <a:lnTo>
                    <a:pt x="1518224" y="5536823"/>
                  </a:lnTo>
                  <a:lnTo>
                    <a:pt x="1478949" y="5514230"/>
                  </a:lnTo>
                  <a:lnTo>
                    <a:pt x="1440054" y="5491081"/>
                  </a:lnTo>
                  <a:lnTo>
                    <a:pt x="1401545" y="5467383"/>
                  </a:lnTo>
                  <a:lnTo>
                    <a:pt x="1363428" y="5443140"/>
                  </a:lnTo>
                  <a:lnTo>
                    <a:pt x="1325708" y="5418358"/>
                  </a:lnTo>
                  <a:lnTo>
                    <a:pt x="1288391" y="5393042"/>
                  </a:lnTo>
                  <a:lnTo>
                    <a:pt x="1251483" y="5367199"/>
                  </a:lnTo>
                  <a:lnTo>
                    <a:pt x="1214989" y="5340834"/>
                  </a:lnTo>
                  <a:lnTo>
                    <a:pt x="1178915" y="5313953"/>
                  </a:lnTo>
                  <a:lnTo>
                    <a:pt x="1143267" y="5286560"/>
                  </a:lnTo>
                  <a:lnTo>
                    <a:pt x="1108051" y="5258662"/>
                  </a:lnTo>
                  <a:lnTo>
                    <a:pt x="1073272" y="5230265"/>
                  </a:lnTo>
                  <a:lnTo>
                    <a:pt x="1038937" y="5201373"/>
                  </a:lnTo>
                  <a:lnTo>
                    <a:pt x="1005050" y="5171993"/>
                  </a:lnTo>
                  <a:lnTo>
                    <a:pt x="971618" y="5142129"/>
                  </a:lnTo>
                  <a:lnTo>
                    <a:pt x="938646" y="5111788"/>
                  </a:lnTo>
                  <a:lnTo>
                    <a:pt x="906140" y="5080976"/>
                  </a:lnTo>
                  <a:lnTo>
                    <a:pt x="874105" y="5049697"/>
                  </a:lnTo>
                  <a:lnTo>
                    <a:pt x="842548" y="5017958"/>
                  </a:lnTo>
                  <a:lnTo>
                    <a:pt x="811475" y="4985763"/>
                  </a:lnTo>
                  <a:lnTo>
                    <a:pt x="780890" y="4953120"/>
                  </a:lnTo>
                  <a:lnTo>
                    <a:pt x="750800" y="4920032"/>
                  </a:lnTo>
                  <a:lnTo>
                    <a:pt x="721210" y="4886506"/>
                  </a:lnTo>
                  <a:lnTo>
                    <a:pt x="692127" y="4852547"/>
                  </a:lnTo>
                  <a:lnTo>
                    <a:pt x="663555" y="4818161"/>
                  </a:lnTo>
                  <a:lnTo>
                    <a:pt x="635500" y="4783354"/>
                  </a:lnTo>
                  <a:lnTo>
                    <a:pt x="607969" y="4748131"/>
                  </a:lnTo>
                  <a:lnTo>
                    <a:pt x="580967" y="4712498"/>
                  </a:lnTo>
                  <a:lnTo>
                    <a:pt x="554500" y="4676459"/>
                  </a:lnTo>
                  <a:lnTo>
                    <a:pt x="528573" y="4640022"/>
                  </a:lnTo>
                  <a:lnTo>
                    <a:pt x="503192" y="4603191"/>
                  </a:lnTo>
                  <a:lnTo>
                    <a:pt x="478363" y="4565972"/>
                  </a:lnTo>
                  <a:lnTo>
                    <a:pt x="454092" y="4528371"/>
                  </a:lnTo>
                  <a:lnTo>
                    <a:pt x="430384" y="4490393"/>
                  </a:lnTo>
                  <a:lnTo>
                    <a:pt x="407245" y="4452044"/>
                  </a:lnTo>
                  <a:lnTo>
                    <a:pt x="384681" y="4413329"/>
                  </a:lnTo>
                  <a:lnTo>
                    <a:pt x="362697" y="4374254"/>
                  </a:lnTo>
                  <a:lnTo>
                    <a:pt x="341300" y="4334825"/>
                  </a:lnTo>
                  <a:lnTo>
                    <a:pt x="320495" y="4295047"/>
                  </a:lnTo>
                  <a:lnTo>
                    <a:pt x="300287" y="4254926"/>
                  </a:lnTo>
                  <a:lnTo>
                    <a:pt x="280683" y="4214467"/>
                  </a:lnTo>
                  <a:lnTo>
                    <a:pt x="261688" y="4173676"/>
                  </a:lnTo>
                  <a:lnTo>
                    <a:pt x="243307" y="4132559"/>
                  </a:lnTo>
                  <a:lnTo>
                    <a:pt x="225548" y="4091120"/>
                  </a:lnTo>
                  <a:lnTo>
                    <a:pt x="208414" y="4049367"/>
                  </a:lnTo>
                  <a:lnTo>
                    <a:pt x="191913" y="4007304"/>
                  </a:lnTo>
                  <a:lnTo>
                    <a:pt x="176050" y="3964936"/>
                  </a:lnTo>
                  <a:lnTo>
                    <a:pt x="160830" y="3922270"/>
                  </a:lnTo>
                  <a:lnTo>
                    <a:pt x="146259" y="3879311"/>
                  </a:lnTo>
                  <a:lnTo>
                    <a:pt x="132343" y="3836065"/>
                  </a:lnTo>
                  <a:lnTo>
                    <a:pt x="119088" y="3792537"/>
                  </a:lnTo>
                  <a:lnTo>
                    <a:pt x="106499" y="3748733"/>
                  </a:lnTo>
                  <a:lnTo>
                    <a:pt x="94583" y="3704658"/>
                  </a:lnTo>
                  <a:lnTo>
                    <a:pt x="83344" y="3660319"/>
                  </a:lnTo>
                  <a:lnTo>
                    <a:pt x="72789" y="3615720"/>
                  </a:lnTo>
                  <a:lnTo>
                    <a:pt x="62923" y="3570867"/>
                  </a:lnTo>
                  <a:lnTo>
                    <a:pt x="53752" y="3525766"/>
                  </a:lnTo>
                  <a:lnTo>
                    <a:pt x="45282" y="3480422"/>
                  </a:lnTo>
                  <a:lnTo>
                    <a:pt x="37519" y="3434841"/>
                  </a:lnTo>
                  <a:lnTo>
                    <a:pt x="30467" y="3389029"/>
                  </a:lnTo>
                  <a:lnTo>
                    <a:pt x="24134" y="3342991"/>
                  </a:lnTo>
                  <a:lnTo>
                    <a:pt x="18524" y="3296733"/>
                  </a:lnTo>
                  <a:lnTo>
                    <a:pt x="13644" y="3250260"/>
                  </a:lnTo>
                  <a:lnTo>
                    <a:pt x="9499" y="3203578"/>
                  </a:lnTo>
                  <a:lnTo>
                    <a:pt x="6094" y="3156693"/>
                  </a:lnTo>
                  <a:lnTo>
                    <a:pt x="3436" y="3109609"/>
                  </a:lnTo>
                  <a:lnTo>
                    <a:pt x="1531" y="3062334"/>
                  </a:lnTo>
                  <a:lnTo>
                    <a:pt x="383" y="3014871"/>
                  </a:lnTo>
                  <a:lnTo>
                    <a:pt x="0" y="2967228"/>
                  </a:lnTo>
                  <a:close/>
                </a:path>
              </a:pathLst>
            </a:custGeom>
            <a:ln w="12699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173979" y="269747"/>
              <a:ext cx="2365375" cy="894715"/>
            </a:xfrm>
            <a:custGeom>
              <a:avLst/>
              <a:gdLst/>
              <a:ahLst/>
              <a:cxnLst/>
              <a:rect l="l" t="t" r="r" b="b"/>
              <a:pathLst>
                <a:path w="2365375" h="894715">
                  <a:moveTo>
                    <a:pt x="2216150" y="0"/>
                  </a:moveTo>
                  <a:lnTo>
                    <a:pt x="149098" y="0"/>
                  </a:lnTo>
                  <a:lnTo>
                    <a:pt x="101990" y="7605"/>
                  </a:lnTo>
                  <a:lnTo>
                    <a:pt x="61063" y="28781"/>
                  </a:lnTo>
                  <a:lnTo>
                    <a:pt x="28781" y="61063"/>
                  </a:lnTo>
                  <a:lnTo>
                    <a:pt x="7605" y="101990"/>
                  </a:lnTo>
                  <a:lnTo>
                    <a:pt x="0" y="149098"/>
                  </a:lnTo>
                  <a:lnTo>
                    <a:pt x="0" y="745489"/>
                  </a:lnTo>
                  <a:lnTo>
                    <a:pt x="7605" y="792597"/>
                  </a:lnTo>
                  <a:lnTo>
                    <a:pt x="28781" y="833524"/>
                  </a:lnTo>
                  <a:lnTo>
                    <a:pt x="61063" y="865806"/>
                  </a:lnTo>
                  <a:lnTo>
                    <a:pt x="101990" y="886982"/>
                  </a:lnTo>
                  <a:lnTo>
                    <a:pt x="149098" y="894588"/>
                  </a:lnTo>
                  <a:lnTo>
                    <a:pt x="2216150" y="894588"/>
                  </a:lnTo>
                  <a:lnTo>
                    <a:pt x="2263257" y="886982"/>
                  </a:lnTo>
                  <a:lnTo>
                    <a:pt x="2304184" y="865806"/>
                  </a:lnTo>
                  <a:lnTo>
                    <a:pt x="2336466" y="833524"/>
                  </a:lnTo>
                  <a:lnTo>
                    <a:pt x="2357642" y="792597"/>
                  </a:lnTo>
                  <a:lnTo>
                    <a:pt x="2365248" y="745489"/>
                  </a:lnTo>
                  <a:lnTo>
                    <a:pt x="2365248" y="149098"/>
                  </a:lnTo>
                  <a:lnTo>
                    <a:pt x="2357642" y="101990"/>
                  </a:lnTo>
                  <a:lnTo>
                    <a:pt x="2336466" y="61063"/>
                  </a:lnTo>
                  <a:lnTo>
                    <a:pt x="2304184" y="28781"/>
                  </a:lnTo>
                  <a:lnTo>
                    <a:pt x="2263257" y="7605"/>
                  </a:lnTo>
                  <a:lnTo>
                    <a:pt x="2216150" y="0"/>
                  </a:lnTo>
                  <a:close/>
                </a:path>
              </a:pathLst>
            </a:custGeom>
            <a:solidFill>
              <a:srgbClr val="DCE0F8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77103" y="442340"/>
            <a:ext cx="215963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1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1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DISCOVERY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Discover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important</a:t>
            </a:r>
            <a:r>
              <a:rPr kumimoji="0" sz="1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metadata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100" b="0" i="0" u="none" strike="noStrike" kern="1200" cap="none" spc="-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begin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tackling</a:t>
            </a:r>
            <a:r>
              <a:rPr kumimoji="0" sz="11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</a:t>
            </a:r>
            <a:r>
              <a:rPr kumimoji="0" sz="11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needs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9080" y="4632959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59"/>
                </a:lnTo>
                <a:lnTo>
                  <a:pt x="0" y="939799"/>
                </a:lnTo>
                <a:lnTo>
                  <a:pt x="6717" y="989768"/>
                </a:lnTo>
                <a:lnTo>
                  <a:pt x="25672" y="1034668"/>
                </a:lnTo>
                <a:lnTo>
                  <a:pt x="55070" y="1072708"/>
                </a:lnTo>
                <a:lnTo>
                  <a:pt x="93114" y="1102098"/>
                </a:lnTo>
                <a:lnTo>
                  <a:pt x="138009" y="1121046"/>
                </a:lnTo>
                <a:lnTo>
                  <a:pt x="187960" y="1127759"/>
                </a:lnTo>
                <a:lnTo>
                  <a:pt x="2175764" y="1127759"/>
                </a:lnTo>
                <a:lnTo>
                  <a:pt x="2225714" y="1121046"/>
                </a:lnTo>
                <a:lnTo>
                  <a:pt x="2270609" y="1102098"/>
                </a:lnTo>
                <a:lnTo>
                  <a:pt x="2308653" y="1072708"/>
                </a:lnTo>
                <a:lnTo>
                  <a:pt x="2338051" y="1034668"/>
                </a:lnTo>
                <a:lnTo>
                  <a:pt x="2357006" y="989768"/>
                </a:lnTo>
                <a:lnTo>
                  <a:pt x="2363724" y="939799"/>
                </a:lnTo>
                <a:lnTo>
                  <a:pt x="2363724" y="187959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2613" y="4839080"/>
            <a:ext cx="2218055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</a:t>
            </a:r>
            <a:r>
              <a:rPr kumimoji="0" sz="11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1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100" b="1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100" b="1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1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ERS</a:t>
            </a:r>
            <a:r>
              <a:rPr kumimoji="0" sz="11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TAN</a:t>
            </a:r>
            <a:r>
              <a:rPr kumimoji="0" sz="1100" b="1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1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ING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5080" lvl="0" indent="-63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models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enhance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</a:t>
            </a:r>
            <a:r>
              <a:rPr kumimoji="0" sz="11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understanding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1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codify </a:t>
            </a:r>
            <a:r>
              <a:rPr kumimoji="0" sz="1100" b="0" i="0" u="none" strike="noStrike" kern="1200" cap="none" spc="-3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imprecise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concepts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8523" y="5181600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59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59"/>
                </a:lnTo>
                <a:lnTo>
                  <a:pt x="0" y="939800"/>
                </a:lnTo>
                <a:lnTo>
                  <a:pt x="6717" y="989768"/>
                </a:lnTo>
                <a:lnTo>
                  <a:pt x="25672" y="1034668"/>
                </a:lnTo>
                <a:lnTo>
                  <a:pt x="55070" y="1072708"/>
                </a:lnTo>
                <a:lnTo>
                  <a:pt x="93114" y="1102098"/>
                </a:lnTo>
                <a:lnTo>
                  <a:pt x="138009" y="1121046"/>
                </a:lnTo>
                <a:lnTo>
                  <a:pt x="187959" y="1127760"/>
                </a:lnTo>
                <a:lnTo>
                  <a:pt x="2175764" y="1127760"/>
                </a:lnTo>
                <a:lnTo>
                  <a:pt x="2225714" y="1121046"/>
                </a:lnTo>
                <a:lnTo>
                  <a:pt x="2270609" y="1102098"/>
                </a:lnTo>
                <a:lnTo>
                  <a:pt x="2308653" y="1072708"/>
                </a:lnTo>
                <a:lnTo>
                  <a:pt x="2338051" y="1034668"/>
                </a:lnTo>
                <a:lnTo>
                  <a:pt x="2357006" y="989768"/>
                </a:lnTo>
                <a:lnTo>
                  <a:pt x="2363724" y="939800"/>
                </a:lnTo>
                <a:lnTo>
                  <a:pt x="2363724" y="187959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3B561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748" y="5304535"/>
            <a:ext cx="207962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</a:t>
            </a:r>
            <a:r>
              <a:rPr kumimoji="0" sz="11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1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1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ING</a:t>
            </a:r>
            <a:r>
              <a:rPr kumimoji="0" sz="11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&amp;</a:t>
            </a:r>
            <a:r>
              <a:rPr kumimoji="0" sz="1100" b="1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1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</a:t>
            </a:r>
            <a:r>
              <a:rPr kumimoji="0" sz="11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BL</a:t>
            </a:r>
            <a:r>
              <a:rPr kumimoji="0" sz="11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100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1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ATI</a:t>
            </a:r>
            <a:r>
              <a:rPr kumimoji="0" sz="11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100" b="1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5080" lvl="0" indent="-63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Publish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other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sources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using APIs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conduct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further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processing</a:t>
            </a:r>
            <a:r>
              <a:rPr kumimoji="0" sz="11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1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real-time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sharing, </a:t>
            </a:r>
            <a:r>
              <a:rPr kumimoji="0" sz="1100" b="0" i="0" u="none" strike="noStrike" kern="1200" cap="none" spc="-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appropriately</a:t>
            </a:r>
            <a:r>
              <a:rPr kumimoji="0" sz="11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entitled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10511" y="2328672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7" y="989750"/>
                </a:lnTo>
                <a:lnTo>
                  <a:pt x="25672" y="1034645"/>
                </a:lnTo>
                <a:lnTo>
                  <a:pt x="55070" y="1072689"/>
                </a:lnTo>
                <a:lnTo>
                  <a:pt x="93114" y="1102087"/>
                </a:lnTo>
                <a:lnTo>
                  <a:pt x="138009" y="1121042"/>
                </a:lnTo>
                <a:lnTo>
                  <a:pt x="187960" y="1127760"/>
                </a:lnTo>
                <a:lnTo>
                  <a:pt x="2175764" y="1127760"/>
                </a:lnTo>
                <a:lnTo>
                  <a:pt x="2225714" y="1121042"/>
                </a:lnTo>
                <a:lnTo>
                  <a:pt x="2270609" y="1102087"/>
                </a:lnTo>
                <a:lnTo>
                  <a:pt x="2308653" y="1072689"/>
                </a:lnTo>
                <a:lnTo>
                  <a:pt x="2338051" y="1034645"/>
                </a:lnTo>
                <a:lnTo>
                  <a:pt x="2357006" y="989750"/>
                </a:lnTo>
                <a:lnTo>
                  <a:pt x="2363724" y="939800"/>
                </a:lnTo>
                <a:lnTo>
                  <a:pt x="2363724" y="187960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27605" y="2450338"/>
            <a:ext cx="213042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GOVERNANCE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5080" lvl="0" indent="-190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Ensure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contracts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1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ownership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are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place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1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shared </a:t>
            </a:r>
            <a:r>
              <a:rPr kumimoji="0" sz="1100" b="0" i="0" u="none" strike="noStrike" kern="1200" cap="none" spc="-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governance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in-line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constraints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safety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1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quality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9035" y="1764792"/>
            <a:ext cx="2364105" cy="1127760"/>
          </a:xfrm>
          <a:custGeom>
            <a:avLst/>
            <a:gdLst/>
            <a:ahLst/>
            <a:cxnLst/>
            <a:rect l="l" t="t" r="r" b="b"/>
            <a:pathLst>
              <a:path w="2364104" h="1127760">
                <a:moveTo>
                  <a:pt x="2175764" y="0"/>
                </a:moveTo>
                <a:lnTo>
                  <a:pt x="187960" y="0"/>
                </a:lnTo>
                <a:lnTo>
                  <a:pt x="138009" y="6717"/>
                </a:lnTo>
                <a:lnTo>
                  <a:pt x="93114" y="25672"/>
                </a:lnTo>
                <a:lnTo>
                  <a:pt x="55070" y="55070"/>
                </a:lnTo>
                <a:lnTo>
                  <a:pt x="25672" y="93114"/>
                </a:lnTo>
                <a:lnTo>
                  <a:pt x="6717" y="138009"/>
                </a:lnTo>
                <a:lnTo>
                  <a:pt x="0" y="187960"/>
                </a:lnTo>
                <a:lnTo>
                  <a:pt x="0" y="939800"/>
                </a:lnTo>
                <a:lnTo>
                  <a:pt x="6717" y="989750"/>
                </a:lnTo>
                <a:lnTo>
                  <a:pt x="25672" y="1034645"/>
                </a:lnTo>
                <a:lnTo>
                  <a:pt x="55070" y="1072689"/>
                </a:lnTo>
                <a:lnTo>
                  <a:pt x="93114" y="1102087"/>
                </a:lnTo>
                <a:lnTo>
                  <a:pt x="138009" y="1121042"/>
                </a:lnTo>
                <a:lnTo>
                  <a:pt x="187960" y="1127760"/>
                </a:lnTo>
                <a:lnTo>
                  <a:pt x="2175764" y="1127760"/>
                </a:lnTo>
                <a:lnTo>
                  <a:pt x="2225714" y="1121042"/>
                </a:lnTo>
                <a:lnTo>
                  <a:pt x="2270609" y="1102087"/>
                </a:lnTo>
                <a:lnTo>
                  <a:pt x="2308653" y="1072689"/>
                </a:lnTo>
                <a:lnTo>
                  <a:pt x="2338051" y="1034645"/>
                </a:lnTo>
                <a:lnTo>
                  <a:pt x="2357006" y="989750"/>
                </a:lnTo>
                <a:lnTo>
                  <a:pt x="2363724" y="939800"/>
                </a:lnTo>
                <a:lnTo>
                  <a:pt x="2363724" y="187960"/>
                </a:lnTo>
                <a:lnTo>
                  <a:pt x="2357006" y="138009"/>
                </a:lnTo>
                <a:lnTo>
                  <a:pt x="2338051" y="93114"/>
                </a:lnTo>
                <a:lnTo>
                  <a:pt x="2308653" y="55070"/>
                </a:lnTo>
                <a:lnTo>
                  <a:pt x="2270609" y="25672"/>
                </a:lnTo>
                <a:lnTo>
                  <a:pt x="2225714" y="6717"/>
                </a:lnTo>
                <a:lnTo>
                  <a:pt x="217576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28101" y="1886457"/>
            <a:ext cx="208597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1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EXPLORATION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5080" lvl="0" indent="-63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Explore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1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manipulate </a:t>
            </a:r>
            <a:r>
              <a:rPr kumimoji="0" sz="11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data, </a:t>
            </a:r>
            <a:r>
              <a:rPr kumimoji="0" sz="11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subject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entitlements,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 </a:t>
            </a:r>
            <a:r>
              <a:rPr kumimoji="0" sz="11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understand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1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evaluate</a:t>
            </a:r>
            <a:r>
              <a:rPr kumimoji="0" sz="11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further </a:t>
            </a:r>
            <a:r>
              <a:rPr kumimoji="0" sz="1100" b="0" i="0" u="none" strike="noStrike" kern="1200" cap="none" spc="-3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1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investment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5078" y="3928109"/>
            <a:ext cx="29673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marR="5080" lvl="0" indent="-39052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End-to-end</a:t>
            </a:r>
            <a:r>
              <a:rPr kumimoji="0" sz="16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600" b="1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modeling</a:t>
            </a:r>
            <a:r>
              <a:rPr kumimoji="0" sz="1600" b="1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</a:t>
            </a:r>
            <a:r>
              <a:rPr kumimoji="0" sz="1600" b="1" i="0" u="none" strike="noStrike" kern="1200" cap="none" spc="-4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management</a:t>
            </a:r>
            <a:r>
              <a:rPr kumimoji="0" sz="16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platform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5047" y="2712720"/>
            <a:ext cx="3372611" cy="119481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913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95" dirty="0"/>
              <a:t>What</a:t>
            </a:r>
            <a:r>
              <a:rPr sz="4000" spc="-190" dirty="0"/>
              <a:t> </a:t>
            </a:r>
            <a:r>
              <a:rPr sz="4000" spc="15" dirty="0"/>
              <a:t>is</a:t>
            </a:r>
            <a:r>
              <a:rPr sz="4000" spc="-190" dirty="0"/>
              <a:t> </a:t>
            </a:r>
            <a:r>
              <a:rPr sz="4000" spc="40" dirty="0"/>
              <a:t>Legend?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480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5" dirty="0"/>
              <a:t>Relational</a:t>
            </a:r>
            <a:r>
              <a:rPr sz="4000" spc="-125" dirty="0"/>
              <a:t> </a:t>
            </a:r>
            <a:r>
              <a:rPr sz="4000" spc="-85" dirty="0"/>
              <a:t>vs.</a:t>
            </a:r>
            <a:r>
              <a:rPr sz="4000" spc="-145" dirty="0"/>
              <a:t> </a:t>
            </a:r>
            <a:r>
              <a:rPr sz="4000" spc="190" dirty="0"/>
              <a:t>NoSQL</a:t>
            </a:r>
            <a:r>
              <a:rPr sz="4000" spc="-130" dirty="0"/>
              <a:t> </a:t>
            </a:r>
            <a:r>
              <a:rPr sz="4000" spc="55" dirty="0"/>
              <a:t>terminology/concepts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481327" y="1586483"/>
            <a:ext cx="2702560" cy="2123440"/>
            <a:chOff x="1481327" y="1586483"/>
            <a:chExt cx="2702560" cy="2123440"/>
          </a:xfrm>
        </p:grpSpPr>
        <p:sp>
          <p:nvSpPr>
            <p:cNvPr id="4" name="object 4"/>
            <p:cNvSpPr/>
            <p:nvPr/>
          </p:nvSpPr>
          <p:spPr>
            <a:xfrm>
              <a:off x="1481327" y="1851913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60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81327" y="1586483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60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29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2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29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55267" y="226440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55267" y="247776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55267" y="2691129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19" h="213360">
                  <a:moveTo>
                    <a:pt x="833120" y="0"/>
                  </a:moveTo>
                  <a:lnTo>
                    <a:pt x="624840" y="0"/>
                  </a:ln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40" y="213360"/>
                  </a:lnTo>
                  <a:lnTo>
                    <a:pt x="816864" y="213360"/>
                  </a:lnTo>
                  <a:lnTo>
                    <a:pt x="816864" y="129286"/>
                  </a:lnTo>
                  <a:lnTo>
                    <a:pt x="833120" y="129286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48916" y="2258059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19" h="652780">
                  <a:moveTo>
                    <a:pt x="214630" y="0"/>
                  </a:moveTo>
                  <a:lnTo>
                    <a:pt x="214630" y="652779"/>
                  </a:lnTo>
                </a:path>
                <a:path w="845819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19" h="652780">
                  <a:moveTo>
                    <a:pt x="631189" y="0"/>
                  </a:moveTo>
                  <a:lnTo>
                    <a:pt x="631189" y="562355"/>
                  </a:lnTo>
                </a:path>
                <a:path w="845819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19" h="652780">
                  <a:moveTo>
                    <a:pt x="0" y="433069"/>
                  </a:moveTo>
                  <a:lnTo>
                    <a:pt x="845819" y="433069"/>
                  </a:lnTo>
                </a:path>
                <a:path w="845819" h="652780">
                  <a:moveTo>
                    <a:pt x="6350" y="0"/>
                  </a:moveTo>
                  <a:lnTo>
                    <a:pt x="6350" y="652779"/>
                  </a:lnTo>
                </a:path>
                <a:path w="845819" h="652780">
                  <a:moveTo>
                    <a:pt x="839469" y="0"/>
                  </a:moveTo>
                  <a:lnTo>
                    <a:pt x="839469" y="562355"/>
                  </a:lnTo>
                </a:path>
                <a:path w="845819" h="652780">
                  <a:moveTo>
                    <a:pt x="0" y="6350"/>
                  </a:moveTo>
                  <a:lnTo>
                    <a:pt x="845819" y="6350"/>
                  </a:lnTo>
                </a:path>
                <a:path w="845819" h="652780">
                  <a:moveTo>
                    <a:pt x="0" y="646429"/>
                  </a:moveTo>
                  <a:lnTo>
                    <a:pt x="613282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69133" y="250037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69133" y="271373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0" y="213360"/>
                  </a:lnTo>
                  <a:lnTo>
                    <a:pt x="19558" y="213360"/>
                  </a:lnTo>
                  <a:lnTo>
                    <a:pt x="19558" y="106680"/>
                  </a:lnTo>
                  <a:lnTo>
                    <a:pt x="208280" y="106680"/>
                  </a:lnTo>
                  <a:lnTo>
                    <a:pt x="208280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969133" y="2927095"/>
              <a:ext cx="833119" cy="213360"/>
            </a:xfrm>
            <a:custGeom>
              <a:avLst/>
              <a:gdLst/>
              <a:ahLst/>
              <a:cxnLst/>
              <a:rect l="l" t="t" r="r" b="b"/>
              <a:pathLst>
                <a:path w="833120" h="213360">
                  <a:moveTo>
                    <a:pt x="19558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19558" y="106680"/>
                  </a:lnTo>
                  <a:lnTo>
                    <a:pt x="19558" y="0"/>
                  </a:lnTo>
                  <a:close/>
                </a:path>
                <a:path w="833120" h="213360">
                  <a:moveTo>
                    <a:pt x="624827" y="0"/>
                  </a:moveTo>
                  <a:lnTo>
                    <a:pt x="416560" y="0"/>
                  </a:lnTo>
                  <a:lnTo>
                    <a:pt x="208280" y="0"/>
                  </a:lnTo>
                  <a:lnTo>
                    <a:pt x="208280" y="106680"/>
                  </a:lnTo>
                  <a:lnTo>
                    <a:pt x="227838" y="106680"/>
                  </a:lnTo>
                  <a:lnTo>
                    <a:pt x="227838" y="213360"/>
                  </a:lnTo>
                  <a:lnTo>
                    <a:pt x="416560" y="213360"/>
                  </a:lnTo>
                  <a:lnTo>
                    <a:pt x="624827" y="213360"/>
                  </a:lnTo>
                  <a:lnTo>
                    <a:pt x="624827" y="0"/>
                  </a:lnTo>
                  <a:close/>
                </a:path>
                <a:path w="833120" h="213360">
                  <a:moveTo>
                    <a:pt x="833120" y="0"/>
                  </a:moveTo>
                  <a:lnTo>
                    <a:pt x="624840" y="0"/>
                  </a:lnTo>
                  <a:lnTo>
                    <a:pt x="624840" y="213360"/>
                  </a:lnTo>
                  <a:lnTo>
                    <a:pt x="833120" y="213360"/>
                  </a:lnTo>
                  <a:lnTo>
                    <a:pt x="83312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62783" y="2494025"/>
              <a:ext cx="845819" cy="652780"/>
            </a:xfrm>
            <a:custGeom>
              <a:avLst/>
              <a:gdLst/>
              <a:ahLst/>
              <a:cxnLst/>
              <a:rect l="l" t="t" r="r" b="b"/>
              <a:pathLst>
                <a:path w="845820" h="652780">
                  <a:moveTo>
                    <a:pt x="214630" y="0"/>
                  </a:moveTo>
                  <a:lnTo>
                    <a:pt x="214630" y="326389"/>
                  </a:lnTo>
                </a:path>
                <a:path w="845820" h="652780">
                  <a:moveTo>
                    <a:pt x="422909" y="0"/>
                  </a:moveTo>
                  <a:lnTo>
                    <a:pt x="422909" y="652779"/>
                  </a:lnTo>
                </a:path>
                <a:path w="845820" h="652780">
                  <a:moveTo>
                    <a:pt x="631190" y="0"/>
                  </a:moveTo>
                  <a:lnTo>
                    <a:pt x="631190" y="652779"/>
                  </a:lnTo>
                </a:path>
                <a:path w="845820" h="652780">
                  <a:moveTo>
                    <a:pt x="0" y="219710"/>
                  </a:moveTo>
                  <a:lnTo>
                    <a:pt x="845819" y="219710"/>
                  </a:lnTo>
                </a:path>
                <a:path w="845820" h="652780">
                  <a:moveTo>
                    <a:pt x="234188" y="433070"/>
                  </a:moveTo>
                  <a:lnTo>
                    <a:pt x="845819" y="433070"/>
                  </a:lnTo>
                </a:path>
                <a:path w="845820" h="652780">
                  <a:moveTo>
                    <a:pt x="6350" y="0"/>
                  </a:moveTo>
                  <a:lnTo>
                    <a:pt x="6350" y="326389"/>
                  </a:lnTo>
                </a:path>
                <a:path w="845820" h="652780">
                  <a:moveTo>
                    <a:pt x="839469" y="0"/>
                  </a:moveTo>
                  <a:lnTo>
                    <a:pt x="839469" y="652779"/>
                  </a:lnTo>
                </a:path>
                <a:path w="845820" h="652780">
                  <a:moveTo>
                    <a:pt x="0" y="6350"/>
                  </a:moveTo>
                  <a:lnTo>
                    <a:pt x="845819" y="6350"/>
                  </a:lnTo>
                </a:path>
                <a:path w="845820" h="652780">
                  <a:moveTo>
                    <a:pt x="234188" y="646429"/>
                  </a:moveTo>
                  <a:lnTo>
                    <a:pt x="845819" y="64642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282041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200" y="303377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62200" y="3247135"/>
              <a:ext cx="835025" cy="213360"/>
            </a:xfrm>
            <a:custGeom>
              <a:avLst/>
              <a:gdLst/>
              <a:ahLst/>
              <a:cxnLst/>
              <a:rect l="l" t="t" r="r" b="b"/>
              <a:pathLst>
                <a:path w="835025" h="213360">
                  <a:moveTo>
                    <a:pt x="209867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09867" y="213360"/>
                  </a:lnTo>
                  <a:lnTo>
                    <a:pt x="209867" y="0"/>
                  </a:lnTo>
                  <a:close/>
                </a:path>
                <a:path w="835025" h="213360">
                  <a:moveTo>
                    <a:pt x="834771" y="0"/>
                  </a:moveTo>
                  <a:lnTo>
                    <a:pt x="626491" y="0"/>
                  </a:lnTo>
                  <a:lnTo>
                    <a:pt x="418211" y="0"/>
                  </a:lnTo>
                  <a:lnTo>
                    <a:pt x="209931" y="0"/>
                  </a:lnTo>
                  <a:lnTo>
                    <a:pt x="209931" y="213360"/>
                  </a:lnTo>
                  <a:lnTo>
                    <a:pt x="418211" y="213360"/>
                  </a:lnTo>
                  <a:lnTo>
                    <a:pt x="626491" y="213360"/>
                  </a:lnTo>
                  <a:lnTo>
                    <a:pt x="834771" y="213360"/>
                  </a:lnTo>
                  <a:lnTo>
                    <a:pt x="834771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355850" y="2814066"/>
              <a:ext cx="847725" cy="652780"/>
            </a:xfrm>
            <a:custGeom>
              <a:avLst/>
              <a:gdLst/>
              <a:ahLst/>
              <a:cxnLst/>
              <a:rect l="l" t="t" r="r" b="b"/>
              <a:pathLst>
                <a:path w="847725" h="652779">
                  <a:moveTo>
                    <a:pt x="216281" y="0"/>
                  </a:moveTo>
                  <a:lnTo>
                    <a:pt x="216281" y="652780"/>
                  </a:lnTo>
                </a:path>
                <a:path w="847725" h="652779">
                  <a:moveTo>
                    <a:pt x="424561" y="0"/>
                  </a:moveTo>
                  <a:lnTo>
                    <a:pt x="424561" y="652780"/>
                  </a:lnTo>
                </a:path>
                <a:path w="847725" h="652779">
                  <a:moveTo>
                    <a:pt x="632841" y="0"/>
                  </a:moveTo>
                  <a:lnTo>
                    <a:pt x="632841" y="652780"/>
                  </a:lnTo>
                </a:path>
                <a:path w="847725" h="652779">
                  <a:moveTo>
                    <a:pt x="0" y="219710"/>
                  </a:moveTo>
                  <a:lnTo>
                    <a:pt x="847470" y="219710"/>
                  </a:lnTo>
                </a:path>
                <a:path w="847725" h="652779">
                  <a:moveTo>
                    <a:pt x="0" y="433070"/>
                  </a:moveTo>
                  <a:lnTo>
                    <a:pt x="847470" y="433070"/>
                  </a:lnTo>
                </a:path>
                <a:path w="847725" h="652779">
                  <a:moveTo>
                    <a:pt x="6350" y="0"/>
                  </a:moveTo>
                  <a:lnTo>
                    <a:pt x="6350" y="652780"/>
                  </a:lnTo>
                </a:path>
                <a:path w="847725" h="652779">
                  <a:moveTo>
                    <a:pt x="841120" y="0"/>
                  </a:moveTo>
                  <a:lnTo>
                    <a:pt x="841120" y="652780"/>
                  </a:lnTo>
                </a:path>
                <a:path w="847725" h="652779">
                  <a:moveTo>
                    <a:pt x="0" y="6350"/>
                  </a:moveTo>
                  <a:lnTo>
                    <a:pt x="847470" y="6350"/>
                  </a:lnTo>
                </a:path>
                <a:path w="847725" h="652779">
                  <a:moveTo>
                    <a:pt x="0" y="646430"/>
                  </a:moveTo>
                  <a:lnTo>
                    <a:pt x="847470" y="64643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022" y="4382261"/>
          <a:ext cx="4229099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company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userID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09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Douglas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75" dirty="0">
                          <a:latin typeface="Trebuchet MS"/>
                          <a:cs typeface="Trebuchet MS"/>
                        </a:rPr>
                        <a:t>AWS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0" dirty="0">
                          <a:latin typeface="Trebuchet MS"/>
                          <a:cs typeface="Trebuchet MS"/>
                        </a:rPr>
                        <a:t>dbonser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0" dirty="0">
                          <a:latin typeface="Trebuchet MS"/>
                          <a:cs typeface="Trebuchet MS"/>
                        </a:rPr>
                        <a:t>TX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CA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5" dirty="0">
                          <a:latin typeface="Trebuchet MS"/>
                          <a:cs typeface="Trebuchet MS"/>
                        </a:rPr>
                        <a:t>Cody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75" dirty="0">
                          <a:latin typeface="Trebuchet MS"/>
                          <a:cs typeface="Trebuchet MS"/>
                        </a:rPr>
                        <a:t>AWS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-10" dirty="0">
                          <a:latin typeface="Trebuchet MS"/>
                          <a:cs typeface="Trebuchet MS"/>
                        </a:rPr>
                        <a:t>allco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100" spc="20" dirty="0">
                          <a:latin typeface="Trebuchet MS"/>
                          <a:cs typeface="Trebuchet MS"/>
                        </a:rPr>
                        <a:t>TX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18566" y="3461765"/>
            <a:ext cx="4230370" cy="928369"/>
          </a:xfrm>
          <a:custGeom>
            <a:avLst/>
            <a:gdLst/>
            <a:ahLst/>
            <a:cxnLst/>
            <a:rect l="l" t="t" r="r" b="b"/>
            <a:pathLst>
              <a:path w="4230370" h="928370">
                <a:moveTo>
                  <a:pt x="1644777" y="0"/>
                </a:moveTo>
                <a:lnTo>
                  <a:pt x="0" y="928116"/>
                </a:lnTo>
              </a:path>
              <a:path w="4230370" h="928370">
                <a:moveTo>
                  <a:pt x="2478024" y="0"/>
                </a:moveTo>
                <a:lnTo>
                  <a:pt x="4230370" y="92811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46721" y="1591055"/>
            <a:ext cx="4542155" cy="4305935"/>
            <a:chOff x="7046721" y="1591055"/>
            <a:chExt cx="4542155" cy="4305935"/>
          </a:xfrm>
        </p:grpSpPr>
        <p:sp>
          <p:nvSpPr>
            <p:cNvPr id="21" name="object 21"/>
            <p:cNvSpPr/>
            <p:nvPr/>
          </p:nvSpPr>
          <p:spPr>
            <a:xfrm>
              <a:off x="7976615" y="1856485"/>
              <a:ext cx="2702560" cy="1858010"/>
            </a:xfrm>
            <a:custGeom>
              <a:avLst/>
              <a:gdLst/>
              <a:ahLst/>
              <a:cxnLst/>
              <a:rect l="l" t="t" r="r" b="b"/>
              <a:pathLst>
                <a:path w="2702559" h="1858010">
                  <a:moveTo>
                    <a:pt x="2702052" y="0"/>
                  </a:moveTo>
                  <a:lnTo>
                    <a:pt x="2684368" y="43042"/>
                  </a:lnTo>
                  <a:lnTo>
                    <a:pt x="2653790" y="70540"/>
                  </a:lnTo>
                  <a:lnTo>
                    <a:pt x="2609141" y="96892"/>
                  </a:lnTo>
                  <a:lnTo>
                    <a:pt x="2551248" y="121937"/>
                  </a:lnTo>
                  <a:lnTo>
                    <a:pt x="2480932" y="145513"/>
                  </a:lnTo>
                  <a:lnTo>
                    <a:pt x="2441374" y="156699"/>
                  </a:lnTo>
                  <a:lnTo>
                    <a:pt x="2399020" y="167458"/>
                  </a:lnTo>
                  <a:lnTo>
                    <a:pt x="2353973" y="177768"/>
                  </a:lnTo>
                  <a:lnTo>
                    <a:pt x="2306335" y="187610"/>
                  </a:lnTo>
                  <a:lnTo>
                    <a:pt x="2256211" y="196964"/>
                  </a:lnTo>
                  <a:lnTo>
                    <a:pt x="2203702" y="205809"/>
                  </a:lnTo>
                  <a:lnTo>
                    <a:pt x="2148913" y="214125"/>
                  </a:lnTo>
                  <a:lnTo>
                    <a:pt x="2091945" y="221891"/>
                  </a:lnTo>
                  <a:lnTo>
                    <a:pt x="2032903" y="229089"/>
                  </a:lnTo>
                  <a:lnTo>
                    <a:pt x="1971888" y="235697"/>
                  </a:lnTo>
                  <a:lnTo>
                    <a:pt x="1909005" y="241695"/>
                  </a:lnTo>
                  <a:lnTo>
                    <a:pt x="1844356" y="247063"/>
                  </a:lnTo>
                  <a:lnTo>
                    <a:pt x="1778044" y="251781"/>
                  </a:lnTo>
                  <a:lnTo>
                    <a:pt x="1710173" y="255828"/>
                  </a:lnTo>
                  <a:lnTo>
                    <a:pt x="1640844" y="259185"/>
                  </a:lnTo>
                  <a:lnTo>
                    <a:pt x="1570163" y="261831"/>
                  </a:lnTo>
                  <a:lnTo>
                    <a:pt x="1498230" y="263746"/>
                  </a:lnTo>
                  <a:lnTo>
                    <a:pt x="1425150" y="264910"/>
                  </a:lnTo>
                  <a:lnTo>
                    <a:pt x="1351026" y="265302"/>
                  </a:lnTo>
                  <a:lnTo>
                    <a:pt x="1276901" y="264910"/>
                  </a:lnTo>
                  <a:lnTo>
                    <a:pt x="1203821" y="263746"/>
                  </a:lnTo>
                  <a:lnTo>
                    <a:pt x="1131888" y="261831"/>
                  </a:lnTo>
                  <a:lnTo>
                    <a:pt x="1061207" y="259185"/>
                  </a:lnTo>
                  <a:lnTo>
                    <a:pt x="991878" y="255828"/>
                  </a:lnTo>
                  <a:lnTo>
                    <a:pt x="924007" y="251781"/>
                  </a:lnTo>
                  <a:lnTo>
                    <a:pt x="857695" y="247063"/>
                  </a:lnTo>
                  <a:lnTo>
                    <a:pt x="793046" y="241695"/>
                  </a:lnTo>
                  <a:lnTo>
                    <a:pt x="730163" y="235697"/>
                  </a:lnTo>
                  <a:lnTo>
                    <a:pt x="669148" y="229089"/>
                  </a:lnTo>
                  <a:lnTo>
                    <a:pt x="610106" y="221891"/>
                  </a:lnTo>
                  <a:lnTo>
                    <a:pt x="553138" y="214125"/>
                  </a:lnTo>
                  <a:lnTo>
                    <a:pt x="498349" y="205809"/>
                  </a:lnTo>
                  <a:lnTo>
                    <a:pt x="445840" y="196964"/>
                  </a:lnTo>
                  <a:lnTo>
                    <a:pt x="395716" y="187610"/>
                  </a:lnTo>
                  <a:lnTo>
                    <a:pt x="348078" y="177768"/>
                  </a:lnTo>
                  <a:lnTo>
                    <a:pt x="303031" y="167458"/>
                  </a:lnTo>
                  <a:lnTo>
                    <a:pt x="260677" y="156699"/>
                  </a:lnTo>
                  <a:lnTo>
                    <a:pt x="221119" y="145513"/>
                  </a:lnTo>
                  <a:lnTo>
                    <a:pt x="184460" y="133919"/>
                  </a:lnTo>
                  <a:lnTo>
                    <a:pt x="120252" y="109588"/>
                  </a:lnTo>
                  <a:lnTo>
                    <a:pt x="68878" y="83869"/>
                  </a:lnTo>
                  <a:lnTo>
                    <a:pt x="31162" y="56924"/>
                  </a:lnTo>
                  <a:lnTo>
                    <a:pt x="1999" y="14559"/>
                  </a:lnTo>
                  <a:lnTo>
                    <a:pt x="0" y="0"/>
                  </a:lnTo>
                  <a:lnTo>
                    <a:pt x="0" y="1592199"/>
                  </a:lnTo>
                  <a:lnTo>
                    <a:pt x="17683" y="1635241"/>
                  </a:lnTo>
                  <a:lnTo>
                    <a:pt x="48261" y="1662739"/>
                  </a:lnTo>
                  <a:lnTo>
                    <a:pt x="92910" y="1689091"/>
                  </a:lnTo>
                  <a:lnTo>
                    <a:pt x="150803" y="1714136"/>
                  </a:lnTo>
                  <a:lnTo>
                    <a:pt x="221119" y="1737712"/>
                  </a:lnTo>
                  <a:lnTo>
                    <a:pt x="260677" y="1748898"/>
                  </a:lnTo>
                  <a:lnTo>
                    <a:pt x="303031" y="1759657"/>
                  </a:lnTo>
                  <a:lnTo>
                    <a:pt x="348078" y="1769967"/>
                  </a:lnTo>
                  <a:lnTo>
                    <a:pt x="395716" y="1779809"/>
                  </a:lnTo>
                  <a:lnTo>
                    <a:pt x="445840" y="1789163"/>
                  </a:lnTo>
                  <a:lnTo>
                    <a:pt x="498349" y="1798008"/>
                  </a:lnTo>
                  <a:lnTo>
                    <a:pt x="553138" y="1806324"/>
                  </a:lnTo>
                  <a:lnTo>
                    <a:pt x="610106" y="1814090"/>
                  </a:lnTo>
                  <a:lnTo>
                    <a:pt x="669148" y="1821288"/>
                  </a:lnTo>
                  <a:lnTo>
                    <a:pt x="730163" y="1827896"/>
                  </a:lnTo>
                  <a:lnTo>
                    <a:pt x="793046" y="1833894"/>
                  </a:lnTo>
                  <a:lnTo>
                    <a:pt x="857695" y="1839262"/>
                  </a:lnTo>
                  <a:lnTo>
                    <a:pt x="924007" y="1843980"/>
                  </a:lnTo>
                  <a:lnTo>
                    <a:pt x="991878" y="1848027"/>
                  </a:lnTo>
                  <a:lnTo>
                    <a:pt x="1061207" y="1851384"/>
                  </a:lnTo>
                  <a:lnTo>
                    <a:pt x="1131888" y="1854030"/>
                  </a:lnTo>
                  <a:lnTo>
                    <a:pt x="1203821" y="1855945"/>
                  </a:lnTo>
                  <a:lnTo>
                    <a:pt x="1276901" y="1857109"/>
                  </a:lnTo>
                  <a:lnTo>
                    <a:pt x="1351026" y="1857502"/>
                  </a:lnTo>
                  <a:lnTo>
                    <a:pt x="1425150" y="1857109"/>
                  </a:lnTo>
                  <a:lnTo>
                    <a:pt x="1498230" y="1855945"/>
                  </a:lnTo>
                  <a:lnTo>
                    <a:pt x="1570163" y="1854030"/>
                  </a:lnTo>
                  <a:lnTo>
                    <a:pt x="1640844" y="1851384"/>
                  </a:lnTo>
                  <a:lnTo>
                    <a:pt x="1710173" y="1848027"/>
                  </a:lnTo>
                  <a:lnTo>
                    <a:pt x="1778044" y="1843980"/>
                  </a:lnTo>
                  <a:lnTo>
                    <a:pt x="1844356" y="1839262"/>
                  </a:lnTo>
                  <a:lnTo>
                    <a:pt x="1909005" y="1833894"/>
                  </a:lnTo>
                  <a:lnTo>
                    <a:pt x="1971888" y="1827896"/>
                  </a:lnTo>
                  <a:lnTo>
                    <a:pt x="2032903" y="1821288"/>
                  </a:lnTo>
                  <a:lnTo>
                    <a:pt x="2091945" y="1814090"/>
                  </a:lnTo>
                  <a:lnTo>
                    <a:pt x="2148913" y="1806324"/>
                  </a:lnTo>
                  <a:lnTo>
                    <a:pt x="2203702" y="1798008"/>
                  </a:lnTo>
                  <a:lnTo>
                    <a:pt x="2256211" y="1789163"/>
                  </a:lnTo>
                  <a:lnTo>
                    <a:pt x="2306335" y="1779809"/>
                  </a:lnTo>
                  <a:lnTo>
                    <a:pt x="2353973" y="1769967"/>
                  </a:lnTo>
                  <a:lnTo>
                    <a:pt x="2399020" y="1759657"/>
                  </a:lnTo>
                  <a:lnTo>
                    <a:pt x="2441374" y="1748898"/>
                  </a:lnTo>
                  <a:lnTo>
                    <a:pt x="2480932" y="1737712"/>
                  </a:lnTo>
                  <a:lnTo>
                    <a:pt x="2517591" y="1726118"/>
                  </a:lnTo>
                  <a:lnTo>
                    <a:pt x="2581799" y="1701787"/>
                  </a:lnTo>
                  <a:lnTo>
                    <a:pt x="2633173" y="1676068"/>
                  </a:lnTo>
                  <a:lnTo>
                    <a:pt x="2670889" y="1649123"/>
                  </a:lnTo>
                  <a:lnTo>
                    <a:pt x="2700052" y="1606758"/>
                  </a:lnTo>
                  <a:lnTo>
                    <a:pt x="2702052" y="1592199"/>
                  </a:lnTo>
                  <a:lnTo>
                    <a:pt x="2702052" y="0"/>
                  </a:lnTo>
                  <a:close/>
                </a:path>
              </a:pathLst>
            </a:custGeom>
            <a:solidFill>
              <a:srgbClr val="4D63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976615" y="1591055"/>
              <a:ext cx="2702560" cy="530860"/>
            </a:xfrm>
            <a:custGeom>
              <a:avLst/>
              <a:gdLst/>
              <a:ahLst/>
              <a:cxnLst/>
              <a:rect l="l" t="t" r="r" b="b"/>
              <a:pathLst>
                <a:path w="2702559" h="530860">
                  <a:moveTo>
                    <a:pt x="1351026" y="0"/>
                  </a:moveTo>
                  <a:lnTo>
                    <a:pt x="1276901" y="392"/>
                  </a:lnTo>
                  <a:lnTo>
                    <a:pt x="1203821" y="1557"/>
                  </a:lnTo>
                  <a:lnTo>
                    <a:pt x="1131888" y="3474"/>
                  </a:lnTo>
                  <a:lnTo>
                    <a:pt x="1061207" y="6123"/>
                  </a:lnTo>
                  <a:lnTo>
                    <a:pt x="991878" y="9483"/>
                  </a:lnTo>
                  <a:lnTo>
                    <a:pt x="924007" y="13535"/>
                  </a:lnTo>
                  <a:lnTo>
                    <a:pt x="857695" y="18257"/>
                  </a:lnTo>
                  <a:lnTo>
                    <a:pt x="793046" y="23630"/>
                  </a:lnTo>
                  <a:lnTo>
                    <a:pt x="730163" y="29633"/>
                  </a:lnTo>
                  <a:lnTo>
                    <a:pt x="669148" y="36246"/>
                  </a:lnTo>
                  <a:lnTo>
                    <a:pt x="610106" y="43449"/>
                  </a:lnTo>
                  <a:lnTo>
                    <a:pt x="553138" y="51222"/>
                  </a:lnTo>
                  <a:lnTo>
                    <a:pt x="498349" y="59544"/>
                  </a:lnTo>
                  <a:lnTo>
                    <a:pt x="445840" y="68395"/>
                  </a:lnTo>
                  <a:lnTo>
                    <a:pt x="395716" y="77755"/>
                  </a:lnTo>
                  <a:lnTo>
                    <a:pt x="348078" y="87604"/>
                  </a:lnTo>
                  <a:lnTo>
                    <a:pt x="303031" y="97920"/>
                  </a:lnTo>
                  <a:lnTo>
                    <a:pt x="260677" y="108685"/>
                  </a:lnTo>
                  <a:lnTo>
                    <a:pt x="221119" y="119878"/>
                  </a:lnTo>
                  <a:lnTo>
                    <a:pt x="184460" y="131477"/>
                  </a:lnTo>
                  <a:lnTo>
                    <a:pt x="120252" y="155819"/>
                  </a:lnTo>
                  <a:lnTo>
                    <a:pt x="68878" y="181547"/>
                  </a:lnTo>
                  <a:lnTo>
                    <a:pt x="31162" y="208499"/>
                  </a:lnTo>
                  <a:lnTo>
                    <a:pt x="1999" y="250869"/>
                  </a:lnTo>
                  <a:lnTo>
                    <a:pt x="0" y="265430"/>
                  </a:lnTo>
                  <a:lnTo>
                    <a:pt x="1999" y="279989"/>
                  </a:lnTo>
                  <a:lnTo>
                    <a:pt x="31162" y="322354"/>
                  </a:lnTo>
                  <a:lnTo>
                    <a:pt x="68878" y="349299"/>
                  </a:lnTo>
                  <a:lnTo>
                    <a:pt x="120252" y="375018"/>
                  </a:lnTo>
                  <a:lnTo>
                    <a:pt x="184460" y="399349"/>
                  </a:lnTo>
                  <a:lnTo>
                    <a:pt x="221119" y="410943"/>
                  </a:lnTo>
                  <a:lnTo>
                    <a:pt x="260677" y="422129"/>
                  </a:lnTo>
                  <a:lnTo>
                    <a:pt x="303031" y="432888"/>
                  </a:lnTo>
                  <a:lnTo>
                    <a:pt x="348078" y="443198"/>
                  </a:lnTo>
                  <a:lnTo>
                    <a:pt x="395716" y="453040"/>
                  </a:lnTo>
                  <a:lnTo>
                    <a:pt x="445840" y="462394"/>
                  </a:lnTo>
                  <a:lnTo>
                    <a:pt x="498349" y="471239"/>
                  </a:lnTo>
                  <a:lnTo>
                    <a:pt x="553138" y="479555"/>
                  </a:lnTo>
                  <a:lnTo>
                    <a:pt x="610106" y="487321"/>
                  </a:lnTo>
                  <a:lnTo>
                    <a:pt x="669148" y="494519"/>
                  </a:lnTo>
                  <a:lnTo>
                    <a:pt x="730163" y="501127"/>
                  </a:lnTo>
                  <a:lnTo>
                    <a:pt x="793046" y="507125"/>
                  </a:lnTo>
                  <a:lnTo>
                    <a:pt x="857695" y="512493"/>
                  </a:lnTo>
                  <a:lnTo>
                    <a:pt x="924007" y="517211"/>
                  </a:lnTo>
                  <a:lnTo>
                    <a:pt x="991878" y="521258"/>
                  </a:lnTo>
                  <a:lnTo>
                    <a:pt x="1061207" y="524615"/>
                  </a:lnTo>
                  <a:lnTo>
                    <a:pt x="1131888" y="527261"/>
                  </a:lnTo>
                  <a:lnTo>
                    <a:pt x="1203821" y="529176"/>
                  </a:lnTo>
                  <a:lnTo>
                    <a:pt x="1276901" y="530340"/>
                  </a:lnTo>
                  <a:lnTo>
                    <a:pt x="1351026" y="530733"/>
                  </a:lnTo>
                  <a:lnTo>
                    <a:pt x="1425150" y="530340"/>
                  </a:lnTo>
                  <a:lnTo>
                    <a:pt x="1498230" y="529176"/>
                  </a:lnTo>
                  <a:lnTo>
                    <a:pt x="1570163" y="527261"/>
                  </a:lnTo>
                  <a:lnTo>
                    <a:pt x="1640844" y="524615"/>
                  </a:lnTo>
                  <a:lnTo>
                    <a:pt x="1710173" y="521258"/>
                  </a:lnTo>
                  <a:lnTo>
                    <a:pt x="1778044" y="517211"/>
                  </a:lnTo>
                  <a:lnTo>
                    <a:pt x="1844356" y="512493"/>
                  </a:lnTo>
                  <a:lnTo>
                    <a:pt x="1909005" y="507125"/>
                  </a:lnTo>
                  <a:lnTo>
                    <a:pt x="1971888" y="501127"/>
                  </a:lnTo>
                  <a:lnTo>
                    <a:pt x="2032903" y="494519"/>
                  </a:lnTo>
                  <a:lnTo>
                    <a:pt x="2091945" y="487321"/>
                  </a:lnTo>
                  <a:lnTo>
                    <a:pt x="2148913" y="479555"/>
                  </a:lnTo>
                  <a:lnTo>
                    <a:pt x="2203702" y="471239"/>
                  </a:lnTo>
                  <a:lnTo>
                    <a:pt x="2256211" y="462394"/>
                  </a:lnTo>
                  <a:lnTo>
                    <a:pt x="2306335" y="453040"/>
                  </a:lnTo>
                  <a:lnTo>
                    <a:pt x="2353973" y="443198"/>
                  </a:lnTo>
                  <a:lnTo>
                    <a:pt x="2399020" y="432888"/>
                  </a:lnTo>
                  <a:lnTo>
                    <a:pt x="2441374" y="422129"/>
                  </a:lnTo>
                  <a:lnTo>
                    <a:pt x="2480932" y="410943"/>
                  </a:lnTo>
                  <a:lnTo>
                    <a:pt x="2517591" y="399349"/>
                  </a:lnTo>
                  <a:lnTo>
                    <a:pt x="2581799" y="375018"/>
                  </a:lnTo>
                  <a:lnTo>
                    <a:pt x="2633173" y="349299"/>
                  </a:lnTo>
                  <a:lnTo>
                    <a:pt x="2670889" y="322354"/>
                  </a:lnTo>
                  <a:lnTo>
                    <a:pt x="2700052" y="279989"/>
                  </a:lnTo>
                  <a:lnTo>
                    <a:pt x="2702052" y="265430"/>
                  </a:lnTo>
                  <a:lnTo>
                    <a:pt x="2700052" y="250869"/>
                  </a:lnTo>
                  <a:lnTo>
                    <a:pt x="2670889" y="208499"/>
                  </a:lnTo>
                  <a:lnTo>
                    <a:pt x="2633173" y="181547"/>
                  </a:lnTo>
                  <a:lnTo>
                    <a:pt x="2581799" y="155819"/>
                  </a:lnTo>
                  <a:lnTo>
                    <a:pt x="2517591" y="131477"/>
                  </a:lnTo>
                  <a:lnTo>
                    <a:pt x="2480932" y="119878"/>
                  </a:lnTo>
                  <a:lnTo>
                    <a:pt x="2441374" y="108685"/>
                  </a:lnTo>
                  <a:lnTo>
                    <a:pt x="2399020" y="97920"/>
                  </a:lnTo>
                  <a:lnTo>
                    <a:pt x="2353973" y="87604"/>
                  </a:lnTo>
                  <a:lnTo>
                    <a:pt x="2306335" y="77755"/>
                  </a:lnTo>
                  <a:lnTo>
                    <a:pt x="2256211" y="68395"/>
                  </a:lnTo>
                  <a:lnTo>
                    <a:pt x="2203702" y="59544"/>
                  </a:lnTo>
                  <a:lnTo>
                    <a:pt x="2148913" y="51222"/>
                  </a:lnTo>
                  <a:lnTo>
                    <a:pt x="2091945" y="43449"/>
                  </a:lnTo>
                  <a:lnTo>
                    <a:pt x="2032903" y="36246"/>
                  </a:lnTo>
                  <a:lnTo>
                    <a:pt x="1971888" y="29633"/>
                  </a:lnTo>
                  <a:lnTo>
                    <a:pt x="1909005" y="23630"/>
                  </a:lnTo>
                  <a:lnTo>
                    <a:pt x="1844356" y="18257"/>
                  </a:lnTo>
                  <a:lnTo>
                    <a:pt x="1778044" y="13535"/>
                  </a:lnTo>
                  <a:lnTo>
                    <a:pt x="1710173" y="9483"/>
                  </a:lnTo>
                  <a:lnTo>
                    <a:pt x="1640844" y="6123"/>
                  </a:lnTo>
                  <a:lnTo>
                    <a:pt x="1570163" y="3474"/>
                  </a:lnTo>
                  <a:lnTo>
                    <a:pt x="1498230" y="1557"/>
                  </a:lnTo>
                  <a:lnTo>
                    <a:pt x="1425150" y="392"/>
                  </a:lnTo>
                  <a:lnTo>
                    <a:pt x="1351026" y="0"/>
                  </a:lnTo>
                  <a:close/>
                </a:path>
              </a:pathLst>
            </a:custGeom>
            <a:solidFill>
              <a:srgbClr val="93A1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1" y="608837"/>
                  </a:lnTo>
                  <a:lnTo>
                    <a:pt x="65150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8252459" y="22677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0" y="631697"/>
                  </a:lnTo>
                  <a:lnTo>
                    <a:pt x="31241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414003" y="238658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414003" y="238658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59951" y="2517647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59951" y="2517647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740664" y="0"/>
                  </a:moveTo>
                  <a:lnTo>
                    <a:pt x="106680" y="0"/>
                  </a:lnTo>
                  <a:lnTo>
                    <a:pt x="65151" y="8381"/>
                  </a:lnTo>
                  <a:lnTo>
                    <a:pt x="31242" y="31241"/>
                  </a:lnTo>
                  <a:lnTo>
                    <a:pt x="8381" y="65150"/>
                  </a:lnTo>
                  <a:lnTo>
                    <a:pt x="0" y="106679"/>
                  </a:lnTo>
                  <a:lnTo>
                    <a:pt x="0" y="533400"/>
                  </a:lnTo>
                  <a:lnTo>
                    <a:pt x="8381" y="574928"/>
                  </a:lnTo>
                  <a:lnTo>
                    <a:pt x="31242" y="608837"/>
                  </a:lnTo>
                  <a:lnTo>
                    <a:pt x="65151" y="631697"/>
                  </a:lnTo>
                  <a:lnTo>
                    <a:pt x="106680" y="640079"/>
                  </a:lnTo>
                  <a:lnTo>
                    <a:pt x="740664" y="640079"/>
                  </a:lnTo>
                  <a:lnTo>
                    <a:pt x="782193" y="631698"/>
                  </a:lnTo>
                  <a:lnTo>
                    <a:pt x="816102" y="608838"/>
                  </a:lnTo>
                  <a:lnTo>
                    <a:pt x="838962" y="574928"/>
                  </a:lnTo>
                  <a:lnTo>
                    <a:pt x="847344" y="533400"/>
                  </a:lnTo>
                  <a:lnTo>
                    <a:pt x="847344" y="106679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3" y="8382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9468611" y="2496311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80">
                  <a:moveTo>
                    <a:pt x="0" y="106679"/>
                  </a:moveTo>
                  <a:lnTo>
                    <a:pt x="8381" y="65150"/>
                  </a:lnTo>
                  <a:lnTo>
                    <a:pt x="31242" y="31241"/>
                  </a:lnTo>
                  <a:lnTo>
                    <a:pt x="65151" y="8381"/>
                  </a:lnTo>
                  <a:lnTo>
                    <a:pt x="106680" y="0"/>
                  </a:lnTo>
                  <a:lnTo>
                    <a:pt x="740664" y="0"/>
                  </a:lnTo>
                  <a:lnTo>
                    <a:pt x="782193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4" y="106679"/>
                  </a:lnTo>
                  <a:lnTo>
                    <a:pt x="847344" y="533400"/>
                  </a:lnTo>
                  <a:lnTo>
                    <a:pt x="838962" y="574928"/>
                  </a:lnTo>
                  <a:lnTo>
                    <a:pt x="816102" y="608838"/>
                  </a:lnTo>
                  <a:lnTo>
                    <a:pt x="782193" y="631698"/>
                  </a:lnTo>
                  <a:lnTo>
                    <a:pt x="740664" y="640079"/>
                  </a:lnTo>
                  <a:lnTo>
                    <a:pt x="106680" y="640079"/>
                  </a:lnTo>
                  <a:lnTo>
                    <a:pt x="65151" y="631697"/>
                  </a:lnTo>
                  <a:lnTo>
                    <a:pt x="31242" y="608837"/>
                  </a:lnTo>
                  <a:lnTo>
                    <a:pt x="8381" y="574928"/>
                  </a:lnTo>
                  <a:lnTo>
                    <a:pt x="0" y="533400"/>
                  </a:lnTo>
                  <a:lnTo>
                    <a:pt x="0" y="10667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630155" y="261823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9630155" y="2618231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976103" y="2749295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976103" y="2749295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740663" y="0"/>
                  </a:moveTo>
                  <a:lnTo>
                    <a:pt x="106679" y="0"/>
                  </a:lnTo>
                  <a:lnTo>
                    <a:pt x="65150" y="8381"/>
                  </a:lnTo>
                  <a:lnTo>
                    <a:pt x="31241" y="31241"/>
                  </a:lnTo>
                  <a:lnTo>
                    <a:pt x="8381" y="65150"/>
                  </a:lnTo>
                  <a:lnTo>
                    <a:pt x="0" y="106680"/>
                  </a:lnTo>
                  <a:lnTo>
                    <a:pt x="0" y="533400"/>
                  </a:lnTo>
                  <a:lnTo>
                    <a:pt x="8382" y="574928"/>
                  </a:lnTo>
                  <a:lnTo>
                    <a:pt x="31242" y="608838"/>
                  </a:lnTo>
                  <a:lnTo>
                    <a:pt x="65150" y="631698"/>
                  </a:lnTo>
                  <a:lnTo>
                    <a:pt x="106679" y="640080"/>
                  </a:lnTo>
                  <a:lnTo>
                    <a:pt x="740663" y="640080"/>
                  </a:lnTo>
                  <a:lnTo>
                    <a:pt x="782193" y="631698"/>
                  </a:lnTo>
                  <a:lnTo>
                    <a:pt x="816101" y="608838"/>
                  </a:lnTo>
                  <a:lnTo>
                    <a:pt x="838961" y="574928"/>
                  </a:lnTo>
                  <a:lnTo>
                    <a:pt x="847343" y="533400"/>
                  </a:lnTo>
                  <a:lnTo>
                    <a:pt x="847343" y="106680"/>
                  </a:lnTo>
                  <a:lnTo>
                    <a:pt x="838961" y="65151"/>
                  </a:lnTo>
                  <a:lnTo>
                    <a:pt x="816101" y="31242"/>
                  </a:lnTo>
                  <a:lnTo>
                    <a:pt x="782192" y="8382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855963" y="2816352"/>
              <a:ext cx="847725" cy="640080"/>
            </a:xfrm>
            <a:custGeom>
              <a:avLst/>
              <a:gdLst/>
              <a:ahLst/>
              <a:cxnLst/>
              <a:rect l="l" t="t" r="r" b="b"/>
              <a:pathLst>
                <a:path w="847725" h="640079">
                  <a:moveTo>
                    <a:pt x="0" y="106680"/>
                  </a:moveTo>
                  <a:lnTo>
                    <a:pt x="8381" y="65150"/>
                  </a:lnTo>
                  <a:lnTo>
                    <a:pt x="31241" y="31241"/>
                  </a:lnTo>
                  <a:lnTo>
                    <a:pt x="65150" y="8381"/>
                  </a:lnTo>
                  <a:lnTo>
                    <a:pt x="106679" y="0"/>
                  </a:lnTo>
                  <a:lnTo>
                    <a:pt x="740663" y="0"/>
                  </a:lnTo>
                  <a:lnTo>
                    <a:pt x="782192" y="8382"/>
                  </a:lnTo>
                  <a:lnTo>
                    <a:pt x="816101" y="31242"/>
                  </a:lnTo>
                  <a:lnTo>
                    <a:pt x="838961" y="65151"/>
                  </a:lnTo>
                  <a:lnTo>
                    <a:pt x="847343" y="106680"/>
                  </a:lnTo>
                  <a:lnTo>
                    <a:pt x="847343" y="533400"/>
                  </a:lnTo>
                  <a:lnTo>
                    <a:pt x="838961" y="574928"/>
                  </a:lnTo>
                  <a:lnTo>
                    <a:pt x="816101" y="608838"/>
                  </a:lnTo>
                  <a:lnTo>
                    <a:pt x="782193" y="631698"/>
                  </a:lnTo>
                  <a:lnTo>
                    <a:pt x="740663" y="640080"/>
                  </a:lnTo>
                  <a:lnTo>
                    <a:pt x="106679" y="640080"/>
                  </a:lnTo>
                  <a:lnTo>
                    <a:pt x="65150" y="631698"/>
                  </a:lnTo>
                  <a:lnTo>
                    <a:pt x="31242" y="608838"/>
                  </a:lnTo>
                  <a:lnTo>
                    <a:pt x="8382" y="574928"/>
                  </a:lnTo>
                  <a:lnTo>
                    <a:pt x="0" y="533400"/>
                  </a:lnTo>
                  <a:lnTo>
                    <a:pt x="0" y="1066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182880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80" y="26212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017507" y="293522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017507" y="2935223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5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80" y="0"/>
                  </a:lnTo>
                  <a:lnTo>
                    <a:pt x="182880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182879" y="0"/>
                  </a:moveTo>
                  <a:lnTo>
                    <a:pt x="48768" y="0"/>
                  </a:lnTo>
                  <a:lnTo>
                    <a:pt x="0" y="48767"/>
                  </a:lnTo>
                  <a:lnTo>
                    <a:pt x="0" y="262127"/>
                  </a:lnTo>
                  <a:lnTo>
                    <a:pt x="182879" y="26212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363455" y="3066288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48767"/>
                  </a:lnTo>
                  <a:lnTo>
                    <a:pt x="38989" y="3898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9363455" y="3066288"/>
              <a:ext cx="182880" cy="262255"/>
            </a:xfrm>
            <a:custGeom>
              <a:avLst/>
              <a:gdLst/>
              <a:ahLst/>
              <a:cxnLst/>
              <a:rect l="l" t="t" r="r" b="b"/>
              <a:pathLst>
                <a:path w="182879" h="262254">
                  <a:moveTo>
                    <a:pt x="48768" y="0"/>
                  </a:moveTo>
                  <a:lnTo>
                    <a:pt x="38989" y="38988"/>
                  </a:lnTo>
                  <a:lnTo>
                    <a:pt x="0" y="48767"/>
                  </a:lnTo>
                  <a:lnTo>
                    <a:pt x="48768" y="0"/>
                  </a:lnTo>
                  <a:lnTo>
                    <a:pt x="182879" y="0"/>
                  </a:lnTo>
                  <a:lnTo>
                    <a:pt x="182879" y="262127"/>
                  </a:lnTo>
                  <a:lnTo>
                    <a:pt x="0" y="262127"/>
                  </a:lnTo>
                  <a:lnTo>
                    <a:pt x="0" y="4876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4233418" y="0"/>
                  </a:moveTo>
                  <a:lnTo>
                    <a:pt x="295909" y="0"/>
                  </a:lnTo>
                  <a:lnTo>
                    <a:pt x="247906" y="3872"/>
                  </a:lnTo>
                  <a:lnTo>
                    <a:pt x="202370" y="15083"/>
                  </a:lnTo>
                  <a:lnTo>
                    <a:pt x="159912" y="33024"/>
                  </a:lnTo>
                  <a:lnTo>
                    <a:pt x="121139" y="57087"/>
                  </a:lnTo>
                  <a:lnTo>
                    <a:pt x="86661" y="86661"/>
                  </a:lnTo>
                  <a:lnTo>
                    <a:pt x="57087" y="121139"/>
                  </a:lnTo>
                  <a:lnTo>
                    <a:pt x="33024" y="159912"/>
                  </a:lnTo>
                  <a:lnTo>
                    <a:pt x="15083" y="202370"/>
                  </a:lnTo>
                  <a:lnTo>
                    <a:pt x="3872" y="247906"/>
                  </a:lnTo>
                  <a:lnTo>
                    <a:pt x="0" y="295910"/>
                  </a:lnTo>
                  <a:lnTo>
                    <a:pt x="0" y="1479537"/>
                  </a:lnTo>
                  <a:lnTo>
                    <a:pt x="3872" y="1527538"/>
                  </a:lnTo>
                  <a:lnTo>
                    <a:pt x="15083" y="1573072"/>
                  </a:lnTo>
                  <a:lnTo>
                    <a:pt x="33024" y="1615532"/>
                  </a:lnTo>
                  <a:lnTo>
                    <a:pt x="57087" y="1654306"/>
                  </a:lnTo>
                  <a:lnTo>
                    <a:pt x="86661" y="1688787"/>
                  </a:lnTo>
                  <a:lnTo>
                    <a:pt x="121139" y="1718364"/>
                  </a:lnTo>
                  <a:lnTo>
                    <a:pt x="159912" y="1742430"/>
                  </a:lnTo>
                  <a:lnTo>
                    <a:pt x="202370" y="1760373"/>
                  </a:lnTo>
                  <a:lnTo>
                    <a:pt x="247906" y="1771586"/>
                  </a:lnTo>
                  <a:lnTo>
                    <a:pt x="295909" y="1775460"/>
                  </a:lnTo>
                  <a:lnTo>
                    <a:pt x="4233418" y="1775460"/>
                  </a:lnTo>
                  <a:lnTo>
                    <a:pt x="4281421" y="1771586"/>
                  </a:lnTo>
                  <a:lnTo>
                    <a:pt x="4326957" y="1760373"/>
                  </a:lnTo>
                  <a:lnTo>
                    <a:pt x="4369415" y="1742430"/>
                  </a:lnTo>
                  <a:lnTo>
                    <a:pt x="4408188" y="1718364"/>
                  </a:lnTo>
                  <a:lnTo>
                    <a:pt x="4442666" y="1688787"/>
                  </a:lnTo>
                  <a:lnTo>
                    <a:pt x="4472240" y="1654306"/>
                  </a:lnTo>
                  <a:lnTo>
                    <a:pt x="4496303" y="1615532"/>
                  </a:lnTo>
                  <a:lnTo>
                    <a:pt x="4514244" y="1573072"/>
                  </a:lnTo>
                  <a:lnTo>
                    <a:pt x="4525455" y="1527538"/>
                  </a:lnTo>
                  <a:lnTo>
                    <a:pt x="4529328" y="1479537"/>
                  </a:lnTo>
                  <a:lnTo>
                    <a:pt x="4529328" y="295910"/>
                  </a:lnTo>
                  <a:lnTo>
                    <a:pt x="4525455" y="247906"/>
                  </a:lnTo>
                  <a:lnTo>
                    <a:pt x="4514244" y="202370"/>
                  </a:lnTo>
                  <a:lnTo>
                    <a:pt x="4496303" y="159912"/>
                  </a:lnTo>
                  <a:lnTo>
                    <a:pt x="4472240" y="121139"/>
                  </a:lnTo>
                  <a:lnTo>
                    <a:pt x="4442666" y="86661"/>
                  </a:lnTo>
                  <a:lnTo>
                    <a:pt x="4408188" y="57087"/>
                  </a:lnTo>
                  <a:lnTo>
                    <a:pt x="4369415" y="33024"/>
                  </a:lnTo>
                  <a:lnTo>
                    <a:pt x="4326957" y="15083"/>
                  </a:lnTo>
                  <a:lnTo>
                    <a:pt x="4281421" y="3872"/>
                  </a:lnTo>
                  <a:lnTo>
                    <a:pt x="4233418" y="0"/>
                  </a:lnTo>
                  <a:close/>
                </a:path>
              </a:pathLst>
            </a:custGeom>
            <a:solidFill>
              <a:srgbClr val="4F097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053071" y="4114800"/>
              <a:ext cx="4529455" cy="1775460"/>
            </a:xfrm>
            <a:custGeom>
              <a:avLst/>
              <a:gdLst/>
              <a:ahLst/>
              <a:cxnLst/>
              <a:rect l="l" t="t" r="r" b="b"/>
              <a:pathLst>
                <a:path w="4529455" h="1775460">
                  <a:moveTo>
                    <a:pt x="0" y="295910"/>
                  </a:moveTo>
                  <a:lnTo>
                    <a:pt x="3872" y="247906"/>
                  </a:lnTo>
                  <a:lnTo>
                    <a:pt x="15083" y="202370"/>
                  </a:lnTo>
                  <a:lnTo>
                    <a:pt x="33024" y="159912"/>
                  </a:lnTo>
                  <a:lnTo>
                    <a:pt x="57087" y="121139"/>
                  </a:lnTo>
                  <a:lnTo>
                    <a:pt x="86661" y="86661"/>
                  </a:lnTo>
                  <a:lnTo>
                    <a:pt x="121139" y="57087"/>
                  </a:lnTo>
                  <a:lnTo>
                    <a:pt x="159912" y="33024"/>
                  </a:lnTo>
                  <a:lnTo>
                    <a:pt x="202370" y="15083"/>
                  </a:lnTo>
                  <a:lnTo>
                    <a:pt x="247906" y="3872"/>
                  </a:lnTo>
                  <a:lnTo>
                    <a:pt x="295909" y="0"/>
                  </a:lnTo>
                  <a:lnTo>
                    <a:pt x="4233418" y="0"/>
                  </a:lnTo>
                  <a:lnTo>
                    <a:pt x="4281421" y="3872"/>
                  </a:lnTo>
                  <a:lnTo>
                    <a:pt x="4326957" y="15083"/>
                  </a:lnTo>
                  <a:lnTo>
                    <a:pt x="4369415" y="33024"/>
                  </a:lnTo>
                  <a:lnTo>
                    <a:pt x="4408188" y="57087"/>
                  </a:lnTo>
                  <a:lnTo>
                    <a:pt x="4442666" y="86661"/>
                  </a:lnTo>
                  <a:lnTo>
                    <a:pt x="4472240" y="121139"/>
                  </a:lnTo>
                  <a:lnTo>
                    <a:pt x="4496303" y="159912"/>
                  </a:lnTo>
                  <a:lnTo>
                    <a:pt x="4514244" y="202370"/>
                  </a:lnTo>
                  <a:lnTo>
                    <a:pt x="4525455" y="247906"/>
                  </a:lnTo>
                  <a:lnTo>
                    <a:pt x="4529328" y="295910"/>
                  </a:lnTo>
                  <a:lnTo>
                    <a:pt x="4529328" y="1479537"/>
                  </a:lnTo>
                  <a:lnTo>
                    <a:pt x="4525455" y="1527538"/>
                  </a:lnTo>
                  <a:lnTo>
                    <a:pt x="4514244" y="1573072"/>
                  </a:lnTo>
                  <a:lnTo>
                    <a:pt x="4496303" y="1615532"/>
                  </a:lnTo>
                  <a:lnTo>
                    <a:pt x="4472240" y="1654306"/>
                  </a:lnTo>
                  <a:lnTo>
                    <a:pt x="4442666" y="1688787"/>
                  </a:lnTo>
                  <a:lnTo>
                    <a:pt x="4408188" y="1718364"/>
                  </a:lnTo>
                  <a:lnTo>
                    <a:pt x="4369415" y="1742430"/>
                  </a:lnTo>
                  <a:lnTo>
                    <a:pt x="4326957" y="1760373"/>
                  </a:lnTo>
                  <a:lnTo>
                    <a:pt x="4281421" y="1771586"/>
                  </a:lnTo>
                  <a:lnTo>
                    <a:pt x="4233418" y="1775460"/>
                  </a:lnTo>
                  <a:lnTo>
                    <a:pt x="295909" y="1775460"/>
                  </a:lnTo>
                  <a:lnTo>
                    <a:pt x="247906" y="1771586"/>
                  </a:lnTo>
                  <a:lnTo>
                    <a:pt x="202370" y="1760373"/>
                  </a:lnTo>
                  <a:lnTo>
                    <a:pt x="159912" y="1742430"/>
                  </a:lnTo>
                  <a:lnTo>
                    <a:pt x="121139" y="1718364"/>
                  </a:lnTo>
                  <a:lnTo>
                    <a:pt x="86661" y="1688787"/>
                  </a:lnTo>
                  <a:lnTo>
                    <a:pt x="57087" y="1654306"/>
                  </a:lnTo>
                  <a:lnTo>
                    <a:pt x="33024" y="1615532"/>
                  </a:lnTo>
                  <a:lnTo>
                    <a:pt x="15083" y="1573072"/>
                  </a:lnTo>
                  <a:lnTo>
                    <a:pt x="3872" y="1527538"/>
                  </a:lnTo>
                  <a:lnTo>
                    <a:pt x="0" y="1479537"/>
                  </a:lnTo>
                  <a:lnTo>
                    <a:pt x="0" y="29591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312913" y="3461766"/>
              <a:ext cx="4030345" cy="650240"/>
            </a:xfrm>
            <a:custGeom>
              <a:avLst/>
              <a:gdLst/>
              <a:ahLst/>
              <a:cxnLst/>
              <a:rect l="l" t="t" r="r" b="b"/>
              <a:pathLst>
                <a:path w="4030345" h="650239">
                  <a:moveTo>
                    <a:pt x="1630552" y="0"/>
                  </a:moveTo>
                  <a:lnTo>
                    <a:pt x="0" y="650240"/>
                  </a:lnTo>
                </a:path>
                <a:path w="4030345" h="650239">
                  <a:moveTo>
                    <a:pt x="2295143" y="6096"/>
                  </a:moveTo>
                  <a:lnTo>
                    <a:pt x="4030217" y="64935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D0CAD6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312151" y="4261104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7A2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312151" y="4261104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1895855" y="0"/>
                  </a:moveTo>
                  <a:lnTo>
                    <a:pt x="223774" y="0"/>
                  </a:lnTo>
                  <a:lnTo>
                    <a:pt x="0" y="223774"/>
                  </a:lnTo>
                  <a:lnTo>
                    <a:pt x="0" y="1370076"/>
                  </a:lnTo>
                  <a:lnTo>
                    <a:pt x="1895855" y="1370076"/>
                  </a:lnTo>
                  <a:lnTo>
                    <a:pt x="1895855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9447275" y="4262627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223774" y="0"/>
                  </a:moveTo>
                  <a:lnTo>
                    <a:pt x="0" y="223774"/>
                  </a:lnTo>
                  <a:lnTo>
                    <a:pt x="179070" y="179070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BAB9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447275" y="4262627"/>
              <a:ext cx="1896110" cy="1370330"/>
            </a:xfrm>
            <a:custGeom>
              <a:avLst/>
              <a:gdLst/>
              <a:ahLst/>
              <a:cxnLst/>
              <a:rect l="l" t="t" r="r" b="b"/>
              <a:pathLst>
                <a:path w="1896109" h="1370329">
                  <a:moveTo>
                    <a:pt x="223774" y="0"/>
                  </a:moveTo>
                  <a:lnTo>
                    <a:pt x="179070" y="179070"/>
                  </a:lnTo>
                  <a:lnTo>
                    <a:pt x="0" y="223774"/>
                  </a:lnTo>
                  <a:lnTo>
                    <a:pt x="223774" y="0"/>
                  </a:lnTo>
                  <a:lnTo>
                    <a:pt x="1895855" y="0"/>
                  </a:lnTo>
                  <a:lnTo>
                    <a:pt x="1895855" y="1370076"/>
                  </a:lnTo>
                  <a:lnTo>
                    <a:pt x="0" y="1370076"/>
                  </a:lnTo>
                  <a:lnTo>
                    <a:pt x="0" y="22377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014340" y="1734692"/>
            <a:ext cx="218059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Table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Collection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Row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Document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9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Column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Field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12316" y="6021286"/>
            <a:ext cx="2919095" cy="5695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3594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Relational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reserved.</a:t>
            </a:r>
            <a:endParaRPr kumimoji="0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27618" y="6021286"/>
            <a:ext cx="2404110" cy="3302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Document</a:t>
            </a:r>
            <a:r>
              <a:rPr kumimoji="0" sz="2000" b="1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000" b="1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75652" y="4484370"/>
            <a:ext cx="179197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"name":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"Douglas",</a:t>
            </a: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"company":</a:t>
            </a:r>
            <a:r>
              <a:rPr kumimoji="0" sz="1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"AWS",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"userID":</a:t>
            </a:r>
            <a:r>
              <a:rPr kumimoji="0" sz="11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"dbonser",</a:t>
            </a: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"state":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"TX"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9510776" y="4485843"/>
            <a:ext cx="162623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"name":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"Cody",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"company":</a:t>
            </a:r>
            <a:r>
              <a:rPr kumimoji="0" sz="11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"AWS",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"userID":</a:t>
            </a:r>
            <a:r>
              <a:rPr kumimoji="0" sz="11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"allco",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9652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"state":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"TX"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816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5" dirty="0"/>
              <a:t>Lessons</a:t>
            </a:r>
            <a:r>
              <a:rPr sz="4000" spc="-235" dirty="0"/>
              <a:t> </a:t>
            </a:r>
            <a:r>
              <a:rPr sz="4000" dirty="0"/>
              <a:t>learned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77" y="1963880"/>
            <a:ext cx="4828540" cy="328422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Demand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new,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broad,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deep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Digital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assets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Unstructured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Highly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complex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relational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Real-time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enabled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by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streaming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459740" lvl="0" indent="0" algn="l" defTabSz="914400" rtl="0" eaLnBrk="1" fontAlgn="auto" latinLnBrk="0" hangingPunct="1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On-premise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cloud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systems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must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work </a:t>
            </a:r>
            <a:r>
              <a:rPr kumimoji="0" sz="1800" b="0" i="0" u="none" strike="noStrike" kern="1200" cap="none" spc="-5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together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2978" y="1106122"/>
            <a:ext cx="4177029" cy="48977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AWS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Petabyte-scale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relational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Live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third-party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sharing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Serverless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extract,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transform,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load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FFFF"/>
              </a:buClr>
              <a:buSzTx/>
              <a:buFont typeface="Microsoft Sans Serif"/>
              <a:buChar char="•"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Goldman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Sachs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Financial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Cloud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Extensive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curated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financial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Optimized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time-series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Scalable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compute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storage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Tx/>
              <a:buFont typeface="Microsoft Sans Serif"/>
              <a:buChar char="•"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Plan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prepare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Serverless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managed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win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lineage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ontology</a:t>
            </a:r>
            <a:r>
              <a:rPr kumimoji="0" sz="16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from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Day</a:t>
            </a:r>
            <a:r>
              <a:rPr kumimoji="0" sz="16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1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Engage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early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security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team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7068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159251"/>
              <a:ext cx="12192000" cy="2874645"/>
            </a:xfrm>
            <a:custGeom>
              <a:avLst/>
              <a:gdLst/>
              <a:ahLst/>
              <a:cxnLst/>
              <a:rect l="l" t="t" r="r" b="b"/>
              <a:pathLst>
                <a:path w="12192000" h="2874645">
                  <a:moveTo>
                    <a:pt x="12191987" y="2848356"/>
                  </a:moveTo>
                  <a:lnTo>
                    <a:pt x="0" y="2848356"/>
                  </a:lnTo>
                  <a:lnTo>
                    <a:pt x="0" y="2874264"/>
                  </a:lnTo>
                  <a:lnTo>
                    <a:pt x="12191987" y="2874264"/>
                  </a:lnTo>
                  <a:lnTo>
                    <a:pt x="12191987" y="2848356"/>
                  </a:lnTo>
                  <a:close/>
                </a:path>
                <a:path w="12192000" h="2874645">
                  <a:moveTo>
                    <a:pt x="12192000" y="0"/>
                  </a:moveTo>
                  <a:lnTo>
                    <a:pt x="762" y="0"/>
                  </a:lnTo>
                  <a:lnTo>
                    <a:pt x="762" y="25908"/>
                  </a:lnTo>
                  <a:lnTo>
                    <a:pt x="12192000" y="259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643127" y="0"/>
                  </a:moveTo>
                  <a:lnTo>
                    <a:pt x="595126" y="1766"/>
                  </a:lnTo>
                  <a:lnTo>
                    <a:pt x="548084" y="6981"/>
                  </a:lnTo>
                  <a:lnTo>
                    <a:pt x="502125" y="15521"/>
                  </a:lnTo>
                  <a:lnTo>
                    <a:pt x="457373" y="27262"/>
                  </a:lnTo>
                  <a:lnTo>
                    <a:pt x="413953" y="42078"/>
                  </a:lnTo>
                  <a:lnTo>
                    <a:pt x="371988" y="59846"/>
                  </a:lnTo>
                  <a:lnTo>
                    <a:pt x="331604" y="80440"/>
                  </a:lnTo>
                  <a:lnTo>
                    <a:pt x="292925" y="103737"/>
                  </a:lnTo>
                  <a:lnTo>
                    <a:pt x="256074" y="129611"/>
                  </a:lnTo>
                  <a:lnTo>
                    <a:pt x="221176" y="157938"/>
                  </a:lnTo>
                  <a:lnTo>
                    <a:pt x="188356" y="188595"/>
                  </a:lnTo>
                  <a:lnTo>
                    <a:pt x="157738" y="221455"/>
                  </a:lnTo>
                  <a:lnTo>
                    <a:pt x="129446" y="256394"/>
                  </a:lnTo>
                  <a:lnTo>
                    <a:pt x="103604" y="293289"/>
                  </a:lnTo>
                  <a:lnTo>
                    <a:pt x="80337" y="332015"/>
                  </a:lnTo>
                  <a:lnTo>
                    <a:pt x="59769" y="372446"/>
                  </a:lnTo>
                  <a:lnTo>
                    <a:pt x="42024" y="414459"/>
                  </a:lnTo>
                  <a:lnTo>
                    <a:pt x="27227" y="457929"/>
                  </a:lnTo>
                  <a:lnTo>
                    <a:pt x="15501" y="502732"/>
                  </a:lnTo>
                  <a:lnTo>
                    <a:pt x="6972" y="548743"/>
                  </a:lnTo>
                  <a:lnTo>
                    <a:pt x="1763" y="595837"/>
                  </a:lnTo>
                  <a:lnTo>
                    <a:pt x="0" y="643890"/>
                  </a:lnTo>
                  <a:lnTo>
                    <a:pt x="1763" y="691942"/>
                  </a:lnTo>
                  <a:lnTo>
                    <a:pt x="6972" y="739036"/>
                  </a:lnTo>
                  <a:lnTo>
                    <a:pt x="15501" y="785047"/>
                  </a:lnTo>
                  <a:lnTo>
                    <a:pt x="27227" y="829850"/>
                  </a:lnTo>
                  <a:lnTo>
                    <a:pt x="42024" y="873320"/>
                  </a:lnTo>
                  <a:lnTo>
                    <a:pt x="59769" y="915333"/>
                  </a:lnTo>
                  <a:lnTo>
                    <a:pt x="80337" y="955764"/>
                  </a:lnTo>
                  <a:lnTo>
                    <a:pt x="103604" y="994490"/>
                  </a:lnTo>
                  <a:lnTo>
                    <a:pt x="129446" y="1031385"/>
                  </a:lnTo>
                  <a:lnTo>
                    <a:pt x="157738" y="1066324"/>
                  </a:lnTo>
                  <a:lnTo>
                    <a:pt x="188356" y="1099185"/>
                  </a:lnTo>
                  <a:lnTo>
                    <a:pt x="221176" y="1129841"/>
                  </a:lnTo>
                  <a:lnTo>
                    <a:pt x="256074" y="1158168"/>
                  </a:lnTo>
                  <a:lnTo>
                    <a:pt x="292925" y="1184042"/>
                  </a:lnTo>
                  <a:lnTo>
                    <a:pt x="331604" y="1207339"/>
                  </a:lnTo>
                  <a:lnTo>
                    <a:pt x="371988" y="1227933"/>
                  </a:lnTo>
                  <a:lnTo>
                    <a:pt x="413953" y="1245701"/>
                  </a:lnTo>
                  <a:lnTo>
                    <a:pt x="457373" y="1260517"/>
                  </a:lnTo>
                  <a:lnTo>
                    <a:pt x="502125" y="1272258"/>
                  </a:lnTo>
                  <a:lnTo>
                    <a:pt x="548084" y="1280798"/>
                  </a:lnTo>
                  <a:lnTo>
                    <a:pt x="595126" y="1286013"/>
                  </a:lnTo>
                  <a:lnTo>
                    <a:pt x="643127" y="1287780"/>
                  </a:lnTo>
                  <a:lnTo>
                    <a:pt x="691129" y="1286013"/>
                  </a:lnTo>
                  <a:lnTo>
                    <a:pt x="738171" y="1280798"/>
                  </a:lnTo>
                  <a:lnTo>
                    <a:pt x="784130" y="1272258"/>
                  </a:lnTo>
                  <a:lnTo>
                    <a:pt x="828882" y="1260517"/>
                  </a:lnTo>
                  <a:lnTo>
                    <a:pt x="872302" y="1245701"/>
                  </a:lnTo>
                  <a:lnTo>
                    <a:pt x="914267" y="1227933"/>
                  </a:lnTo>
                  <a:lnTo>
                    <a:pt x="954651" y="1207339"/>
                  </a:lnTo>
                  <a:lnTo>
                    <a:pt x="993330" y="1184042"/>
                  </a:lnTo>
                  <a:lnTo>
                    <a:pt x="1030181" y="1158168"/>
                  </a:lnTo>
                  <a:lnTo>
                    <a:pt x="1065079" y="1129841"/>
                  </a:lnTo>
                  <a:lnTo>
                    <a:pt x="1097899" y="1099185"/>
                  </a:lnTo>
                  <a:lnTo>
                    <a:pt x="1128517" y="1066324"/>
                  </a:lnTo>
                  <a:lnTo>
                    <a:pt x="1156809" y="1031385"/>
                  </a:lnTo>
                  <a:lnTo>
                    <a:pt x="1182651" y="994490"/>
                  </a:lnTo>
                  <a:lnTo>
                    <a:pt x="1205918" y="955764"/>
                  </a:lnTo>
                  <a:lnTo>
                    <a:pt x="1226486" y="915333"/>
                  </a:lnTo>
                  <a:lnTo>
                    <a:pt x="1244231" y="873320"/>
                  </a:lnTo>
                  <a:lnTo>
                    <a:pt x="1259028" y="829850"/>
                  </a:lnTo>
                  <a:lnTo>
                    <a:pt x="1270754" y="785047"/>
                  </a:lnTo>
                  <a:lnTo>
                    <a:pt x="1279283" y="739036"/>
                  </a:lnTo>
                  <a:lnTo>
                    <a:pt x="1284492" y="691942"/>
                  </a:lnTo>
                  <a:lnTo>
                    <a:pt x="1286255" y="643890"/>
                  </a:lnTo>
                  <a:lnTo>
                    <a:pt x="1284492" y="595837"/>
                  </a:lnTo>
                  <a:lnTo>
                    <a:pt x="1279283" y="548743"/>
                  </a:lnTo>
                  <a:lnTo>
                    <a:pt x="1270754" y="502732"/>
                  </a:lnTo>
                  <a:lnTo>
                    <a:pt x="1259028" y="457929"/>
                  </a:lnTo>
                  <a:lnTo>
                    <a:pt x="1244231" y="414459"/>
                  </a:lnTo>
                  <a:lnTo>
                    <a:pt x="1226486" y="372446"/>
                  </a:lnTo>
                  <a:lnTo>
                    <a:pt x="1205918" y="332015"/>
                  </a:lnTo>
                  <a:lnTo>
                    <a:pt x="1182651" y="293289"/>
                  </a:lnTo>
                  <a:lnTo>
                    <a:pt x="1156809" y="256394"/>
                  </a:lnTo>
                  <a:lnTo>
                    <a:pt x="1128517" y="221455"/>
                  </a:lnTo>
                  <a:lnTo>
                    <a:pt x="1097899" y="188595"/>
                  </a:lnTo>
                  <a:lnTo>
                    <a:pt x="1065079" y="157938"/>
                  </a:lnTo>
                  <a:lnTo>
                    <a:pt x="1030181" y="129611"/>
                  </a:lnTo>
                  <a:lnTo>
                    <a:pt x="993330" y="103737"/>
                  </a:lnTo>
                  <a:lnTo>
                    <a:pt x="954651" y="80440"/>
                  </a:lnTo>
                  <a:lnTo>
                    <a:pt x="914267" y="59846"/>
                  </a:lnTo>
                  <a:lnTo>
                    <a:pt x="872302" y="42078"/>
                  </a:lnTo>
                  <a:lnTo>
                    <a:pt x="828882" y="27262"/>
                  </a:lnTo>
                  <a:lnTo>
                    <a:pt x="784130" y="15521"/>
                  </a:lnTo>
                  <a:lnTo>
                    <a:pt x="738171" y="6981"/>
                  </a:lnTo>
                  <a:lnTo>
                    <a:pt x="691129" y="1766"/>
                  </a:lnTo>
                  <a:lnTo>
                    <a:pt x="643127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178802" y="2527554"/>
              <a:ext cx="1286510" cy="1287780"/>
            </a:xfrm>
            <a:custGeom>
              <a:avLst/>
              <a:gdLst/>
              <a:ahLst/>
              <a:cxnLst/>
              <a:rect l="l" t="t" r="r" b="b"/>
              <a:pathLst>
                <a:path w="1286509" h="1287779">
                  <a:moveTo>
                    <a:pt x="0" y="643890"/>
                  </a:moveTo>
                  <a:lnTo>
                    <a:pt x="1763" y="595837"/>
                  </a:lnTo>
                  <a:lnTo>
                    <a:pt x="6972" y="548743"/>
                  </a:lnTo>
                  <a:lnTo>
                    <a:pt x="15501" y="502732"/>
                  </a:lnTo>
                  <a:lnTo>
                    <a:pt x="27227" y="457929"/>
                  </a:lnTo>
                  <a:lnTo>
                    <a:pt x="42024" y="414459"/>
                  </a:lnTo>
                  <a:lnTo>
                    <a:pt x="59769" y="372446"/>
                  </a:lnTo>
                  <a:lnTo>
                    <a:pt x="80337" y="332015"/>
                  </a:lnTo>
                  <a:lnTo>
                    <a:pt x="103604" y="293289"/>
                  </a:lnTo>
                  <a:lnTo>
                    <a:pt x="129446" y="256394"/>
                  </a:lnTo>
                  <a:lnTo>
                    <a:pt x="157738" y="221455"/>
                  </a:lnTo>
                  <a:lnTo>
                    <a:pt x="188356" y="188595"/>
                  </a:lnTo>
                  <a:lnTo>
                    <a:pt x="221176" y="157938"/>
                  </a:lnTo>
                  <a:lnTo>
                    <a:pt x="256074" y="129611"/>
                  </a:lnTo>
                  <a:lnTo>
                    <a:pt x="292925" y="103737"/>
                  </a:lnTo>
                  <a:lnTo>
                    <a:pt x="331604" y="80440"/>
                  </a:lnTo>
                  <a:lnTo>
                    <a:pt x="371988" y="59846"/>
                  </a:lnTo>
                  <a:lnTo>
                    <a:pt x="413953" y="42078"/>
                  </a:lnTo>
                  <a:lnTo>
                    <a:pt x="457373" y="27262"/>
                  </a:lnTo>
                  <a:lnTo>
                    <a:pt x="502125" y="15521"/>
                  </a:lnTo>
                  <a:lnTo>
                    <a:pt x="548084" y="6981"/>
                  </a:lnTo>
                  <a:lnTo>
                    <a:pt x="595126" y="1766"/>
                  </a:lnTo>
                  <a:lnTo>
                    <a:pt x="643127" y="0"/>
                  </a:lnTo>
                  <a:lnTo>
                    <a:pt x="691129" y="1766"/>
                  </a:lnTo>
                  <a:lnTo>
                    <a:pt x="738171" y="6981"/>
                  </a:lnTo>
                  <a:lnTo>
                    <a:pt x="784130" y="15521"/>
                  </a:lnTo>
                  <a:lnTo>
                    <a:pt x="828882" y="27262"/>
                  </a:lnTo>
                  <a:lnTo>
                    <a:pt x="872302" y="42078"/>
                  </a:lnTo>
                  <a:lnTo>
                    <a:pt x="914267" y="59846"/>
                  </a:lnTo>
                  <a:lnTo>
                    <a:pt x="954651" y="80440"/>
                  </a:lnTo>
                  <a:lnTo>
                    <a:pt x="993330" y="103737"/>
                  </a:lnTo>
                  <a:lnTo>
                    <a:pt x="1030181" y="129611"/>
                  </a:lnTo>
                  <a:lnTo>
                    <a:pt x="1065079" y="157938"/>
                  </a:lnTo>
                  <a:lnTo>
                    <a:pt x="1097899" y="188595"/>
                  </a:lnTo>
                  <a:lnTo>
                    <a:pt x="1128517" y="221455"/>
                  </a:lnTo>
                  <a:lnTo>
                    <a:pt x="1156809" y="256394"/>
                  </a:lnTo>
                  <a:lnTo>
                    <a:pt x="1182651" y="293289"/>
                  </a:lnTo>
                  <a:lnTo>
                    <a:pt x="1205918" y="332015"/>
                  </a:lnTo>
                  <a:lnTo>
                    <a:pt x="1226486" y="372446"/>
                  </a:lnTo>
                  <a:lnTo>
                    <a:pt x="1244231" y="414459"/>
                  </a:lnTo>
                  <a:lnTo>
                    <a:pt x="1259028" y="457929"/>
                  </a:lnTo>
                  <a:lnTo>
                    <a:pt x="1270754" y="502732"/>
                  </a:lnTo>
                  <a:lnTo>
                    <a:pt x="1279283" y="548743"/>
                  </a:lnTo>
                  <a:lnTo>
                    <a:pt x="1284492" y="595837"/>
                  </a:lnTo>
                  <a:lnTo>
                    <a:pt x="1286255" y="643890"/>
                  </a:lnTo>
                  <a:lnTo>
                    <a:pt x="1284492" y="691942"/>
                  </a:lnTo>
                  <a:lnTo>
                    <a:pt x="1279283" y="739036"/>
                  </a:lnTo>
                  <a:lnTo>
                    <a:pt x="1270754" y="785047"/>
                  </a:lnTo>
                  <a:lnTo>
                    <a:pt x="1259028" y="829850"/>
                  </a:lnTo>
                  <a:lnTo>
                    <a:pt x="1244231" y="873320"/>
                  </a:lnTo>
                  <a:lnTo>
                    <a:pt x="1226486" y="915333"/>
                  </a:lnTo>
                  <a:lnTo>
                    <a:pt x="1205918" y="955764"/>
                  </a:lnTo>
                  <a:lnTo>
                    <a:pt x="1182651" y="994490"/>
                  </a:lnTo>
                  <a:lnTo>
                    <a:pt x="1156809" y="1031385"/>
                  </a:lnTo>
                  <a:lnTo>
                    <a:pt x="1128517" y="1066324"/>
                  </a:lnTo>
                  <a:lnTo>
                    <a:pt x="1097899" y="1099185"/>
                  </a:lnTo>
                  <a:lnTo>
                    <a:pt x="1065079" y="1129841"/>
                  </a:lnTo>
                  <a:lnTo>
                    <a:pt x="1030181" y="1158168"/>
                  </a:lnTo>
                  <a:lnTo>
                    <a:pt x="993330" y="1184042"/>
                  </a:lnTo>
                  <a:lnTo>
                    <a:pt x="954651" y="1207339"/>
                  </a:lnTo>
                  <a:lnTo>
                    <a:pt x="914267" y="1227933"/>
                  </a:lnTo>
                  <a:lnTo>
                    <a:pt x="872302" y="1245701"/>
                  </a:lnTo>
                  <a:lnTo>
                    <a:pt x="828882" y="1260517"/>
                  </a:lnTo>
                  <a:lnTo>
                    <a:pt x="784130" y="1272258"/>
                  </a:lnTo>
                  <a:lnTo>
                    <a:pt x="738171" y="1280798"/>
                  </a:lnTo>
                  <a:lnTo>
                    <a:pt x="691129" y="1286013"/>
                  </a:lnTo>
                  <a:lnTo>
                    <a:pt x="643127" y="1287780"/>
                  </a:lnTo>
                  <a:lnTo>
                    <a:pt x="595126" y="1286013"/>
                  </a:lnTo>
                  <a:lnTo>
                    <a:pt x="548084" y="1280798"/>
                  </a:lnTo>
                  <a:lnTo>
                    <a:pt x="502125" y="1272258"/>
                  </a:lnTo>
                  <a:lnTo>
                    <a:pt x="457373" y="1260517"/>
                  </a:lnTo>
                  <a:lnTo>
                    <a:pt x="413953" y="1245701"/>
                  </a:lnTo>
                  <a:lnTo>
                    <a:pt x="371988" y="1227933"/>
                  </a:lnTo>
                  <a:lnTo>
                    <a:pt x="331604" y="1207339"/>
                  </a:lnTo>
                  <a:lnTo>
                    <a:pt x="292925" y="1184042"/>
                  </a:lnTo>
                  <a:lnTo>
                    <a:pt x="256074" y="1158168"/>
                  </a:lnTo>
                  <a:lnTo>
                    <a:pt x="221176" y="1129841"/>
                  </a:lnTo>
                  <a:lnTo>
                    <a:pt x="188356" y="1099185"/>
                  </a:lnTo>
                  <a:lnTo>
                    <a:pt x="157738" y="1066324"/>
                  </a:lnTo>
                  <a:lnTo>
                    <a:pt x="129446" y="1031385"/>
                  </a:lnTo>
                  <a:lnTo>
                    <a:pt x="103604" y="994490"/>
                  </a:lnTo>
                  <a:lnTo>
                    <a:pt x="80337" y="955764"/>
                  </a:lnTo>
                  <a:lnTo>
                    <a:pt x="59769" y="915333"/>
                  </a:lnTo>
                  <a:lnTo>
                    <a:pt x="42024" y="873320"/>
                  </a:lnTo>
                  <a:lnTo>
                    <a:pt x="27227" y="829850"/>
                  </a:lnTo>
                  <a:lnTo>
                    <a:pt x="15501" y="785047"/>
                  </a:lnTo>
                  <a:lnTo>
                    <a:pt x="6972" y="739036"/>
                  </a:lnTo>
                  <a:lnTo>
                    <a:pt x="1763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527797" y="2839973"/>
              <a:ext cx="626745" cy="626745"/>
            </a:xfrm>
            <a:custGeom>
              <a:avLst/>
              <a:gdLst/>
              <a:ahLst/>
              <a:cxnLst/>
              <a:rect l="l" t="t" r="r" b="b"/>
              <a:pathLst>
                <a:path w="626745" h="626745">
                  <a:moveTo>
                    <a:pt x="0" y="0"/>
                  </a:moveTo>
                  <a:lnTo>
                    <a:pt x="0" y="626363"/>
                  </a:lnTo>
                  <a:lnTo>
                    <a:pt x="626363" y="626363"/>
                  </a:lnTo>
                </a:path>
              </a:pathLst>
            </a:custGeom>
            <a:ln w="19811">
              <a:solidFill>
                <a:srgbClr val="CD66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89697" y="2914650"/>
              <a:ext cx="664845" cy="588645"/>
            </a:xfrm>
            <a:custGeom>
              <a:avLst/>
              <a:gdLst/>
              <a:ahLst/>
              <a:cxnLst/>
              <a:rect l="l" t="t" r="r" b="b"/>
              <a:pathLst>
                <a:path w="664845" h="588645">
                  <a:moveTo>
                    <a:pt x="537972" y="551688"/>
                  </a:moveTo>
                  <a:lnTo>
                    <a:pt x="537972" y="588263"/>
                  </a:lnTo>
                </a:path>
                <a:path w="664845" h="588645">
                  <a:moveTo>
                    <a:pt x="153924" y="551688"/>
                  </a:moveTo>
                  <a:lnTo>
                    <a:pt x="153924" y="588263"/>
                  </a:lnTo>
                </a:path>
                <a:path w="664845" h="588645">
                  <a:moveTo>
                    <a:pt x="345948" y="551688"/>
                  </a:moveTo>
                  <a:lnTo>
                    <a:pt x="345948" y="588263"/>
                  </a:lnTo>
                </a:path>
                <a:path w="664845" h="588645">
                  <a:moveTo>
                    <a:pt x="38100" y="438912"/>
                  </a:moveTo>
                  <a:lnTo>
                    <a:pt x="0" y="438912"/>
                  </a:lnTo>
                </a:path>
                <a:path w="664845" h="588645">
                  <a:moveTo>
                    <a:pt x="629411" y="368808"/>
                  </a:moveTo>
                  <a:lnTo>
                    <a:pt x="664463" y="342900"/>
                  </a:lnTo>
                </a:path>
                <a:path w="664845" h="588645">
                  <a:moveTo>
                    <a:pt x="569976" y="414527"/>
                  </a:moveTo>
                  <a:lnTo>
                    <a:pt x="598931" y="391667"/>
                  </a:lnTo>
                </a:path>
                <a:path w="664845" h="588645">
                  <a:moveTo>
                    <a:pt x="361187" y="4572"/>
                  </a:moveTo>
                  <a:lnTo>
                    <a:pt x="522731" y="400812"/>
                  </a:lnTo>
                </a:path>
                <a:path w="664845" h="588645">
                  <a:moveTo>
                    <a:pt x="176783" y="213360"/>
                  </a:moveTo>
                  <a:lnTo>
                    <a:pt x="323087" y="0"/>
                  </a:lnTo>
                </a:path>
                <a:path w="664845" h="588645">
                  <a:moveTo>
                    <a:pt x="0" y="54863"/>
                  </a:moveTo>
                  <a:lnTo>
                    <a:pt x="37465" y="54863"/>
                  </a:lnTo>
                  <a:lnTo>
                    <a:pt x="134111" y="210312"/>
                  </a:lnTo>
                </a:path>
                <a:path w="664845" h="588645">
                  <a:moveTo>
                    <a:pt x="38100" y="246887"/>
                  </a:moveTo>
                  <a:lnTo>
                    <a:pt x="0" y="246887"/>
                  </a:lnTo>
                </a:path>
                <a:path w="664845" h="588645">
                  <a:moveTo>
                    <a:pt x="579120" y="19812"/>
                  </a:moveTo>
                  <a:lnTo>
                    <a:pt x="664463" y="19812"/>
                  </a:lnTo>
                </a:path>
                <a:path w="664845" h="588645">
                  <a:moveTo>
                    <a:pt x="362711" y="434339"/>
                  </a:moveTo>
                  <a:lnTo>
                    <a:pt x="522731" y="56387"/>
                  </a:lnTo>
                </a:path>
                <a:path w="664845" h="588645">
                  <a:moveTo>
                    <a:pt x="193548" y="443484"/>
                  </a:moveTo>
                  <a:lnTo>
                    <a:pt x="306324" y="464820"/>
                  </a:lnTo>
                </a:path>
                <a:path w="664845" h="588645">
                  <a:moveTo>
                    <a:pt x="38100" y="551688"/>
                  </a:moveTo>
                  <a:lnTo>
                    <a:pt x="126492" y="46482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4092" y="3110483"/>
              <a:ext cx="102107" cy="1005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6116" y="2831592"/>
              <a:ext cx="100583" cy="1005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8140" y="3300984"/>
              <a:ext cx="100583" cy="1005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78140" y="2881883"/>
              <a:ext cx="100583" cy="1021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03997" y="3310890"/>
              <a:ext cx="273050" cy="116205"/>
            </a:xfrm>
            <a:custGeom>
              <a:avLst/>
              <a:gdLst/>
              <a:ahLst/>
              <a:cxnLst/>
              <a:rect l="l" t="t" r="r" b="b"/>
              <a:pathLst>
                <a:path w="273050" h="116204">
                  <a:moveTo>
                    <a:pt x="192024" y="74675"/>
                  </a:moveTo>
                  <a:lnTo>
                    <a:pt x="195191" y="58656"/>
                  </a:lnTo>
                  <a:lnTo>
                    <a:pt x="203834" y="45577"/>
                  </a:lnTo>
                  <a:lnTo>
                    <a:pt x="216669" y="36760"/>
                  </a:lnTo>
                  <a:lnTo>
                    <a:pt x="232409" y="33527"/>
                  </a:lnTo>
                  <a:lnTo>
                    <a:pt x="248150" y="36760"/>
                  </a:lnTo>
                  <a:lnTo>
                    <a:pt x="260984" y="45577"/>
                  </a:lnTo>
                  <a:lnTo>
                    <a:pt x="269628" y="58656"/>
                  </a:lnTo>
                  <a:lnTo>
                    <a:pt x="272796" y="74675"/>
                  </a:lnTo>
                  <a:lnTo>
                    <a:pt x="269628" y="90695"/>
                  </a:lnTo>
                  <a:lnTo>
                    <a:pt x="260984" y="103774"/>
                  </a:lnTo>
                  <a:lnTo>
                    <a:pt x="248150" y="112591"/>
                  </a:lnTo>
                  <a:lnTo>
                    <a:pt x="232409" y="115824"/>
                  </a:lnTo>
                  <a:lnTo>
                    <a:pt x="216669" y="112591"/>
                  </a:lnTo>
                  <a:lnTo>
                    <a:pt x="203834" y="103774"/>
                  </a:lnTo>
                  <a:lnTo>
                    <a:pt x="195191" y="90695"/>
                  </a:lnTo>
                  <a:lnTo>
                    <a:pt x="192024" y="74675"/>
                  </a:lnTo>
                  <a:close/>
                </a:path>
                <a:path w="273050" h="116204">
                  <a:moveTo>
                    <a:pt x="0" y="40386"/>
                  </a:moveTo>
                  <a:lnTo>
                    <a:pt x="3232" y="24645"/>
                  </a:lnTo>
                  <a:lnTo>
                    <a:pt x="12049" y="11811"/>
                  </a:lnTo>
                  <a:lnTo>
                    <a:pt x="25128" y="3167"/>
                  </a:lnTo>
                  <a:lnTo>
                    <a:pt x="41148" y="0"/>
                  </a:lnTo>
                  <a:lnTo>
                    <a:pt x="57167" y="3167"/>
                  </a:lnTo>
                  <a:lnTo>
                    <a:pt x="70246" y="11811"/>
                  </a:lnTo>
                  <a:lnTo>
                    <a:pt x="79063" y="24645"/>
                  </a:lnTo>
                  <a:lnTo>
                    <a:pt x="82296" y="40386"/>
                  </a:lnTo>
                  <a:lnTo>
                    <a:pt x="79063" y="56126"/>
                  </a:lnTo>
                  <a:lnTo>
                    <a:pt x="70246" y="68961"/>
                  </a:lnTo>
                  <a:lnTo>
                    <a:pt x="57167" y="77604"/>
                  </a:lnTo>
                  <a:lnTo>
                    <a:pt x="41148" y="80772"/>
                  </a:lnTo>
                  <a:lnTo>
                    <a:pt x="25128" y="77604"/>
                  </a:lnTo>
                  <a:lnTo>
                    <a:pt x="12049" y="68961"/>
                  </a:lnTo>
                  <a:lnTo>
                    <a:pt x="3232" y="56126"/>
                  </a:lnTo>
                  <a:lnTo>
                    <a:pt x="0" y="4038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4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79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4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190226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4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4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79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545439" y="0"/>
                  </a:moveTo>
                  <a:lnTo>
                    <a:pt x="0" y="0"/>
                  </a:lnTo>
                  <a:lnTo>
                    <a:pt x="0" y="479717"/>
                  </a:lnTo>
                  <a:lnTo>
                    <a:pt x="545439" y="479717"/>
                  </a:lnTo>
                  <a:lnTo>
                    <a:pt x="5454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63479" y="3044024"/>
              <a:ext cx="545465" cy="480059"/>
            </a:xfrm>
            <a:custGeom>
              <a:avLst/>
              <a:gdLst/>
              <a:ahLst/>
              <a:cxnLst/>
              <a:rect l="l" t="t" r="r" b="b"/>
              <a:pathLst>
                <a:path w="545465" h="480060">
                  <a:moveTo>
                    <a:pt x="0" y="479717"/>
                  </a:moveTo>
                  <a:lnTo>
                    <a:pt x="545439" y="479717"/>
                  </a:lnTo>
                  <a:lnTo>
                    <a:pt x="545439" y="0"/>
                  </a:lnTo>
                  <a:lnTo>
                    <a:pt x="0" y="0"/>
                  </a:lnTo>
                  <a:lnTo>
                    <a:pt x="0" y="479717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192659" y="0"/>
                  </a:moveTo>
                  <a:lnTo>
                    <a:pt x="148163" y="5109"/>
                  </a:lnTo>
                  <a:lnTo>
                    <a:pt x="107344" y="19665"/>
                  </a:lnTo>
                  <a:lnTo>
                    <a:pt x="71391" y="42507"/>
                  </a:lnTo>
                  <a:lnTo>
                    <a:pt x="41491" y="72476"/>
                  </a:lnTo>
                  <a:lnTo>
                    <a:pt x="18833" y="108412"/>
                  </a:lnTo>
                  <a:lnTo>
                    <a:pt x="4607" y="149156"/>
                  </a:lnTo>
                  <a:lnTo>
                    <a:pt x="0" y="193548"/>
                  </a:lnTo>
                  <a:lnTo>
                    <a:pt x="0" y="301878"/>
                  </a:lnTo>
                  <a:lnTo>
                    <a:pt x="94996" y="301878"/>
                  </a:lnTo>
                  <a:lnTo>
                    <a:pt x="94996" y="193548"/>
                  </a:lnTo>
                  <a:lnTo>
                    <a:pt x="102830" y="155285"/>
                  </a:lnTo>
                  <a:lnTo>
                    <a:pt x="124142" y="123856"/>
                  </a:lnTo>
                  <a:lnTo>
                    <a:pt x="155646" y="102572"/>
                  </a:lnTo>
                  <a:lnTo>
                    <a:pt x="194055" y="94741"/>
                  </a:lnTo>
                  <a:lnTo>
                    <a:pt x="232411" y="102572"/>
                  </a:lnTo>
                  <a:lnTo>
                    <a:pt x="263921" y="123856"/>
                  </a:lnTo>
                  <a:lnTo>
                    <a:pt x="285263" y="155285"/>
                  </a:lnTo>
                  <a:lnTo>
                    <a:pt x="293116" y="193548"/>
                  </a:lnTo>
                  <a:lnTo>
                    <a:pt x="293116" y="301878"/>
                  </a:lnTo>
                  <a:lnTo>
                    <a:pt x="387985" y="301878"/>
                  </a:lnTo>
                  <a:lnTo>
                    <a:pt x="387985" y="193548"/>
                  </a:lnTo>
                  <a:lnTo>
                    <a:pt x="382790" y="149156"/>
                  </a:lnTo>
                  <a:lnTo>
                    <a:pt x="368011" y="108412"/>
                  </a:lnTo>
                  <a:lnTo>
                    <a:pt x="344857" y="72476"/>
                  </a:lnTo>
                  <a:lnTo>
                    <a:pt x="314536" y="42507"/>
                  </a:lnTo>
                  <a:lnTo>
                    <a:pt x="278257" y="19665"/>
                  </a:lnTo>
                  <a:lnTo>
                    <a:pt x="237228" y="5109"/>
                  </a:lnTo>
                  <a:lnTo>
                    <a:pt x="192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642981" y="2742438"/>
              <a:ext cx="387985" cy="302260"/>
            </a:xfrm>
            <a:custGeom>
              <a:avLst/>
              <a:gdLst/>
              <a:ahLst/>
              <a:cxnLst/>
              <a:rect l="l" t="t" r="r" b="b"/>
              <a:pathLst>
                <a:path w="387984" h="302260">
                  <a:moveTo>
                    <a:pt x="387985" y="301878"/>
                  </a:moveTo>
                  <a:lnTo>
                    <a:pt x="293116" y="301878"/>
                  </a:lnTo>
                  <a:lnTo>
                    <a:pt x="293116" y="193548"/>
                  </a:lnTo>
                  <a:lnTo>
                    <a:pt x="285263" y="155285"/>
                  </a:lnTo>
                  <a:lnTo>
                    <a:pt x="263921" y="123856"/>
                  </a:lnTo>
                  <a:lnTo>
                    <a:pt x="232411" y="102572"/>
                  </a:lnTo>
                  <a:lnTo>
                    <a:pt x="194055" y="94741"/>
                  </a:lnTo>
                  <a:lnTo>
                    <a:pt x="155646" y="102572"/>
                  </a:lnTo>
                  <a:lnTo>
                    <a:pt x="124142" y="123856"/>
                  </a:lnTo>
                  <a:lnTo>
                    <a:pt x="102830" y="155285"/>
                  </a:lnTo>
                  <a:lnTo>
                    <a:pt x="94996" y="193548"/>
                  </a:lnTo>
                  <a:lnTo>
                    <a:pt x="94996" y="301878"/>
                  </a:lnTo>
                  <a:lnTo>
                    <a:pt x="0" y="301878"/>
                  </a:lnTo>
                  <a:lnTo>
                    <a:pt x="0" y="193548"/>
                  </a:lnTo>
                  <a:lnTo>
                    <a:pt x="4607" y="149156"/>
                  </a:lnTo>
                  <a:lnTo>
                    <a:pt x="18833" y="108412"/>
                  </a:lnTo>
                  <a:lnTo>
                    <a:pt x="41491" y="72476"/>
                  </a:lnTo>
                  <a:lnTo>
                    <a:pt x="71391" y="42507"/>
                  </a:lnTo>
                  <a:lnTo>
                    <a:pt x="107344" y="19665"/>
                  </a:lnTo>
                  <a:lnTo>
                    <a:pt x="148163" y="5109"/>
                  </a:lnTo>
                  <a:lnTo>
                    <a:pt x="192659" y="0"/>
                  </a:lnTo>
                  <a:lnTo>
                    <a:pt x="237228" y="5109"/>
                  </a:lnTo>
                  <a:lnTo>
                    <a:pt x="278257" y="19665"/>
                  </a:lnTo>
                  <a:lnTo>
                    <a:pt x="314536" y="42507"/>
                  </a:lnTo>
                  <a:lnTo>
                    <a:pt x="344857" y="72476"/>
                  </a:lnTo>
                  <a:lnTo>
                    <a:pt x="368011" y="108412"/>
                  </a:lnTo>
                  <a:lnTo>
                    <a:pt x="382790" y="149156"/>
                  </a:lnTo>
                  <a:lnTo>
                    <a:pt x="387985" y="193548"/>
                  </a:lnTo>
                  <a:lnTo>
                    <a:pt x="387985" y="30187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65408" y="3160648"/>
              <a:ext cx="141858" cy="2419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643890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5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90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90" y="0"/>
                  </a:lnTo>
                  <a:close/>
                </a:path>
              </a:pathLst>
            </a:custGeom>
            <a:solidFill>
              <a:srgbClr val="03005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165853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79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90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90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5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397502" y="2826256"/>
              <a:ext cx="518159" cy="546100"/>
            </a:xfrm>
            <a:custGeom>
              <a:avLst/>
              <a:gdLst/>
              <a:ahLst/>
              <a:cxnLst/>
              <a:rect l="l" t="t" r="r" b="b"/>
              <a:pathLst>
                <a:path w="518160" h="546100">
                  <a:moveTo>
                    <a:pt x="160020" y="192025"/>
                  </a:moveTo>
                  <a:lnTo>
                    <a:pt x="228601" y="192025"/>
                  </a:lnTo>
                  <a:lnTo>
                    <a:pt x="228601" y="123444"/>
                  </a:lnTo>
                  <a:lnTo>
                    <a:pt x="160020" y="123444"/>
                  </a:lnTo>
                  <a:lnTo>
                    <a:pt x="160020" y="192025"/>
                  </a:lnTo>
                  <a:close/>
                </a:path>
                <a:path w="518160" h="546100">
                  <a:moveTo>
                    <a:pt x="449580" y="155449"/>
                  </a:moveTo>
                  <a:lnTo>
                    <a:pt x="518161" y="155449"/>
                  </a:lnTo>
                  <a:lnTo>
                    <a:pt x="518161" y="88391"/>
                  </a:lnTo>
                  <a:lnTo>
                    <a:pt x="449580" y="88391"/>
                  </a:lnTo>
                  <a:lnTo>
                    <a:pt x="449580" y="155449"/>
                  </a:lnTo>
                  <a:close/>
                </a:path>
                <a:path w="518160" h="546100">
                  <a:moveTo>
                    <a:pt x="62484" y="324613"/>
                  </a:moveTo>
                  <a:lnTo>
                    <a:pt x="131065" y="324613"/>
                  </a:lnTo>
                  <a:lnTo>
                    <a:pt x="131065" y="257556"/>
                  </a:lnTo>
                  <a:lnTo>
                    <a:pt x="62484" y="257556"/>
                  </a:lnTo>
                  <a:lnTo>
                    <a:pt x="62484" y="324613"/>
                  </a:lnTo>
                  <a:close/>
                </a:path>
                <a:path w="518160" h="546100">
                  <a:moveTo>
                    <a:pt x="249936" y="326137"/>
                  </a:moveTo>
                  <a:lnTo>
                    <a:pt x="316993" y="326137"/>
                  </a:lnTo>
                  <a:lnTo>
                    <a:pt x="316993" y="257556"/>
                  </a:lnTo>
                  <a:lnTo>
                    <a:pt x="249936" y="257556"/>
                  </a:lnTo>
                  <a:lnTo>
                    <a:pt x="249936" y="326137"/>
                  </a:lnTo>
                  <a:close/>
                </a:path>
                <a:path w="518160" h="546100">
                  <a:moveTo>
                    <a:pt x="0" y="545593"/>
                  </a:moveTo>
                  <a:lnTo>
                    <a:pt x="67057" y="545593"/>
                  </a:lnTo>
                  <a:lnTo>
                    <a:pt x="67057" y="477012"/>
                  </a:lnTo>
                  <a:lnTo>
                    <a:pt x="0" y="477012"/>
                  </a:lnTo>
                  <a:lnTo>
                    <a:pt x="0" y="545593"/>
                  </a:lnTo>
                  <a:close/>
                </a:path>
                <a:path w="518160" h="546100">
                  <a:moveTo>
                    <a:pt x="175260" y="461773"/>
                  </a:moveTo>
                  <a:lnTo>
                    <a:pt x="243841" y="461773"/>
                  </a:lnTo>
                  <a:lnTo>
                    <a:pt x="243841" y="393191"/>
                  </a:lnTo>
                  <a:lnTo>
                    <a:pt x="175260" y="393191"/>
                  </a:lnTo>
                  <a:lnTo>
                    <a:pt x="175260" y="461773"/>
                  </a:lnTo>
                  <a:close/>
                </a:path>
                <a:path w="518160" h="546100">
                  <a:moveTo>
                    <a:pt x="300227" y="68581"/>
                  </a:moveTo>
                  <a:lnTo>
                    <a:pt x="368809" y="68581"/>
                  </a:lnTo>
                  <a:lnTo>
                    <a:pt x="368809" y="0"/>
                  </a:lnTo>
                  <a:lnTo>
                    <a:pt x="300227" y="0"/>
                  </a:lnTo>
                  <a:lnTo>
                    <a:pt x="300227" y="68581"/>
                  </a:lnTo>
                  <a:close/>
                </a:path>
                <a:path w="518160" h="546100">
                  <a:moveTo>
                    <a:pt x="0" y="76201"/>
                  </a:moveTo>
                  <a:lnTo>
                    <a:pt x="67057" y="76201"/>
                  </a:lnTo>
                  <a:lnTo>
                    <a:pt x="67057" y="7620"/>
                  </a:lnTo>
                  <a:lnTo>
                    <a:pt x="0" y="762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549147" y="3034285"/>
              <a:ext cx="468630" cy="477520"/>
            </a:xfrm>
            <a:custGeom>
              <a:avLst/>
              <a:gdLst/>
              <a:ahLst/>
              <a:cxnLst/>
              <a:rect l="l" t="t" r="r" b="b"/>
              <a:pathLst>
                <a:path w="468629" h="477520">
                  <a:moveTo>
                    <a:pt x="256941" y="0"/>
                  </a:moveTo>
                  <a:lnTo>
                    <a:pt x="209903" y="996"/>
                  </a:lnTo>
                  <a:lnTo>
                    <a:pt x="164742" y="10967"/>
                  </a:lnTo>
                  <a:lnTo>
                    <a:pt x="122643" y="29255"/>
                  </a:lnTo>
                  <a:lnTo>
                    <a:pt x="84794" y="55206"/>
                  </a:lnTo>
                  <a:lnTo>
                    <a:pt x="52384" y="88162"/>
                  </a:lnTo>
                  <a:lnTo>
                    <a:pt x="26599" y="127466"/>
                  </a:lnTo>
                  <a:lnTo>
                    <a:pt x="8628" y="172464"/>
                  </a:lnTo>
                  <a:lnTo>
                    <a:pt x="0" y="220147"/>
                  </a:lnTo>
                  <a:lnTo>
                    <a:pt x="1010" y="267152"/>
                  </a:lnTo>
                  <a:lnTo>
                    <a:pt x="11001" y="312292"/>
                  </a:lnTo>
                  <a:lnTo>
                    <a:pt x="29313" y="354375"/>
                  </a:lnTo>
                  <a:lnTo>
                    <a:pt x="55287" y="392215"/>
                  </a:lnTo>
                  <a:lnTo>
                    <a:pt x="88263" y="424620"/>
                  </a:lnTo>
                  <a:lnTo>
                    <a:pt x="127582" y="450403"/>
                  </a:lnTo>
                  <a:lnTo>
                    <a:pt x="172585" y="468374"/>
                  </a:lnTo>
                  <a:lnTo>
                    <a:pt x="220274" y="477008"/>
                  </a:lnTo>
                  <a:lnTo>
                    <a:pt x="267294" y="476012"/>
                  </a:lnTo>
                  <a:lnTo>
                    <a:pt x="312453" y="466041"/>
                  </a:lnTo>
                  <a:lnTo>
                    <a:pt x="354560" y="447752"/>
                  </a:lnTo>
                  <a:lnTo>
                    <a:pt x="392423" y="421802"/>
                  </a:lnTo>
                  <a:lnTo>
                    <a:pt x="424849" y="388846"/>
                  </a:lnTo>
                  <a:lnTo>
                    <a:pt x="450646" y="349541"/>
                  </a:lnTo>
                  <a:lnTo>
                    <a:pt x="468622" y="304544"/>
                  </a:lnTo>
                  <a:lnTo>
                    <a:pt x="401058" y="62863"/>
                  </a:lnTo>
                  <a:lnTo>
                    <a:pt x="356053" y="30081"/>
                  </a:lnTo>
                  <a:lnTo>
                    <a:pt x="304665" y="8634"/>
                  </a:lnTo>
                  <a:lnTo>
                    <a:pt x="25694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549147" y="3033522"/>
              <a:ext cx="468630" cy="478790"/>
            </a:xfrm>
            <a:custGeom>
              <a:avLst/>
              <a:gdLst/>
              <a:ahLst/>
              <a:cxnLst/>
              <a:rect l="l" t="t" r="r" b="b"/>
              <a:pathLst>
                <a:path w="468629" h="478789">
                  <a:moveTo>
                    <a:pt x="468622" y="305307"/>
                  </a:moveTo>
                  <a:lnTo>
                    <a:pt x="450646" y="350305"/>
                  </a:lnTo>
                  <a:lnTo>
                    <a:pt x="424849" y="389610"/>
                  </a:lnTo>
                  <a:lnTo>
                    <a:pt x="392423" y="422565"/>
                  </a:lnTo>
                  <a:lnTo>
                    <a:pt x="354560" y="448516"/>
                  </a:lnTo>
                  <a:lnTo>
                    <a:pt x="312453" y="466805"/>
                  </a:lnTo>
                  <a:lnTo>
                    <a:pt x="267294" y="476775"/>
                  </a:lnTo>
                  <a:lnTo>
                    <a:pt x="220274" y="477772"/>
                  </a:lnTo>
                  <a:lnTo>
                    <a:pt x="172585" y="469138"/>
                  </a:lnTo>
                  <a:lnTo>
                    <a:pt x="127582" y="451167"/>
                  </a:lnTo>
                  <a:lnTo>
                    <a:pt x="88263" y="425384"/>
                  </a:lnTo>
                  <a:lnTo>
                    <a:pt x="55287" y="392978"/>
                  </a:lnTo>
                  <a:lnTo>
                    <a:pt x="29313" y="355139"/>
                  </a:lnTo>
                  <a:lnTo>
                    <a:pt x="11001" y="313055"/>
                  </a:lnTo>
                  <a:lnTo>
                    <a:pt x="1010" y="267916"/>
                  </a:lnTo>
                  <a:lnTo>
                    <a:pt x="0" y="220910"/>
                  </a:lnTo>
                  <a:lnTo>
                    <a:pt x="8628" y="173227"/>
                  </a:lnTo>
                  <a:lnTo>
                    <a:pt x="26599" y="128230"/>
                  </a:lnTo>
                  <a:lnTo>
                    <a:pt x="52384" y="88925"/>
                  </a:lnTo>
                  <a:lnTo>
                    <a:pt x="84794" y="55970"/>
                  </a:lnTo>
                  <a:lnTo>
                    <a:pt x="122643" y="30019"/>
                  </a:lnTo>
                  <a:lnTo>
                    <a:pt x="164742" y="11730"/>
                  </a:lnTo>
                  <a:lnTo>
                    <a:pt x="209903" y="1760"/>
                  </a:lnTo>
                  <a:lnTo>
                    <a:pt x="256941" y="763"/>
                  </a:lnTo>
                  <a:lnTo>
                    <a:pt x="304665" y="9398"/>
                  </a:lnTo>
                  <a:lnTo>
                    <a:pt x="331032" y="18639"/>
                  </a:lnTo>
                  <a:lnTo>
                    <a:pt x="356053" y="30845"/>
                  </a:lnTo>
                  <a:lnTo>
                    <a:pt x="379478" y="45884"/>
                  </a:lnTo>
                  <a:lnTo>
                    <a:pt x="401058" y="63626"/>
                  </a:lnTo>
                </a:path>
                <a:path w="468629" h="478789">
                  <a:moveTo>
                    <a:pt x="366514" y="315467"/>
                  </a:moveTo>
                  <a:lnTo>
                    <a:pt x="360353" y="353115"/>
                  </a:lnTo>
                  <a:lnTo>
                    <a:pt x="351417" y="390144"/>
                  </a:lnTo>
                  <a:lnTo>
                    <a:pt x="339743" y="426410"/>
                  </a:lnTo>
                  <a:lnTo>
                    <a:pt x="325366" y="461772"/>
                  </a:lnTo>
                </a:path>
                <a:path w="468629" h="478789">
                  <a:moveTo>
                    <a:pt x="325366" y="16763"/>
                  </a:moveTo>
                  <a:lnTo>
                    <a:pt x="330587" y="28973"/>
                  </a:lnTo>
                  <a:lnTo>
                    <a:pt x="342845" y="63293"/>
                  </a:lnTo>
                  <a:lnTo>
                    <a:pt x="357031" y="116258"/>
                  </a:lnTo>
                  <a:lnTo>
                    <a:pt x="368038" y="184403"/>
                  </a:lnTo>
                </a:path>
                <a:path w="468629" h="478789">
                  <a:moveTo>
                    <a:pt x="153154" y="461772"/>
                  </a:moveTo>
                  <a:lnTo>
                    <a:pt x="138688" y="424207"/>
                  </a:lnTo>
                  <a:lnTo>
                    <a:pt x="114578" y="324516"/>
                  </a:lnTo>
                  <a:lnTo>
                    <a:pt x="109756" y="182201"/>
                  </a:lnTo>
                  <a:lnTo>
                    <a:pt x="153154" y="16763"/>
                  </a:lnTo>
                </a:path>
                <a:path w="468629" h="478789">
                  <a:moveTo>
                    <a:pt x="754" y="248412"/>
                  </a:moveTo>
                  <a:lnTo>
                    <a:pt x="302506" y="248412"/>
                  </a:lnTo>
                </a:path>
                <a:path w="468629" h="478789">
                  <a:moveTo>
                    <a:pt x="238498" y="478536"/>
                  </a:moveTo>
                  <a:lnTo>
                    <a:pt x="238498" y="0"/>
                  </a:lnTo>
                </a:path>
                <a:path w="468629" h="478789">
                  <a:moveTo>
                    <a:pt x="20566" y="149351"/>
                  </a:moveTo>
                  <a:lnTo>
                    <a:pt x="54702" y="134193"/>
                  </a:lnTo>
                  <a:lnTo>
                    <a:pt x="145630" y="107711"/>
                  </a:lnTo>
                  <a:lnTo>
                    <a:pt x="276134" y="98399"/>
                  </a:lnTo>
                  <a:lnTo>
                    <a:pt x="428998" y="134747"/>
                  </a:lnTo>
                </a:path>
                <a:path w="468629" h="478789">
                  <a:moveTo>
                    <a:pt x="22090" y="339851"/>
                  </a:moveTo>
                  <a:lnTo>
                    <a:pt x="58446" y="356246"/>
                  </a:lnTo>
                  <a:lnTo>
                    <a:pt x="155107" y="383571"/>
                  </a:lnTo>
                  <a:lnTo>
                    <a:pt x="293464" y="389036"/>
                  </a:lnTo>
                  <a:lnTo>
                    <a:pt x="454906" y="339851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2896" y="3057144"/>
              <a:ext cx="419099" cy="40843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643889" y="0"/>
                  </a:moveTo>
                  <a:lnTo>
                    <a:pt x="595837" y="1766"/>
                  </a:lnTo>
                  <a:lnTo>
                    <a:pt x="548743" y="6981"/>
                  </a:lnTo>
                  <a:lnTo>
                    <a:pt x="502732" y="15521"/>
                  </a:lnTo>
                  <a:lnTo>
                    <a:pt x="457929" y="27262"/>
                  </a:lnTo>
                  <a:lnTo>
                    <a:pt x="414459" y="42078"/>
                  </a:lnTo>
                  <a:lnTo>
                    <a:pt x="372446" y="59846"/>
                  </a:lnTo>
                  <a:lnTo>
                    <a:pt x="332015" y="80440"/>
                  </a:lnTo>
                  <a:lnTo>
                    <a:pt x="293289" y="103737"/>
                  </a:lnTo>
                  <a:lnTo>
                    <a:pt x="256394" y="129611"/>
                  </a:lnTo>
                  <a:lnTo>
                    <a:pt x="221455" y="157938"/>
                  </a:lnTo>
                  <a:lnTo>
                    <a:pt x="188595" y="188595"/>
                  </a:lnTo>
                  <a:lnTo>
                    <a:pt x="157938" y="221455"/>
                  </a:lnTo>
                  <a:lnTo>
                    <a:pt x="129611" y="256394"/>
                  </a:lnTo>
                  <a:lnTo>
                    <a:pt x="103737" y="293289"/>
                  </a:lnTo>
                  <a:lnTo>
                    <a:pt x="80440" y="332015"/>
                  </a:lnTo>
                  <a:lnTo>
                    <a:pt x="59846" y="372446"/>
                  </a:lnTo>
                  <a:lnTo>
                    <a:pt x="42078" y="414459"/>
                  </a:lnTo>
                  <a:lnTo>
                    <a:pt x="27262" y="457929"/>
                  </a:lnTo>
                  <a:lnTo>
                    <a:pt x="15521" y="502732"/>
                  </a:lnTo>
                  <a:lnTo>
                    <a:pt x="6981" y="548743"/>
                  </a:lnTo>
                  <a:lnTo>
                    <a:pt x="1766" y="595837"/>
                  </a:lnTo>
                  <a:lnTo>
                    <a:pt x="0" y="643890"/>
                  </a:lnTo>
                  <a:lnTo>
                    <a:pt x="1766" y="691942"/>
                  </a:lnTo>
                  <a:lnTo>
                    <a:pt x="6981" y="739036"/>
                  </a:lnTo>
                  <a:lnTo>
                    <a:pt x="15521" y="785047"/>
                  </a:lnTo>
                  <a:lnTo>
                    <a:pt x="27262" y="829850"/>
                  </a:lnTo>
                  <a:lnTo>
                    <a:pt x="42078" y="873320"/>
                  </a:lnTo>
                  <a:lnTo>
                    <a:pt x="59846" y="915333"/>
                  </a:lnTo>
                  <a:lnTo>
                    <a:pt x="80440" y="955764"/>
                  </a:lnTo>
                  <a:lnTo>
                    <a:pt x="103737" y="994490"/>
                  </a:lnTo>
                  <a:lnTo>
                    <a:pt x="129611" y="1031385"/>
                  </a:lnTo>
                  <a:lnTo>
                    <a:pt x="157938" y="1066324"/>
                  </a:lnTo>
                  <a:lnTo>
                    <a:pt x="188594" y="1099185"/>
                  </a:lnTo>
                  <a:lnTo>
                    <a:pt x="221455" y="1129841"/>
                  </a:lnTo>
                  <a:lnTo>
                    <a:pt x="256394" y="1158168"/>
                  </a:lnTo>
                  <a:lnTo>
                    <a:pt x="293289" y="1184042"/>
                  </a:lnTo>
                  <a:lnTo>
                    <a:pt x="332015" y="1207339"/>
                  </a:lnTo>
                  <a:lnTo>
                    <a:pt x="372446" y="1227933"/>
                  </a:lnTo>
                  <a:lnTo>
                    <a:pt x="414459" y="1245701"/>
                  </a:lnTo>
                  <a:lnTo>
                    <a:pt x="457929" y="1260517"/>
                  </a:lnTo>
                  <a:lnTo>
                    <a:pt x="502732" y="1272258"/>
                  </a:lnTo>
                  <a:lnTo>
                    <a:pt x="548743" y="1280798"/>
                  </a:lnTo>
                  <a:lnTo>
                    <a:pt x="595837" y="1286013"/>
                  </a:lnTo>
                  <a:lnTo>
                    <a:pt x="643889" y="1287780"/>
                  </a:lnTo>
                  <a:lnTo>
                    <a:pt x="691942" y="1286013"/>
                  </a:lnTo>
                  <a:lnTo>
                    <a:pt x="739036" y="1280798"/>
                  </a:lnTo>
                  <a:lnTo>
                    <a:pt x="785047" y="1272258"/>
                  </a:lnTo>
                  <a:lnTo>
                    <a:pt x="829850" y="1260517"/>
                  </a:lnTo>
                  <a:lnTo>
                    <a:pt x="873320" y="1245701"/>
                  </a:lnTo>
                  <a:lnTo>
                    <a:pt x="915333" y="1227933"/>
                  </a:lnTo>
                  <a:lnTo>
                    <a:pt x="955764" y="1207339"/>
                  </a:lnTo>
                  <a:lnTo>
                    <a:pt x="994490" y="1184042"/>
                  </a:lnTo>
                  <a:lnTo>
                    <a:pt x="1031385" y="1158168"/>
                  </a:lnTo>
                  <a:lnTo>
                    <a:pt x="1066324" y="1129841"/>
                  </a:lnTo>
                  <a:lnTo>
                    <a:pt x="1099185" y="1099185"/>
                  </a:lnTo>
                  <a:lnTo>
                    <a:pt x="1129841" y="1066324"/>
                  </a:lnTo>
                  <a:lnTo>
                    <a:pt x="1158168" y="1031385"/>
                  </a:lnTo>
                  <a:lnTo>
                    <a:pt x="1184042" y="994490"/>
                  </a:lnTo>
                  <a:lnTo>
                    <a:pt x="1207339" y="955764"/>
                  </a:lnTo>
                  <a:lnTo>
                    <a:pt x="1227933" y="915333"/>
                  </a:lnTo>
                  <a:lnTo>
                    <a:pt x="1245701" y="873320"/>
                  </a:lnTo>
                  <a:lnTo>
                    <a:pt x="1260517" y="829850"/>
                  </a:lnTo>
                  <a:lnTo>
                    <a:pt x="1272258" y="785047"/>
                  </a:lnTo>
                  <a:lnTo>
                    <a:pt x="1280798" y="739036"/>
                  </a:lnTo>
                  <a:lnTo>
                    <a:pt x="1286013" y="691942"/>
                  </a:lnTo>
                  <a:lnTo>
                    <a:pt x="1287780" y="643890"/>
                  </a:lnTo>
                  <a:lnTo>
                    <a:pt x="1286013" y="595837"/>
                  </a:lnTo>
                  <a:lnTo>
                    <a:pt x="1280798" y="548743"/>
                  </a:lnTo>
                  <a:lnTo>
                    <a:pt x="1272258" y="502732"/>
                  </a:lnTo>
                  <a:lnTo>
                    <a:pt x="1260517" y="457929"/>
                  </a:lnTo>
                  <a:lnTo>
                    <a:pt x="1245701" y="414459"/>
                  </a:lnTo>
                  <a:lnTo>
                    <a:pt x="1227933" y="372446"/>
                  </a:lnTo>
                  <a:lnTo>
                    <a:pt x="1207339" y="332015"/>
                  </a:lnTo>
                  <a:lnTo>
                    <a:pt x="1184042" y="293289"/>
                  </a:lnTo>
                  <a:lnTo>
                    <a:pt x="1158168" y="256394"/>
                  </a:lnTo>
                  <a:lnTo>
                    <a:pt x="1129841" y="221455"/>
                  </a:lnTo>
                  <a:lnTo>
                    <a:pt x="1099185" y="188595"/>
                  </a:lnTo>
                  <a:lnTo>
                    <a:pt x="1066324" y="157938"/>
                  </a:lnTo>
                  <a:lnTo>
                    <a:pt x="1031385" y="129611"/>
                  </a:lnTo>
                  <a:lnTo>
                    <a:pt x="994490" y="103737"/>
                  </a:lnTo>
                  <a:lnTo>
                    <a:pt x="955764" y="80440"/>
                  </a:lnTo>
                  <a:lnTo>
                    <a:pt x="915333" y="59846"/>
                  </a:lnTo>
                  <a:lnTo>
                    <a:pt x="873320" y="42078"/>
                  </a:lnTo>
                  <a:lnTo>
                    <a:pt x="829850" y="27262"/>
                  </a:lnTo>
                  <a:lnTo>
                    <a:pt x="785047" y="15521"/>
                  </a:lnTo>
                  <a:lnTo>
                    <a:pt x="739036" y="6981"/>
                  </a:lnTo>
                  <a:lnTo>
                    <a:pt x="691942" y="1766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52905" y="2527554"/>
              <a:ext cx="1287780" cy="1287780"/>
            </a:xfrm>
            <a:custGeom>
              <a:avLst/>
              <a:gdLst/>
              <a:ahLst/>
              <a:cxnLst/>
              <a:rect l="l" t="t" r="r" b="b"/>
              <a:pathLst>
                <a:path w="1287780" h="1287779">
                  <a:moveTo>
                    <a:pt x="0" y="643890"/>
                  </a:moveTo>
                  <a:lnTo>
                    <a:pt x="1766" y="595837"/>
                  </a:lnTo>
                  <a:lnTo>
                    <a:pt x="6981" y="548743"/>
                  </a:lnTo>
                  <a:lnTo>
                    <a:pt x="15521" y="502732"/>
                  </a:lnTo>
                  <a:lnTo>
                    <a:pt x="27262" y="457929"/>
                  </a:lnTo>
                  <a:lnTo>
                    <a:pt x="42078" y="414459"/>
                  </a:lnTo>
                  <a:lnTo>
                    <a:pt x="59846" y="372446"/>
                  </a:lnTo>
                  <a:lnTo>
                    <a:pt x="80440" y="332015"/>
                  </a:lnTo>
                  <a:lnTo>
                    <a:pt x="103737" y="293289"/>
                  </a:lnTo>
                  <a:lnTo>
                    <a:pt x="129611" y="256394"/>
                  </a:lnTo>
                  <a:lnTo>
                    <a:pt x="157938" y="221455"/>
                  </a:lnTo>
                  <a:lnTo>
                    <a:pt x="188595" y="188595"/>
                  </a:lnTo>
                  <a:lnTo>
                    <a:pt x="221455" y="157938"/>
                  </a:lnTo>
                  <a:lnTo>
                    <a:pt x="256394" y="129611"/>
                  </a:lnTo>
                  <a:lnTo>
                    <a:pt x="293289" y="103737"/>
                  </a:lnTo>
                  <a:lnTo>
                    <a:pt x="332015" y="80440"/>
                  </a:lnTo>
                  <a:lnTo>
                    <a:pt x="372446" y="59846"/>
                  </a:lnTo>
                  <a:lnTo>
                    <a:pt x="414459" y="42078"/>
                  </a:lnTo>
                  <a:lnTo>
                    <a:pt x="457929" y="27262"/>
                  </a:lnTo>
                  <a:lnTo>
                    <a:pt x="502732" y="15521"/>
                  </a:lnTo>
                  <a:lnTo>
                    <a:pt x="548743" y="6981"/>
                  </a:lnTo>
                  <a:lnTo>
                    <a:pt x="595837" y="1766"/>
                  </a:lnTo>
                  <a:lnTo>
                    <a:pt x="643889" y="0"/>
                  </a:lnTo>
                  <a:lnTo>
                    <a:pt x="691942" y="1766"/>
                  </a:lnTo>
                  <a:lnTo>
                    <a:pt x="739036" y="6981"/>
                  </a:lnTo>
                  <a:lnTo>
                    <a:pt x="785047" y="15521"/>
                  </a:lnTo>
                  <a:lnTo>
                    <a:pt x="829850" y="27262"/>
                  </a:lnTo>
                  <a:lnTo>
                    <a:pt x="873320" y="42078"/>
                  </a:lnTo>
                  <a:lnTo>
                    <a:pt x="915333" y="59846"/>
                  </a:lnTo>
                  <a:lnTo>
                    <a:pt x="955764" y="80440"/>
                  </a:lnTo>
                  <a:lnTo>
                    <a:pt x="994490" y="103737"/>
                  </a:lnTo>
                  <a:lnTo>
                    <a:pt x="1031385" y="129611"/>
                  </a:lnTo>
                  <a:lnTo>
                    <a:pt x="1066324" y="157938"/>
                  </a:lnTo>
                  <a:lnTo>
                    <a:pt x="1099185" y="188595"/>
                  </a:lnTo>
                  <a:lnTo>
                    <a:pt x="1129841" y="221455"/>
                  </a:lnTo>
                  <a:lnTo>
                    <a:pt x="1158168" y="256394"/>
                  </a:lnTo>
                  <a:lnTo>
                    <a:pt x="1184042" y="293289"/>
                  </a:lnTo>
                  <a:lnTo>
                    <a:pt x="1207339" y="332015"/>
                  </a:lnTo>
                  <a:lnTo>
                    <a:pt x="1227933" y="372446"/>
                  </a:lnTo>
                  <a:lnTo>
                    <a:pt x="1245701" y="414459"/>
                  </a:lnTo>
                  <a:lnTo>
                    <a:pt x="1260517" y="457929"/>
                  </a:lnTo>
                  <a:lnTo>
                    <a:pt x="1272258" y="502732"/>
                  </a:lnTo>
                  <a:lnTo>
                    <a:pt x="1280798" y="548743"/>
                  </a:lnTo>
                  <a:lnTo>
                    <a:pt x="1286013" y="595837"/>
                  </a:lnTo>
                  <a:lnTo>
                    <a:pt x="1287780" y="643890"/>
                  </a:lnTo>
                  <a:lnTo>
                    <a:pt x="1286013" y="691942"/>
                  </a:lnTo>
                  <a:lnTo>
                    <a:pt x="1280798" y="739036"/>
                  </a:lnTo>
                  <a:lnTo>
                    <a:pt x="1272258" y="785047"/>
                  </a:lnTo>
                  <a:lnTo>
                    <a:pt x="1260517" y="829850"/>
                  </a:lnTo>
                  <a:lnTo>
                    <a:pt x="1245701" y="873320"/>
                  </a:lnTo>
                  <a:lnTo>
                    <a:pt x="1227933" y="915333"/>
                  </a:lnTo>
                  <a:lnTo>
                    <a:pt x="1207339" y="955764"/>
                  </a:lnTo>
                  <a:lnTo>
                    <a:pt x="1184042" y="994490"/>
                  </a:lnTo>
                  <a:lnTo>
                    <a:pt x="1158168" y="1031385"/>
                  </a:lnTo>
                  <a:lnTo>
                    <a:pt x="1129841" y="1066324"/>
                  </a:lnTo>
                  <a:lnTo>
                    <a:pt x="1099185" y="1099185"/>
                  </a:lnTo>
                  <a:lnTo>
                    <a:pt x="1066324" y="1129841"/>
                  </a:lnTo>
                  <a:lnTo>
                    <a:pt x="1031385" y="1158168"/>
                  </a:lnTo>
                  <a:lnTo>
                    <a:pt x="994490" y="1184042"/>
                  </a:lnTo>
                  <a:lnTo>
                    <a:pt x="955764" y="1207339"/>
                  </a:lnTo>
                  <a:lnTo>
                    <a:pt x="915333" y="1227933"/>
                  </a:lnTo>
                  <a:lnTo>
                    <a:pt x="873320" y="1245701"/>
                  </a:lnTo>
                  <a:lnTo>
                    <a:pt x="829850" y="1260517"/>
                  </a:lnTo>
                  <a:lnTo>
                    <a:pt x="785047" y="1272258"/>
                  </a:lnTo>
                  <a:lnTo>
                    <a:pt x="739036" y="1280798"/>
                  </a:lnTo>
                  <a:lnTo>
                    <a:pt x="691942" y="1286013"/>
                  </a:lnTo>
                  <a:lnTo>
                    <a:pt x="643889" y="1287780"/>
                  </a:lnTo>
                  <a:lnTo>
                    <a:pt x="595837" y="1286013"/>
                  </a:lnTo>
                  <a:lnTo>
                    <a:pt x="548743" y="1280798"/>
                  </a:lnTo>
                  <a:lnTo>
                    <a:pt x="502732" y="1272258"/>
                  </a:lnTo>
                  <a:lnTo>
                    <a:pt x="457929" y="1260517"/>
                  </a:lnTo>
                  <a:lnTo>
                    <a:pt x="414459" y="1245701"/>
                  </a:lnTo>
                  <a:lnTo>
                    <a:pt x="372446" y="1227933"/>
                  </a:lnTo>
                  <a:lnTo>
                    <a:pt x="332015" y="1207339"/>
                  </a:lnTo>
                  <a:lnTo>
                    <a:pt x="293289" y="1184042"/>
                  </a:lnTo>
                  <a:lnTo>
                    <a:pt x="256394" y="1158168"/>
                  </a:lnTo>
                  <a:lnTo>
                    <a:pt x="221455" y="1129841"/>
                  </a:lnTo>
                  <a:lnTo>
                    <a:pt x="188594" y="1099185"/>
                  </a:lnTo>
                  <a:lnTo>
                    <a:pt x="157938" y="1066324"/>
                  </a:lnTo>
                  <a:lnTo>
                    <a:pt x="129611" y="1031385"/>
                  </a:lnTo>
                  <a:lnTo>
                    <a:pt x="103737" y="994490"/>
                  </a:lnTo>
                  <a:lnTo>
                    <a:pt x="80440" y="955764"/>
                  </a:lnTo>
                  <a:lnTo>
                    <a:pt x="59846" y="915333"/>
                  </a:lnTo>
                  <a:lnTo>
                    <a:pt x="42078" y="873320"/>
                  </a:lnTo>
                  <a:lnTo>
                    <a:pt x="27262" y="829850"/>
                  </a:lnTo>
                  <a:lnTo>
                    <a:pt x="15521" y="785047"/>
                  </a:lnTo>
                  <a:lnTo>
                    <a:pt x="6981" y="739036"/>
                  </a:lnTo>
                  <a:lnTo>
                    <a:pt x="1766" y="691942"/>
                  </a:lnTo>
                  <a:lnTo>
                    <a:pt x="0" y="643890"/>
                  </a:lnTo>
                  <a:close/>
                </a:path>
              </a:pathLst>
            </a:custGeom>
            <a:ln w="25908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74850" y="2864739"/>
              <a:ext cx="539115" cy="531495"/>
            </a:xfrm>
            <a:custGeom>
              <a:avLst/>
              <a:gdLst/>
              <a:ahLst/>
              <a:cxnLst/>
              <a:rect l="l" t="t" r="r" b="b"/>
              <a:pathLst>
                <a:path w="539114" h="531495">
                  <a:moveTo>
                    <a:pt x="525399" y="142621"/>
                  </a:moveTo>
                  <a:lnTo>
                    <a:pt x="12827" y="142621"/>
                  </a:lnTo>
                  <a:lnTo>
                    <a:pt x="5715" y="142621"/>
                  </a:lnTo>
                  <a:lnTo>
                    <a:pt x="0" y="136906"/>
                  </a:lnTo>
                  <a:lnTo>
                    <a:pt x="0" y="129921"/>
                  </a:lnTo>
                  <a:lnTo>
                    <a:pt x="0" y="12700"/>
                  </a:lnTo>
                  <a:lnTo>
                    <a:pt x="0" y="5714"/>
                  </a:lnTo>
                  <a:lnTo>
                    <a:pt x="5715" y="0"/>
                  </a:lnTo>
                  <a:lnTo>
                    <a:pt x="12827" y="0"/>
                  </a:lnTo>
                  <a:lnTo>
                    <a:pt x="526034" y="0"/>
                  </a:lnTo>
                  <a:lnTo>
                    <a:pt x="533146" y="0"/>
                  </a:lnTo>
                  <a:lnTo>
                    <a:pt x="538861" y="5714"/>
                  </a:lnTo>
                  <a:lnTo>
                    <a:pt x="538861" y="12700"/>
                  </a:lnTo>
                  <a:lnTo>
                    <a:pt x="538861" y="129921"/>
                  </a:lnTo>
                  <a:lnTo>
                    <a:pt x="538226" y="136906"/>
                  </a:lnTo>
                  <a:lnTo>
                    <a:pt x="532511" y="142621"/>
                  </a:lnTo>
                  <a:lnTo>
                    <a:pt x="525399" y="142621"/>
                  </a:lnTo>
                  <a:close/>
                </a:path>
                <a:path w="539114" h="531495">
                  <a:moveTo>
                    <a:pt x="526034" y="337058"/>
                  </a:moveTo>
                  <a:lnTo>
                    <a:pt x="12192" y="337058"/>
                  </a:lnTo>
                  <a:lnTo>
                    <a:pt x="5080" y="337058"/>
                  </a:lnTo>
                  <a:lnTo>
                    <a:pt x="0" y="331343"/>
                  </a:lnTo>
                  <a:lnTo>
                    <a:pt x="0" y="324993"/>
                  </a:lnTo>
                  <a:lnTo>
                    <a:pt x="0" y="207137"/>
                  </a:lnTo>
                  <a:lnTo>
                    <a:pt x="0" y="200151"/>
                  </a:lnTo>
                  <a:lnTo>
                    <a:pt x="5715" y="195072"/>
                  </a:lnTo>
                  <a:lnTo>
                    <a:pt x="12192" y="195072"/>
                  </a:lnTo>
                  <a:lnTo>
                    <a:pt x="526034" y="195072"/>
                  </a:lnTo>
                  <a:lnTo>
                    <a:pt x="533146" y="195072"/>
                  </a:lnTo>
                  <a:lnTo>
                    <a:pt x="538226" y="200787"/>
                  </a:lnTo>
                  <a:lnTo>
                    <a:pt x="538226" y="207137"/>
                  </a:lnTo>
                  <a:lnTo>
                    <a:pt x="538226" y="324993"/>
                  </a:lnTo>
                  <a:lnTo>
                    <a:pt x="538226" y="331977"/>
                  </a:lnTo>
                  <a:lnTo>
                    <a:pt x="533146" y="337058"/>
                  </a:lnTo>
                  <a:lnTo>
                    <a:pt x="526034" y="337058"/>
                  </a:lnTo>
                  <a:close/>
                </a:path>
                <a:path w="539114" h="531495">
                  <a:moveTo>
                    <a:pt x="71628" y="192024"/>
                  </a:moveTo>
                  <a:lnTo>
                    <a:pt x="467029" y="192024"/>
                  </a:lnTo>
                  <a:lnTo>
                    <a:pt x="467029" y="143377"/>
                  </a:lnTo>
                  <a:lnTo>
                    <a:pt x="71628" y="143377"/>
                  </a:lnTo>
                  <a:lnTo>
                    <a:pt x="71628" y="192024"/>
                  </a:lnTo>
                  <a:close/>
                </a:path>
                <a:path w="539114" h="531495">
                  <a:moveTo>
                    <a:pt x="525399" y="531240"/>
                  </a:moveTo>
                  <a:lnTo>
                    <a:pt x="12827" y="531240"/>
                  </a:lnTo>
                  <a:lnTo>
                    <a:pt x="5715" y="531240"/>
                  </a:lnTo>
                  <a:lnTo>
                    <a:pt x="0" y="525526"/>
                  </a:lnTo>
                  <a:lnTo>
                    <a:pt x="0" y="518540"/>
                  </a:lnTo>
                  <a:lnTo>
                    <a:pt x="0" y="401320"/>
                  </a:lnTo>
                  <a:lnTo>
                    <a:pt x="0" y="394335"/>
                  </a:lnTo>
                  <a:lnTo>
                    <a:pt x="5715" y="388620"/>
                  </a:lnTo>
                  <a:lnTo>
                    <a:pt x="12827" y="388620"/>
                  </a:lnTo>
                  <a:lnTo>
                    <a:pt x="526034" y="388620"/>
                  </a:lnTo>
                  <a:lnTo>
                    <a:pt x="533146" y="388620"/>
                  </a:lnTo>
                  <a:lnTo>
                    <a:pt x="538861" y="394335"/>
                  </a:lnTo>
                  <a:lnTo>
                    <a:pt x="538861" y="401320"/>
                  </a:lnTo>
                  <a:lnTo>
                    <a:pt x="538861" y="518540"/>
                  </a:lnTo>
                  <a:lnTo>
                    <a:pt x="538226" y="525526"/>
                  </a:lnTo>
                  <a:lnTo>
                    <a:pt x="532511" y="531240"/>
                  </a:lnTo>
                  <a:lnTo>
                    <a:pt x="525399" y="53124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57274" y="2910565"/>
              <a:ext cx="169545" cy="50800"/>
            </a:xfrm>
            <a:custGeom>
              <a:avLst/>
              <a:gdLst/>
              <a:ahLst/>
              <a:cxnLst/>
              <a:rect l="l" t="t" r="r" b="b"/>
              <a:pathLst>
                <a:path w="169544" h="50800">
                  <a:moveTo>
                    <a:pt x="0" y="50566"/>
                  </a:moveTo>
                  <a:lnTo>
                    <a:pt x="50565" y="50566"/>
                  </a:lnTo>
                  <a:lnTo>
                    <a:pt x="50565" y="0"/>
                  </a:lnTo>
                  <a:lnTo>
                    <a:pt x="0" y="0"/>
                  </a:lnTo>
                  <a:lnTo>
                    <a:pt x="0" y="50566"/>
                  </a:lnTo>
                  <a:close/>
                </a:path>
                <a:path w="169544" h="50800">
                  <a:moveTo>
                    <a:pt x="118871" y="50566"/>
                  </a:moveTo>
                  <a:lnTo>
                    <a:pt x="169438" y="50566"/>
                  </a:lnTo>
                  <a:lnTo>
                    <a:pt x="169438" y="0"/>
                  </a:lnTo>
                  <a:lnTo>
                    <a:pt x="118871" y="0"/>
                  </a:lnTo>
                  <a:lnTo>
                    <a:pt x="118871" y="50566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46479" y="3204712"/>
              <a:ext cx="395605" cy="48895"/>
            </a:xfrm>
            <a:custGeom>
              <a:avLst/>
              <a:gdLst/>
              <a:ahLst/>
              <a:cxnLst/>
              <a:rect l="l" t="t" r="r" b="b"/>
              <a:pathLst>
                <a:path w="395605" h="48895">
                  <a:moveTo>
                    <a:pt x="0" y="48646"/>
                  </a:moveTo>
                  <a:lnTo>
                    <a:pt x="395401" y="48646"/>
                  </a:lnTo>
                  <a:lnTo>
                    <a:pt x="395401" y="0"/>
                  </a:lnTo>
                  <a:lnTo>
                    <a:pt x="0" y="0"/>
                  </a:lnTo>
                  <a:lnTo>
                    <a:pt x="0" y="4864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57274" y="3105318"/>
              <a:ext cx="392430" cy="244475"/>
            </a:xfrm>
            <a:custGeom>
              <a:avLst/>
              <a:gdLst/>
              <a:ahLst/>
              <a:cxnLst/>
              <a:rect l="l" t="t" r="r" b="b"/>
              <a:pathLst>
                <a:path w="392430" h="244475">
                  <a:moveTo>
                    <a:pt x="220980" y="49361"/>
                  </a:moveTo>
                  <a:lnTo>
                    <a:pt x="271546" y="49361"/>
                  </a:lnTo>
                  <a:lnTo>
                    <a:pt x="271546" y="0"/>
                  </a:lnTo>
                  <a:lnTo>
                    <a:pt x="220980" y="0"/>
                  </a:lnTo>
                  <a:lnTo>
                    <a:pt x="220980" y="49361"/>
                  </a:lnTo>
                  <a:close/>
                </a:path>
                <a:path w="392430" h="244475">
                  <a:moveTo>
                    <a:pt x="341375" y="49361"/>
                  </a:moveTo>
                  <a:lnTo>
                    <a:pt x="391942" y="49361"/>
                  </a:lnTo>
                  <a:lnTo>
                    <a:pt x="391942" y="0"/>
                  </a:lnTo>
                  <a:lnTo>
                    <a:pt x="341375" y="0"/>
                  </a:lnTo>
                  <a:lnTo>
                    <a:pt x="341375" y="49361"/>
                  </a:lnTo>
                  <a:close/>
                </a:path>
                <a:path w="392430" h="244475">
                  <a:moveTo>
                    <a:pt x="0" y="244433"/>
                  </a:moveTo>
                  <a:lnTo>
                    <a:pt x="50565" y="244433"/>
                  </a:lnTo>
                  <a:lnTo>
                    <a:pt x="50565" y="193868"/>
                  </a:lnTo>
                  <a:lnTo>
                    <a:pt x="0" y="193868"/>
                  </a:lnTo>
                  <a:lnTo>
                    <a:pt x="0" y="244433"/>
                  </a:lnTo>
                  <a:close/>
                </a:path>
                <a:path w="392430" h="244475">
                  <a:moveTo>
                    <a:pt x="118871" y="244433"/>
                  </a:moveTo>
                  <a:lnTo>
                    <a:pt x="169438" y="244433"/>
                  </a:lnTo>
                  <a:lnTo>
                    <a:pt x="169438" y="193868"/>
                  </a:lnTo>
                  <a:lnTo>
                    <a:pt x="118871" y="193868"/>
                  </a:lnTo>
                  <a:lnTo>
                    <a:pt x="118871" y="24443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29715" y="3396498"/>
              <a:ext cx="130175" cy="47625"/>
            </a:xfrm>
            <a:custGeom>
              <a:avLst/>
              <a:gdLst/>
              <a:ahLst/>
              <a:cxnLst/>
              <a:rect l="l" t="t" r="r" b="b"/>
              <a:pathLst>
                <a:path w="130175" h="47625">
                  <a:moveTo>
                    <a:pt x="0" y="47487"/>
                  </a:moveTo>
                  <a:lnTo>
                    <a:pt x="129768" y="47487"/>
                  </a:lnTo>
                  <a:lnTo>
                    <a:pt x="129768" y="0"/>
                  </a:lnTo>
                  <a:lnTo>
                    <a:pt x="0" y="0"/>
                  </a:lnTo>
                  <a:lnTo>
                    <a:pt x="0" y="4748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1561" y="3256788"/>
              <a:ext cx="315087" cy="240791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45440" y="117673"/>
            <a:ext cx="9131300" cy="12268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pc="145" dirty="0"/>
              <a:t>Amazon</a:t>
            </a:r>
            <a:r>
              <a:rPr spc="-195" dirty="0"/>
              <a:t> </a:t>
            </a:r>
            <a:r>
              <a:rPr spc="75" dirty="0"/>
              <a:t>Timestream</a:t>
            </a:r>
          </a:p>
          <a:p>
            <a:pPr marL="30480">
              <a:lnSpc>
                <a:spcPct val="100000"/>
              </a:lnSpc>
              <a:spcBef>
                <a:spcPts val="755"/>
              </a:spcBef>
              <a:tabLst>
                <a:tab pos="1000125" algn="l"/>
                <a:tab pos="2740660" algn="l"/>
                <a:tab pos="3493770" algn="l"/>
                <a:tab pos="5494020" algn="l"/>
                <a:tab pos="7557134" algn="l"/>
              </a:tabLst>
            </a:pPr>
            <a:r>
              <a:rPr sz="2000" spc="-90" dirty="0">
                <a:solidFill>
                  <a:srgbClr val="FF7846"/>
                </a:solidFill>
              </a:rPr>
              <a:t>F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,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C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B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,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10" dirty="0">
                <a:solidFill>
                  <a:srgbClr val="FF7846"/>
                </a:solidFill>
              </a:rPr>
              <a:t> </a:t>
            </a:r>
            <a:r>
              <a:rPr sz="2000" spc="120" dirty="0">
                <a:solidFill>
                  <a:srgbClr val="FF7846"/>
                </a:solidFill>
              </a:rPr>
              <a:t>N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75" dirty="0">
                <a:solidFill>
                  <a:srgbClr val="FF7846"/>
                </a:solidFill>
              </a:rPr>
              <a:t>D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85" dirty="0">
                <a:solidFill>
                  <a:srgbClr val="FF7846"/>
                </a:solidFill>
              </a:rPr>
              <a:t>V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-30" dirty="0">
                <a:solidFill>
                  <a:srgbClr val="FF7846"/>
                </a:solidFill>
              </a:rPr>
              <a:t>L</a:t>
            </a:r>
            <a:r>
              <a:rPr sz="2000" spc="-28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85" dirty="0">
                <a:solidFill>
                  <a:srgbClr val="FF7846"/>
                </a:solidFill>
              </a:rPr>
              <a:t> </a:t>
            </a:r>
            <a:r>
              <a:rPr sz="2000" spc="90" dirty="0">
                <a:solidFill>
                  <a:srgbClr val="FF7846"/>
                </a:solidFill>
              </a:rPr>
              <a:t>S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0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I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235" dirty="0">
                <a:solidFill>
                  <a:srgbClr val="FF7846"/>
                </a:solidFill>
              </a:rPr>
              <a:t>M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15" dirty="0">
                <a:solidFill>
                  <a:srgbClr val="FF7846"/>
                </a:solidFill>
              </a:rPr>
              <a:t> </a:t>
            </a:r>
            <a:r>
              <a:rPr sz="2000" spc="65" dirty="0">
                <a:solidFill>
                  <a:srgbClr val="FF7846"/>
                </a:solidFill>
              </a:rPr>
              <a:t>-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29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R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I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dirty="0">
                <a:solidFill>
                  <a:srgbClr val="FF7846"/>
                </a:solidFill>
              </a:rPr>
              <a:t>E</a:t>
            </a:r>
            <a:r>
              <a:rPr sz="2000" spc="-300" dirty="0">
                <a:solidFill>
                  <a:srgbClr val="FF7846"/>
                </a:solidFill>
              </a:rPr>
              <a:t> </a:t>
            </a:r>
            <a:r>
              <a:rPr sz="2000" spc="90" dirty="0">
                <a:solidFill>
                  <a:srgbClr val="FF7846"/>
                </a:solidFill>
              </a:rPr>
              <a:t>S</a:t>
            </a:r>
            <a:r>
              <a:rPr sz="2000" dirty="0">
                <a:solidFill>
                  <a:srgbClr val="FF7846"/>
                </a:solidFill>
              </a:rPr>
              <a:t>	</a:t>
            </a:r>
            <a:r>
              <a:rPr sz="2000" spc="125" dirty="0">
                <a:solidFill>
                  <a:srgbClr val="FF7846"/>
                </a:solidFill>
              </a:rPr>
              <a:t>D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-45" dirty="0">
                <a:solidFill>
                  <a:srgbClr val="FF7846"/>
                </a:solidFill>
              </a:rPr>
              <a:t>T</a:t>
            </a:r>
            <a:r>
              <a:rPr sz="2000" spc="-29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70" dirty="0">
                <a:solidFill>
                  <a:srgbClr val="FF7846"/>
                </a:solidFill>
              </a:rPr>
              <a:t>B</a:t>
            </a:r>
            <a:r>
              <a:rPr sz="2000" spc="-315" dirty="0">
                <a:solidFill>
                  <a:srgbClr val="FF7846"/>
                </a:solidFill>
              </a:rPr>
              <a:t> </a:t>
            </a:r>
            <a:r>
              <a:rPr sz="2000" spc="60" dirty="0">
                <a:solidFill>
                  <a:srgbClr val="FF7846"/>
                </a:solidFill>
              </a:rPr>
              <a:t>A</a:t>
            </a:r>
            <a:r>
              <a:rPr sz="2000" spc="-305" dirty="0">
                <a:solidFill>
                  <a:srgbClr val="FF7846"/>
                </a:solidFill>
              </a:rPr>
              <a:t> </a:t>
            </a:r>
            <a:r>
              <a:rPr sz="2000" spc="140" dirty="0">
                <a:solidFill>
                  <a:srgbClr val="FF7846"/>
                </a:solidFill>
              </a:rPr>
              <a:t>S</a:t>
            </a:r>
            <a:r>
              <a:rPr sz="2000" spc="-310" dirty="0">
                <a:solidFill>
                  <a:srgbClr val="FF7846"/>
                </a:solidFill>
              </a:rPr>
              <a:t> </a:t>
            </a:r>
            <a:r>
              <a:rPr sz="2000" spc="-50" dirty="0">
                <a:solidFill>
                  <a:srgbClr val="FF7846"/>
                </a:solidFill>
              </a:rPr>
              <a:t>E</a:t>
            </a:r>
            <a:endParaRPr sz="200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2021,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929119" y="1713357"/>
            <a:ext cx="1765935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lvl="0" indent="-43180" defTabSz="91440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Purpose</a:t>
            </a:r>
            <a:r>
              <a:rPr kumimoji="0" sz="1650" b="1" i="0" u="none" strike="noStrike" kern="0" cap="none" spc="8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5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built</a:t>
            </a:r>
            <a:r>
              <a:rPr kumimoji="0" sz="1650" b="1" i="0" u="none" strike="noStrike" kern="0" cap="none" spc="10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for </a:t>
            </a:r>
            <a:r>
              <a:rPr kumimoji="0" sz="1650" b="1" i="0" u="none" strike="noStrike" kern="0" cap="none" spc="5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time-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series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3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7388" y="3992117"/>
            <a:ext cx="20675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lvl="0" indent="-2540" algn="ctr" defTabSz="91440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Built-in</a:t>
            </a:r>
            <a:r>
              <a:rPr kumimoji="0" sz="14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analytics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using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standard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SQL</a:t>
            </a:r>
            <a:r>
              <a:rPr kumimoji="0" sz="145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added</a:t>
            </a:r>
            <a:r>
              <a:rPr kumimoji="0" sz="1450" b="0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interpolation</a:t>
            </a:r>
            <a:r>
              <a:rPr kumimoji="0" sz="1450" b="0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smoothing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functions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identify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trends, patterns,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anomalies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3548" y="1713357"/>
            <a:ext cx="151638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120" marR="5080" lvl="0" indent="-186055" defTabSz="91440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Serverless</a:t>
            </a:r>
            <a:r>
              <a:rPr kumimoji="0" sz="1650" b="1" i="0" u="none" strike="noStrike" kern="0" cap="none" spc="30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easy</a:t>
            </a:r>
            <a:r>
              <a:rPr kumimoji="0" sz="1650" b="1" i="0" u="none" strike="noStrike" kern="0" cap="none" spc="-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5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650" b="1" i="0" u="none" strike="noStrike" kern="0" cap="none" spc="-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use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7166" y="3992117"/>
            <a:ext cx="209296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No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servers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instances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450" b="0" i="0" u="none" strike="noStrike" kern="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provision;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software</a:t>
            </a:r>
            <a:r>
              <a:rPr kumimoji="0" sz="145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patches, indexes,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database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optimizations</a:t>
            </a:r>
            <a:r>
              <a:rPr kumimoji="0" sz="1450" b="0" i="0" u="none" strike="noStrike" kern="0" cap="none" spc="2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are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handled</a:t>
            </a:r>
            <a:r>
              <a:rPr kumimoji="0" sz="1450" b="0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automatically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27119" y="1713357"/>
            <a:ext cx="135001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 marR="5080" lvl="0" indent="-276225" defTabSz="91440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-1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Performance </a:t>
            </a:r>
            <a:r>
              <a:rPr kumimoji="0" sz="1650" b="1" i="0" u="none" strike="noStrike" kern="0" cap="none" spc="5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1650" b="1" i="0" u="none" strike="noStrike" kern="0" cap="none" spc="-9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scale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2161" y="3992117"/>
            <a:ext cx="2455545" cy="1590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12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Capable</a:t>
            </a:r>
            <a:r>
              <a:rPr kumimoji="0" sz="1450" b="0" i="0" u="none" strike="noStrike" kern="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450" b="0" i="0" u="none" strike="noStrike" kern="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ingesting</a:t>
            </a:r>
            <a:r>
              <a:rPr kumimoji="0" sz="1450" b="0" i="0" u="none" strike="noStrike" kern="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trillions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events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daily;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the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adaptive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SQL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query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engine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provides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rapid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point-in-time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queries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450" b="0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its</a:t>
            </a:r>
            <a:r>
              <a:rPr kumimoji="0" sz="1450" b="0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in-memory</a:t>
            </a:r>
            <a:r>
              <a:rPr kumimoji="0" sz="145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store,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fast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analytical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queries 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through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its</a:t>
            </a:r>
            <a:r>
              <a:rPr kumimoji="0" sz="1450" b="0" i="0" u="none" strike="noStrike" kern="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magnetic</a:t>
            </a:r>
            <a:r>
              <a:rPr kumimoji="0" sz="1450" b="0" i="0" u="none" strike="noStrike" kern="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store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995661" y="1713357"/>
            <a:ext cx="1662430" cy="53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180" marR="5080" lvl="0" indent="-285115" defTabSz="914400" eaLnBrk="1" fontAlgn="auto" latinLnBrk="0" hangingPunct="1">
              <a:lnSpc>
                <a:spcPct val="101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1" i="0" u="none" strike="noStrike" kern="0" cap="none" spc="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Secure</a:t>
            </a:r>
            <a:r>
              <a:rPr kumimoji="0" sz="1650" b="1" i="0" u="none" strike="noStrike" kern="0" cap="none" spc="-2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7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1650" b="1" i="0" u="none" strike="noStrike" kern="0" cap="none" spc="-1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-2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1650" b="1" i="0" u="none" strike="noStrike" kern="0" cap="none" spc="75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ground</a:t>
            </a:r>
            <a:r>
              <a:rPr kumimoji="0" sz="1650" b="1" i="0" u="none" strike="noStrike" kern="0" cap="none" spc="-6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50" b="1" i="0" u="none" strike="noStrike" kern="0" cap="none" spc="40" normalizeH="0" baseline="0" noProof="0" dirty="0">
                <a:ln>
                  <a:noFill/>
                </a:ln>
                <a:solidFill>
                  <a:srgbClr val="E8872B"/>
                </a:solidFill>
                <a:effectLst/>
                <a:uLnTx/>
                <a:uFillTx/>
                <a:latin typeface="Trebuchet MS"/>
                <a:cs typeface="Trebuchet MS"/>
              </a:rPr>
              <a:t>up</a:t>
            </a:r>
            <a:endParaRPr kumimoji="0" sz="16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47580" y="3992117"/>
            <a:ext cx="1957070" cy="136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10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All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is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encrypted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in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flight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45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</a:t>
            </a:r>
            <a:r>
              <a:rPr kumimoji="0" sz="1450" b="0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rest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using </a:t>
            </a:r>
            <a:r>
              <a:rPr kumimoji="0" sz="1450" b="0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Key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Management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Service</a:t>
            </a:r>
            <a:r>
              <a:rPr kumimoji="0" sz="1450" b="0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(AWS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KMS)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customer- 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managed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keys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(CMKs)</a:t>
            </a:r>
            <a:endParaRPr kumimoji="0" sz="14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099925" cy="6858000"/>
            <a:chOff x="0" y="0"/>
            <a:chExt cx="120999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1356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07008"/>
              <a:ext cx="12099798" cy="39631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036" y="5343144"/>
              <a:ext cx="1927860" cy="3794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9208" y="5349240"/>
              <a:ext cx="699515" cy="408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471" y="5382767"/>
              <a:ext cx="1813560" cy="266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2464" y="5432450"/>
              <a:ext cx="487527" cy="167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5036" y="5675376"/>
              <a:ext cx="1927860" cy="379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3759" y="5682996"/>
              <a:ext cx="1010412" cy="4069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471" y="5715000"/>
              <a:ext cx="1813560" cy="266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57016" y="5766206"/>
              <a:ext cx="801649" cy="1676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5343144"/>
              <a:ext cx="1927860" cy="379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0096" y="5349240"/>
              <a:ext cx="1098816" cy="4084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5003" y="5382767"/>
              <a:ext cx="1813559" cy="2667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4876" y="5432450"/>
              <a:ext cx="884936" cy="167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5567" y="5675376"/>
              <a:ext cx="1927860" cy="3794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28259" y="5682996"/>
              <a:ext cx="1520952" cy="4069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5003" y="5715000"/>
              <a:ext cx="1813559" cy="2667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73040" y="5766206"/>
              <a:ext cx="1304163" cy="1676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2610" y="5275326"/>
              <a:ext cx="8801100" cy="824865"/>
            </a:xfrm>
            <a:custGeom>
              <a:avLst/>
              <a:gdLst/>
              <a:ahLst/>
              <a:cxnLst/>
              <a:rect l="l" t="t" r="r" b="b"/>
              <a:pathLst>
                <a:path w="8801100" h="824864">
                  <a:moveTo>
                    <a:pt x="0" y="137414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8663686" y="0"/>
                  </a:lnTo>
                  <a:lnTo>
                    <a:pt x="8707140" y="7000"/>
                  </a:lnTo>
                  <a:lnTo>
                    <a:pt x="8744864" y="26497"/>
                  </a:lnTo>
                  <a:lnTo>
                    <a:pt x="8774602" y="56235"/>
                  </a:lnTo>
                  <a:lnTo>
                    <a:pt x="8794099" y="93959"/>
                  </a:lnTo>
                  <a:lnTo>
                    <a:pt x="8801100" y="137414"/>
                  </a:lnTo>
                  <a:lnTo>
                    <a:pt x="8801100" y="687070"/>
                  </a:lnTo>
                  <a:lnTo>
                    <a:pt x="8794099" y="730504"/>
                  </a:lnTo>
                  <a:lnTo>
                    <a:pt x="8774602" y="768226"/>
                  </a:lnTo>
                  <a:lnTo>
                    <a:pt x="8744864" y="797972"/>
                  </a:lnTo>
                  <a:lnTo>
                    <a:pt x="8707140" y="817478"/>
                  </a:lnTo>
                  <a:lnTo>
                    <a:pt x="8663686" y="824484"/>
                  </a:lnTo>
                  <a:lnTo>
                    <a:pt x="137413" y="824484"/>
                  </a:lnTo>
                  <a:lnTo>
                    <a:pt x="93959" y="817478"/>
                  </a:lnTo>
                  <a:lnTo>
                    <a:pt x="56235" y="797972"/>
                  </a:lnTo>
                  <a:lnTo>
                    <a:pt x="26497" y="768226"/>
                  </a:lnTo>
                  <a:lnTo>
                    <a:pt x="7000" y="730504"/>
                  </a:lnTo>
                  <a:lnTo>
                    <a:pt x="0" y="687070"/>
                  </a:lnTo>
                  <a:lnTo>
                    <a:pt x="0" y="137414"/>
                  </a:lnTo>
                  <a:close/>
                </a:path>
              </a:pathLst>
            </a:custGeom>
            <a:ln w="19812">
              <a:solidFill>
                <a:srgbClr val="76707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15199" y="5849620"/>
              <a:ext cx="185927" cy="1701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15199" y="5382767"/>
              <a:ext cx="202692" cy="1661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47204" y="5605271"/>
              <a:ext cx="164595" cy="18745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50226" y="5375097"/>
              <a:ext cx="1203096" cy="167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78801" y="5635752"/>
              <a:ext cx="310515" cy="1676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75753" y="5870752"/>
              <a:ext cx="470268" cy="1676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67093" y="1576577"/>
              <a:ext cx="3179445" cy="3011805"/>
            </a:xfrm>
            <a:custGeom>
              <a:avLst/>
              <a:gdLst/>
              <a:ahLst/>
              <a:cxnLst/>
              <a:rect l="l" t="t" r="r" b="b"/>
              <a:pathLst>
                <a:path w="3179445" h="3011804">
                  <a:moveTo>
                    <a:pt x="0" y="3011424"/>
                  </a:moveTo>
                  <a:lnTo>
                    <a:pt x="3179063" y="3011424"/>
                  </a:lnTo>
                  <a:lnTo>
                    <a:pt x="3179063" y="0"/>
                  </a:lnTo>
                  <a:lnTo>
                    <a:pt x="0" y="0"/>
                  </a:lnTo>
                  <a:lnTo>
                    <a:pt x="0" y="3011424"/>
                  </a:lnTo>
                  <a:close/>
                </a:path>
              </a:pathLst>
            </a:custGeom>
            <a:ln w="19812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696717" y="1576577"/>
              <a:ext cx="3179445" cy="3009900"/>
            </a:xfrm>
            <a:custGeom>
              <a:avLst/>
              <a:gdLst/>
              <a:ahLst/>
              <a:cxnLst/>
              <a:rect l="l" t="t" r="r" b="b"/>
              <a:pathLst>
                <a:path w="3179445" h="3009900">
                  <a:moveTo>
                    <a:pt x="0" y="3009900"/>
                  </a:moveTo>
                  <a:lnTo>
                    <a:pt x="3179063" y="3009900"/>
                  </a:lnTo>
                  <a:lnTo>
                    <a:pt x="3179063" y="0"/>
                  </a:lnTo>
                  <a:lnTo>
                    <a:pt x="0" y="0"/>
                  </a:lnTo>
                  <a:lnTo>
                    <a:pt x="0" y="3009900"/>
                  </a:lnTo>
                  <a:close/>
                </a:path>
              </a:pathLst>
            </a:custGeom>
            <a:ln w="19812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056376" y="1917192"/>
              <a:ext cx="314325" cy="2618740"/>
            </a:xfrm>
            <a:custGeom>
              <a:avLst/>
              <a:gdLst/>
              <a:ahLst/>
              <a:cxnLst/>
              <a:rect l="l" t="t" r="r" b="b"/>
              <a:pathLst>
                <a:path w="314325" h="2618740">
                  <a:moveTo>
                    <a:pt x="0" y="0"/>
                  </a:moveTo>
                  <a:lnTo>
                    <a:pt x="0" y="2618232"/>
                  </a:lnTo>
                  <a:lnTo>
                    <a:pt x="313944" y="128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16826" y="1604213"/>
              <a:ext cx="2058162" cy="2639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84620" y="1871472"/>
              <a:ext cx="1514855" cy="13716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2447" y="1891283"/>
              <a:ext cx="1269479" cy="13335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4862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1391412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391412" y="1249679"/>
                  </a:lnTo>
                  <a:lnTo>
                    <a:pt x="1391412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54862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0" y="1249679"/>
                  </a:moveTo>
                  <a:lnTo>
                    <a:pt x="1391412" y="1249679"/>
                  </a:lnTo>
                  <a:lnTo>
                    <a:pt x="1391412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9144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15860" y="2053158"/>
              <a:ext cx="685800" cy="48798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14693" y="2541397"/>
              <a:ext cx="994537" cy="2438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92417" y="2785236"/>
              <a:ext cx="804672" cy="2438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86143" y="3218688"/>
              <a:ext cx="3060192" cy="137007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879335" y="3358883"/>
              <a:ext cx="2272283" cy="108967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550152" y="3262884"/>
              <a:ext cx="2936875" cy="1248410"/>
            </a:xfrm>
            <a:custGeom>
              <a:avLst/>
              <a:gdLst/>
              <a:ahLst/>
              <a:cxnLst/>
              <a:rect l="l" t="t" r="r" b="b"/>
              <a:pathLst>
                <a:path w="2936875" h="1248410">
                  <a:moveTo>
                    <a:pt x="2936748" y="0"/>
                  </a:moveTo>
                  <a:lnTo>
                    <a:pt x="0" y="0"/>
                  </a:lnTo>
                  <a:lnTo>
                    <a:pt x="0" y="1248156"/>
                  </a:lnTo>
                  <a:lnTo>
                    <a:pt x="2936748" y="1248156"/>
                  </a:lnTo>
                  <a:lnTo>
                    <a:pt x="2936748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550152" y="3262884"/>
              <a:ext cx="2936875" cy="1248410"/>
            </a:xfrm>
            <a:custGeom>
              <a:avLst/>
              <a:gdLst/>
              <a:ahLst/>
              <a:cxnLst/>
              <a:rect l="l" t="t" r="r" b="b"/>
              <a:pathLst>
                <a:path w="2936875" h="1248410">
                  <a:moveTo>
                    <a:pt x="0" y="1248156"/>
                  </a:moveTo>
                  <a:lnTo>
                    <a:pt x="2936748" y="1248156"/>
                  </a:lnTo>
                  <a:lnTo>
                    <a:pt x="2936748" y="0"/>
                  </a:lnTo>
                  <a:lnTo>
                    <a:pt x="0" y="0"/>
                  </a:lnTo>
                  <a:lnTo>
                    <a:pt x="0" y="1248156"/>
                  </a:lnTo>
                  <a:close/>
                </a:path>
              </a:pathLst>
            </a:custGeom>
            <a:ln w="9144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95082" y="3521405"/>
              <a:ext cx="1526031" cy="48798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061327" y="4009644"/>
              <a:ext cx="2010155" cy="24383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691128" y="1586433"/>
              <a:ext cx="1287779" cy="2639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686811" y="3214116"/>
              <a:ext cx="1581912" cy="1380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12720" y="3236976"/>
              <a:ext cx="1527047" cy="13335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756154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1447799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47799" y="1248155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756154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0" y="1248155"/>
                  </a:moveTo>
                  <a:lnTo>
                    <a:pt x="1447799" y="1248155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1248155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133979" y="3399485"/>
              <a:ext cx="922528" cy="48798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30346" y="3887723"/>
              <a:ext cx="1030782" cy="2438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894711" y="4131564"/>
              <a:ext cx="1266647" cy="24383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93108" y="3214116"/>
              <a:ext cx="1581912" cy="13807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271772" y="3297935"/>
              <a:ext cx="1621536" cy="127253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362449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1447800" y="0"/>
                  </a:moveTo>
                  <a:lnTo>
                    <a:pt x="0" y="0"/>
                  </a:lnTo>
                  <a:lnTo>
                    <a:pt x="0" y="1248155"/>
                  </a:lnTo>
                  <a:lnTo>
                    <a:pt x="1447800" y="124815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362449" y="3263646"/>
              <a:ext cx="1447800" cy="1248410"/>
            </a:xfrm>
            <a:custGeom>
              <a:avLst/>
              <a:gdLst/>
              <a:ahLst/>
              <a:cxnLst/>
              <a:rect l="l" t="t" r="r" b="b"/>
              <a:pathLst>
                <a:path w="1447800" h="1248410">
                  <a:moveTo>
                    <a:pt x="0" y="1248155"/>
                  </a:moveTo>
                  <a:lnTo>
                    <a:pt x="1447800" y="1248155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248155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647310" y="3399790"/>
              <a:ext cx="1007833" cy="24384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53763" y="3643579"/>
              <a:ext cx="1347977" cy="24414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98186" y="3887723"/>
              <a:ext cx="712711" cy="2438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578730" y="4131564"/>
              <a:ext cx="1099896" cy="2438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686811" y="1844039"/>
              <a:ext cx="1581912" cy="138226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839211" y="1868423"/>
              <a:ext cx="1274064" cy="13335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756154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1447799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447799" y="1249679"/>
                  </a:lnTo>
                  <a:lnTo>
                    <a:pt x="1447799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2756154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0" y="1249679"/>
                  </a:moveTo>
                  <a:lnTo>
                    <a:pt x="1447799" y="1249679"/>
                  </a:lnTo>
                  <a:lnTo>
                    <a:pt x="1447799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65" name="object 6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146170" y="2030602"/>
              <a:ext cx="890016" cy="48767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91890" y="2518282"/>
              <a:ext cx="712355" cy="24383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21202" y="2762123"/>
              <a:ext cx="1007516" cy="24383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293108" y="1844039"/>
              <a:ext cx="1581912" cy="138226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247388" y="1990331"/>
              <a:ext cx="1671827" cy="108967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362449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1447800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447800" y="124967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4D63FF">
                <a:alpha val="16862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362449" y="1893570"/>
              <a:ext cx="1447800" cy="1249680"/>
            </a:xfrm>
            <a:custGeom>
              <a:avLst/>
              <a:gdLst/>
              <a:ahLst/>
              <a:cxnLst/>
              <a:rect l="l" t="t" r="r" b="b"/>
              <a:pathLst>
                <a:path w="1447800" h="1249680">
                  <a:moveTo>
                    <a:pt x="0" y="1249679"/>
                  </a:moveTo>
                  <a:lnTo>
                    <a:pt x="1447800" y="1249679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19811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2" name="object 7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551298" y="2152523"/>
              <a:ext cx="1337690" cy="48767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539107" y="2640202"/>
              <a:ext cx="1177086" cy="24383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389498" y="4892928"/>
              <a:ext cx="1757299" cy="28498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832610" y="5275326"/>
              <a:ext cx="8801100" cy="824865"/>
            </a:xfrm>
            <a:custGeom>
              <a:avLst/>
              <a:gdLst/>
              <a:ahLst/>
              <a:cxnLst/>
              <a:rect l="l" t="t" r="r" b="b"/>
              <a:pathLst>
                <a:path w="8801100" h="824864">
                  <a:moveTo>
                    <a:pt x="0" y="137414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8663686" y="0"/>
                  </a:lnTo>
                  <a:lnTo>
                    <a:pt x="8707140" y="7000"/>
                  </a:lnTo>
                  <a:lnTo>
                    <a:pt x="8744864" y="26497"/>
                  </a:lnTo>
                  <a:lnTo>
                    <a:pt x="8774602" y="56235"/>
                  </a:lnTo>
                  <a:lnTo>
                    <a:pt x="8794099" y="93959"/>
                  </a:lnTo>
                  <a:lnTo>
                    <a:pt x="8801100" y="137414"/>
                  </a:lnTo>
                  <a:lnTo>
                    <a:pt x="8801100" y="687070"/>
                  </a:lnTo>
                  <a:lnTo>
                    <a:pt x="8794099" y="730504"/>
                  </a:lnTo>
                  <a:lnTo>
                    <a:pt x="8774602" y="768226"/>
                  </a:lnTo>
                  <a:lnTo>
                    <a:pt x="8744864" y="797972"/>
                  </a:lnTo>
                  <a:lnTo>
                    <a:pt x="8707140" y="817478"/>
                  </a:lnTo>
                  <a:lnTo>
                    <a:pt x="8663686" y="824484"/>
                  </a:lnTo>
                  <a:lnTo>
                    <a:pt x="137413" y="824484"/>
                  </a:lnTo>
                  <a:lnTo>
                    <a:pt x="93959" y="817478"/>
                  </a:lnTo>
                  <a:lnTo>
                    <a:pt x="56235" y="797972"/>
                  </a:lnTo>
                  <a:lnTo>
                    <a:pt x="26497" y="768226"/>
                  </a:lnTo>
                  <a:lnTo>
                    <a:pt x="7000" y="730504"/>
                  </a:lnTo>
                  <a:lnTo>
                    <a:pt x="0" y="687070"/>
                  </a:lnTo>
                  <a:lnTo>
                    <a:pt x="0" y="137414"/>
                  </a:lnTo>
                  <a:close/>
                </a:path>
              </a:pathLst>
            </a:custGeom>
            <a:ln w="19812">
              <a:solidFill>
                <a:srgbClr val="76707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31480" y="1871472"/>
              <a:ext cx="1514855" cy="13716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144256" y="1891283"/>
              <a:ext cx="1287779" cy="13335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09548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1391411" y="0"/>
                  </a:moveTo>
                  <a:lnTo>
                    <a:pt x="0" y="0"/>
                  </a:lnTo>
                  <a:lnTo>
                    <a:pt x="0" y="1249679"/>
                  </a:lnTo>
                  <a:lnTo>
                    <a:pt x="1391411" y="1249679"/>
                  </a:lnTo>
                  <a:lnTo>
                    <a:pt x="1391411" y="0"/>
                  </a:lnTo>
                  <a:close/>
                </a:path>
              </a:pathLst>
            </a:custGeom>
            <a:solidFill>
              <a:srgbClr val="FF5234">
                <a:alpha val="12156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8095488" y="1915667"/>
              <a:ext cx="1391920" cy="1249680"/>
            </a:xfrm>
            <a:custGeom>
              <a:avLst/>
              <a:gdLst/>
              <a:ahLst/>
              <a:cxnLst/>
              <a:rect l="l" t="t" r="r" b="b"/>
              <a:pathLst>
                <a:path w="1391920" h="1249680">
                  <a:moveTo>
                    <a:pt x="0" y="1249679"/>
                  </a:moveTo>
                  <a:lnTo>
                    <a:pt x="1391411" y="1249679"/>
                  </a:lnTo>
                  <a:lnTo>
                    <a:pt x="1391411" y="0"/>
                  </a:lnTo>
                  <a:lnTo>
                    <a:pt x="0" y="0"/>
                  </a:lnTo>
                  <a:lnTo>
                    <a:pt x="0" y="1249679"/>
                  </a:lnTo>
                  <a:close/>
                </a:path>
              </a:pathLst>
            </a:custGeom>
            <a:ln w="9143">
              <a:solidFill>
                <a:srgbClr val="FF523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80" name="object 8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449309" y="2053158"/>
              <a:ext cx="914400" cy="48798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464549" y="2541397"/>
              <a:ext cx="792099" cy="24383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463026" y="2785236"/>
              <a:ext cx="740664" cy="243839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51459" y="236220"/>
              <a:ext cx="894715" cy="840105"/>
            </a:xfrm>
            <a:custGeom>
              <a:avLst/>
              <a:gdLst/>
              <a:ahLst/>
              <a:cxnLst/>
              <a:rect l="l" t="t" r="r" b="b"/>
              <a:pathLst>
                <a:path w="894715" h="840105">
                  <a:moveTo>
                    <a:pt x="447294" y="0"/>
                  </a:moveTo>
                  <a:lnTo>
                    <a:pt x="398557" y="2463"/>
                  </a:lnTo>
                  <a:lnTo>
                    <a:pt x="351340" y="9683"/>
                  </a:lnTo>
                  <a:lnTo>
                    <a:pt x="305916" y="21403"/>
                  </a:lnTo>
                  <a:lnTo>
                    <a:pt x="262558" y="37367"/>
                  </a:lnTo>
                  <a:lnTo>
                    <a:pt x="221538" y="57319"/>
                  </a:lnTo>
                  <a:lnTo>
                    <a:pt x="183130" y="81003"/>
                  </a:lnTo>
                  <a:lnTo>
                    <a:pt x="147606" y="108164"/>
                  </a:lnTo>
                  <a:lnTo>
                    <a:pt x="115240" y="138544"/>
                  </a:lnTo>
                  <a:lnTo>
                    <a:pt x="86303" y="171888"/>
                  </a:lnTo>
                  <a:lnTo>
                    <a:pt x="61070" y="207941"/>
                  </a:lnTo>
                  <a:lnTo>
                    <a:pt x="39812" y="246445"/>
                  </a:lnTo>
                  <a:lnTo>
                    <a:pt x="22803" y="287145"/>
                  </a:lnTo>
                  <a:lnTo>
                    <a:pt x="10317" y="329786"/>
                  </a:lnTo>
                  <a:lnTo>
                    <a:pt x="2624" y="374110"/>
                  </a:lnTo>
                  <a:lnTo>
                    <a:pt x="0" y="419862"/>
                  </a:lnTo>
                  <a:lnTo>
                    <a:pt x="2624" y="465613"/>
                  </a:lnTo>
                  <a:lnTo>
                    <a:pt x="10317" y="509937"/>
                  </a:lnTo>
                  <a:lnTo>
                    <a:pt x="22803" y="552578"/>
                  </a:lnTo>
                  <a:lnTo>
                    <a:pt x="39812" y="593278"/>
                  </a:lnTo>
                  <a:lnTo>
                    <a:pt x="61070" y="631782"/>
                  </a:lnTo>
                  <a:lnTo>
                    <a:pt x="86303" y="667835"/>
                  </a:lnTo>
                  <a:lnTo>
                    <a:pt x="115240" y="701179"/>
                  </a:lnTo>
                  <a:lnTo>
                    <a:pt x="147606" y="731559"/>
                  </a:lnTo>
                  <a:lnTo>
                    <a:pt x="183130" y="758720"/>
                  </a:lnTo>
                  <a:lnTo>
                    <a:pt x="221538" y="782404"/>
                  </a:lnTo>
                  <a:lnTo>
                    <a:pt x="262558" y="802356"/>
                  </a:lnTo>
                  <a:lnTo>
                    <a:pt x="305916" y="818320"/>
                  </a:lnTo>
                  <a:lnTo>
                    <a:pt x="351340" y="830040"/>
                  </a:lnTo>
                  <a:lnTo>
                    <a:pt x="398557" y="837260"/>
                  </a:lnTo>
                  <a:lnTo>
                    <a:pt x="447294" y="839724"/>
                  </a:lnTo>
                  <a:lnTo>
                    <a:pt x="496030" y="837260"/>
                  </a:lnTo>
                  <a:lnTo>
                    <a:pt x="543247" y="830040"/>
                  </a:lnTo>
                  <a:lnTo>
                    <a:pt x="588671" y="818320"/>
                  </a:lnTo>
                  <a:lnTo>
                    <a:pt x="632029" y="802356"/>
                  </a:lnTo>
                  <a:lnTo>
                    <a:pt x="673049" y="782404"/>
                  </a:lnTo>
                  <a:lnTo>
                    <a:pt x="711457" y="758720"/>
                  </a:lnTo>
                  <a:lnTo>
                    <a:pt x="746981" y="731559"/>
                  </a:lnTo>
                  <a:lnTo>
                    <a:pt x="779347" y="701179"/>
                  </a:lnTo>
                  <a:lnTo>
                    <a:pt x="808284" y="667835"/>
                  </a:lnTo>
                  <a:lnTo>
                    <a:pt x="833517" y="631782"/>
                  </a:lnTo>
                  <a:lnTo>
                    <a:pt x="854775" y="593278"/>
                  </a:lnTo>
                  <a:lnTo>
                    <a:pt x="871784" y="552578"/>
                  </a:lnTo>
                  <a:lnTo>
                    <a:pt x="884270" y="509937"/>
                  </a:lnTo>
                  <a:lnTo>
                    <a:pt x="891963" y="465613"/>
                  </a:lnTo>
                  <a:lnTo>
                    <a:pt x="894588" y="419862"/>
                  </a:lnTo>
                  <a:lnTo>
                    <a:pt x="891963" y="374110"/>
                  </a:lnTo>
                  <a:lnTo>
                    <a:pt x="884270" y="329786"/>
                  </a:lnTo>
                  <a:lnTo>
                    <a:pt x="871784" y="287145"/>
                  </a:lnTo>
                  <a:lnTo>
                    <a:pt x="854775" y="246445"/>
                  </a:lnTo>
                  <a:lnTo>
                    <a:pt x="833517" y="207941"/>
                  </a:lnTo>
                  <a:lnTo>
                    <a:pt x="808284" y="171888"/>
                  </a:lnTo>
                  <a:lnTo>
                    <a:pt x="779347" y="138544"/>
                  </a:lnTo>
                  <a:lnTo>
                    <a:pt x="746981" y="108164"/>
                  </a:lnTo>
                  <a:lnTo>
                    <a:pt x="711457" y="81003"/>
                  </a:lnTo>
                  <a:lnTo>
                    <a:pt x="673049" y="57319"/>
                  </a:lnTo>
                  <a:lnTo>
                    <a:pt x="632029" y="37367"/>
                  </a:lnTo>
                  <a:lnTo>
                    <a:pt x="588671" y="21403"/>
                  </a:lnTo>
                  <a:lnTo>
                    <a:pt x="543247" y="9683"/>
                  </a:lnTo>
                  <a:lnTo>
                    <a:pt x="496030" y="2463"/>
                  </a:lnTo>
                  <a:lnTo>
                    <a:pt x="44729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What</a:t>
            </a:r>
            <a:r>
              <a:rPr spc="-210" dirty="0"/>
              <a:t> </a:t>
            </a:r>
            <a:r>
              <a:rPr spc="85" dirty="0"/>
              <a:t>is</a:t>
            </a:r>
            <a:r>
              <a:rPr spc="-210" dirty="0"/>
              <a:t> </a:t>
            </a:r>
            <a:r>
              <a:rPr spc="90" dirty="0"/>
              <a:t>Athena?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Risk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60831" y="355091"/>
            <a:ext cx="319405" cy="334010"/>
          </a:xfrm>
          <a:custGeom>
            <a:avLst/>
            <a:gdLst/>
            <a:ahLst/>
            <a:cxnLst/>
            <a:rect l="l" t="t" r="r" b="b"/>
            <a:pathLst>
              <a:path w="319405" h="334009">
                <a:moveTo>
                  <a:pt x="120256" y="0"/>
                </a:moveTo>
                <a:lnTo>
                  <a:pt x="106320" y="2942"/>
                </a:lnTo>
                <a:lnTo>
                  <a:pt x="95202" y="10874"/>
                </a:lnTo>
                <a:lnTo>
                  <a:pt x="87841" y="22449"/>
                </a:lnTo>
                <a:lnTo>
                  <a:pt x="85178" y="36321"/>
                </a:lnTo>
                <a:lnTo>
                  <a:pt x="7518" y="36321"/>
                </a:lnTo>
                <a:lnTo>
                  <a:pt x="0" y="43560"/>
                </a:lnTo>
                <a:lnTo>
                  <a:pt x="0" y="326516"/>
                </a:lnTo>
                <a:lnTo>
                  <a:pt x="7518" y="333755"/>
                </a:lnTo>
                <a:lnTo>
                  <a:pt x="232994" y="333755"/>
                </a:lnTo>
                <a:lnTo>
                  <a:pt x="240512" y="326516"/>
                </a:lnTo>
                <a:lnTo>
                  <a:pt x="240512" y="319277"/>
                </a:lnTo>
                <a:lnTo>
                  <a:pt x="12522" y="319277"/>
                </a:lnTo>
                <a:lnTo>
                  <a:pt x="12522" y="50799"/>
                </a:lnTo>
                <a:lnTo>
                  <a:pt x="103657" y="50799"/>
                </a:lnTo>
                <a:lnTo>
                  <a:pt x="99475" y="44805"/>
                </a:lnTo>
                <a:lnTo>
                  <a:pt x="97713" y="36321"/>
                </a:lnTo>
                <a:lnTo>
                  <a:pt x="99475" y="26747"/>
                </a:lnTo>
                <a:lnTo>
                  <a:pt x="104289" y="19923"/>
                </a:lnTo>
                <a:lnTo>
                  <a:pt x="111451" y="15837"/>
                </a:lnTo>
                <a:lnTo>
                  <a:pt x="120256" y="14477"/>
                </a:lnTo>
                <a:lnTo>
                  <a:pt x="149120" y="14477"/>
                </a:lnTo>
                <a:lnTo>
                  <a:pt x="146561" y="10874"/>
                </a:lnTo>
                <a:lnTo>
                  <a:pt x="134582" y="2942"/>
                </a:lnTo>
                <a:lnTo>
                  <a:pt x="120256" y="0"/>
                </a:lnTo>
                <a:close/>
              </a:path>
              <a:path w="319405" h="334009">
                <a:moveTo>
                  <a:pt x="270573" y="135381"/>
                </a:moveTo>
                <a:lnTo>
                  <a:pt x="162852" y="135381"/>
                </a:lnTo>
                <a:lnTo>
                  <a:pt x="157835" y="140334"/>
                </a:lnTo>
                <a:lnTo>
                  <a:pt x="152831" y="147573"/>
                </a:lnTo>
                <a:lnTo>
                  <a:pt x="150317" y="154812"/>
                </a:lnTo>
                <a:lnTo>
                  <a:pt x="150317" y="159638"/>
                </a:lnTo>
                <a:lnTo>
                  <a:pt x="35077" y="159638"/>
                </a:lnTo>
                <a:lnTo>
                  <a:pt x="32575" y="164464"/>
                </a:lnTo>
                <a:lnTo>
                  <a:pt x="32575" y="171703"/>
                </a:lnTo>
                <a:lnTo>
                  <a:pt x="35077" y="174116"/>
                </a:lnTo>
                <a:lnTo>
                  <a:pt x="147815" y="174116"/>
                </a:lnTo>
                <a:lnTo>
                  <a:pt x="146759" y="179962"/>
                </a:lnTo>
                <a:lnTo>
                  <a:pt x="146877" y="186499"/>
                </a:lnTo>
                <a:lnTo>
                  <a:pt x="147455" y="193420"/>
                </a:lnTo>
                <a:lnTo>
                  <a:pt x="147815" y="200786"/>
                </a:lnTo>
                <a:lnTo>
                  <a:pt x="35077" y="200786"/>
                </a:lnTo>
                <a:lnTo>
                  <a:pt x="32575" y="203199"/>
                </a:lnTo>
                <a:lnTo>
                  <a:pt x="32575" y="210438"/>
                </a:lnTo>
                <a:lnTo>
                  <a:pt x="35077" y="212851"/>
                </a:lnTo>
                <a:lnTo>
                  <a:pt x="152831" y="212851"/>
                </a:lnTo>
                <a:lnTo>
                  <a:pt x="155333" y="215264"/>
                </a:lnTo>
                <a:lnTo>
                  <a:pt x="155333" y="217677"/>
                </a:lnTo>
                <a:lnTo>
                  <a:pt x="159088" y="224464"/>
                </a:lnTo>
                <a:lnTo>
                  <a:pt x="162847" y="230346"/>
                </a:lnTo>
                <a:lnTo>
                  <a:pt x="166608" y="235323"/>
                </a:lnTo>
                <a:lnTo>
                  <a:pt x="170370" y="239394"/>
                </a:lnTo>
                <a:lnTo>
                  <a:pt x="35077" y="239394"/>
                </a:lnTo>
                <a:lnTo>
                  <a:pt x="32575" y="241807"/>
                </a:lnTo>
                <a:lnTo>
                  <a:pt x="32575" y="249046"/>
                </a:lnTo>
                <a:lnTo>
                  <a:pt x="35077" y="253999"/>
                </a:lnTo>
                <a:lnTo>
                  <a:pt x="187896" y="253999"/>
                </a:lnTo>
                <a:lnTo>
                  <a:pt x="197295" y="257544"/>
                </a:lnTo>
                <a:lnTo>
                  <a:pt x="206692" y="260635"/>
                </a:lnTo>
                <a:lnTo>
                  <a:pt x="216089" y="262822"/>
                </a:lnTo>
                <a:lnTo>
                  <a:pt x="225488" y="263651"/>
                </a:lnTo>
                <a:lnTo>
                  <a:pt x="225488" y="319277"/>
                </a:lnTo>
                <a:lnTo>
                  <a:pt x="240512" y="319277"/>
                </a:lnTo>
                <a:lnTo>
                  <a:pt x="240512" y="263651"/>
                </a:lnTo>
                <a:lnTo>
                  <a:pt x="248027" y="263199"/>
                </a:lnTo>
                <a:lnTo>
                  <a:pt x="297626" y="235583"/>
                </a:lnTo>
                <a:lnTo>
                  <a:pt x="305435" y="222503"/>
                </a:lnTo>
                <a:lnTo>
                  <a:pt x="227990" y="222503"/>
                </a:lnTo>
                <a:lnTo>
                  <a:pt x="200431" y="195960"/>
                </a:lnTo>
                <a:lnTo>
                  <a:pt x="195414" y="193420"/>
                </a:lnTo>
                <a:lnTo>
                  <a:pt x="195414" y="191007"/>
                </a:lnTo>
                <a:lnTo>
                  <a:pt x="197929" y="186181"/>
                </a:lnTo>
                <a:lnTo>
                  <a:pt x="200431" y="183768"/>
                </a:lnTo>
                <a:lnTo>
                  <a:pt x="241831" y="183768"/>
                </a:lnTo>
                <a:lnTo>
                  <a:pt x="265569" y="140334"/>
                </a:lnTo>
                <a:lnTo>
                  <a:pt x="265569" y="137794"/>
                </a:lnTo>
                <a:lnTo>
                  <a:pt x="270573" y="135381"/>
                </a:lnTo>
                <a:close/>
              </a:path>
              <a:path w="319405" h="334009">
                <a:moveTo>
                  <a:pt x="205435" y="280542"/>
                </a:moveTo>
                <a:lnTo>
                  <a:pt x="35077" y="280542"/>
                </a:lnTo>
                <a:lnTo>
                  <a:pt x="32575" y="282955"/>
                </a:lnTo>
                <a:lnTo>
                  <a:pt x="32575" y="290194"/>
                </a:lnTo>
                <a:lnTo>
                  <a:pt x="35077" y="292607"/>
                </a:lnTo>
                <a:lnTo>
                  <a:pt x="205435" y="292607"/>
                </a:lnTo>
                <a:lnTo>
                  <a:pt x="207949" y="290194"/>
                </a:lnTo>
                <a:lnTo>
                  <a:pt x="207949" y="282955"/>
                </a:lnTo>
                <a:lnTo>
                  <a:pt x="205435" y="280542"/>
                </a:lnTo>
                <a:close/>
              </a:path>
              <a:path w="319405" h="334009">
                <a:moveTo>
                  <a:pt x="240512" y="50799"/>
                </a:moveTo>
                <a:lnTo>
                  <a:pt x="225488" y="50799"/>
                </a:lnTo>
                <a:lnTo>
                  <a:pt x="225488" y="99186"/>
                </a:lnTo>
                <a:lnTo>
                  <a:pt x="217614" y="99639"/>
                </a:lnTo>
                <a:lnTo>
                  <a:pt x="177096" y="117284"/>
                </a:lnTo>
                <a:lnTo>
                  <a:pt x="172872" y="120903"/>
                </a:lnTo>
                <a:lnTo>
                  <a:pt x="35077" y="120903"/>
                </a:lnTo>
                <a:lnTo>
                  <a:pt x="32575" y="123316"/>
                </a:lnTo>
                <a:lnTo>
                  <a:pt x="32575" y="130555"/>
                </a:lnTo>
                <a:lnTo>
                  <a:pt x="35077" y="135381"/>
                </a:lnTo>
                <a:lnTo>
                  <a:pt x="270573" y="135381"/>
                </a:lnTo>
                <a:lnTo>
                  <a:pt x="273088" y="137794"/>
                </a:lnTo>
                <a:lnTo>
                  <a:pt x="278091" y="140334"/>
                </a:lnTo>
                <a:lnTo>
                  <a:pt x="278091" y="142747"/>
                </a:lnTo>
                <a:lnTo>
                  <a:pt x="275590" y="147573"/>
                </a:lnTo>
                <a:lnTo>
                  <a:pt x="240512" y="212851"/>
                </a:lnTo>
                <a:lnTo>
                  <a:pt x="235508" y="217677"/>
                </a:lnTo>
                <a:lnTo>
                  <a:pt x="235508" y="220090"/>
                </a:lnTo>
                <a:lnTo>
                  <a:pt x="232994" y="222503"/>
                </a:lnTo>
                <a:lnTo>
                  <a:pt x="305435" y="222503"/>
                </a:lnTo>
                <a:lnTo>
                  <a:pt x="314109" y="207978"/>
                </a:lnTo>
                <a:lnTo>
                  <a:pt x="318847" y="176778"/>
                </a:lnTo>
                <a:lnTo>
                  <a:pt x="310667" y="145160"/>
                </a:lnTo>
                <a:lnTo>
                  <a:pt x="297589" y="127065"/>
                </a:lnTo>
                <a:lnTo>
                  <a:pt x="281224" y="113077"/>
                </a:lnTo>
                <a:lnTo>
                  <a:pt x="262041" y="103637"/>
                </a:lnTo>
                <a:lnTo>
                  <a:pt x="240512" y="99186"/>
                </a:lnTo>
                <a:lnTo>
                  <a:pt x="240512" y="50799"/>
                </a:lnTo>
                <a:close/>
              </a:path>
              <a:path w="319405" h="334009">
                <a:moveTo>
                  <a:pt x="241831" y="183768"/>
                </a:moveTo>
                <a:lnTo>
                  <a:pt x="205435" y="183768"/>
                </a:lnTo>
                <a:lnTo>
                  <a:pt x="227990" y="205612"/>
                </a:lnTo>
                <a:lnTo>
                  <a:pt x="240512" y="186181"/>
                </a:lnTo>
                <a:lnTo>
                  <a:pt x="241831" y="183768"/>
                </a:lnTo>
                <a:close/>
              </a:path>
              <a:path w="319405" h="334009">
                <a:moveTo>
                  <a:pt x="103657" y="50799"/>
                </a:moveTo>
                <a:lnTo>
                  <a:pt x="57619" y="50799"/>
                </a:lnTo>
                <a:lnTo>
                  <a:pt x="52616" y="53212"/>
                </a:lnTo>
                <a:lnTo>
                  <a:pt x="52616" y="82168"/>
                </a:lnTo>
                <a:lnTo>
                  <a:pt x="190411" y="82168"/>
                </a:lnTo>
                <a:lnTo>
                  <a:pt x="190411" y="58038"/>
                </a:lnTo>
                <a:lnTo>
                  <a:pt x="120256" y="58038"/>
                </a:lnTo>
                <a:lnTo>
                  <a:pt x="111451" y="56342"/>
                </a:lnTo>
                <a:lnTo>
                  <a:pt x="104289" y="51704"/>
                </a:lnTo>
                <a:lnTo>
                  <a:pt x="103657" y="50799"/>
                </a:lnTo>
                <a:close/>
              </a:path>
              <a:path w="319405" h="334009">
                <a:moveTo>
                  <a:pt x="149120" y="14477"/>
                </a:moveTo>
                <a:lnTo>
                  <a:pt x="120256" y="14477"/>
                </a:lnTo>
                <a:lnTo>
                  <a:pt x="129454" y="15837"/>
                </a:lnTo>
                <a:lnTo>
                  <a:pt x="137480" y="19923"/>
                </a:lnTo>
                <a:lnTo>
                  <a:pt x="143159" y="26747"/>
                </a:lnTo>
                <a:lnTo>
                  <a:pt x="145313" y="36321"/>
                </a:lnTo>
                <a:lnTo>
                  <a:pt x="143159" y="44805"/>
                </a:lnTo>
                <a:lnTo>
                  <a:pt x="137480" y="51704"/>
                </a:lnTo>
                <a:lnTo>
                  <a:pt x="129454" y="56342"/>
                </a:lnTo>
                <a:lnTo>
                  <a:pt x="120256" y="58038"/>
                </a:lnTo>
                <a:lnTo>
                  <a:pt x="190411" y="58038"/>
                </a:lnTo>
                <a:lnTo>
                  <a:pt x="187896" y="53212"/>
                </a:lnTo>
                <a:lnTo>
                  <a:pt x="185394" y="50799"/>
                </a:lnTo>
                <a:lnTo>
                  <a:pt x="240512" y="50799"/>
                </a:lnTo>
                <a:lnTo>
                  <a:pt x="240512" y="43560"/>
                </a:lnTo>
                <a:lnTo>
                  <a:pt x="232994" y="36321"/>
                </a:lnTo>
                <a:lnTo>
                  <a:pt x="157835" y="36321"/>
                </a:lnTo>
                <a:lnTo>
                  <a:pt x="154782" y="22449"/>
                </a:lnTo>
                <a:lnTo>
                  <a:pt x="149120" y="14477"/>
                </a:lnTo>
                <a:close/>
              </a:path>
            </a:pathLst>
          </a:custGeom>
          <a:solidFill>
            <a:srgbClr val="F0EFE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2021,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0095" cy="6858000"/>
            <a:chOff x="0" y="0"/>
            <a:chExt cx="1219009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1356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0"/>
              <a:ext cx="11991594" cy="685571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95"/>
              </a:spcBef>
            </a:pPr>
            <a:r>
              <a:rPr spc="190" dirty="0"/>
              <a:t>What</a:t>
            </a:r>
            <a:r>
              <a:rPr spc="-210" dirty="0"/>
              <a:t> </a:t>
            </a:r>
            <a:r>
              <a:rPr spc="85" dirty="0"/>
              <a:t>is</a:t>
            </a:r>
            <a:r>
              <a:rPr spc="-204" dirty="0"/>
              <a:t> </a:t>
            </a:r>
            <a:r>
              <a:rPr spc="110" dirty="0"/>
              <a:t>Athena</a:t>
            </a:r>
            <a:r>
              <a:rPr spc="-210" dirty="0"/>
              <a:t> </a:t>
            </a:r>
            <a:r>
              <a:rPr spc="185" dirty="0"/>
              <a:t>Risk</a:t>
            </a:r>
            <a:r>
              <a:rPr spc="-204" dirty="0"/>
              <a:t> </a:t>
            </a:r>
            <a:r>
              <a:rPr spc="145" dirty="0"/>
              <a:t>Management?</a:t>
            </a:r>
          </a:p>
        </p:txBody>
      </p:sp>
      <p:sp>
        <p:nvSpPr>
          <p:cNvPr id="6" name="object 6"/>
          <p:cNvSpPr/>
          <p:nvPr/>
        </p:nvSpPr>
        <p:spPr>
          <a:xfrm>
            <a:off x="251459" y="236220"/>
            <a:ext cx="894715" cy="840105"/>
          </a:xfrm>
          <a:custGeom>
            <a:avLst/>
            <a:gdLst/>
            <a:ahLst/>
            <a:cxnLst/>
            <a:rect l="l" t="t" r="r" b="b"/>
            <a:pathLst>
              <a:path w="894715" h="840105">
                <a:moveTo>
                  <a:pt x="447294" y="0"/>
                </a:moveTo>
                <a:lnTo>
                  <a:pt x="398557" y="2463"/>
                </a:lnTo>
                <a:lnTo>
                  <a:pt x="351340" y="9683"/>
                </a:lnTo>
                <a:lnTo>
                  <a:pt x="305916" y="21403"/>
                </a:lnTo>
                <a:lnTo>
                  <a:pt x="262558" y="37367"/>
                </a:lnTo>
                <a:lnTo>
                  <a:pt x="221538" y="57319"/>
                </a:lnTo>
                <a:lnTo>
                  <a:pt x="183130" y="81003"/>
                </a:lnTo>
                <a:lnTo>
                  <a:pt x="147606" y="108164"/>
                </a:lnTo>
                <a:lnTo>
                  <a:pt x="115240" y="138544"/>
                </a:lnTo>
                <a:lnTo>
                  <a:pt x="86303" y="171888"/>
                </a:lnTo>
                <a:lnTo>
                  <a:pt x="61070" y="207941"/>
                </a:lnTo>
                <a:lnTo>
                  <a:pt x="39812" y="246445"/>
                </a:lnTo>
                <a:lnTo>
                  <a:pt x="22803" y="287145"/>
                </a:lnTo>
                <a:lnTo>
                  <a:pt x="10317" y="329786"/>
                </a:lnTo>
                <a:lnTo>
                  <a:pt x="2624" y="374110"/>
                </a:lnTo>
                <a:lnTo>
                  <a:pt x="0" y="419862"/>
                </a:lnTo>
                <a:lnTo>
                  <a:pt x="2624" y="465613"/>
                </a:lnTo>
                <a:lnTo>
                  <a:pt x="10317" y="509937"/>
                </a:lnTo>
                <a:lnTo>
                  <a:pt x="22803" y="552578"/>
                </a:lnTo>
                <a:lnTo>
                  <a:pt x="39812" y="593278"/>
                </a:lnTo>
                <a:lnTo>
                  <a:pt x="61070" y="631782"/>
                </a:lnTo>
                <a:lnTo>
                  <a:pt x="86303" y="667835"/>
                </a:lnTo>
                <a:lnTo>
                  <a:pt x="115240" y="701179"/>
                </a:lnTo>
                <a:lnTo>
                  <a:pt x="147606" y="731559"/>
                </a:lnTo>
                <a:lnTo>
                  <a:pt x="183130" y="758720"/>
                </a:lnTo>
                <a:lnTo>
                  <a:pt x="221538" y="782404"/>
                </a:lnTo>
                <a:lnTo>
                  <a:pt x="262558" y="802356"/>
                </a:lnTo>
                <a:lnTo>
                  <a:pt x="305916" y="818320"/>
                </a:lnTo>
                <a:lnTo>
                  <a:pt x="351340" y="830040"/>
                </a:lnTo>
                <a:lnTo>
                  <a:pt x="398557" y="837260"/>
                </a:lnTo>
                <a:lnTo>
                  <a:pt x="447294" y="839724"/>
                </a:lnTo>
                <a:lnTo>
                  <a:pt x="496030" y="837260"/>
                </a:lnTo>
                <a:lnTo>
                  <a:pt x="543247" y="830040"/>
                </a:lnTo>
                <a:lnTo>
                  <a:pt x="588671" y="818320"/>
                </a:lnTo>
                <a:lnTo>
                  <a:pt x="632029" y="802356"/>
                </a:lnTo>
                <a:lnTo>
                  <a:pt x="673049" y="782404"/>
                </a:lnTo>
                <a:lnTo>
                  <a:pt x="711457" y="758720"/>
                </a:lnTo>
                <a:lnTo>
                  <a:pt x="746981" y="731559"/>
                </a:lnTo>
                <a:lnTo>
                  <a:pt x="779347" y="701179"/>
                </a:lnTo>
                <a:lnTo>
                  <a:pt x="808284" y="667835"/>
                </a:lnTo>
                <a:lnTo>
                  <a:pt x="833517" y="631782"/>
                </a:lnTo>
                <a:lnTo>
                  <a:pt x="854775" y="593278"/>
                </a:lnTo>
                <a:lnTo>
                  <a:pt x="871784" y="552578"/>
                </a:lnTo>
                <a:lnTo>
                  <a:pt x="884270" y="509937"/>
                </a:lnTo>
                <a:lnTo>
                  <a:pt x="891963" y="465613"/>
                </a:lnTo>
                <a:lnTo>
                  <a:pt x="894588" y="419862"/>
                </a:lnTo>
                <a:lnTo>
                  <a:pt x="891963" y="374110"/>
                </a:lnTo>
                <a:lnTo>
                  <a:pt x="884270" y="329786"/>
                </a:lnTo>
                <a:lnTo>
                  <a:pt x="871784" y="287145"/>
                </a:lnTo>
                <a:lnTo>
                  <a:pt x="854775" y="246445"/>
                </a:lnTo>
                <a:lnTo>
                  <a:pt x="833517" y="207941"/>
                </a:lnTo>
                <a:lnTo>
                  <a:pt x="808284" y="171888"/>
                </a:lnTo>
                <a:lnTo>
                  <a:pt x="779347" y="138544"/>
                </a:lnTo>
                <a:lnTo>
                  <a:pt x="746981" y="108164"/>
                </a:lnTo>
                <a:lnTo>
                  <a:pt x="711457" y="81003"/>
                </a:lnTo>
                <a:lnTo>
                  <a:pt x="673049" y="57319"/>
                </a:lnTo>
                <a:lnTo>
                  <a:pt x="632029" y="37367"/>
                </a:lnTo>
                <a:lnTo>
                  <a:pt x="588671" y="21403"/>
                </a:lnTo>
                <a:lnTo>
                  <a:pt x="543247" y="9683"/>
                </a:lnTo>
                <a:lnTo>
                  <a:pt x="496030" y="2463"/>
                </a:lnTo>
                <a:lnTo>
                  <a:pt x="447294" y="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543" y="712088"/>
            <a:ext cx="2730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Risk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0831" y="355091"/>
            <a:ext cx="8402320" cy="4523105"/>
            <a:chOff x="560831" y="355091"/>
            <a:chExt cx="8402320" cy="4523105"/>
          </a:xfrm>
        </p:grpSpPr>
        <p:sp>
          <p:nvSpPr>
            <p:cNvPr id="9" name="object 9"/>
            <p:cNvSpPr/>
            <p:nvPr/>
          </p:nvSpPr>
          <p:spPr>
            <a:xfrm>
              <a:off x="560831" y="355091"/>
              <a:ext cx="319405" cy="334010"/>
            </a:xfrm>
            <a:custGeom>
              <a:avLst/>
              <a:gdLst/>
              <a:ahLst/>
              <a:cxnLst/>
              <a:rect l="l" t="t" r="r" b="b"/>
              <a:pathLst>
                <a:path w="319405" h="334009">
                  <a:moveTo>
                    <a:pt x="120256" y="0"/>
                  </a:moveTo>
                  <a:lnTo>
                    <a:pt x="106320" y="2942"/>
                  </a:lnTo>
                  <a:lnTo>
                    <a:pt x="95202" y="10874"/>
                  </a:lnTo>
                  <a:lnTo>
                    <a:pt x="87841" y="22449"/>
                  </a:lnTo>
                  <a:lnTo>
                    <a:pt x="85178" y="36321"/>
                  </a:lnTo>
                  <a:lnTo>
                    <a:pt x="7518" y="36321"/>
                  </a:lnTo>
                  <a:lnTo>
                    <a:pt x="0" y="43560"/>
                  </a:lnTo>
                  <a:lnTo>
                    <a:pt x="0" y="326516"/>
                  </a:lnTo>
                  <a:lnTo>
                    <a:pt x="7518" y="333755"/>
                  </a:lnTo>
                  <a:lnTo>
                    <a:pt x="232994" y="333755"/>
                  </a:lnTo>
                  <a:lnTo>
                    <a:pt x="240512" y="326516"/>
                  </a:lnTo>
                  <a:lnTo>
                    <a:pt x="240512" y="319277"/>
                  </a:lnTo>
                  <a:lnTo>
                    <a:pt x="12522" y="319277"/>
                  </a:lnTo>
                  <a:lnTo>
                    <a:pt x="12522" y="50799"/>
                  </a:lnTo>
                  <a:lnTo>
                    <a:pt x="103657" y="50799"/>
                  </a:lnTo>
                  <a:lnTo>
                    <a:pt x="99475" y="44805"/>
                  </a:lnTo>
                  <a:lnTo>
                    <a:pt x="97713" y="36321"/>
                  </a:lnTo>
                  <a:lnTo>
                    <a:pt x="99475" y="26747"/>
                  </a:lnTo>
                  <a:lnTo>
                    <a:pt x="104289" y="19923"/>
                  </a:lnTo>
                  <a:lnTo>
                    <a:pt x="111451" y="15837"/>
                  </a:lnTo>
                  <a:lnTo>
                    <a:pt x="120256" y="14477"/>
                  </a:lnTo>
                  <a:lnTo>
                    <a:pt x="149120" y="14477"/>
                  </a:lnTo>
                  <a:lnTo>
                    <a:pt x="146561" y="10874"/>
                  </a:lnTo>
                  <a:lnTo>
                    <a:pt x="134582" y="2942"/>
                  </a:lnTo>
                  <a:lnTo>
                    <a:pt x="120256" y="0"/>
                  </a:lnTo>
                  <a:close/>
                </a:path>
                <a:path w="319405" h="334009">
                  <a:moveTo>
                    <a:pt x="270573" y="135381"/>
                  </a:moveTo>
                  <a:lnTo>
                    <a:pt x="162852" y="135381"/>
                  </a:lnTo>
                  <a:lnTo>
                    <a:pt x="157835" y="140334"/>
                  </a:lnTo>
                  <a:lnTo>
                    <a:pt x="152831" y="147573"/>
                  </a:lnTo>
                  <a:lnTo>
                    <a:pt x="150317" y="154812"/>
                  </a:lnTo>
                  <a:lnTo>
                    <a:pt x="150317" y="159638"/>
                  </a:lnTo>
                  <a:lnTo>
                    <a:pt x="35077" y="159638"/>
                  </a:lnTo>
                  <a:lnTo>
                    <a:pt x="32575" y="164464"/>
                  </a:lnTo>
                  <a:lnTo>
                    <a:pt x="32575" y="171703"/>
                  </a:lnTo>
                  <a:lnTo>
                    <a:pt x="35077" y="174116"/>
                  </a:lnTo>
                  <a:lnTo>
                    <a:pt x="147815" y="174116"/>
                  </a:lnTo>
                  <a:lnTo>
                    <a:pt x="146759" y="179962"/>
                  </a:lnTo>
                  <a:lnTo>
                    <a:pt x="146877" y="186499"/>
                  </a:lnTo>
                  <a:lnTo>
                    <a:pt x="147455" y="193420"/>
                  </a:lnTo>
                  <a:lnTo>
                    <a:pt x="147815" y="200786"/>
                  </a:lnTo>
                  <a:lnTo>
                    <a:pt x="35077" y="200786"/>
                  </a:lnTo>
                  <a:lnTo>
                    <a:pt x="32575" y="203199"/>
                  </a:lnTo>
                  <a:lnTo>
                    <a:pt x="32575" y="210438"/>
                  </a:lnTo>
                  <a:lnTo>
                    <a:pt x="35077" y="212851"/>
                  </a:lnTo>
                  <a:lnTo>
                    <a:pt x="152831" y="212851"/>
                  </a:lnTo>
                  <a:lnTo>
                    <a:pt x="155333" y="215264"/>
                  </a:lnTo>
                  <a:lnTo>
                    <a:pt x="155333" y="217677"/>
                  </a:lnTo>
                  <a:lnTo>
                    <a:pt x="159088" y="224464"/>
                  </a:lnTo>
                  <a:lnTo>
                    <a:pt x="162847" y="230346"/>
                  </a:lnTo>
                  <a:lnTo>
                    <a:pt x="166608" y="235323"/>
                  </a:lnTo>
                  <a:lnTo>
                    <a:pt x="170370" y="239394"/>
                  </a:lnTo>
                  <a:lnTo>
                    <a:pt x="35077" y="239394"/>
                  </a:lnTo>
                  <a:lnTo>
                    <a:pt x="32575" y="241807"/>
                  </a:lnTo>
                  <a:lnTo>
                    <a:pt x="32575" y="249046"/>
                  </a:lnTo>
                  <a:lnTo>
                    <a:pt x="35077" y="253999"/>
                  </a:lnTo>
                  <a:lnTo>
                    <a:pt x="187896" y="253999"/>
                  </a:lnTo>
                  <a:lnTo>
                    <a:pt x="197295" y="257544"/>
                  </a:lnTo>
                  <a:lnTo>
                    <a:pt x="206692" y="260635"/>
                  </a:lnTo>
                  <a:lnTo>
                    <a:pt x="216089" y="262822"/>
                  </a:lnTo>
                  <a:lnTo>
                    <a:pt x="225488" y="263651"/>
                  </a:lnTo>
                  <a:lnTo>
                    <a:pt x="225488" y="319277"/>
                  </a:lnTo>
                  <a:lnTo>
                    <a:pt x="240512" y="319277"/>
                  </a:lnTo>
                  <a:lnTo>
                    <a:pt x="240512" y="263651"/>
                  </a:lnTo>
                  <a:lnTo>
                    <a:pt x="248027" y="263199"/>
                  </a:lnTo>
                  <a:lnTo>
                    <a:pt x="297626" y="235583"/>
                  </a:lnTo>
                  <a:lnTo>
                    <a:pt x="305435" y="222503"/>
                  </a:lnTo>
                  <a:lnTo>
                    <a:pt x="227990" y="222503"/>
                  </a:lnTo>
                  <a:lnTo>
                    <a:pt x="200431" y="195960"/>
                  </a:lnTo>
                  <a:lnTo>
                    <a:pt x="195414" y="193420"/>
                  </a:lnTo>
                  <a:lnTo>
                    <a:pt x="195414" y="191007"/>
                  </a:lnTo>
                  <a:lnTo>
                    <a:pt x="197929" y="186181"/>
                  </a:lnTo>
                  <a:lnTo>
                    <a:pt x="200431" y="183768"/>
                  </a:lnTo>
                  <a:lnTo>
                    <a:pt x="241831" y="183768"/>
                  </a:lnTo>
                  <a:lnTo>
                    <a:pt x="265569" y="140334"/>
                  </a:lnTo>
                  <a:lnTo>
                    <a:pt x="265569" y="137794"/>
                  </a:lnTo>
                  <a:lnTo>
                    <a:pt x="270573" y="135381"/>
                  </a:lnTo>
                  <a:close/>
                </a:path>
                <a:path w="319405" h="334009">
                  <a:moveTo>
                    <a:pt x="205435" y="280542"/>
                  </a:moveTo>
                  <a:lnTo>
                    <a:pt x="35077" y="280542"/>
                  </a:lnTo>
                  <a:lnTo>
                    <a:pt x="32575" y="282955"/>
                  </a:lnTo>
                  <a:lnTo>
                    <a:pt x="32575" y="290194"/>
                  </a:lnTo>
                  <a:lnTo>
                    <a:pt x="35077" y="292607"/>
                  </a:lnTo>
                  <a:lnTo>
                    <a:pt x="205435" y="292607"/>
                  </a:lnTo>
                  <a:lnTo>
                    <a:pt x="207949" y="290194"/>
                  </a:lnTo>
                  <a:lnTo>
                    <a:pt x="207949" y="282955"/>
                  </a:lnTo>
                  <a:lnTo>
                    <a:pt x="205435" y="280542"/>
                  </a:lnTo>
                  <a:close/>
                </a:path>
                <a:path w="319405" h="334009">
                  <a:moveTo>
                    <a:pt x="240512" y="50799"/>
                  </a:moveTo>
                  <a:lnTo>
                    <a:pt x="225488" y="50799"/>
                  </a:lnTo>
                  <a:lnTo>
                    <a:pt x="225488" y="99186"/>
                  </a:lnTo>
                  <a:lnTo>
                    <a:pt x="217614" y="99639"/>
                  </a:lnTo>
                  <a:lnTo>
                    <a:pt x="177096" y="117284"/>
                  </a:lnTo>
                  <a:lnTo>
                    <a:pt x="172872" y="120903"/>
                  </a:lnTo>
                  <a:lnTo>
                    <a:pt x="35077" y="120903"/>
                  </a:lnTo>
                  <a:lnTo>
                    <a:pt x="32575" y="123316"/>
                  </a:lnTo>
                  <a:lnTo>
                    <a:pt x="32575" y="130555"/>
                  </a:lnTo>
                  <a:lnTo>
                    <a:pt x="35077" y="135381"/>
                  </a:lnTo>
                  <a:lnTo>
                    <a:pt x="270573" y="135381"/>
                  </a:lnTo>
                  <a:lnTo>
                    <a:pt x="273088" y="137794"/>
                  </a:lnTo>
                  <a:lnTo>
                    <a:pt x="278091" y="140334"/>
                  </a:lnTo>
                  <a:lnTo>
                    <a:pt x="278091" y="142747"/>
                  </a:lnTo>
                  <a:lnTo>
                    <a:pt x="275590" y="147573"/>
                  </a:lnTo>
                  <a:lnTo>
                    <a:pt x="240512" y="212851"/>
                  </a:lnTo>
                  <a:lnTo>
                    <a:pt x="235508" y="217677"/>
                  </a:lnTo>
                  <a:lnTo>
                    <a:pt x="235508" y="220090"/>
                  </a:lnTo>
                  <a:lnTo>
                    <a:pt x="232994" y="222503"/>
                  </a:lnTo>
                  <a:lnTo>
                    <a:pt x="305435" y="222503"/>
                  </a:lnTo>
                  <a:lnTo>
                    <a:pt x="314109" y="207978"/>
                  </a:lnTo>
                  <a:lnTo>
                    <a:pt x="318847" y="176778"/>
                  </a:lnTo>
                  <a:lnTo>
                    <a:pt x="310667" y="145160"/>
                  </a:lnTo>
                  <a:lnTo>
                    <a:pt x="297589" y="127065"/>
                  </a:lnTo>
                  <a:lnTo>
                    <a:pt x="281224" y="113077"/>
                  </a:lnTo>
                  <a:lnTo>
                    <a:pt x="262041" y="103637"/>
                  </a:lnTo>
                  <a:lnTo>
                    <a:pt x="240512" y="99186"/>
                  </a:lnTo>
                  <a:lnTo>
                    <a:pt x="240512" y="50799"/>
                  </a:lnTo>
                  <a:close/>
                </a:path>
                <a:path w="319405" h="334009">
                  <a:moveTo>
                    <a:pt x="241831" y="183768"/>
                  </a:moveTo>
                  <a:lnTo>
                    <a:pt x="205435" y="183768"/>
                  </a:lnTo>
                  <a:lnTo>
                    <a:pt x="227990" y="205612"/>
                  </a:lnTo>
                  <a:lnTo>
                    <a:pt x="240512" y="186181"/>
                  </a:lnTo>
                  <a:lnTo>
                    <a:pt x="241831" y="183768"/>
                  </a:lnTo>
                  <a:close/>
                </a:path>
                <a:path w="319405" h="334009">
                  <a:moveTo>
                    <a:pt x="103657" y="50799"/>
                  </a:moveTo>
                  <a:lnTo>
                    <a:pt x="57619" y="50799"/>
                  </a:lnTo>
                  <a:lnTo>
                    <a:pt x="52616" y="53212"/>
                  </a:lnTo>
                  <a:lnTo>
                    <a:pt x="52616" y="82168"/>
                  </a:lnTo>
                  <a:lnTo>
                    <a:pt x="190411" y="82168"/>
                  </a:lnTo>
                  <a:lnTo>
                    <a:pt x="190411" y="58038"/>
                  </a:lnTo>
                  <a:lnTo>
                    <a:pt x="120256" y="58038"/>
                  </a:lnTo>
                  <a:lnTo>
                    <a:pt x="111451" y="56342"/>
                  </a:lnTo>
                  <a:lnTo>
                    <a:pt x="104289" y="51704"/>
                  </a:lnTo>
                  <a:lnTo>
                    <a:pt x="103657" y="50799"/>
                  </a:lnTo>
                  <a:close/>
                </a:path>
                <a:path w="319405" h="334009">
                  <a:moveTo>
                    <a:pt x="149120" y="14477"/>
                  </a:moveTo>
                  <a:lnTo>
                    <a:pt x="120256" y="14477"/>
                  </a:lnTo>
                  <a:lnTo>
                    <a:pt x="129454" y="15837"/>
                  </a:lnTo>
                  <a:lnTo>
                    <a:pt x="137480" y="19923"/>
                  </a:lnTo>
                  <a:lnTo>
                    <a:pt x="143159" y="26747"/>
                  </a:lnTo>
                  <a:lnTo>
                    <a:pt x="145313" y="36321"/>
                  </a:lnTo>
                  <a:lnTo>
                    <a:pt x="143159" y="44805"/>
                  </a:lnTo>
                  <a:lnTo>
                    <a:pt x="137480" y="51704"/>
                  </a:lnTo>
                  <a:lnTo>
                    <a:pt x="129454" y="56342"/>
                  </a:lnTo>
                  <a:lnTo>
                    <a:pt x="120256" y="58038"/>
                  </a:lnTo>
                  <a:lnTo>
                    <a:pt x="190411" y="58038"/>
                  </a:lnTo>
                  <a:lnTo>
                    <a:pt x="187896" y="53212"/>
                  </a:lnTo>
                  <a:lnTo>
                    <a:pt x="185394" y="50799"/>
                  </a:lnTo>
                  <a:lnTo>
                    <a:pt x="240512" y="50799"/>
                  </a:lnTo>
                  <a:lnTo>
                    <a:pt x="240512" y="43560"/>
                  </a:lnTo>
                  <a:lnTo>
                    <a:pt x="232994" y="36321"/>
                  </a:lnTo>
                  <a:lnTo>
                    <a:pt x="157835" y="36321"/>
                  </a:lnTo>
                  <a:lnTo>
                    <a:pt x="154782" y="22449"/>
                  </a:lnTo>
                  <a:lnTo>
                    <a:pt x="149120" y="14477"/>
                  </a:lnTo>
                  <a:close/>
                </a:path>
              </a:pathLst>
            </a:custGeom>
            <a:solidFill>
              <a:srgbClr val="F0EFE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817108" y="2522219"/>
              <a:ext cx="3145790" cy="2355850"/>
            </a:xfrm>
            <a:custGeom>
              <a:avLst/>
              <a:gdLst/>
              <a:ahLst/>
              <a:cxnLst/>
              <a:rect l="l" t="t" r="r" b="b"/>
              <a:pathLst>
                <a:path w="3145790" h="2355850">
                  <a:moveTo>
                    <a:pt x="114300" y="564896"/>
                  </a:moveTo>
                  <a:lnTo>
                    <a:pt x="76200" y="564896"/>
                  </a:lnTo>
                  <a:lnTo>
                    <a:pt x="76200" y="28194"/>
                  </a:lnTo>
                  <a:lnTo>
                    <a:pt x="74701" y="20777"/>
                  </a:lnTo>
                  <a:lnTo>
                    <a:pt x="70624" y="14719"/>
                  </a:lnTo>
                  <a:lnTo>
                    <a:pt x="64566" y="10642"/>
                  </a:lnTo>
                  <a:lnTo>
                    <a:pt x="57150" y="9144"/>
                  </a:lnTo>
                  <a:lnTo>
                    <a:pt x="49720" y="10642"/>
                  </a:lnTo>
                  <a:lnTo>
                    <a:pt x="43662" y="14719"/>
                  </a:lnTo>
                  <a:lnTo>
                    <a:pt x="39585" y="20777"/>
                  </a:lnTo>
                  <a:lnTo>
                    <a:pt x="38100" y="28194"/>
                  </a:lnTo>
                  <a:lnTo>
                    <a:pt x="38100" y="564896"/>
                  </a:lnTo>
                  <a:lnTo>
                    <a:pt x="0" y="564896"/>
                  </a:lnTo>
                  <a:lnTo>
                    <a:pt x="57150" y="679196"/>
                  </a:lnTo>
                  <a:lnTo>
                    <a:pt x="95250" y="602996"/>
                  </a:lnTo>
                  <a:lnTo>
                    <a:pt x="114300" y="564896"/>
                  </a:lnTo>
                  <a:close/>
                </a:path>
                <a:path w="3145790" h="2355850">
                  <a:moveTo>
                    <a:pt x="1548892" y="2017141"/>
                  </a:moveTo>
                  <a:lnTo>
                    <a:pt x="1531404" y="1981962"/>
                  </a:lnTo>
                  <a:lnTo>
                    <a:pt x="1496568" y="1911858"/>
                  </a:lnTo>
                  <a:lnTo>
                    <a:pt x="1443736" y="2016887"/>
                  </a:lnTo>
                  <a:lnTo>
                    <a:pt x="1478876" y="2016975"/>
                  </a:lnTo>
                  <a:lnTo>
                    <a:pt x="1478432" y="2250490"/>
                  </a:lnTo>
                  <a:lnTo>
                    <a:pt x="1443355" y="2250440"/>
                  </a:lnTo>
                  <a:lnTo>
                    <a:pt x="1495806" y="2355596"/>
                  </a:lnTo>
                  <a:lnTo>
                    <a:pt x="1530985" y="2285492"/>
                  </a:lnTo>
                  <a:lnTo>
                    <a:pt x="1548511" y="2250567"/>
                  </a:lnTo>
                  <a:lnTo>
                    <a:pt x="1513484" y="2250529"/>
                  </a:lnTo>
                  <a:lnTo>
                    <a:pt x="1513928" y="2017064"/>
                  </a:lnTo>
                  <a:lnTo>
                    <a:pt x="1548892" y="2017141"/>
                  </a:lnTo>
                  <a:close/>
                </a:path>
                <a:path w="3145790" h="2355850">
                  <a:moveTo>
                    <a:pt x="3145536" y="564642"/>
                  </a:moveTo>
                  <a:lnTo>
                    <a:pt x="3107436" y="564642"/>
                  </a:lnTo>
                  <a:lnTo>
                    <a:pt x="3107436" y="19050"/>
                  </a:lnTo>
                  <a:lnTo>
                    <a:pt x="3105937" y="11633"/>
                  </a:lnTo>
                  <a:lnTo>
                    <a:pt x="3101860" y="5575"/>
                  </a:lnTo>
                  <a:lnTo>
                    <a:pt x="3095802" y="1498"/>
                  </a:lnTo>
                  <a:lnTo>
                    <a:pt x="3088386" y="0"/>
                  </a:lnTo>
                  <a:lnTo>
                    <a:pt x="3080956" y="1498"/>
                  </a:lnTo>
                  <a:lnTo>
                    <a:pt x="3074898" y="5575"/>
                  </a:lnTo>
                  <a:lnTo>
                    <a:pt x="3070822" y="11633"/>
                  </a:lnTo>
                  <a:lnTo>
                    <a:pt x="3069336" y="19050"/>
                  </a:lnTo>
                  <a:lnTo>
                    <a:pt x="3069336" y="564642"/>
                  </a:lnTo>
                  <a:lnTo>
                    <a:pt x="3031236" y="564642"/>
                  </a:lnTo>
                  <a:lnTo>
                    <a:pt x="3088386" y="678942"/>
                  </a:lnTo>
                  <a:lnTo>
                    <a:pt x="3126486" y="602742"/>
                  </a:lnTo>
                  <a:lnTo>
                    <a:pt x="3145536" y="564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21486" y="1561338"/>
            <a:ext cx="3115310" cy="4102735"/>
          </a:xfrm>
          <a:prstGeom prst="rect">
            <a:avLst/>
          </a:prstGeom>
          <a:ln w="25907">
            <a:solidFill>
              <a:srgbClr val="FF7846"/>
            </a:solidFill>
          </a:ln>
        </p:spPr>
        <p:txBody>
          <a:bodyPr vert="horz" wrap="square" lIns="0" tIns="124460" rIns="0" bIns="0" rtlCol="0">
            <a:spAutoFit/>
          </a:bodyPr>
          <a:lstStyle/>
          <a:p>
            <a:pPr marL="753110" marR="0" lvl="0" indent="0" defTabSz="91440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Athena</a:t>
            </a:r>
            <a:r>
              <a:rPr kumimoji="0" sz="200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Scale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86255" y="2119896"/>
            <a:ext cx="2979420" cy="1130935"/>
            <a:chOff x="1286255" y="2119896"/>
            <a:chExt cx="2979420" cy="11309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6255" y="2119896"/>
              <a:ext cx="2979420" cy="11307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7255" y="2139683"/>
              <a:ext cx="2215896" cy="10896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55597" y="2169414"/>
            <a:ext cx="2845435" cy="998219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5BN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540" marR="0" lvl="0" indent="0" algn="ctr" defTabSz="91440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Calculations</a:t>
            </a:r>
            <a:r>
              <a:rPr kumimoji="0" sz="16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per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day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1872" y="3267455"/>
            <a:ext cx="2979420" cy="1130935"/>
            <a:chOff x="1261872" y="3267455"/>
            <a:chExt cx="2979420" cy="113093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1872" y="3267455"/>
              <a:ext cx="2979419" cy="11308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3644" y="3287255"/>
              <a:ext cx="2052828" cy="10896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31213" y="3316985"/>
            <a:ext cx="2845435" cy="998219"/>
          </a:xfrm>
          <a:prstGeom prst="rect">
            <a:avLst/>
          </a:prstGeom>
          <a:ln w="19811">
            <a:solidFill>
              <a:srgbClr val="4D63FF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10K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Batch</a:t>
            </a:r>
            <a:r>
              <a:rPr kumimoji="0" sz="1600" b="0" i="0" u="none" strike="noStrike" kern="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jobs</a:t>
            </a:r>
            <a:r>
              <a:rPr kumimoji="0" sz="1600" b="0" i="0" u="none" strike="noStrike" kern="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per</a:t>
            </a:r>
            <a:r>
              <a:rPr kumimoji="0" sz="16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day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86255" y="4431804"/>
            <a:ext cx="2979420" cy="1132840"/>
            <a:chOff x="1286255" y="4431804"/>
            <a:chExt cx="2979420" cy="113284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6255" y="4431804"/>
              <a:ext cx="2979420" cy="11323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072" y="4453115"/>
              <a:ext cx="1350264" cy="108967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355597" y="4481321"/>
            <a:ext cx="2845435" cy="1000125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50K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CPU</a:t>
            </a:r>
            <a:r>
              <a:rPr kumimoji="0" sz="1600" b="0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grid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43654" y="4775517"/>
            <a:ext cx="2337435" cy="1593215"/>
            <a:chOff x="6143654" y="4775517"/>
            <a:chExt cx="2337435" cy="159321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61531" y="4792980"/>
              <a:ext cx="2300477" cy="155633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162704" y="4794567"/>
              <a:ext cx="2299335" cy="1555115"/>
            </a:xfrm>
            <a:custGeom>
              <a:avLst/>
              <a:gdLst/>
              <a:ahLst/>
              <a:cxnLst/>
              <a:rect l="l" t="t" r="r" b="b"/>
              <a:pathLst>
                <a:path w="2299334" h="1555114">
                  <a:moveTo>
                    <a:pt x="2090390" y="511619"/>
                  </a:moveTo>
                  <a:lnTo>
                    <a:pt x="2093724" y="466775"/>
                  </a:lnTo>
                  <a:lnTo>
                    <a:pt x="2090573" y="422963"/>
                  </a:lnTo>
                  <a:lnTo>
                    <a:pt x="2081302" y="380627"/>
                  </a:lnTo>
                  <a:lnTo>
                    <a:pt x="2066279" y="340211"/>
                  </a:lnTo>
                  <a:lnTo>
                    <a:pt x="2045871" y="302162"/>
                  </a:lnTo>
                  <a:lnTo>
                    <a:pt x="2020445" y="266922"/>
                  </a:lnTo>
                  <a:lnTo>
                    <a:pt x="1990368" y="234936"/>
                  </a:lnTo>
                  <a:lnTo>
                    <a:pt x="1956006" y="206650"/>
                  </a:lnTo>
                  <a:lnTo>
                    <a:pt x="1917726" y="182507"/>
                  </a:lnTo>
                  <a:lnTo>
                    <a:pt x="1875896" y="162951"/>
                  </a:lnTo>
                  <a:lnTo>
                    <a:pt x="1830881" y="148428"/>
                  </a:lnTo>
                  <a:lnTo>
                    <a:pt x="1783050" y="139382"/>
                  </a:lnTo>
                  <a:lnTo>
                    <a:pt x="1735223" y="136393"/>
                  </a:lnTo>
                  <a:lnTo>
                    <a:pt x="1687707" y="139244"/>
                  </a:lnTo>
                  <a:lnTo>
                    <a:pt x="1641117" y="147831"/>
                  </a:lnTo>
                  <a:lnTo>
                    <a:pt x="1596070" y="162051"/>
                  </a:lnTo>
                  <a:lnTo>
                    <a:pt x="1553180" y="181800"/>
                  </a:lnTo>
                  <a:lnTo>
                    <a:pt x="1525252" y="142274"/>
                  </a:lnTo>
                  <a:lnTo>
                    <a:pt x="1491126" y="108906"/>
                  </a:lnTo>
                  <a:lnTo>
                    <a:pt x="1451886" y="82002"/>
                  </a:lnTo>
                  <a:lnTo>
                    <a:pt x="1408617" y="61867"/>
                  </a:lnTo>
                  <a:lnTo>
                    <a:pt x="1362403" y="48810"/>
                  </a:lnTo>
                  <a:lnTo>
                    <a:pt x="1314326" y="43135"/>
                  </a:lnTo>
                  <a:lnTo>
                    <a:pt x="1265472" y="45149"/>
                  </a:lnTo>
                  <a:lnTo>
                    <a:pt x="1216925" y="55158"/>
                  </a:lnTo>
                  <a:lnTo>
                    <a:pt x="1169767" y="73469"/>
                  </a:lnTo>
                  <a:lnTo>
                    <a:pt x="1135112" y="93614"/>
                  </a:lnTo>
                  <a:lnTo>
                    <a:pt x="1103981" y="118046"/>
                  </a:lnTo>
                  <a:lnTo>
                    <a:pt x="1078865" y="81427"/>
                  </a:lnTo>
                  <a:lnTo>
                    <a:pt x="1047308" y="51075"/>
                  </a:lnTo>
                  <a:lnTo>
                    <a:pt x="1010559" y="27376"/>
                  </a:lnTo>
                  <a:lnTo>
                    <a:pt x="969869" y="10715"/>
                  </a:lnTo>
                  <a:lnTo>
                    <a:pt x="926489" y="1478"/>
                  </a:lnTo>
                  <a:lnTo>
                    <a:pt x="881668" y="49"/>
                  </a:lnTo>
                  <a:lnTo>
                    <a:pt x="836656" y="6815"/>
                  </a:lnTo>
                  <a:lnTo>
                    <a:pt x="792704" y="22161"/>
                  </a:lnTo>
                  <a:lnTo>
                    <a:pt x="748397" y="48736"/>
                  </a:lnTo>
                  <a:lnTo>
                    <a:pt x="711805" y="83883"/>
                  </a:lnTo>
                  <a:lnTo>
                    <a:pt x="678623" y="53821"/>
                  </a:lnTo>
                  <a:lnTo>
                    <a:pt x="641228" y="30321"/>
                  </a:lnTo>
                  <a:lnTo>
                    <a:pt x="600647" y="13464"/>
                  </a:lnTo>
                  <a:lnTo>
                    <a:pt x="557910" y="3330"/>
                  </a:lnTo>
                  <a:lnTo>
                    <a:pt x="514043" y="0"/>
                  </a:lnTo>
                  <a:lnTo>
                    <a:pt x="470073" y="3553"/>
                  </a:lnTo>
                  <a:lnTo>
                    <a:pt x="427028" y="14072"/>
                  </a:lnTo>
                  <a:lnTo>
                    <a:pt x="385936" y="31635"/>
                  </a:lnTo>
                  <a:lnTo>
                    <a:pt x="347823" y="56324"/>
                  </a:lnTo>
                  <a:lnTo>
                    <a:pt x="316405" y="85409"/>
                  </a:lnTo>
                  <a:lnTo>
                    <a:pt x="291070" y="118792"/>
                  </a:lnTo>
                  <a:lnTo>
                    <a:pt x="272332" y="155676"/>
                  </a:lnTo>
                  <a:lnTo>
                    <a:pt x="260701" y="195262"/>
                  </a:lnTo>
                  <a:lnTo>
                    <a:pt x="212714" y="211687"/>
                  </a:lnTo>
                  <a:lnTo>
                    <a:pt x="169879" y="235043"/>
                  </a:lnTo>
                  <a:lnTo>
                    <a:pt x="132761" y="264425"/>
                  </a:lnTo>
                  <a:lnTo>
                    <a:pt x="101920" y="298928"/>
                  </a:lnTo>
                  <a:lnTo>
                    <a:pt x="77919" y="337647"/>
                  </a:lnTo>
                  <a:lnTo>
                    <a:pt x="61321" y="379675"/>
                  </a:lnTo>
                  <a:lnTo>
                    <a:pt x="52688" y="424109"/>
                  </a:lnTo>
                  <a:lnTo>
                    <a:pt x="52582" y="470043"/>
                  </a:lnTo>
                  <a:lnTo>
                    <a:pt x="61565" y="516572"/>
                  </a:lnTo>
                  <a:lnTo>
                    <a:pt x="64322" y="525287"/>
                  </a:lnTo>
                  <a:lnTo>
                    <a:pt x="67423" y="533908"/>
                  </a:lnTo>
                  <a:lnTo>
                    <a:pt x="70834" y="542432"/>
                  </a:lnTo>
                  <a:lnTo>
                    <a:pt x="74519" y="550862"/>
                  </a:lnTo>
                  <a:lnTo>
                    <a:pt x="47360" y="588405"/>
                  </a:lnTo>
                  <a:lnTo>
                    <a:pt x="26408" y="628020"/>
                  </a:lnTo>
                  <a:lnTo>
                    <a:pt x="11583" y="669152"/>
                  </a:lnTo>
                  <a:lnTo>
                    <a:pt x="2807" y="711248"/>
                  </a:lnTo>
                  <a:lnTo>
                    <a:pt x="0" y="753751"/>
                  </a:lnTo>
                  <a:lnTo>
                    <a:pt x="3082" y="796107"/>
                  </a:lnTo>
                  <a:lnTo>
                    <a:pt x="11975" y="837762"/>
                  </a:lnTo>
                  <a:lnTo>
                    <a:pt x="26598" y="878161"/>
                  </a:lnTo>
                  <a:lnTo>
                    <a:pt x="46873" y="916749"/>
                  </a:lnTo>
                  <a:lnTo>
                    <a:pt x="72720" y="952971"/>
                  </a:lnTo>
                  <a:lnTo>
                    <a:pt x="104060" y="986274"/>
                  </a:lnTo>
                  <a:lnTo>
                    <a:pt x="140813" y="1016101"/>
                  </a:lnTo>
                  <a:lnTo>
                    <a:pt x="179235" y="1039824"/>
                  </a:lnTo>
                  <a:lnTo>
                    <a:pt x="220442" y="1058754"/>
                  </a:lnTo>
                  <a:lnTo>
                    <a:pt x="263936" y="1072683"/>
                  </a:lnTo>
                  <a:lnTo>
                    <a:pt x="309215" y="1081405"/>
                  </a:lnTo>
                  <a:lnTo>
                    <a:pt x="313650" y="1127291"/>
                  </a:lnTo>
                  <a:lnTo>
                    <a:pt x="325692" y="1170762"/>
                  </a:lnTo>
                  <a:lnTo>
                    <a:pt x="344701" y="1211239"/>
                  </a:lnTo>
                  <a:lnTo>
                    <a:pt x="370039" y="1248146"/>
                  </a:lnTo>
                  <a:lnTo>
                    <a:pt x="401068" y="1280903"/>
                  </a:lnTo>
                  <a:lnTo>
                    <a:pt x="437149" y="1308932"/>
                  </a:lnTo>
                  <a:lnTo>
                    <a:pt x="477644" y="1331656"/>
                  </a:lnTo>
                  <a:lnTo>
                    <a:pt x="521913" y="1348496"/>
                  </a:lnTo>
                  <a:lnTo>
                    <a:pt x="569319" y="1358875"/>
                  </a:lnTo>
                  <a:lnTo>
                    <a:pt x="619222" y="1362214"/>
                  </a:lnTo>
                  <a:lnTo>
                    <a:pt x="661466" y="1359216"/>
                  </a:lnTo>
                  <a:lnTo>
                    <a:pt x="702661" y="1350954"/>
                  </a:lnTo>
                  <a:lnTo>
                    <a:pt x="742238" y="1337584"/>
                  </a:lnTo>
                  <a:lnTo>
                    <a:pt x="779623" y="1319263"/>
                  </a:lnTo>
                  <a:lnTo>
                    <a:pt x="796865" y="1361450"/>
                  </a:lnTo>
                  <a:lnTo>
                    <a:pt x="819531" y="1400198"/>
                  </a:lnTo>
                  <a:lnTo>
                    <a:pt x="847088" y="1435243"/>
                  </a:lnTo>
                  <a:lnTo>
                    <a:pt x="879003" y="1466323"/>
                  </a:lnTo>
                  <a:lnTo>
                    <a:pt x="914742" y="1493172"/>
                  </a:lnTo>
                  <a:lnTo>
                    <a:pt x="953772" y="1515529"/>
                  </a:lnTo>
                  <a:lnTo>
                    <a:pt x="995559" y="1533128"/>
                  </a:lnTo>
                  <a:lnTo>
                    <a:pt x="1039569" y="1545706"/>
                  </a:lnTo>
                  <a:lnTo>
                    <a:pt x="1085269" y="1552999"/>
                  </a:lnTo>
                  <a:lnTo>
                    <a:pt x="1132125" y="1554744"/>
                  </a:lnTo>
                  <a:lnTo>
                    <a:pt x="1179604" y="1550678"/>
                  </a:lnTo>
                  <a:lnTo>
                    <a:pt x="1227171" y="1540535"/>
                  </a:lnTo>
                  <a:lnTo>
                    <a:pt x="1273545" y="1524280"/>
                  </a:lnTo>
                  <a:lnTo>
                    <a:pt x="1316736" y="1502459"/>
                  </a:lnTo>
                  <a:lnTo>
                    <a:pt x="1356184" y="1475456"/>
                  </a:lnTo>
                  <a:lnTo>
                    <a:pt x="1391329" y="1443659"/>
                  </a:lnTo>
                  <a:lnTo>
                    <a:pt x="1421608" y="1407452"/>
                  </a:lnTo>
                  <a:lnTo>
                    <a:pt x="1464060" y="1428059"/>
                  </a:lnTo>
                  <a:lnTo>
                    <a:pt x="1507859" y="1443682"/>
                  </a:lnTo>
                  <a:lnTo>
                    <a:pt x="1552583" y="1454417"/>
                  </a:lnTo>
                  <a:lnTo>
                    <a:pt x="1597809" y="1460362"/>
                  </a:lnTo>
                  <a:lnTo>
                    <a:pt x="1643116" y="1461614"/>
                  </a:lnTo>
                  <a:lnTo>
                    <a:pt x="1688081" y="1458270"/>
                  </a:lnTo>
                  <a:lnTo>
                    <a:pt x="1732282" y="1450428"/>
                  </a:lnTo>
                  <a:lnTo>
                    <a:pt x="1775298" y="1438186"/>
                  </a:lnTo>
                  <a:lnTo>
                    <a:pt x="1816706" y="1421640"/>
                  </a:lnTo>
                  <a:lnTo>
                    <a:pt x="1856084" y="1400887"/>
                  </a:lnTo>
                  <a:lnTo>
                    <a:pt x="1893009" y="1376025"/>
                  </a:lnTo>
                  <a:lnTo>
                    <a:pt x="1927061" y="1347152"/>
                  </a:lnTo>
                  <a:lnTo>
                    <a:pt x="1957816" y="1314364"/>
                  </a:lnTo>
                  <a:lnTo>
                    <a:pt x="1984853" y="1277759"/>
                  </a:lnTo>
                  <a:lnTo>
                    <a:pt x="1986250" y="1275499"/>
                  </a:lnTo>
                  <a:lnTo>
                    <a:pt x="1987774" y="1273225"/>
                  </a:lnTo>
                  <a:lnTo>
                    <a:pt x="1989171" y="1270927"/>
                  </a:lnTo>
                  <a:lnTo>
                    <a:pt x="2036112" y="1271635"/>
                  </a:lnTo>
                  <a:lnTo>
                    <a:pt x="2080897" y="1263972"/>
                  </a:lnTo>
                  <a:lnTo>
                    <a:pt x="2122492" y="1248690"/>
                  </a:lnTo>
                  <a:lnTo>
                    <a:pt x="2159859" y="1226539"/>
                  </a:lnTo>
                  <a:lnTo>
                    <a:pt x="2191965" y="1198269"/>
                  </a:lnTo>
                  <a:lnTo>
                    <a:pt x="2217771" y="1164633"/>
                  </a:lnTo>
                  <a:lnTo>
                    <a:pt x="2236244" y="1126380"/>
                  </a:lnTo>
                  <a:lnTo>
                    <a:pt x="2246346" y="1084262"/>
                  </a:lnTo>
                  <a:lnTo>
                    <a:pt x="2246751" y="1037811"/>
                  </a:lnTo>
                  <a:lnTo>
                    <a:pt x="2236345" y="992898"/>
                  </a:lnTo>
                  <a:lnTo>
                    <a:pt x="2215700" y="951081"/>
                  </a:lnTo>
                  <a:lnTo>
                    <a:pt x="2185386" y="913917"/>
                  </a:lnTo>
                  <a:lnTo>
                    <a:pt x="2223193" y="888382"/>
                  </a:lnTo>
                  <a:lnTo>
                    <a:pt x="2253812" y="857337"/>
                  </a:lnTo>
                  <a:lnTo>
                    <a:pt x="2276911" y="821959"/>
                  </a:lnTo>
                  <a:lnTo>
                    <a:pt x="2292162" y="783423"/>
                  </a:lnTo>
                  <a:lnTo>
                    <a:pt x="2299232" y="742905"/>
                  </a:lnTo>
                  <a:lnTo>
                    <a:pt x="2297793" y="701582"/>
                  </a:lnTo>
                  <a:lnTo>
                    <a:pt x="2287514" y="660628"/>
                  </a:lnTo>
                  <a:lnTo>
                    <a:pt x="2268063" y="621220"/>
                  </a:lnTo>
                  <a:lnTo>
                    <a:pt x="2235208" y="581044"/>
                  </a:lnTo>
                  <a:lnTo>
                    <a:pt x="2193721" y="549465"/>
                  </a:lnTo>
                  <a:lnTo>
                    <a:pt x="2145495" y="527601"/>
                  </a:lnTo>
                  <a:lnTo>
                    <a:pt x="2092422" y="516572"/>
                  </a:lnTo>
                  <a:lnTo>
                    <a:pt x="2090390" y="511619"/>
                  </a:lnTo>
                  <a:close/>
                </a:path>
                <a:path w="2299334" h="1555114">
                  <a:moveTo>
                    <a:pt x="2048226" y="936536"/>
                  </a:moveTo>
                  <a:lnTo>
                    <a:pt x="2083443" y="936588"/>
                  </a:lnTo>
                  <a:lnTo>
                    <a:pt x="2118029" y="931741"/>
                  </a:lnTo>
                  <a:lnTo>
                    <a:pt x="2151400" y="922123"/>
                  </a:lnTo>
                  <a:lnTo>
                    <a:pt x="2182973" y="907859"/>
                  </a:lnTo>
                </a:path>
                <a:path w="2299334" h="1555114">
                  <a:moveTo>
                    <a:pt x="1929481" y="1250378"/>
                  </a:moveTo>
                  <a:lnTo>
                    <a:pt x="1943832" y="1255143"/>
                  </a:lnTo>
                  <a:lnTo>
                    <a:pt x="1958469" y="1259028"/>
                  </a:lnTo>
                  <a:lnTo>
                    <a:pt x="1973344" y="1262021"/>
                  </a:lnTo>
                  <a:lnTo>
                    <a:pt x="1988409" y="1264107"/>
                  </a:lnTo>
                </a:path>
                <a:path w="2299334" h="1555114">
                  <a:moveTo>
                    <a:pt x="1421735" y="1401191"/>
                  </a:moveTo>
                  <a:lnTo>
                    <a:pt x="1431971" y="1386211"/>
                  </a:lnTo>
                  <a:lnTo>
                    <a:pt x="1441325" y="1370761"/>
                  </a:lnTo>
                  <a:lnTo>
                    <a:pt x="1449775" y="1354874"/>
                  </a:lnTo>
                  <a:lnTo>
                    <a:pt x="1457295" y="1338580"/>
                  </a:lnTo>
                </a:path>
                <a:path w="2299334" h="1555114">
                  <a:moveTo>
                    <a:pt x="765272" y="1245057"/>
                  </a:moveTo>
                  <a:lnTo>
                    <a:pt x="767314" y="1262477"/>
                  </a:lnTo>
                  <a:lnTo>
                    <a:pt x="770368" y="1279758"/>
                  </a:lnTo>
                  <a:lnTo>
                    <a:pt x="774399" y="1296865"/>
                  </a:lnTo>
                  <a:lnTo>
                    <a:pt x="779369" y="1313764"/>
                  </a:lnTo>
                </a:path>
                <a:path w="2299334" h="1555114">
                  <a:moveTo>
                    <a:pt x="483332" y="820559"/>
                  </a:moveTo>
                  <a:lnTo>
                    <a:pt x="440161" y="844101"/>
                  </a:lnTo>
                  <a:lnTo>
                    <a:pt x="402312" y="873274"/>
                  </a:lnTo>
                  <a:lnTo>
                    <a:pt x="370289" y="907328"/>
                  </a:lnTo>
                  <a:lnTo>
                    <a:pt x="344592" y="945511"/>
                  </a:lnTo>
                  <a:lnTo>
                    <a:pt x="325725" y="987073"/>
                  </a:lnTo>
                  <a:lnTo>
                    <a:pt x="314188" y="1031262"/>
                  </a:lnTo>
                  <a:lnTo>
                    <a:pt x="310485" y="1077328"/>
                  </a:lnTo>
                </a:path>
                <a:path w="2299334" h="1555114">
                  <a:moveTo>
                    <a:pt x="75662" y="547052"/>
                  </a:moveTo>
                  <a:lnTo>
                    <a:pt x="90277" y="574113"/>
                  </a:lnTo>
                  <a:lnTo>
                    <a:pt x="108095" y="599328"/>
                  </a:lnTo>
                  <a:lnTo>
                    <a:pt x="128937" y="622472"/>
                  </a:lnTo>
                  <a:lnTo>
                    <a:pt x="152624" y="643318"/>
                  </a:lnTo>
                </a:path>
                <a:path w="2299334" h="1555114">
                  <a:moveTo>
                    <a:pt x="260320" y="189801"/>
                  </a:moveTo>
                  <a:lnTo>
                    <a:pt x="258417" y="201084"/>
                  </a:lnTo>
                  <a:lnTo>
                    <a:pt x="257098" y="212439"/>
                  </a:lnTo>
                  <a:lnTo>
                    <a:pt x="256373" y="223841"/>
                  </a:lnTo>
                  <a:lnTo>
                    <a:pt x="256256" y="235267"/>
                  </a:lnTo>
                </a:path>
                <a:path w="2299334" h="1555114">
                  <a:moveTo>
                    <a:pt x="751937" y="136842"/>
                  </a:moveTo>
                  <a:lnTo>
                    <a:pt x="743801" y="121398"/>
                  </a:lnTo>
                  <a:lnTo>
                    <a:pt x="734475" y="106537"/>
                  </a:lnTo>
                  <a:lnTo>
                    <a:pt x="724005" y="92319"/>
                  </a:lnTo>
                  <a:lnTo>
                    <a:pt x="712440" y="78803"/>
                  </a:lnTo>
                </a:path>
                <a:path w="2299334" h="1555114">
                  <a:moveTo>
                    <a:pt x="1120745" y="164401"/>
                  </a:moveTo>
                  <a:lnTo>
                    <a:pt x="1117195" y="151548"/>
                  </a:lnTo>
                  <a:lnTo>
                    <a:pt x="1112824" y="138922"/>
                  </a:lnTo>
                  <a:lnTo>
                    <a:pt x="1107619" y="126557"/>
                  </a:lnTo>
                  <a:lnTo>
                    <a:pt x="1101568" y="114490"/>
                  </a:lnTo>
                </a:path>
                <a:path w="2299334" h="1555114">
                  <a:moveTo>
                    <a:pt x="1553434" y="181419"/>
                  </a:moveTo>
                  <a:lnTo>
                    <a:pt x="1535013" y="192107"/>
                  </a:lnTo>
                  <a:lnTo>
                    <a:pt x="1517319" y="203771"/>
                  </a:lnTo>
                  <a:lnTo>
                    <a:pt x="1500410" y="216388"/>
                  </a:lnTo>
                  <a:lnTo>
                    <a:pt x="1484346" y="229933"/>
                  </a:lnTo>
                </a:path>
                <a:path w="2299334" h="1555114">
                  <a:moveTo>
                    <a:pt x="2078325" y="562800"/>
                  </a:moveTo>
                  <a:lnTo>
                    <a:pt x="2082157" y="550179"/>
                  </a:lnTo>
                  <a:lnTo>
                    <a:pt x="2085453" y="537464"/>
                  </a:lnTo>
                  <a:lnTo>
                    <a:pt x="2088202" y="524652"/>
                  </a:lnTo>
                  <a:lnTo>
                    <a:pt x="2090390" y="511746"/>
                  </a:lnTo>
                </a:path>
              </a:pathLst>
            </a:custGeom>
            <a:ln w="38100">
              <a:solidFill>
                <a:srgbClr val="807E9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7791" y="5219700"/>
              <a:ext cx="1422653" cy="45491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1111" y="5463540"/>
              <a:ext cx="1581150" cy="45491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27317" y="5260594"/>
            <a:ext cx="13347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10668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Risk</a:t>
            </a:r>
            <a:r>
              <a:rPr kumimoji="0" sz="1600" b="0" i="0" u="none" strike="noStrike" kern="0" cap="none" spc="-30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Worker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CPU/GPU</a:t>
            </a:r>
            <a:r>
              <a:rPr kumimoji="0" sz="1600" b="0" i="0" u="none" strike="noStrike" kern="0" cap="none" spc="175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201D55"/>
                </a:solidFill>
                <a:effectLst/>
                <a:uLnTx/>
                <a:uFillTx/>
                <a:latin typeface="Trebuchet MS"/>
                <a:cs typeface="Trebuchet MS"/>
              </a:rPr>
              <a:t>grid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008107" y="3032760"/>
            <a:ext cx="1897380" cy="1598930"/>
            <a:chOff x="10008107" y="3032760"/>
            <a:chExt cx="1897380" cy="159893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8107" y="3032760"/>
              <a:ext cx="1897379" cy="159867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40923" y="3617988"/>
              <a:ext cx="1107185" cy="51128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573639" y="3665982"/>
            <a:ext cx="767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Results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51832" y="3072383"/>
            <a:ext cx="5538470" cy="1536700"/>
            <a:chOff x="4751832" y="3072383"/>
            <a:chExt cx="5538470" cy="1536700"/>
          </a:xfrm>
        </p:grpSpPr>
        <p:sp>
          <p:nvSpPr>
            <p:cNvPr id="35" name="object 35"/>
            <p:cNvSpPr/>
            <p:nvPr/>
          </p:nvSpPr>
          <p:spPr>
            <a:xfrm>
              <a:off x="9727691" y="3759961"/>
              <a:ext cx="562610" cy="114300"/>
            </a:xfrm>
            <a:custGeom>
              <a:avLst/>
              <a:gdLst/>
              <a:ahLst/>
              <a:cxnLst/>
              <a:rect l="l" t="t" r="r" b="b"/>
              <a:pathLst>
                <a:path w="562609" h="114300">
                  <a:moveTo>
                    <a:pt x="524214" y="37973"/>
                  </a:moveTo>
                  <a:lnTo>
                    <a:pt x="466978" y="37973"/>
                  </a:lnTo>
                  <a:lnTo>
                    <a:pt x="474402" y="39467"/>
                  </a:lnTo>
                  <a:lnTo>
                    <a:pt x="480456" y="43545"/>
                  </a:lnTo>
                  <a:lnTo>
                    <a:pt x="484534" y="49599"/>
                  </a:lnTo>
                  <a:lnTo>
                    <a:pt x="486028" y="57023"/>
                  </a:lnTo>
                  <a:lnTo>
                    <a:pt x="484608" y="64446"/>
                  </a:lnTo>
                  <a:lnTo>
                    <a:pt x="480568" y="70500"/>
                  </a:lnTo>
                  <a:lnTo>
                    <a:pt x="474527" y="74578"/>
                  </a:lnTo>
                  <a:lnTo>
                    <a:pt x="467105" y="76073"/>
                  </a:lnTo>
                  <a:lnTo>
                    <a:pt x="448013" y="76110"/>
                  </a:lnTo>
                  <a:lnTo>
                    <a:pt x="448055" y="114300"/>
                  </a:lnTo>
                  <a:lnTo>
                    <a:pt x="562228" y="56895"/>
                  </a:lnTo>
                  <a:lnTo>
                    <a:pt x="524214" y="37973"/>
                  </a:lnTo>
                  <a:close/>
                </a:path>
                <a:path w="562609" h="114300">
                  <a:moveTo>
                    <a:pt x="447971" y="38010"/>
                  </a:moveTo>
                  <a:lnTo>
                    <a:pt x="19050" y="38862"/>
                  </a:lnTo>
                  <a:lnTo>
                    <a:pt x="0" y="57912"/>
                  </a:lnTo>
                  <a:lnTo>
                    <a:pt x="1494" y="65335"/>
                  </a:lnTo>
                  <a:lnTo>
                    <a:pt x="5572" y="71389"/>
                  </a:lnTo>
                  <a:lnTo>
                    <a:pt x="11626" y="75467"/>
                  </a:lnTo>
                  <a:lnTo>
                    <a:pt x="19050" y="76962"/>
                  </a:lnTo>
                  <a:lnTo>
                    <a:pt x="448013" y="76110"/>
                  </a:lnTo>
                  <a:lnTo>
                    <a:pt x="447971" y="38010"/>
                  </a:lnTo>
                  <a:close/>
                </a:path>
                <a:path w="562609" h="114300">
                  <a:moveTo>
                    <a:pt x="466978" y="37973"/>
                  </a:moveTo>
                  <a:lnTo>
                    <a:pt x="447971" y="38010"/>
                  </a:lnTo>
                  <a:lnTo>
                    <a:pt x="448013" y="76110"/>
                  </a:lnTo>
                  <a:lnTo>
                    <a:pt x="467105" y="76073"/>
                  </a:lnTo>
                  <a:lnTo>
                    <a:pt x="474527" y="74578"/>
                  </a:lnTo>
                  <a:lnTo>
                    <a:pt x="480568" y="70500"/>
                  </a:lnTo>
                  <a:lnTo>
                    <a:pt x="484608" y="64446"/>
                  </a:lnTo>
                  <a:lnTo>
                    <a:pt x="486028" y="57023"/>
                  </a:lnTo>
                  <a:lnTo>
                    <a:pt x="484534" y="49599"/>
                  </a:lnTo>
                  <a:lnTo>
                    <a:pt x="480456" y="43545"/>
                  </a:lnTo>
                  <a:lnTo>
                    <a:pt x="474402" y="39467"/>
                  </a:lnTo>
                  <a:lnTo>
                    <a:pt x="466978" y="37973"/>
                  </a:lnTo>
                  <a:close/>
                </a:path>
                <a:path w="562609" h="114300">
                  <a:moveTo>
                    <a:pt x="447928" y="0"/>
                  </a:moveTo>
                  <a:lnTo>
                    <a:pt x="447971" y="38010"/>
                  </a:lnTo>
                  <a:lnTo>
                    <a:pt x="524214" y="37973"/>
                  </a:lnTo>
                  <a:lnTo>
                    <a:pt x="447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1832" y="3072383"/>
              <a:ext cx="5170932" cy="15361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14060" y="3380231"/>
              <a:ext cx="3069336" cy="105155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879086" y="3201161"/>
              <a:ext cx="4867910" cy="1233170"/>
            </a:xfrm>
            <a:custGeom>
              <a:avLst/>
              <a:gdLst/>
              <a:ahLst/>
              <a:cxnLst/>
              <a:rect l="l" t="t" r="r" b="b"/>
              <a:pathLst>
                <a:path w="4867909" h="1233170">
                  <a:moveTo>
                    <a:pt x="4867656" y="0"/>
                  </a:moveTo>
                  <a:lnTo>
                    <a:pt x="0" y="0"/>
                  </a:lnTo>
                  <a:lnTo>
                    <a:pt x="0" y="1232915"/>
                  </a:lnTo>
                  <a:lnTo>
                    <a:pt x="4867656" y="1232915"/>
                  </a:lnTo>
                  <a:lnTo>
                    <a:pt x="4867656" y="0"/>
                  </a:lnTo>
                  <a:close/>
                </a:path>
              </a:pathLst>
            </a:custGeom>
            <a:solidFill>
              <a:srgbClr val="4D63FF">
                <a:alpha val="29411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20740" y="3488435"/>
              <a:ext cx="2804921" cy="78714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879085" y="3201161"/>
            <a:ext cx="4867910" cy="1233170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vert="horz" wrap="square" lIns="0" tIns="377825" rIns="0" bIns="0" rtlCol="0">
            <a:spAutoFit/>
          </a:bodyPr>
          <a:lstStyle/>
          <a:p>
            <a:pPr marL="1264285" marR="0" lvl="0" indent="0" defTabSz="914400" eaLnBrk="1" fontAlgn="auto" latinLnBrk="0" hangingPunct="1">
              <a:lnSpc>
                <a:spcPct val="100000"/>
              </a:lnSpc>
              <a:spcBef>
                <a:spcPts val="29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Risk</a:t>
            </a:r>
            <a:r>
              <a:rPr kumimoji="0" sz="28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8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Scheduler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968240" y="1492008"/>
            <a:ext cx="1574800" cy="1150620"/>
            <a:chOff x="4968240" y="1492008"/>
            <a:chExt cx="1574800" cy="1150620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68240" y="1492008"/>
              <a:ext cx="1574291" cy="11506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04816" y="1821154"/>
              <a:ext cx="1516380" cy="56847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2728" y="1860804"/>
              <a:ext cx="1402841" cy="454913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046726" y="1550669"/>
            <a:ext cx="1422400" cy="1000125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4414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Market</a:t>
            </a: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080247" y="1492008"/>
            <a:ext cx="1576070" cy="1150620"/>
            <a:chOff x="8080247" y="1492008"/>
            <a:chExt cx="1576070" cy="1150620"/>
          </a:xfrm>
        </p:grpSpPr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80247" y="1492008"/>
              <a:ext cx="1575816" cy="115060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6843" y="1699272"/>
              <a:ext cx="1252740" cy="81227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34755" y="1738884"/>
              <a:ext cx="1139190" cy="45491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336279" y="1982724"/>
              <a:ext cx="1079753" cy="45491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8158733" y="1550669"/>
            <a:ext cx="1423670" cy="1000125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048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Financial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30670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Products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516623" y="1491996"/>
            <a:ext cx="1576070" cy="1708785"/>
            <a:chOff x="6516623" y="1491996"/>
            <a:chExt cx="1576070" cy="1708785"/>
          </a:xfrm>
        </p:grpSpPr>
        <p:sp>
          <p:nvSpPr>
            <p:cNvPr id="53" name="object 53"/>
            <p:cNvSpPr/>
            <p:nvPr/>
          </p:nvSpPr>
          <p:spPr>
            <a:xfrm>
              <a:off x="7254620" y="2529840"/>
              <a:ext cx="114300" cy="671195"/>
            </a:xfrm>
            <a:custGeom>
              <a:avLst/>
              <a:gdLst/>
              <a:ahLst/>
              <a:cxnLst/>
              <a:rect l="l" t="t" r="r" b="b"/>
              <a:pathLst>
                <a:path w="114300" h="671194">
                  <a:moveTo>
                    <a:pt x="38175" y="556682"/>
                  </a:moveTo>
                  <a:lnTo>
                    <a:pt x="0" y="557022"/>
                  </a:lnTo>
                  <a:lnTo>
                    <a:pt x="58293" y="670813"/>
                  </a:lnTo>
                  <a:lnTo>
                    <a:pt x="95465" y="594613"/>
                  </a:lnTo>
                  <a:lnTo>
                    <a:pt x="57530" y="594613"/>
                  </a:lnTo>
                  <a:lnTo>
                    <a:pt x="50087" y="593195"/>
                  </a:lnTo>
                  <a:lnTo>
                    <a:pt x="43989" y="589168"/>
                  </a:lnTo>
                  <a:lnTo>
                    <a:pt x="39868" y="583166"/>
                  </a:lnTo>
                  <a:lnTo>
                    <a:pt x="38353" y="575818"/>
                  </a:lnTo>
                  <a:lnTo>
                    <a:pt x="38175" y="556682"/>
                  </a:lnTo>
                  <a:close/>
                </a:path>
                <a:path w="114300" h="671194">
                  <a:moveTo>
                    <a:pt x="76275" y="556343"/>
                  </a:moveTo>
                  <a:lnTo>
                    <a:pt x="38175" y="556682"/>
                  </a:lnTo>
                  <a:lnTo>
                    <a:pt x="38353" y="575818"/>
                  </a:lnTo>
                  <a:lnTo>
                    <a:pt x="39868" y="583166"/>
                  </a:lnTo>
                  <a:lnTo>
                    <a:pt x="43989" y="589168"/>
                  </a:lnTo>
                  <a:lnTo>
                    <a:pt x="50087" y="593195"/>
                  </a:lnTo>
                  <a:lnTo>
                    <a:pt x="57530" y="594613"/>
                  </a:lnTo>
                  <a:lnTo>
                    <a:pt x="64934" y="593046"/>
                  </a:lnTo>
                  <a:lnTo>
                    <a:pt x="70945" y="588930"/>
                  </a:lnTo>
                  <a:lnTo>
                    <a:pt x="74979" y="582862"/>
                  </a:lnTo>
                  <a:lnTo>
                    <a:pt x="76453" y="575437"/>
                  </a:lnTo>
                  <a:lnTo>
                    <a:pt x="76275" y="556343"/>
                  </a:lnTo>
                  <a:close/>
                </a:path>
                <a:path w="114300" h="671194">
                  <a:moveTo>
                    <a:pt x="114300" y="556006"/>
                  </a:moveTo>
                  <a:lnTo>
                    <a:pt x="76275" y="556343"/>
                  </a:lnTo>
                  <a:lnTo>
                    <a:pt x="76378" y="575818"/>
                  </a:lnTo>
                  <a:lnTo>
                    <a:pt x="74979" y="582862"/>
                  </a:lnTo>
                  <a:lnTo>
                    <a:pt x="70945" y="588930"/>
                  </a:lnTo>
                  <a:lnTo>
                    <a:pt x="64934" y="593046"/>
                  </a:lnTo>
                  <a:lnTo>
                    <a:pt x="57530" y="594613"/>
                  </a:lnTo>
                  <a:lnTo>
                    <a:pt x="95465" y="594613"/>
                  </a:lnTo>
                  <a:lnTo>
                    <a:pt x="114300" y="556006"/>
                  </a:lnTo>
                  <a:close/>
                </a:path>
                <a:path w="114300" h="671194">
                  <a:moveTo>
                    <a:pt x="52070" y="0"/>
                  </a:moveTo>
                  <a:lnTo>
                    <a:pt x="44648" y="1585"/>
                  </a:lnTo>
                  <a:lnTo>
                    <a:pt x="38608" y="5730"/>
                  </a:lnTo>
                  <a:lnTo>
                    <a:pt x="34567" y="11805"/>
                  </a:lnTo>
                  <a:lnTo>
                    <a:pt x="33147" y="19176"/>
                  </a:lnTo>
                  <a:lnTo>
                    <a:pt x="38175" y="556682"/>
                  </a:lnTo>
                  <a:lnTo>
                    <a:pt x="76275" y="556343"/>
                  </a:lnTo>
                  <a:lnTo>
                    <a:pt x="71247" y="18923"/>
                  </a:lnTo>
                  <a:lnTo>
                    <a:pt x="69661" y="11501"/>
                  </a:lnTo>
                  <a:lnTo>
                    <a:pt x="65516" y="5461"/>
                  </a:lnTo>
                  <a:lnTo>
                    <a:pt x="59441" y="1420"/>
                  </a:lnTo>
                  <a:lnTo>
                    <a:pt x="52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16623" y="1491996"/>
              <a:ext cx="1575816" cy="1149096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79107" y="1821154"/>
              <a:ext cx="1467611" cy="56847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37019" y="1859280"/>
              <a:ext cx="1354074" cy="45491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595109" y="1550669"/>
            <a:ext cx="1423670" cy="998219"/>
          </a:xfrm>
          <a:prstGeom prst="rect">
            <a:avLst/>
          </a:prstGeom>
          <a:ln w="38100">
            <a:solidFill>
              <a:srgbClr val="4D63FF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6954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Risk</a:t>
            </a:r>
            <a:r>
              <a:rPr kumimoji="0" sz="16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Models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2021,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5865" y="6118720"/>
            <a:ext cx="491490" cy="110489"/>
          </a:xfrm>
          <a:custGeom>
            <a:avLst/>
            <a:gdLst/>
            <a:ahLst/>
            <a:cxnLst/>
            <a:rect l="l" t="t" r="r" b="b"/>
            <a:pathLst>
              <a:path w="491490" h="110489">
                <a:moveTo>
                  <a:pt x="914" y="92049"/>
                </a:moveTo>
                <a:lnTo>
                  <a:pt x="914" y="104241"/>
                </a:lnTo>
                <a:lnTo>
                  <a:pt x="7677" y="106975"/>
                </a:lnTo>
                <a:lnTo>
                  <a:pt x="15011" y="108927"/>
                </a:lnTo>
                <a:lnTo>
                  <a:pt x="22917" y="110099"/>
                </a:lnTo>
                <a:lnTo>
                  <a:pt x="31394" y="110490"/>
                </a:lnTo>
                <a:lnTo>
                  <a:pt x="39781" y="109947"/>
                </a:lnTo>
                <a:lnTo>
                  <a:pt x="47263" y="108318"/>
                </a:lnTo>
                <a:lnTo>
                  <a:pt x="53840" y="105603"/>
                </a:lnTo>
                <a:lnTo>
                  <a:pt x="59512" y="101803"/>
                </a:lnTo>
                <a:lnTo>
                  <a:pt x="63793" y="97383"/>
                </a:lnTo>
                <a:lnTo>
                  <a:pt x="31089" y="97383"/>
                </a:lnTo>
                <a:lnTo>
                  <a:pt x="23888" y="97050"/>
                </a:lnTo>
                <a:lnTo>
                  <a:pt x="16459" y="96050"/>
                </a:lnTo>
                <a:lnTo>
                  <a:pt x="8801" y="94383"/>
                </a:lnTo>
                <a:lnTo>
                  <a:pt x="914" y="92049"/>
                </a:lnTo>
                <a:close/>
              </a:path>
              <a:path w="491490" h="110489">
                <a:moveTo>
                  <a:pt x="35356" y="0"/>
                </a:moveTo>
                <a:lnTo>
                  <a:pt x="28143" y="0"/>
                </a:lnTo>
                <a:lnTo>
                  <a:pt x="21869" y="1270"/>
                </a:lnTo>
                <a:lnTo>
                  <a:pt x="0" y="36220"/>
                </a:lnTo>
                <a:lnTo>
                  <a:pt x="1879" y="41859"/>
                </a:lnTo>
                <a:lnTo>
                  <a:pt x="9398" y="50800"/>
                </a:lnTo>
                <a:lnTo>
                  <a:pt x="15443" y="54610"/>
                </a:lnTo>
                <a:lnTo>
                  <a:pt x="38557" y="63398"/>
                </a:lnTo>
                <a:lnTo>
                  <a:pt x="44246" y="65633"/>
                </a:lnTo>
                <a:lnTo>
                  <a:pt x="48285" y="67995"/>
                </a:lnTo>
                <a:lnTo>
                  <a:pt x="53060" y="72974"/>
                </a:lnTo>
                <a:lnTo>
                  <a:pt x="54254" y="76098"/>
                </a:lnTo>
                <a:lnTo>
                  <a:pt x="54164" y="85429"/>
                </a:lnTo>
                <a:lnTo>
                  <a:pt x="52197" y="89509"/>
                </a:lnTo>
                <a:lnTo>
                  <a:pt x="43967" y="95808"/>
                </a:lnTo>
                <a:lnTo>
                  <a:pt x="38303" y="97383"/>
                </a:lnTo>
                <a:lnTo>
                  <a:pt x="63793" y="97383"/>
                </a:lnTo>
                <a:lnTo>
                  <a:pt x="64102" y="97050"/>
                </a:lnTo>
                <a:lnTo>
                  <a:pt x="67341" y="91630"/>
                </a:lnTo>
                <a:lnTo>
                  <a:pt x="69299" y="85429"/>
                </a:lnTo>
                <a:lnTo>
                  <a:pt x="69951" y="78486"/>
                </a:lnTo>
                <a:lnTo>
                  <a:pt x="69951" y="71678"/>
                </a:lnTo>
                <a:lnTo>
                  <a:pt x="68148" y="66116"/>
                </a:lnTo>
                <a:lnTo>
                  <a:pt x="60934" y="57480"/>
                </a:lnTo>
                <a:lnTo>
                  <a:pt x="55016" y="53797"/>
                </a:lnTo>
                <a:lnTo>
                  <a:pt x="26314" y="43129"/>
                </a:lnTo>
                <a:lnTo>
                  <a:pt x="21793" y="40716"/>
                </a:lnTo>
                <a:lnTo>
                  <a:pt x="16916" y="35941"/>
                </a:lnTo>
                <a:lnTo>
                  <a:pt x="15697" y="32715"/>
                </a:lnTo>
                <a:lnTo>
                  <a:pt x="15697" y="23672"/>
                </a:lnTo>
                <a:lnTo>
                  <a:pt x="17500" y="19837"/>
                </a:lnTo>
                <a:lnTo>
                  <a:pt x="24714" y="14452"/>
                </a:lnTo>
                <a:lnTo>
                  <a:pt x="29819" y="13106"/>
                </a:lnTo>
                <a:lnTo>
                  <a:pt x="63550" y="13106"/>
                </a:lnTo>
                <a:lnTo>
                  <a:pt x="63550" y="5486"/>
                </a:lnTo>
                <a:lnTo>
                  <a:pt x="56359" y="3086"/>
                </a:lnTo>
                <a:lnTo>
                  <a:pt x="49263" y="1371"/>
                </a:lnTo>
                <a:lnTo>
                  <a:pt x="42262" y="342"/>
                </a:lnTo>
                <a:lnTo>
                  <a:pt x="35356" y="0"/>
                </a:lnTo>
                <a:close/>
              </a:path>
              <a:path w="491490" h="110489">
                <a:moveTo>
                  <a:pt x="63550" y="13106"/>
                </a:moveTo>
                <a:lnTo>
                  <a:pt x="36423" y="13106"/>
                </a:lnTo>
                <a:lnTo>
                  <a:pt x="42519" y="13401"/>
                </a:lnTo>
                <a:lnTo>
                  <a:pt x="49072" y="14287"/>
                </a:lnTo>
                <a:lnTo>
                  <a:pt x="56083" y="15763"/>
                </a:lnTo>
                <a:lnTo>
                  <a:pt x="63550" y="17830"/>
                </a:lnTo>
                <a:lnTo>
                  <a:pt x="63550" y="13106"/>
                </a:lnTo>
                <a:close/>
              </a:path>
              <a:path w="491490" h="110489">
                <a:moveTo>
                  <a:pt x="122224" y="28346"/>
                </a:moveTo>
                <a:lnTo>
                  <a:pt x="87782" y="52082"/>
                </a:lnTo>
                <a:lnTo>
                  <a:pt x="85344" y="69189"/>
                </a:lnTo>
                <a:lnTo>
                  <a:pt x="85953" y="78333"/>
                </a:lnTo>
                <a:lnTo>
                  <a:pt x="114014" y="109508"/>
                </a:lnTo>
                <a:lnTo>
                  <a:pt x="122224" y="110185"/>
                </a:lnTo>
                <a:lnTo>
                  <a:pt x="130435" y="109508"/>
                </a:lnTo>
                <a:lnTo>
                  <a:pt x="137693" y="107480"/>
                </a:lnTo>
                <a:lnTo>
                  <a:pt x="143998" y="104098"/>
                </a:lnTo>
                <a:lnTo>
                  <a:pt x="149352" y="99364"/>
                </a:lnTo>
                <a:lnTo>
                  <a:pt x="150336" y="97993"/>
                </a:lnTo>
                <a:lnTo>
                  <a:pt x="122224" y="97993"/>
                </a:lnTo>
                <a:lnTo>
                  <a:pt x="112823" y="96192"/>
                </a:lnTo>
                <a:lnTo>
                  <a:pt x="106108" y="90792"/>
                </a:lnTo>
                <a:lnTo>
                  <a:pt x="102079" y="81791"/>
                </a:lnTo>
                <a:lnTo>
                  <a:pt x="100736" y="69189"/>
                </a:lnTo>
                <a:lnTo>
                  <a:pt x="102079" y="56654"/>
                </a:lnTo>
                <a:lnTo>
                  <a:pt x="106108" y="47701"/>
                </a:lnTo>
                <a:lnTo>
                  <a:pt x="112823" y="42329"/>
                </a:lnTo>
                <a:lnTo>
                  <a:pt x="122224" y="40538"/>
                </a:lnTo>
                <a:lnTo>
                  <a:pt x="150338" y="40538"/>
                </a:lnTo>
                <a:lnTo>
                  <a:pt x="149352" y="39166"/>
                </a:lnTo>
                <a:lnTo>
                  <a:pt x="143998" y="34432"/>
                </a:lnTo>
                <a:lnTo>
                  <a:pt x="137693" y="31051"/>
                </a:lnTo>
                <a:lnTo>
                  <a:pt x="130435" y="29022"/>
                </a:lnTo>
                <a:lnTo>
                  <a:pt x="122224" y="28346"/>
                </a:lnTo>
                <a:close/>
              </a:path>
              <a:path w="491490" h="110489">
                <a:moveTo>
                  <a:pt x="150338" y="40538"/>
                </a:moveTo>
                <a:lnTo>
                  <a:pt x="122224" y="40538"/>
                </a:lnTo>
                <a:lnTo>
                  <a:pt x="131625" y="42329"/>
                </a:lnTo>
                <a:lnTo>
                  <a:pt x="138341" y="47701"/>
                </a:lnTo>
                <a:lnTo>
                  <a:pt x="142370" y="56654"/>
                </a:lnTo>
                <a:lnTo>
                  <a:pt x="143713" y="69189"/>
                </a:lnTo>
                <a:lnTo>
                  <a:pt x="142370" y="81791"/>
                </a:lnTo>
                <a:lnTo>
                  <a:pt x="138341" y="90792"/>
                </a:lnTo>
                <a:lnTo>
                  <a:pt x="131625" y="96192"/>
                </a:lnTo>
                <a:lnTo>
                  <a:pt x="122224" y="97993"/>
                </a:lnTo>
                <a:lnTo>
                  <a:pt x="150336" y="97993"/>
                </a:lnTo>
                <a:lnTo>
                  <a:pt x="153619" y="93421"/>
                </a:lnTo>
                <a:lnTo>
                  <a:pt x="156667" y="86410"/>
                </a:lnTo>
                <a:lnTo>
                  <a:pt x="158496" y="78333"/>
                </a:lnTo>
                <a:lnTo>
                  <a:pt x="159105" y="69189"/>
                </a:lnTo>
                <a:lnTo>
                  <a:pt x="158496" y="60112"/>
                </a:lnTo>
                <a:lnTo>
                  <a:pt x="156667" y="52082"/>
                </a:lnTo>
                <a:lnTo>
                  <a:pt x="153619" y="45100"/>
                </a:lnTo>
                <a:lnTo>
                  <a:pt x="150338" y="40538"/>
                </a:lnTo>
                <a:close/>
              </a:path>
              <a:path w="491490" h="110489">
                <a:moveTo>
                  <a:pt x="192201" y="30632"/>
                </a:moveTo>
                <a:lnTo>
                  <a:pt x="177088" y="30632"/>
                </a:lnTo>
                <a:lnTo>
                  <a:pt x="177088" y="94284"/>
                </a:lnTo>
                <a:lnTo>
                  <a:pt x="178993" y="100025"/>
                </a:lnTo>
                <a:lnTo>
                  <a:pt x="182930" y="104089"/>
                </a:lnTo>
                <a:lnTo>
                  <a:pt x="186740" y="108153"/>
                </a:lnTo>
                <a:lnTo>
                  <a:pt x="192328" y="110185"/>
                </a:lnTo>
                <a:lnTo>
                  <a:pt x="199440" y="110185"/>
                </a:lnTo>
                <a:lnTo>
                  <a:pt x="206898" y="109527"/>
                </a:lnTo>
                <a:lnTo>
                  <a:pt x="214236" y="107556"/>
                </a:lnTo>
                <a:lnTo>
                  <a:pt x="221479" y="104270"/>
                </a:lnTo>
                <a:lnTo>
                  <a:pt x="228650" y="99669"/>
                </a:lnTo>
                <a:lnTo>
                  <a:pt x="242747" y="99669"/>
                </a:lnTo>
                <a:lnTo>
                  <a:pt x="242747" y="97993"/>
                </a:lnTo>
                <a:lnTo>
                  <a:pt x="200964" y="97993"/>
                </a:lnTo>
                <a:lnTo>
                  <a:pt x="197535" y="96697"/>
                </a:lnTo>
                <a:lnTo>
                  <a:pt x="193217" y="91516"/>
                </a:lnTo>
                <a:lnTo>
                  <a:pt x="192201" y="87477"/>
                </a:lnTo>
                <a:lnTo>
                  <a:pt x="192201" y="30632"/>
                </a:lnTo>
                <a:close/>
              </a:path>
              <a:path w="491490" h="110489">
                <a:moveTo>
                  <a:pt x="242747" y="99669"/>
                </a:moveTo>
                <a:lnTo>
                  <a:pt x="228650" y="99669"/>
                </a:lnTo>
                <a:lnTo>
                  <a:pt x="230301" y="107899"/>
                </a:lnTo>
                <a:lnTo>
                  <a:pt x="242747" y="107899"/>
                </a:lnTo>
                <a:lnTo>
                  <a:pt x="242747" y="99669"/>
                </a:lnTo>
                <a:close/>
              </a:path>
              <a:path w="491490" h="110489">
                <a:moveTo>
                  <a:pt x="242747" y="30632"/>
                </a:moveTo>
                <a:lnTo>
                  <a:pt x="227634" y="30632"/>
                </a:lnTo>
                <a:lnTo>
                  <a:pt x="227634" y="90678"/>
                </a:lnTo>
                <a:lnTo>
                  <a:pt x="220268" y="95554"/>
                </a:lnTo>
                <a:lnTo>
                  <a:pt x="212902" y="97993"/>
                </a:lnTo>
                <a:lnTo>
                  <a:pt x="242747" y="97993"/>
                </a:lnTo>
                <a:lnTo>
                  <a:pt x="242747" y="30632"/>
                </a:lnTo>
                <a:close/>
              </a:path>
              <a:path w="491490" h="110489">
                <a:moveTo>
                  <a:pt x="278688" y="30632"/>
                </a:moveTo>
                <a:lnTo>
                  <a:pt x="266115" y="30632"/>
                </a:lnTo>
                <a:lnTo>
                  <a:pt x="266115" y="107899"/>
                </a:lnTo>
                <a:lnTo>
                  <a:pt x="281228" y="107899"/>
                </a:lnTo>
                <a:lnTo>
                  <a:pt x="281228" y="50901"/>
                </a:lnTo>
                <a:lnTo>
                  <a:pt x="286943" y="46024"/>
                </a:lnTo>
                <a:lnTo>
                  <a:pt x="293928" y="43586"/>
                </a:lnTo>
                <a:lnTo>
                  <a:pt x="310311" y="43586"/>
                </a:lnTo>
                <a:lnTo>
                  <a:pt x="310311" y="42062"/>
                </a:lnTo>
                <a:lnTo>
                  <a:pt x="280466" y="42062"/>
                </a:lnTo>
                <a:lnTo>
                  <a:pt x="278688" y="30632"/>
                </a:lnTo>
                <a:close/>
              </a:path>
              <a:path w="491490" h="110489">
                <a:moveTo>
                  <a:pt x="310311" y="43586"/>
                </a:moveTo>
                <a:lnTo>
                  <a:pt x="304342" y="43586"/>
                </a:lnTo>
                <a:lnTo>
                  <a:pt x="307009" y="43789"/>
                </a:lnTo>
                <a:lnTo>
                  <a:pt x="310311" y="44196"/>
                </a:lnTo>
                <a:lnTo>
                  <a:pt x="310311" y="43586"/>
                </a:lnTo>
                <a:close/>
              </a:path>
              <a:path w="491490" h="110489">
                <a:moveTo>
                  <a:pt x="305993" y="30022"/>
                </a:moveTo>
                <a:lnTo>
                  <a:pt x="301040" y="30022"/>
                </a:lnTo>
                <a:lnTo>
                  <a:pt x="298373" y="30429"/>
                </a:lnTo>
                <a:lnTo>
                  <a:pt x="280466" y="42062"/>
                </a:lnTo>
                <a:lnTo>
                  <a:pt x="310311" y="42062"/>
                </a:lnTo>
                <a:lnTo>
                  <a:pt x="310311" y="30480"/>
                </a:lnTo>
                <a:lnTo>
                  <a:pt x="308025" y="30175"/>
                </a:lnTo>
                <a:lnTo>
                  <a:pt x="305993" y="30022"/>
                </a:lnTo>
                <a:close/>
              </a:path>
              <a:path w="491490" h="110489">
                <a:moveTo>
                  <a:pt x="363016" y="28956"/>
                </a:moveTo>
                <a:lnTo>
                  <a:pt x="356158" y="28956"/>
                </a:lnTo>
                <a:lnTo>
                  <a:pt x="347705" y="29617"/>
                </a:lnTo>
                <a:lnTo>
                  <a:pt x="319166" y="60364"/>
                </a:lnTo>
                <a:lnTo>
                  <a:pt x="318566" y="69494"/>
                </a:lnTo>
                <a:lnTo>
                  <a:pt x="319162" y="78671"/>
                </a:lnTo>
                <a:lnTo>
                  <a:pt x="347094" y="108932"/>
                </a:lnTo>
                <a:lnTo>
                  <a:pt x="355523" y="109575"/>
                </a:lnTo>
                <a:lnTo>
                  <a:pt x="363270" y="109575"/>
                </a:lnTo>
                <a:lnTo>
                  <a:pt x="370128" y="108051"/>
                </a:lnTo>
                <a:lnTo>
                  <a:pt x="375970" y="105003"/>
                </a:lnTo>
                <a:lnTo>
                  <a:pt x="375970" y="97231"/>
                </a:lnTo>
                <a:lnTo>
                  <a:pt x="349808" y="97231"/>
                </a:lnTo>
                <a:lnTo>
                  <a:pt x="343712" y="95072"/>
                </a:lnTo>
                <a:lnTo>
                  <a:pt x="336092" y="86436"/>
                </a:lnTo>
                <a:lnTo>
                  <a:pt x="334187" y="79654"/>
                </a:lnTo>
                <a:lnTo>
                  <a:pt x="334187" y="58978"/>
                </a:lnTo>
                <a:lnTo>
                  <a:pt x="336092" y="52095"/>
                </a:lnTo>
                <a:lnTo>
                  <a:pt x="339902" y="47777"/>
                </a:lnTo>
                <a:lnTo>
                  <a:pt x="343585" y="43459"/>
                </a:lnTo>
                <a:lnTo>
                  <a:pt x="349808" y="41300"/>
                </a:lnTo>
                <a:lnTo>
                  <a:pt x="375335" y="41300"/>
                </a:lnTo>
                <a:lnTo>
                  <a:pt x="375335" y="33223"/>
                </a:lnTo>
                <a:lnTo>
                  <a:pt x="369366" y="30378"/>
                </a:lnTo>
                <a:lnTo>
                  <a:pt x="363016" y="28956"/>
                </a:lnTo>
                <a:close/>
              </a:path>
              <a:path w="491490" h="110489">
                <a:moveTo>
                  <a:pt x="375970" y="94183"/>
                </a:moveTo>
                <a:lnTo>
                  <a:pt x="369493" y="96215"/>
                </a:lnTo>
                <a:lnTo>
                  <a:pt x="363524" y="97231"/>
                </a:lnTo>
                <a:lnTo>
                  <a:pt x="375970" y="97231"/>
                </a:lnTo>
                <a:lnTo>
                  <a:pt x="375970" y="94183"/>
                </a:lnTo>
                <a:close/>
              </a:path>
              <a:path w="491490" h="110489">
                <a:moveTo>
                  <a:pt x="375335" y="41300"/>
                </a:moveTo>
                <a:lnTo>
                  <a:pt x="363905" y="41300"/>
                </a:lnTo>
                <a:lnTo>
                  <a:pt x="369620" y="42214"/>
                </a:lnTo>
                <a:lnTo>
                  <a:pt x="375335" y="44043"/>
                </a:lnTo>
                <a:lnTo>
                  <a:pt x="375335" y="41300"/>
                </a:lnTo>
                <a:close/>
              </a:path>
              <a:path w="491490" h="110489">
                <a:moveTo>
                  <a:pt x="434644" y="28346"/>
                </a:moveTo>
                <a:lnTo>
                  <a:pt x="424992" y="28346"/>
                </a:lnTo>
                <a:lnTo>
                  <a:pt x="416894" y="29017"/>
                </a:lnTo>
                <a:lnTo>
                  <a:pt x="389266" y="60050"/>
                </a:lnTo>
                <a:lnTo>
                  <a:pt x="388670" y="69189"/>
                </a:lnTo>
                <a:lnTo>
                  <a:pt x="389266" y="78705"/>
                </a:lnTo>
                <a:lnTo>
                  <a:pt x="417751" y="109537"/>
                </a:lnTo>
                <a:lnTo>
                  <a:pt x="426516" y="110185"/>
                </a:lnTo>
                <a:lnTo>
                  <a:pt x="434188" y="109813"/>
                </a:lnTo>
                <a:lnTo>
                  <a:pt x="441217" y="108699"/>
                </a:lnTo>
                <a:lnTo>
                  <a:pt x="447626" y="106841"/>
                </a:lnTo>
                <a:lnTo>
                  <a:pt x="453440" y="104241"/>
                </a:lnTo>
                <a:lnTo>
                  <a:pt x="453440" y="98145"/>
                </a:lnTo>
                <a:lnTo>
                  <a:pt x="420166" y="98145"/>
                </a:lnTo>
                <a:lnTo>
                  <a:pt x="413816" y="96062"/>
                </a:lnTo>
                <a:lnTo>
                  <a:pt x="409752" y="91897"/>
                </a:lnTo>
                <a:lnTo>
                  <a:pt x="405561" y="87731"/>
                </a:lnTo>
                <a:lnTo>
                  <a:pt x="403402" y="81280"/>
                </a:lnTo>
                <a:lnTo>
                  <a:pt x="403275" y="72542"/>
                </a:lnTo>
                <a:lnTo>
                  <a:pt x="453821" y="72542"/>
                </a:lnTo>
                <a:lnTo>
                  <a:pt x="454710" y="68681"/>
                </a:lnTo>
                <a:lnTo>
                  <a:pt x="455091" y="64363"/>
                </a:lnTo>
                <a:lnTo>
                  <a:pt x="455091" y="62484"/>
                </a:lnTo>
                <a:lnTo>
                  <a:pt x="403275" y="62484"/>
                </a:lnTo>
                <a:lnTo>
                  <a:pt x="403783" y="54965"/>
                </a:lnTo>
                <a:lnTo>
                  <a:pt x="405815" y="49301"/>
                </a:lnTo>
                <a:lnTo>
                  <a:pt x="412927" y="41681"/>
                </a:lnTo>
                <a:lnTo>
                  <a:pt x="417880" y="39776"/>
                </a:lnTo>
                <a:lnTo>
                  <a:pt x="450407" y="39776"/>
                </a:lnTo>
                <a:lnTo>
                  <a:pt x="447344" y="36499"/>
                </a:lnTo>
                <a:lnTo>
                  <a:pt x="442137" y="31064"/>
                </a:lnTo>
                <a:lnTo>
                  <a:pt x="434644" y="28346"/>
                </a:lnTo>
                <a:close/>
              </a:path>
              <a:path w="491490" h="110489">
                <a:moveTo>
                  <a:pt x="453440" y="93421"/>
                </a:moveTo>
                <a:lnTo>
                  <a:pt x="445058" y="96570"/>
                </a:lnTo>
                <a:lnTo>
                  <a:pt x="436930" y="98145"/>
                </a:lnTo>
                <a:lnTo>
                  <a:pt x="453440" y="98145"/>
                </a:lnTo>
                <a:lnTo>
                  <a:pt x="453440" y="93421"/>
                </a:lnTo>
                <a:close/>
              </a:path>
              <a:path w="491490" h="110489">
                <a:moveTo>
                  <a:pt x="450407" y="39776"/>
                </a:moveTo>
                <a:lnTo>
                  <a:pt x="429818" y="39776"/>
                </a:lnTo>
                <a:lnTo>
                  <a:pt x="434136" y="41351"/>
                </a:lnTo>
                <a:lnTo>
                  <a:pt x="437057" y="44500"/>
                </a:lnTo>
                <a:lnTo>
                  <a:pt x="439851" y="47650"/>
                </a:lnTo>
                <a:lnTo>
                  <a:pt x="441266" y="51987"/>
                </a:lnTo>
                <a:lnTo>
                  <a:pt x="441375" y="60350"/>
                </a:lnTo>
                <a:lnTo>
                  <a:pt x="441248" y="61671"/>
                </a:lnTo>
                <a:lnTo>
                  <a:pt x="441248" y="62484"/>
                </a:lnTo>
                <a:lnTo>
                  <a:pt x="455091" y="62484"/>
                </a:lnTo>
                <a:lnTo>
                  <a:pt x="454977" y="49301"/>
                </a:lnTo>
                <a:lnTo>
                  <a:pt x="452424" y="41935"/>
                </a:lnTo>
                <a:lnTo>
                  <a:pt x="450407" y="39776"/>
                </a:lnTo>
                <a:close/>
              </a:path>
              <a:path w="491490" h="110489">
                <a:moveTo>
                  <a:pt x="483920" y="29108"/>
                </a:moveTo>
                <a:lnTo>
                  <a:pt x="478078" y="29108"/>
                </a:lnTo>
                <a:lnTo>
                  <a:pt x="475665" y="30048"/>
                </a:lnTo>
                <a:lnTo>
                  <a:pt x="473760" y="31927"/>
                </a:lnTo>
                <a:lnTo>
                  <a:pt x="471982" y="33807"/>
                </a:lnTo>
                <a:lnTo>
                  <a:pt x="471093" y="36220"/>
                </a:lnTo>
                <a:lnTo>
                  <a:pt x="471093" y="42113"/>
                </a:lnTo>
                <a:lnTo>
                  <a:pt x="471982" y="44526"/>
                </a:lnTo>
                <a:lnTo>
                  <a:pt x="473760" y="46405"/>
                </a:lnTo>
                <a:lnTo>
                  <a:pt x="475665" y="48285"/>
                </a:lnTo>
                <a:lnTo>
                  <a:pt x="478078" y="49225"/>
                </a:lnTo>
                <a:lnTo>
                  <a:pt x="483920" y="49225"/>
                </a:lnTo>
                <a:lnTo>
                  <a:pt x="486333" y="48285"/>
                </a:lnTo>
                <a:lnTo>
                  <a:pt x="488111" y="46405"/>
                </a:lnTo>
                <a:lnTo>
                  <a:pt x="490016" y="44526"/>
                </a:lnTo>
                <a:lnTo>
                  <a:pt x="490905" y="42113"/>
                </a:lnTo>
                <a:lnTo>
                  <a:pt x="490905" y="36220"/>
                </a:lnTo>
                <a:lnTo>
                  <a:pt x="490016" y="33807"/>
                </a:lnTo>
                <a:lnTo>
                  <a:pt x="488111" y="31927"/>
                </a:lnTo>
                <a:lnTo>
                  <a:pt x="486333" y="30048"/>
                </a:lnTo>
                <a:lnTo>
                  <a:pt x="483920" y="29108"/>
                </a:lnTo>
                <a:close/>
              </a:path>
              <a:path w="491490" h="110489">
                <a:moveTo>
                  <a:pt x="483920" y="89306"/>
                </a:moveTo>
                <a:lnTo>
                  <a:pt x="478078" y="89306"/>
                </a:lnTo>
                <a:lnTo>
                  <a:pt x="475665" y="90246"/>
                </a:lnTo>
                <a:lnTo>
                  <a:pt x="473760" y="92125"/>
                </a:lnTo>
                <a:lnTo>
                  <a:pt x="471982" y="94005"/>
                </a:lnTo>
                <a:lnTo>
                  <a:pt x="471093" y="96418"/>
                </a:lnTo>
                <a:lnTo>
                  <a:pt x="471093" y="102311"/>
                </a:lnTo>
                <a:lnTo>
                  <a:pt x="471982" y="104724"/>
                </a:lnTo>
                <a:lnTo>
                  <a:pt x="473760" y="106603"/>
                </a:lnTo>
                <a:lnTo>
                  <a:pt x="475665" y="108483"/>
                </a:lnTo>
                <a:lnTo>
                  <a:pt x="478078" y="109423"/>
                </a:lnTo>
                <a:lnTo>
                  <a:pt x="483920" y="109423"/>
                </a:lnTo>
                <a:lnTo>
                  <a:pt x="486333" y="108483"/>
                </a:lnTo>
                <a:lnTo>
                  <a:pt x="488111" y="106603"/>
                </a:lnTo>
                <a:lnTo>
                  <a:pt x="490016" y="104724"/>
                </a:lnTo>
                <a:lnTo>
                  <a:pt x="490905" y="102311"/>
                </a:lnTo>
                <a:lnTo>
                  <a:pt x="490905" y="96418"/>
                </a:lnTo>
                <a:lnTo>
                  <a:pt x="490016" y="94005"/>
                </a:lnTo>
                <a:lnTo>
                  <a:pt x="488111" y="92125"/>
                </a:lnTo>
                <a:lnTo>
                  <a:pt x="486333" y="90246"/>
                </a:lnTo>
                <a:lnTo>
                  <a:pt x="483920" y="89306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5666" y="6111709"/>
            <a:ext cx="3274060" cy="148590"/>
            <a:chOff x="1645666" y="6111709"/>
            <a:chExt cx="3274060" cy="148590"/>
          </a:xfrm>
        </p:grpSpPr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8493" y="6111709"/>
              <a:ext cx="3252851" cy="1481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5666" y="6243383"/>
              <a:ext cx="3274060" cy="12700"/>
            </a:xfrm>
            <a:custGeom>
              <a:avLst/>
              <a:gdLst/>
              <a:ahLst/>
              <a:cxnLst/>
              <a:rect l="l" t="t" r="r" b="b"/>
              <a:pathLst>
                <a:path w="3274060" h="12700">
                  <a:moveTo>
                    <a:pt x="327355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3273552" y="12191"/>
                  </a:lnTo>
                  <a:lnTo>
                    <a:pt x="3273552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1217" y="2609469"/>
            <a:ext cx="3207385" cy="3207385"/>
            <a:chOff x="1521217" y="2609469"/>
            <a:chExt cx="3207385" cy="3207385"/>
          </a:xfrm>
        </p:grpSpPr>
        <p:sp>
          <p:nvSpPr>
            <p:cNvPr id="7" name="object 7"/>
            <p:cNvSpPr/>
            <p:nvPr/>
          </p:nvSpPr>
          <p:spPr>
            <a:xfrm>
              <a:off x="3124708" y="2619375"/>
              <a:ext cx="299085" cy="654685"/>
            </a:xfrm>
            <a:custGeom>
              <a:avLst/>
              <a:gdLst/>
              <a:ahLst/>
              <a:cxnLst/>
              <a:rect l="l" t="t" r="r" b="b"/>
              <a:pathLst>
                <a:path w="299085" h="654685">
                  <a:moveTo>
                    <a:pt x="0" y="0"/>
                  </a:moveTo>
                  <a:lnTo>
                    <a:pt x="0" y="637413"/>
                  </a:lnTo>
                  <a:lnTo>
                    <a:pt x="45090" y="638462"/>
                  </a:lnTo>
                  <a:lnTo>
                    <a:pt x="90027" y="641619"/>
                  </a:lnTo>
                  <a:lnTo>
                    <a:pt x="134748" y="646896"/>
                  </a:lnTo>
                  <a:lnTo>
                    <a:pt x="179196" y="654303"/>
                  </a:lnTo>
                  <a:lnTo>
                    <a:pt x="298704" y="28194"/>
                  </a:lnTo>
                  <a:lnTo>
                    <a:pt x="249360" y="19579"/>
                  </a:lnTo>
                  <a:lnTo>
                    <a:pt x="199785" y="12530"/>
                  </a:lnTo>
                  <a:lnTo>
                    <a:pt x="150018" y="7048"/>
                  </a:lnTo>
                  <a:lnTo>
                    <a:pt x="100104" y="3132"/>
                  </a:lnTo>
                  <a:lnTo>
                    <a:pt x="50083" y="7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9E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124708" y="2619375"/>
              <a:ext cx="299085" cy="654685"/>
            </a:xfrm>
            <a:custGeom>
              <a:avLst/>
              <a:gdLst/>
              <a:ahLst/>
              <a:cxnLst/>
              <a:rect l="l" t="t" r="r" b="b"/>
              <a:pathLst>
                <a:path w="299085" h="654685">
                  <a:moveTo>
                    <a:pt x="0" y="0"/>
                  </a:moveTo>
                  <a:lnTo>
                    <a:pt x="50083" y="783"/>
                  </a:lnTo>
                  <a:lnTo>
                    <a:pt x="100104" y="3132"/>
                  </a:lnTo>
                  <a:lnTo>
                    <a:pt x="150018" y="7048"/>
                  </a:lnTo>
                  <a:lnTo>
                    <a:pt x="199785" y="12530"/>
                  </a:lnTo>
                  <a:lnTo>
                    <a:pt x="249360" y="19579"/>
                  </a:lnTo>
                  <a:lnTo>
                    <a:pt x="298704" y="28194"/>
                  </a:lnTo>
                  <a:lnTo>
                    <a:pt x="179196" y="654303"/>
                  </a:lnTo>
                  <a:lnTo>
                    <a:pt x="134748" y="646896"/>
                  </a:lnTo>
                  <a:lnTo>
                    <a:pt x="90027" y="641619"/>
                  </a:lnTo>
                  <a:lnTo>
                    <a:pt x="45090" y="638462"/>
                  </a:lnTo>
                  <a:lnTo>
                    <a:pt x="0" y="637413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303905" y="2647569"/>
              <a:ext cx="588645" cy="727710"/>
            </a:xfrm>
            <a:custGeom>
              <a:avLst/>
              <a:gdLst/>
              <a:ahLst/>
              <a:cxnLst/>
              <a:rect l="l" t="t" r="r" b="b"/>
              <a:pathLst>
                <a:path w="588645" h="727710">
                  <a:moveTo>
                    <a:pt x="119507" y="0"/>
                  </a:moveTo>
                  <a:lnTo>
                    <a:pt x="0" y="626109"/>
                  </a:lnTo>
                  <a:lnTo>
                    <a:pt x="48963" y="636783"/>
                  </a:lnTo>
                  <a:lnTo>
                    <a:pt x="97234" y="649986"/>
                  </a:lnTo>
                  <a:lnTo>
                    <a:pt x="144716" y="665686"/>
                  </a:lnTo>
                  <a:lnTo>
                    <a:pt x="191309" y="683852"/>
                  </a:lnTo>
                  <a:lnTo>
                    <a:pt x="236913" y="704453"/>
                  </a:lnTo>
                  <a:lnTo>
                    <a:pt x="281432" y="727455"/>
                  </a:lnTo>
                  <a:lnTo>
                    <a:pt x="588518" y="168909"/>
                  </a:lnTo>
                  <a:lnTo>
                    <a:pt x="544205" y="145430"/>
                  </a:lnTo>
                  <a:lnTo>
                    <a:pt x="499226" y="123387"/>
                  </a:lnTo>
                  <a:lnTo>
                    <a:pt x="453615" y="102789"/>
                  </a:lnTo>
                  <a:lnTo>
                    <a:pt x="407405" y="83649"/>
                  </a:lnTo>
                  <a:lnTo>
                    <a:pt x="360632" y="65976"/>
                  </a:lnTo>
                  <a:lnTo>
                    <a:pt x="313329" y="49781"/>
                  </a:lnTo>
                  <a:lnTo>
                    <a:pt x="265530" y="35076"/>
                  </a:lnTo>
                  <a:lnTo>
                    <a:pt x="217271" y="21870"/>
                  </a:lnTo>
                  <a:lnTo>
                    <a:pt x="168585" y="10174"/>
                  </a:lnTo>
                  <a:lnTo>
                    <a:pt x="119507" y="0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303905" y="2647569"/>
              <a:ext cx="588645" cy="727710"/>
            </a:xfrm>
            <a:custGeom>
              <a:avLst/>
              <a:gdLst/>
              <a:ahLst/>
              <a:cxnLst/>
              <a:rect l="l" t="t" r="r" b="b"/>
              <a:pathLst>
                <a:path w="588645" h="727710">
                  <a:moveTo>
                    <a:pt x="119507" y="0"/>
                  </a:moveTo>
                  <a:lnTo>
                    <a:pt x="168585" y="10174"/>
                  </a:lnTo>
                  <a:lnTo>
                    <a:pt x="217271" y="21870"/>
                  </a:lnTo>
                  <a:lnTo>
                    <a:pt x="265530" y="35076"/>
                  </a:lnTo>
                  <a:lnTo>
                    <a:pt x="313329" y="49781"/>
                  </a:lnTo>
                  <a:lnTo>
                    <a:pt x="360632" y="65976"/>
                  </a:lnTo>
                  <a:lnTo>
                    <a:pt x="407405" y="83649"/>
                  </a:lnTo>
                  <a:lnTo>
                    <a:pt x="453615" y="102789"/>
                  </a:lnTo>
                  <a:lnTo>
                    <a:pt x="499226" y="123387"/>
                  </a:lnTo>
                  <a:lnTo>
                    <a:pt x="544205" y="145430"/>
                  </a:lnTo>
                  <a:lnTo>
                    <a:pt x="588518" y="168909"/>
                  </a:lnTo>
                  <a:lnTo>
                    <a:pt x="281432" y="727455"/>
                  </a:lnTo>
                  <a:lnTo>
                    <a:pt x="236913" y="704453"/>
                  </a:lnTo>
                  <a:lnTo>
                    <a:pt x="191309" y="683852"/>
                  </a:lnTo>
                  <a:lnTo>
                    <a:pt x="144716" y="665686"/>
                  </a:lnTo>
                  <a:lnTo>
                    <a:pt x="97234" y="649986"/>
                  </a:lnTo>
                  <a:lnTo>
                    <a:pt x="48963" y="636783"/>
                  </a:lnTo>
                  <a:lnTo>
                    <a:pt x="0" y="626109"/>
                  </a:lnTo>
                  <a:lnTo>
                    <a:pt x="119507" y="0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85336" y="2816479"/>
              <a:ext cx="630555" cy="699770"/>
            </a:xfrm>
            <a:custGeom>
              <a:avLst/>
              <a:gdLst/>
              <a:ahLst/>
              <a:cxnLst/>
              <a:rect l="l" t="t" r="r" b="b"/>
              <a:pathLst>
                <a:path w="630554" h="699770">
                  <a:moveTo>
                    <a:pt x="307086" y="0"/>
                  </a:moveTo>
                  <a:lnTo>
                    <a:pt x="0" y="558546"/>
                  </a:lnTo>
                  <a:lnTo>
                    <a:pt x="41577" y="582752"/>
                  </a:lnTo>
                  <a:lnTo>
                    <a:pt x="81832" y="609000"/>
                  </a:lnTo>
                  <a:lnTo>
                    <a:pt x="120691" y="637230"/>
                  </a:lnTo>
                  <a:lnTo>
                    <a:pt x="158081" y="667379"/>
                  </a:lnTo>
                  <a:lnTo>
                    <a:pt x="193928" y="699388"/>
                  </a:lnTo>
                  <a:lnTo>
                    <a:pt x="630301" y="234823"/>
                  </a:lnTo>
                  <a:lnTo>
                    <a:pt x="593217" y="201084"/>
                  </a:lnTo>
                  <a:lnTo>
                    <a:pt x="555134" y="168556"/>
                  </a:lnTo>
                  <a:lnTo>
                    <a:pt x="516079" y="137261"/>
                  </a:lnTo>
                  <a:lnTo>
                    <a:pt x="476075" y="107219"/>
                  </a:lnTo>
                  <a:lnTo>
                    <a:pt x="435148" y="78451"/>
                  </a:lnTo>
                  <a:lnTo>
                    <a:pt x="393324" y="50978"/>
                  </a:lnTo>
                  <a:lnTo>
                    <a:pt x="350628" y="24821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FFAD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585336" y="2816479"/>
              <a:ext cx="630555" cy="699770"/>
            </a:xfrm>
            <a:custGeom>
              <a:avLst/>
              <a:gdLst/>
              <a:ahLst/>
              <a:cxnLst/>
              <a:rect l="l" t="t" r="r" b="b"/>
              <a:pathLst>
                <a:path w="630554" h="699770">
                  <a:moveTo>
                    <a:pt x="307086" y="0"/>
                  </a:moveTo>
                  <a:lnTo>
                    <a:pt x="350628" y="24821"/>
                  </a:lnTo>
                  <a:lnTo>
                    <a:pt x="393324" y="50978"/>
                  </a:lnTo>
                  <a:lnTo>
                    <a:pt x="435148" y="78451"/>
                  </a:lnTo>
                  <a:lnTo>
                    <a:pt x="476075" y="107219"/>
                  </a:lnTo>
                  <a:lnTo>
                    <a:pt x="516079" y="137261"/>
                  </a:lnTo>
                  <a:lnTo>
                    <a:pt x="555134" y="168556"/>
                  </a:lnTo>
                  <a:lnTo>
                    <a:pt x="593217" y="201084"/>
                  </a:lnTo>
                  <a:lnTo>
                    <a:pt x="630301" y="234823"/>
                  </a:lnTo>
                  <a:lnTo>
                    <a:pt x="193928" y="699388"/>
                  </a:lnTo>
                  <a:lnTo>
                    <a:pt x="158081" y="667379"/>
                  </a:lnTo>
                  <a:lnTo>
                    <a:pt x="120691" y="637230"/>
                  </a:lnTo>
                  <a:lnTo>
                    <a:pt x="81832" y="609000"/>
                  </a:lnTo>
                  <a:lnTo>
                    <a:pt x="41577" y="582752"/>
                  </a:lnTo>
                  <a:lnTo>
                    <a:pt x="0" y="558546"/>
                  </a:lnTo>
                  <a:lnTo>
                    <a:pt x="30708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79266" y="3051302"/>
              <a:ext cx="889000" cy="923925"/>
            </a:xfrm>
            <a:custGeom>
              <a:avLst/>
              <a:gdLst/>
              <a:ahLst/>
              <a:cxnLst/>
              <a:rect l="l" t="t" r="r" b="b"/>
              <a:pathLst>
                <a:path w="889000" h="923925">
                  <a:moveTo>
                    <a:pt x="436372" y="0"/>
                  </a:moveTo>
                  <a:lnTo>
                    <a:pt x="0" y="464565"/>
                  </a:lnTo>
                  <a:lnTo>
                    <a:pt x="35106" y="499295"/>
                  </a:lnTo>
                  <a:lnTo>
                    <a:pt x="68279" y="535679"/>
                  </a:lnTo>
                  <a:lnTo>
                    <a:pt x="99469" y="573634"/>
                  </a:lnTo>
                  <a:lnTo>
                    <a:pt x="128624" y="613076"/>
                  </a:lnTo>
                  <a:lnTo>
                    <a:pt x="155695" y="653922"/>
                  </a:lnTo>
                  <a:lnTo>
                    <a:pt x="180631" y="696089"/>
                  </a:lnTo>
                  <a:lnTo>
                    <a:pt x="203382" y="739492"/>
                  </a:lnTo>
                  <a:lnTo>
                    <a:pt x="223897" y="784048"/>
                  </a:lnTo>
                  <a:lnTo>
                    <a:pt x="242127" y="829673"/>
                  </a:lnTo>
                  <a:lnTo>
                    <a:pt x="258019" y="876284"/>
                  </a:lnTo>
                  <a:lnTo>
                    <a:pt x="271525" y="923798"/>
                  </a:lnTo>
                  <a:lnTo>
                    <a:pt x="889000" y="765302"/>
                  </a:lnTo>
                  <a:lnTo>
                    <a:pt x="875695" y="716749"/>
                  </a:lnTo>
                  <a:lnTo>
                    <a:pt x="860896" y="668735"/>
                  </a:lnTo>
                  <a:lnTo>
                    <a:pt x="844624" y="621291"/>
                  </a:lnTo>
                  <a:lnTo>
                    <a:pt x="826895" y="574450"/>
                  </a:lnTo>
                  <a:lnTo>
                    <a:pt x="807729" y="528243"/>
                  </a:lnTo>
                  <a:lnTo>
                    <a:pt x="787146" y="482703"/>
                  </a:lnTo>
                  <a:lnTo>
                    <a:pt x="765162" y="437862"/>
                  </a:lnTo>
                  <a:lnTo>
                    <a:pt x="741799" y="393754"/>
                  </a:lnTo>
                  <a:lnTo>
                    <a:pt x="717073" y="350408"/>
                  </a:lnTo>
                  <a:lnTo>
                    <a:pt x="691005" y="307859"/>
                  </a:lnTo>
                  <a:lnTo>
                    <a:pt x="663613" y="266139"/>
                  </a:lnTo>
                  <a:lnTo>
                    <a:pt x="634915" y="225279"/>
                  </a:lnTo>
                  <a:lnTo>
                    <a:pt x="604931" y="185312"/>
                  </a:lnTo>
                  <a:lnTo>
                    <a:pt x="573679" y="146270"/>
                  </a:lnTo>
                  <a:lnTo>
                    <a:pt x="541178" y="108185"/>
                  </a:lnTo>
                  <a:lnTo>
                    <a:pt x="507448" y="71091"/>
                  </a:lnTo>
                  <a:lnTo>
                    <a:pt x="472506" y="35018"/>
                  </a:lnTo>
                  <a:lnTo>
                    <a:pt x="436372" y="0"/>
                  </a:lnTo>
                  <a:close/>
                </a:path>
              </a:pathLst>
            </a:custGeom>
            <a:solidFill>
              <a:srgbClr val="DB2BB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266" y="3051302"/>
              <a:ext cx="889000" cy="923925"/>
            </a:xfrm>
            <a:custGeom>
              <a:avLst/>
              <a:gdLst/>
              <a:ahLst/>
              <a:cxnLst/>
              <a:rect l="l" t="t" r="r" b="b"/>
              <a:pathLst>
                <a:path w="889000" h="923925">
                  <a:moveTo>
                    <a:pt x="436372" y="0"/>
                  </a:moveTo>
                  <a:lnTo>
                    <a:pt x="472506" y="35018"/>
                  </a:lnTo>
                  <a:lnTo>
                    <a:pt x="507448" y="71091"/>
                  </a:lnTo>
                  <a:lnTo>
                    <a:pt x="541178" y="108185"/>
                  </a:lnTo>
                  <a:lnTo>
                    <a:pt x="573679" y="146270"/>
                  </a:lnTo>
                  <a:lnTo>
                    <a:pt x="604931" y="185312"/>
                  </a:lnTo>
                  <a:lnTo>
                    <a:pt x="634915" y="225279"/>
                  </a:lnTo>
                  <a:lnTo>
                    <a:pt x="663613" y="266139"/>
                  </a:lnTo>
                  <a:lnTo>
                    <a:pt x="691005" y="307859"/>
                  </a:lnTo>
                  <a:lnTo>
                    <a:pt x="717073" y="350408"/>
                  </a:lnTo>
                  <a:lnTo>
                    <a:pt x="741799" y="393754"/>
                  </a:lnTo>
                  <a:lnTo>
                    <a:pt x="765162" y="437862"/>
                  </a:lnTo>
                  <a:lnTo>
                    <a:pt x="787146" y="482703"/>
                  </a:lnTo>
                  <a:lnTo>
                    <a:pt x="807729" y="528243"/>
                  </a:lnTo>
                  <a:lnTo>
                    <a:pt x="826895" y="574450"/>
                  </a:lnTo>
                  <a:lnTo>
                    <a:pt x="844624" y="621291"/>
                  </a:lnTo>
                  <a:lnTo>
                    <a:pt x="860896" y="668735"/>
                  </a:lnTo>
                  <a:lnTo>
                    <a:pt x="875695" y="716749"/>
                  </a:lnTo>
                  <a:lnTo>
                    <a:pt x="889000" y="765302"/>
                  </a:lnTo>
                  <a:lnTo>
                    <a:pt x="271525" y="923798"/>
                  </a:lnTo>
                  <a:lnTo>
                    <a:pt x="258019" y="876284"/>
                  </a:lnTo>
                  <a:lnTo>
                    <a:pt x="242127" y="829673"/>
                  </a:lnTo>
                  <a:lnTo>
                    <a:pt x="223897" y="784048"/>
                  </a:lnTo>
                  <a:lnTo>
                    <a:pt x="203382" y="739492"/>
                  </a:lnTo>
                  <a:lnTo>
                    <a:pt x="180631" y="696089"/>
                  </a:lnTo>
                  <a:lnTo>
                    <a:pt x="155695" y="653922"/>
                  </a:lnTo>
                  <a:lnTo>
                    <a:pt x="128624" y="613076"/>
                  </a:lnTo>
                  <a:lnTo>
                    <a:pt x="99469" y="573634"/>
                  </a:lnTo>
                  <a:lnTo>
                    <a:pt x="68279" y="535679"/>
                  </a:lnTo>
                  <a:lnTo>
                    <a:pt x="35106" y="499295"/>
                  </a:lnTo>
                  <a:lnTo>
                    <a:pt x="0" y="464565"/>
                  </a:lnTo>
                  <a:lnTo>
                    <a:pt x="436372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686810" y="3816604"/>
              <a:ext cx="1031875" cy="1685925"/>
            </a:xfrm>
            <a:custGeom>
              <a:avLst/>
              <a:gdLst/>
              <a:ahLst/>
              <a:cxnLst/>
              <a:rect l="l" t="t" r="r" b="b"/>
              <a:pathLst>
                <a:path w="1031875" h="1685925">
                  <a:moveTo>
                    <a:pt x="981455" y="0"/>
                  </a:moveTo>
                  <a:lnTo>
                    <a:pt x="363981" y="158496"/>
                  </a:lnTo>
                  <a:lnTo>
                    <a:pt x="374919" y="206074"/>
                  </a:lnTo>
                  <a:lnTo>
                    <a:pt x="383368" y="253788"/>
                  </a:lnTo>
                  <a:lnTo>
                    <a:pt x="389357" y="301556"/>
                  </a:lnTo>
                  <a:lnTo>
                    <a:pt x="392918" y="349294"/>
                  </a:lnTo>
                  <a:lnTo>
                    <a:pt x="394078" y="396919"/>
                  </a:lnTo>
                  <a:lnTo>
                    <a:pt x="392870" y="444349"/>
                  </a:lnTo>
                  <a:lnTo>
                    <a:pt x="389322" y="491499"/>
                  </a:lnTo>
                  <a:lnTo>
                    <a:pt x="383464" y="538287"/>
                  </a:lnTo>
                  <a:lnTo>
                    <a:pt x="375327" y="584629"/>
                  </a:lnTo>
                  <a:lnTo>
                    <a:pt x="364939" y="630443"/>
                  </a:lnTo>
                  <a:lnTo>
                    <a:pt x="352332" y="675645"/>
                  </a:lnTo>
                  <a:lnTo>
                    <a:pt x="337534" y="720153"/>
                  </a:lnTo>
                  <a:lnTo>
                    <a:pt x="320576" y="763883"/>
                  </a:lnTo>
                  <a:lnTo>
                    <a:pt x="301487" y="806751"/>
                  </a:lnTo>
                  <a:lnTo>
                    <a:pt x="280298" y="848676"/>
                  </a:lnTo>
                  <a:lnTo>
                    <a:pt x="257038" y="889573"/>
                  </a:lnTo>
                  <a:lnTo>
                    <a:pt x="231737" y="929360"/>
                  </a:lnTo>
                  <a:lnTo>
                    <a:pt x="204426" y="967954"/>
                  </a:lnTo>
                  <a:lnTo>
                    <a:pt x="175133" y="1005271"/>
                  </a:lnTo>
                  <a:lnTo>
                    <a:pt x="143889" y="1041228"/>
                  </a:lnTo>
                  <a:lnTo>
                    <a:pt x="110724" y="1075742"/>
                  </a:lnTo>
                  <a:lnTo>
                    <a:pt x="75668" y="1108730"/>
                  </a:lnTo>
                  <a:lnTo>
                    <a:pt x="38749" y="1140110"/>
                  </a:lnTo>
                  <a:lnTo>
                    <a:pt x="0" y="1169797"/>
                  </a:lnTo>
                  <a:lnTo>
                    <a:pt x="374650" y="1685417"/>
                  </a:lnTo>
                  <a:lnTo>
                    <a:pt x="413760" y="1656076"/>
                  </a:lnTo>
                  <a:lnTo>
                    <a:pt x="451780" y="1625700"/>
                  </a:lnTo>
                  <a:lnTo>
                    <a:pt x="488698" y="1594320"/>
                  </a:lnTo>
                  <a:lnTo>
                    <a:pt x="524504" y="1561964"/>
                  </a:lnTo>
                  <a:lnTo>
                    <a:pt x="559186" y="1528663"/>
                  </a:lnTo>
                  <a:lnTo>
                    <a:pt x="592734" y="1494446"/>
                  </a:lnTo>
                  <a:lnTo>
                    <a:pt x="625137" y="1459344"/>
                  </a:lnTo>
                  <a:lnTo>
                    <a:pt x="656384" y="1423387"/>
                  </a:lnTo>
                  <a:lnTo>
                    <a:pt x="686465" y="1386604"/>
                  </a:lnTo>
                  <a:lnTo>
                    <a:pt x="715369" y="1349025"/>
                  </a:lnTo>
                  <a:lnTo>
                    <a:pt x="743084" y="1310681"/>
                  </a:lnTo>
                  <a:lnTo>
                    <a:pt x="769601" y="1271600"/>
                  </a:lnTo>
                  <a:lnTo>
                    <a:pt x="794907" y="1231814"/>
                  </a:lnTo>
                  <a:lnTo>
                    <a:pt x="818994" y="1191351"/>
                  </a:lnTo>
                  <a:lnTo>
                    <a:pt x="841849" y="1150242"/>
                  </a:lnTo>
                  <a:lnTo>
                    <a:pt x="863461" y="1108517"/>
                  </a:lnTo>
                  <a:lnTo>
                    <a:pt x="883821" y="1066206"/>
                  </a:lnTo>
                  <a:lnTo>
                    <a:pt x="902917" y="1023338"/>
                  </a:lnTo>
                  <a:lnTo>
                    <a:pt x="920739" y="979944"/>
                  </a:lnTo>
                  <a:lnTo>
                    <a:pt x="937275" y="936053"/>
                  </a:lnTo>
                  <a:lnTo>
                    <a:pt x="952516" y="891695"/>
                  </a:lnTo>
                  <a:lnTo>
                    <a:pt x="966449" y="846901"/>
                  </a:lnTo>
                  <a:lnTo>
                    <a:pt x="979065" y="801699"/>
                  </a:lnTo>
                  <a:lnTo>
                    <a:pt x="990352" y="756121"/>
                  </a:lnTo>
                  <a:lnTo>
                    <a:pt x="1000299" y="710195"/>
                  </a:lnTo>
                  <a:lnTo>
                    <a:pt x="1008897" y="663953"/>
                  </a:lnTo>
                  <a:lnTo>
                    <a:pt x="1016134" y="617423"/>
                  </a:lnTo>
                  <a:lnTo>
                    <a:pt x="1021999" y="570635"/>
                  </a:lnTo>
                  <a:lnTo>
                    <a:pt x="1026481" y="523621"/>
                  </a:lnTo>
                  <a:lnTo>
                    <a:pt x="1029571" y="476408"/>
                  </a:lnTo>
                  <a:lnTo>
                    <a:pt x="1031256" y="429028"/>
                  </a:lnTo>
                  <a:lnTo>
                    <a:pt x="1031526" y="381511"/>
                  </a:lnTo>
                  <a:lnTo>
                    <a:pt x="1030371" y="333885"/>
                  </a:lnTo>
                  <a:lnTo>
                    <a:pt x="1027779" y="286182"/>
                  </a:lnTo>
                  <a:lnTo>
                    <a:pt x="1023739" y="238430"/>
                  </a:lnTo>
                  <a:lnTo>
                    <a:pt x="1018242" y="190661"/>
                  </a:lnTo>
                  <a:lnTo>
                    <a:pt x="1011276" y="142903"/>
                  </a:lnTo>
                  <a:lnTo>
                    <a:pt x="1002830" y="95187"/>
                  </a:lnTo>
                  <a:lnTo>
                    <a:pt x="992893" y="47542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3A3AA8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686810" y="3816604"/>
              <a:ext cx="1031875" cy="1685925"/>
            </a:xfrm>
            <a:custGeom>
              <a:avLst/>
              <a:gdLst/>
              <a:ahLst/>
              <a:cxnLst/>
              <a:rect l="l" t="t" r="r" b="b"/>
              <a:pathLst>
                <a:path w="1031875" h="1685925">
                  <a:moveTo>
                    <a:pt x="981455" y="0"/>
                  </a:moveTo>
                  <a:lnTo>
                    <a:pt x="992893" y="47542"/>
                  </a:lnTo>
                  <a:lnTo>
                    <a:pt x="1002830" y="95187"/>
                  </a:lnTo>
                  <a:lnTo>
                    <a:pt x="1011276" y="142903"/>
                  </a:lnTo>
                  <a:lnTo>
                    <a:pt x="1018242" y="190661"/>
                  </a:lnTo>
                  <a:lnTo>
                    <a:pt x="1023739" y="238430"/>
                  </a:lnTo>
                  <a:lnTo>
                    <a:pt x="1027779" y="286182"/>
                  </a:lnTo>
                  <a:lnTo>
                    <a:pt x="1030371" y="333885"/>
                  </a:lnTo>
                  <a:lnTo>
                    <a:pt x="1031526" y="381511"/>
                  </a:lnTo>
                  <a:lnTo>
                    <a:pt x="1031256" y="429028"/>
                  </a:lnTo>
                  <a:lnTo>
                    <a:pt x="1029571" y="476408"/>
                  </a:lnTo>
                  <a:lnTo>
                    <a:pt x="1026481" y="523621"/>
                  </a:lnTo>
                  <a:lnTo>
                    <a:pt x="1021999" y="570635"/>
                  </a:lnTo>
                  <a:lnTo>
                    <a:pt x="1016134" y="617423"/>
                  </a:lnTo>
                  <a:lnTo>
                    <a:pt x="1008897" y="663953"/>
                  </a:lnTo>
                  <a:lnTo>
                    <a:pt x="1000299" y="710195"/>
                  </a:lnTo>
                  <a:lnTo>
                    <a:pt x="990352" y="756121"/>
                  </a:lnTo>
                  <a:lnTo>
                    <a:pt x="979065" y="801699"/>
                  </a:lnTo>
                  <a:lnTo>
                    <a:pt x="966449" y="846901"/>
                  </a:lnTo>
                  <a:lnTo>
                    <a:pt x="952516" y="891695"/>
                  </a:lnTo>
                  <a:lnTo>
                    <a:pt x="937275" y="936053"/>
                  </a:lnTo>
                  <a:lnTo>
                    <a:pt x="920739" y="979944"/>
                  </a:lnTo>
                  <a:lnTo>
                    <a:pt x="902917" y="1023338"/>
                  </a:lnTo>
                  <a:lnTo>
                    <a:pt x="883821" y="1066206"/>
                  </a:lnTo>
                  <a:lnTo>
                    <a:pt x="863461" y="1108517"/>
                  </a:lnTo>
                  <a:lnTo>
                    <a:pt x="841849" y="1150242"/>
                  </a:lnTo>
                  <a:lnTo>
                    <a:pt x="818994" y="1191351"/>
                  </a:lnTo>
                  <a:lnTo>
                    <a:pt x="794907" y="1231814"/>
                  </a:lnTo>
                  <a:lnTo>
                    <a:pt x="769601" y="1271600"/>
                  </a:lnTo>
                  <a:lnTo>
                    <a:pt x="743084" y="1310681"/>
                  </a:lnTo>
                  <a:lnTo>
                    <a:pt x="715369" y="1349025"/>
                  </a:lnTo>
                  <a:lnTo>
                    <a:pt x="686465" y="1386604"/>
                  </a:lnTo>
                  <a:lnTo>
                    <a:pt x="656384" y="1423387"/>
                  </a:lnTo>
                  <a:lnTo>
                    <a:pt x="625137" y="1459344"/>
                  </a:lnTo>
                  <a:lnTo>
                    <a:pt x="592734" y="1494446"/>
                  </a:lnTo>
                  <a:lnTo>
                    <a:pt x="559186" y="1528663"/>
                  </a:lnTo>
                  <a:lnTo>
                    <a:pt x="524504" y="1561964"/>
                  </a:lnTo>
                  <a:lnTo>
                    <a:pt x="488698" y="1594320"/>
                  </a:lnTo>
                  <a:lnTo>
                    <a:pt x="451780" y="1625700"/>
                  </a:lnTo>
                  <a:lnTo>
                    <a:pt x="413760" y="1656076"/>
                  </a:lnTo>
                  <a:lnTo>
                    <a:pt x="374650" y="1685417"/>
                  </a:lnTo>
                  <a:lnTo>
                    <a:pt x="0" y="1169797"/>
                  </a:lnTo>
                  <a:lnTo>
                    <a:pt x="38749" y="1140110"/>
                  </a:lnTo>
                  <a:lnTo>
                    <a:pt x="75668" y="1108730"/>
                  </a:lnTo>
                  <a:lnTo>
                    <a:pt x="110724" y="1075742"/>
                  </a:lnTo>
                  <a:lnTo>
                    <a:pt x="143889" y="1041228"/>
                  </a:lnTo>
                  <a:lnTo>
                    <a:pt x="175133" y="1005271"/>
                  </a:lnTo>
                  <a:lnTo>
                    <a:pt x="204426" y="967954"/>
                  </a:lnTo>
                  <a:lnTo>
                    <a:pt x="231737" y="929360"/>
                  </a:lnTo>
                  <a:lnTo>
                    <a:pt x="257038" y="889573"/>
                  </a:lnTo>
                  <a:lnTo>
                    <a:pt x="280298" y="848676"/>
                  </a:lnTo>
                  <a:lnTo>
                    <a:pt x="301487" y="806751"/>
                  </a:lnTo>
                  <a:lnTo>
                    <a:pt x="320576" y="763883"/>
                  </a:lnTo>
                  <a:lnTo>
                    <a:pt x="337534" y="720153"/>
                  </a:lnTo>
                  <a:lnTo>
                    <a:pt x="352332" y="675645"/>
                  </a:lnTo>
                  <a:lnTo>
                    <a:pt x="364939" y="630443"/>
                  </a:lnTo>
                  <a:lnTo>
                    <a:pt x="375327" y="584629"/>
                  </a:lnTo>
                  <a:lnTo>
                    <a:pt x="383464" y="538287"/>
                  </a:lnTo>
                  <a:lnTo>
                    <a:pt x="389322" y="491499"/>
                  </a:lnTo>
                  <a:lnTo>
                    <a:pt x="392870" y="444349"/>
                  </a:lnTo>
                  <a:lnTo>
                    <a:pt x="394078" y="396919"/>
                  </a:lnTo>
                  <a:lnTo>
                    <a:pt x="392918" y="349294"/>
                  </a:lnTo>
                  <a:lnTo>
                    <a:pt x="389357" y="301556"/>
                  </a:lnTo>
                  <a:lnTo>
                    <a:pt x="383368" y="253788"/>
                  </a:lnTo>
                  <a:lnTo>
                    <a:pt x="374919" y="206074"/>
                  </a:lnTo>
                  <a:lnTo>
                    <a:pt x="363981" y="158496"/>
                  </a:lnTo>
                  <a:lnTo>
                    <a:pt x="981455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31123" y="2619375"/>
              <a:ext cx="2530475" cy="3187700"/>
            </a:xfrm>
            <a:custGeom>
              <a:avLst/>
              <a:gdLst/>
              <a:ahLst/>
              <a:cxnLst/>
              <a:rect l="l" t="t" r="r" b="b"/>
              <a:pathLst>
                <a:path w="2530475" h="3187700">
                  <a:moveTo>
                    <a:pt x="1593584" y="0"/>
                  </a:moveTo>
                  <a:lnTo>
                    <a:pt x="1543191" y="797"/>
                  </a:lnTo>
                  <a:lnTo>
                    <a:pt x="1492960" y="3181"/>
                  </a:lnTo>
                  <a:lnTo>
                    <a:pt x="1442927" y="7140"/>
                  </a:lnTo>
                  <a:lnTo>
                    <a:pt x="1393129" y="12663"/>
                  </a:lnTo>
                  <a:lnTo>
                    <a:pt x="1343599" y="19738"/>
                  </a:lnTo>
                  <a:lnTo>
                    <a:pt x="1294373" y="28354"/>
                  </a:lnTo>
                  <a:lnTo>
                    <a:pt x="1245487" y="38499"/>
                  </a:lnTo>
                  <a:lnTo>
                    <a:pt x="1196977" y="50161"/>
                  </a:lnTo>
                  <a:lnTo>
                    <a:pt x="1148876" y="63330"/>
                  </a:lnTo>
                  <a:lnTo>
                    <a:pt x="1101221" y="77993"/>
                  </a:lnTo>
                  <a:lnTo>
                    <a:pt x="1054047" y="94140"/>
                  </a:lnTo>
                  <a:lnTo>
                    <a:pt x="1007390" y="111757"/>
                  </a:lnTo>
                  <a:lnTo>
                    <a:pt x="961284" y="130835"/>
                  </a:lnTo>
                  <a:lnTo>
                    <a:pt x="915765" y="151362"/>
                  </a:lnTo>
                  <a:lnTo>
                    <a:pt x="870869" y="173325"/>
                  </a:lnTo>
                  <a:lnTo>
                    <a:pt x="826630" y="196713"/>
                  </a:lnTo>
                  <a:lnTo>
                    <a:pt x="783085" y="221516"/>
                  </a:lnTo>
                  <a:lnTo>
                    <a:pt x="740267" y="247721"/>
                  </a:lnTo>
                  <a:lnTo>
                    <a:pt x="698214" y="275316"/>
                  </a:lnTo>
                  <a:lnTo>
                    <a:pt x="656959" y="304291"/>
                  </a:lnTo>
                  <a:lnTo>
                    <a:pt x="618675" y="332977"/>
                  </a:lnTo>
                  <a:lnTo>
                    <a:pt x="581495" y="362586"/>
                  </a:lnTo>
                  <a:lnTo>
                    <a:pt x="545422" y="393090"/>
                  </a:lnTo>
                  <a:lnTo>
                    <a:pt x="510461" y="424462"/>
                  </a:lnTo>
                  <a:lnTo>
                    <a:pt x="476617" y="456675"/>
                  </a:lnTo>
                  <a:lnTo>
                    <a:pt x="443893" y="489701"/>
                  </a:lnTo>
                  <a:lnTo>
                    <a:pt x="412295" y="523512"/>
                  </a:lnTo>
                  <a:lnTo>
                    <a:pt x="381827" y="558080"/>
                  </a:lnTo>
                  <a:lnTo>
                    <a:pt x="352492" y="593380"/>
                  </a:lnTo>
                  <a:lnTo>
                    <a:pt x="324296" y="629382"/>
                  </a:lnTo>
                  <a:lnTo>
                    <a:pt x="297242" y="666059"/>
                  </a:lnTo>
                  <a:lnTo>
                    <a:pt x="271336" y="703383"/>
                  </a:lnTo>
                  <a:lnTo>
                    <a:pt x="246581" y="741328"/>
                  </a:lnTo>
                  <a:lnTo>
                    <a:pt x="222982" y="779865"/>
                  </a:lnTo>
                  <a:lnTo>
                    <a:pt x="200543" y="818968"/>
                  </a:lnTo>
                  <a:lnTo>
                    <a:pt x="179268" y="858608"/>
                  </a:lnTo>
                  <a:lnTo>
                    <a:pt x="159162" y="898757"/>
                  </a:lnTo>
                  <a:lnTo>
                    <a:pt x="140230" y="939389"/>
                  </a:lnTo>
                  <a:lnTo>
                    <a:pt x="122475" y="980476"/>
                  </a:lnTo>
                  <a:lnTo>
                    <a:pt x="105902" y="1021990"/>
                  </a:lnTo>
                  <a:lnTo>
                    <a:pt x="90515" y="1063904"/>
                  </a:lnTo>
                  <a:lnTo>
                    <a:pt x="76319" y="1106190"/>
                  </a:lnTo>
                  <a:lnTo>
                    <a:pt x="63319" y="1148820"/>
                  </a:lnTo>
                  <a:lnTo>
                    <a:pt x="51517" y="1191768"/>
                  </a:lnTo>
                  <a:lnTo>
                    <a:pt x="40920" y="1235005"/>
                  </a:lnTo>
                  <a:lnTo>
                    <a:pt x="31530" y="1278504"/>
                  </a:lnTo>
                  <a:lnTo>
                    <a:pt x="23353" y="1322237"/>
                  </a:lnTo>
                  <a:lnTo>
                    <a:pt x="16393" y="1366178"/>
                  </a:lnTo>
                  <a:lnTo>
                    <a:pt x="10655" y="1410297"/>
                  </a:lnTo>
                  <a:lnTo>
                    <a:pt x="6141" y="1454569"/>
                  </a:lnTo>
                  <a:lnTo>
                    <a:pt x="2858" y="1498964"/>
                  </a:lnTo>
                  <a:lnTo>
                    <a:pt x="810" y="1543456"/>
                  </a:lnTo>
                  <a:lnTo>
                    <a:pt x="0" y="1588018"/>
                  </a:lnTo>
                  <a:lnTo>
                    <a:pt x="433" y="1632621"/>
                  </a:lnTo>
                  <a:lnTo>
                    <a:pt x="2113" y="1677237"/>
                  </a:lnTo>
                  <a:lnTo>
                    <a:pt x="5045" y="1721841"/>
                  </a:lnTo>
                  <a:lnTo>
                    <a:pt x="9234" y="1766403"/>
                  </a:lnTo>
                  <a:lnTo>
                    <a:pt x="14683" y="1810897"/>
                  </a:lnTo>
                  <a:lnTo>
                    <a:pt x="21397" y="1855294"/>
                  </a:lnTo>
                  <a:lnTo>
                    <a:pt x="29380" y="1899568"/>
                  </a:lnTo>
                  <a:lnTo>
                    <a:pt x="38637" y="1943690"/>
                  </a:lnTo>
                  <a:lnTo>
                    <a:pt x="49171" y="1987634"/>
                  </a:lnTo>
                  <a:lnTo>
                    <a:pt x="60988" y="2031371"/>
                  </a:lnTo>
                  <a:lnTo>
                    <a:pt x="74092" y="2074875"/>
                  </a:lnTo>
                  <a:lnTo>
                    <a:pt x="88487" y="2118117"/>
                  </a:lnTo>
                  <a:lnTo>
                    <a:pt x="104178" y="2161069"/>
                  </a:lnTo>
                  <a:lnTo>
                    <a:pt x="121168" y="2203706"/>
                  </a:lnTo>
                  <a:lnTo>
                    <a:pt x="139462" y="2245998"/>
                  </a:lnTo>
                  <a:lnTo>
                    <a:pt x="159065" y="2287918"/>
                  </a:lnTo>
                  <a:lnTo>
                    <a:pt x="179981" y="2329440"/>
                  </a:lnTo>
                  <a:lnTo>
                    <a:pt x="202214" y="2370534"/>
                  </a:lnTo>
                  <a:lnTo>
                    <a:pt x="225769" y="2411174"/>
                  </a:lnTo>
                  <a:lnTo>
                    <a:pt x="250650" y="2451333"/>
                  </a:lnTo>
                  <a:lnTo>
                    <a:pt x="276861" y="2490982"/>
                  </a:lnTo>
                  <a:lnTo>
                    <a:pt x="304407" y="2530094"/>
                  </a:lnTo>
                  <a:lnTo>
                    <a:pt x="333100" y="2568382"/>
                  </a:lnTo>
                  <a:lnTo>
                    <a:pt x="362714" y="2605567"/>
                  </a:lnTo>
                  <a:lnTo>
                    <a:pt x="393224" y="2641645"/>
                  </a:lnTo>
                  <a:lnTo>
                    <a:pt x="424602" y="2676609"/>
                  </a:lnTo>
                  <a:lnTo>
                    <a:pt x="456819" y="2710457"/>
                  </a:lnTo>
                  <a:lnTo>
                    <a:pt x="489850" y="2743184"/>
                  </a:lnTo>
                  <a:lnTo>
                    <a:pt x="523665" y="2774786"/>
                  </a:lnTo>
                  <a:lnTo>
                    <a:pt x="558237" y="2805258"/>
                  </a:lnTo>
                  <a:lnTo>
                    <a:pt x="593540" y="2834595"/>
                  </a:lnTo>
                  <a:lnTo>
                    <a:pt x="629544" y="2862794"/>
                  </a:lnTo>
                  <a:lnTo>
                    <a:pt x="666224" y="2889851"/>
                  </a:lnTo>
                  <a:lnTo>
                    <a:pt x="703551" y="2915759"/>
                  </a:lnTo>
                  <a:lnTo>
                    <a:pt x="741498" y="2940517"/>
                  </a:lnTo>
                  <a:lnTo>
                    <a:pt x="780037" y="2964118"/>
                  </a:lnTo>
                  <a:lnTo>
                    <a:pt x="819141" y="2986559"/>
                  </a:lnTo>
                  <a:lnTo>
                    <a:pt x="858782" y="3007835"/>
                  </a:lnTo>
                  <a:lnTo>
                    <a:pt x="898933" y="3027943"/>
                  </a:lnTo>
                  <a:lnTo>
                    <a:pt x="939566" y="3046876"/>
                  </a:lnTo>
                  <a:lnTo>
                    <a:pt x="980654" y="3064632"/>
                  </a:lnTo>
                  <a:lnTo>
                    <a:pt x="1022168" y="3081206"/>
                  </a:lnTo>
                  <a:lnTo>
                    <a:pt x="1064082" y="3096594"/>
                  </a:lnTo>
                  <a:lnTo>
                    <a:pt x="1106369" y="3110790"/>
                  </a:lnTo>
                  <a:lnTo>
                    <a:pt x="1148999" y="3123791"/>
                  </a:lnTo>
                  <a:lnTo>
                    <a:pt x="1191947" y="3135593"/>
                  </a:lnTo>
                  <a:lnTo>
                    <a:pt x="1235184" y="3146191"/>
                  </a:lnTo>
                  <a:lnTo>
                    <a:pt x="1278683" y="3155580"/>
                  </a:lnTo>
                  <a:lnTo>
                    <a:pt x="1322417" y="3163757"/>
                  </a:lnTo>
                  <a:lnTo>
                    <a:pt x="1366357" y="3170716"/>
                  </a:lnTo>
                  <a:lnTo>
                    <a:pt x="1410477" y="3176455"/>
                  </a:lnTo>
                  <a:lnTo>
                    <a:pt x="1454748" y="3180967"/>
                  </a:lnTo>
                  <a:lnTo>
                    <a:pt x="1499144" y="3184250"/>
                  </a:lnTo>
                  <a:lnTo>
                    <a:pt x="1543636" y="3186297"/>
                  </a:lnTo>
                  <a:lnTo>
                    <a:pt x="1588197" y="3187106"/>
                  </a:lnTo>
                  <a:lnTo>
                    <a:pt x="1632801" y="3186672"/>
                  </a:lnTo>
                  <a:lnTo>
                    <a:pt x="1677418" y="3184990"/>
                  </a:lnTo>
                  <a:lnTo>
                    <a:pt x="1722022" y="3182057"/>
                  </a:lnTo>
                  <a:lnTo>
                    <a:pt x="1766585" y="3177867"/>
                  </a:lnTo>
                  <a:lnTo>
                    <a:pt x="1811080" y="3172416"/>
                  </a:lnTo>
                  <a:lnTo>
                    <a:pt x="1855478" y="3165700"/>
                  </a:lnTo>
                  <a:lnTo>
                    <a:pt x="1899753" y="3157715"/>
                  </a:lnTo>
                  <a:lnTo>
                    <a:pt x="1943877" y="3148456"/>
                  </a:lnTo>
                  <a:lnTo>
                    <a:pt x="1987823" y="3137919"/>
                  </a:lnTo>
                  <a:lnTo>
                    <a:pt x="2031562" y="3126100"/>
                  </a:lnTo>
                  <a:lnTo>
                    <a:pt x="2075068" y="3112993"/>
                  </a:lnTo>
                  <a:lnTo>
                    <a:pt x="2118312" y="3098596"/>
                  </a:lnTo>
                  <a:lnTo>
                    <a:pt x="2161268" y="3082903"/>
                  </a:lnTo>
                  <a:lnTo>
                    <a:pt x="2203908" y="3065910"/>
                  </a:lnTo>
                  <a:lnTo>
                    <a:pt x="2246203" y="3047613"/>
                  </a:lnTo>
                  <a:lnTo>
                    <a:pt x="2288128" y="3028007"/>
                  </a:lnTo>
                  <a:lnTo>
                    <a:pt x="2329654" y="3007088"/>
                  </a:lnTo>
                  <a:lnTo>
                    <a:pt x="2370753" y="2984852"/>
                  </a:lnTo>
                  <a:lnTo>
                    <a:pt x="2411399" y="2961294"/>
                  </a:lnTo>
                  <a:lnTo>
                    <a:pt x="2451563" y="2936409"/>
                  </a:lnTo>
                  <a:lnTo>
                    <a:pt x="2491218" y="2910195"/>
                  </a:lnTo>
                  <a:lnTo>
                    <a:pt x="2530336" y="2882646"/>
                  </a:lnTo>
                  <a:lnTo>
                    <a:pt x="2155686" y="2367026"/>
                  </a:lnTo>
                  <a:lnTo>
                    <a:pt x="2114147" y="2395537"/>
                  </a:lnTo>
                  <a:lnTo>
                    <a:pt x="2071319" y="2421740"/>
                  </a:lnTo>
                  <a:lnTo>
                    <a:pt x="2027299" y="2445603"/>
                  </a:lnTo>
                  <a:lnTo>
                    <a:pt x="1982186" y="2467092"/>
                  </a:lnTo>
                  <a:lnTo>
                    <a:pt x="1936075" y="2486175"/>
                  </a:lnTo>
                  <a:lnTo>
                    <a:pt x="1889066" y="2502820"/>
                  </a:lnTo>
                  <a:lnTo>
                    <a:pt x="1841255" y="2516994"/>
                  </a:lnTo>
                  <a:lnTo>
                    <a:pt x="1792739" y="2528664"/>
                  </a:lnTo>
                  <a:lnTo>
                    <a:pt x="1743617" y="2537797"/>
                  </a:lnTo>
                  <a:lnTo>
                    <a:pt x="1693985" y="2544361"/>
                  </a:lnTo>
                  <a:lnTo>
                    <a:pt x="1643942" y="2548323"/>
                  </a:lnTo>
                  <a:lnTo>
                    <a:pt x="1593584" y="2549652"/>
                  </a:lnTo>
                  <a:lnTo>
                    <a:pt x="1545874" y="2548481"/>
                  </a:lnTo>
                  <a:lnTo>
                    <a:pt x="1498768" y="2545007"/>
                  </a:lnTo>
                  <a:lnTo>
                    <a:pt x="1452323" y="2539284"/>
                  </a:lnTo>
                  <a:lnTo>
                    <a:pt x="1406591" y="2531366"/>
                  </a:lnTo>
                  <a:lnTo>
                    <a:pt x="1361629" y="2521308"/>
                  </a:lnTo>
                  <a:lnTo>
                    <a:pt x="1317491" y="2509166"/>
                  </a:lnTo>
                  <a:lnTo>
                    <a:pt x="1274231" y="2494994"/>
                  </a:lnTo>
                  <a:lnTo>
                    <a:pt x="1231905" y="2478846"/>
                  </a:lnTo>
                  <a:lnTo>
                    <a:pt x="1190568" y="2460778"/>
                  </a:lnTo>
                  <a:lnTo>
                    <a:pt x="1150274" y="2440845"/>
                  </a:lnTo>
                  <a:lnTo>
                    <a:pt x="1111078" y="2419100"/>
                  </a:lnTo>
                  <a:lnTo>
                    <a:pt x="1073035" y="2395600"/>
                  </a:lnTo>
                  <a:lnTo>
                    <a:pt x="1036200" y="2370398"/>
                  </a:lnTo>
                  <a:lnTo>
                    <a:pt x="1000628" y="2343549"/>
                  </a:lnTo>
                  <a:lnTo>
                    <a:pt x="966372" y="2315109"/>
                  </a:lnTo>
                  <a:lnTo>
                    <a:pt x="933489" y="2285132"/>
                  </a:lnTo>
                  <a:lnTo>
                    <a:pt x="902033" y="2253673"/>
                  </a:lnTo>
                  <a:lnTo>
                    <a:pt x="872058" y="2220787"/>
                  </a:lnTo>
                  <a:lnTo>
                    <a:pt x="843621" y="2186528"/>
                  </a:lnTo>
                  <a:lnTo>
                    <a:pt x="816774" y="2150951"/>
                  </a:lnTo>
                  <a:lnTo>
                    <a:pt x="791574" y="2114112"/>
                  </a:lnTo>
                  <a:lnTo>
                    <a:pt x="768075" y="2076064"/>
                  </a:lnTo>
                  <a:lnTo>
                    <a:pt x="746332" y="2036863"/>
                  </a:lnTo>
                  <a:lnTo>
                    <a:pt x="726399" y="1996563"/>
                  </a:lnTo>
                  <a:lnTo>
                    <a:pt x="708332" y="1955219"/>
                  </a:lnTo>
                  <a:lnTo>
                    <a:pt x="692185" y="1912887"/>
                  </a:lnTo>
                  <a:lnTo>
                    <a:pt x="678013" y="1869620"/>
                  </a:lnTo>
                  <a:lnTo>
                    <a:pt x="665871" y="1825473"/>
                  </a:lnTo>
                  <a:lnTo>
                    <a:pt x="655814" y="1780503"/>
                  </a:lnTo>
                  <a:lnTo>
                    <a:pt x="647896" y="1734762"/>
                  </a:lnTo>
                  <a:lnTo>
                    <a:pt x="642173" y="1688306"/>
                  </a:lnTo>
                  <a:lnTo>
                    <a:pt x="638699" y="1641190"/>
                  </a:lnTo>
                  <a:lnTo>
                    <a:pt x="637528" y="1593469"/>
                  </a:lnTo>
                  <a:lnTo>
                    <a:pt x="638699" y="1545747"/>
                  </a:lnTo>
                  <a:lnTo>
                    <a:pt x="642173" y="1498632"/>
                  </a:lnTo>
                  <a:lnTo>
                    <a:pt x="647896" y="1452178"/>
                  </a:lnTo>
                  <a:lnTo>
                    <a:pt x="655814" y="1406440"/>
                  </a:lnTo>
                  <a:lnTo>
                    <a:pt x="665871" y="1361471"/>
                  </a:lnTo>
                  <a:lnTo>
                    <a:pt x="678013" y="1317328"/>
                  </a:lnTo>
                  <a:lnTo>
                    <a:pt x="692185" y="1274065"/>
                  </a:lnTo>
                  <a:lnTo>
                    <a:pt x="708332" y="1231737"/>
                  </a:lnTo>
                  <a:lnTo>
                    <a:pt x="726399" y="1190397"/>
                  </a:lnTo>
                  <a:lnTo>
                    <a:pt x="746332" y="1150102"/>
                  </a:lnTo>
                  <a:lnTo>
                    <a:pt x="768075" y="1110906"/>
                  </a:lnTo>
                  <a:lnTo>
                    <a:pt x="791574" y="1072864"/>
                  </a:lnTo>
                  <a:lnTo>
                    <a:pt x="816774" y="1036029"/>
                  </a:lnTo>
                  <a:lnTo>
                    <a:pt x="843621" y="1000458"/>
                  </a:lnTo>
                  <a:lnTo>
                    <a:pt x="872058" y="966205"/>
                  </a:lnTo>
                  <a:lnTo>
                    <a:pt x="902033" y="933324"/>
                  </a:lnTo>
                  <a:lnTo>
                    <a:pt x="933489" y="901871"/>
                  </a:lnTo>
                  <a:lnTo>
                    <a:pt x="966372" y="871900"/>
                  </a:lnTo>
                  <a:lnTo>
                    <a:pt x="1000628" y="843465"/>
                  </a:lnTo>
                  <a:lnTo>
                    <a:pt x="1036200" y="816623"/>
                  </a:lnTo>
                  <a:lnTo>
                    <a:pt x="1073035" y="791426"/>
                  </a:lnTo>
                  <a:lnTo>
                    <a:pt x="1111078" y="767931"/>
                  </a:lnTo>
                  <a:lnTo>
                    <a:pt x="1150274" y="746191"/>
                  </a:lnTo>
                  <a:lnTo>
                    <a:pt x="1190568" y="726263"/>
                  </a:lnTo>
                  <a:lnTo>
                    <a:pt x="1231905" y="708199"/>
                  </a:lnTo>
                  <a:lnTo>
                    <a:pt x="1274231" y="692055"/>
                  </a:lnTo>
                  <a:lnTo>
                    <a:pt x="1317491" y="677887"/>
                  </a:lnTo>
                  <a:lnTo>
                    <a:pt x="1361629" y="665748"/>
                  </a:lnTo>
                  <a:lnTo>
                    <a:pt x="1406591" y="655693"/>
                  </a:lnTo>
                  <a:lnTo>
                    <a:pt x="1452323" y="647777"/>
                  </a:lnTo>
                  <a:lnTo>
                    <a:pt x="1498768" y="642056"/>
                  </a:lnTo>
                  <a:lnTo>
                    <a:pt x="1545874" y="638582"/>
                  </a:lnTo>
                  <a:lnTo>
                    <a:pt x="1593584" y="637413"/>
                  </a:lnTo>
                  <a:lnTo>
                    <a:pt x="1593584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31123" y="2619375"/>
              <a:ext cx="2530475" cy="3187700"/>
            </a:xfrm>
            <a:custGeom>
              <a:avLst/>
              <a:gdLst/>
              <a:ahLst/>
              <a:cxnLst/>
              <a:rect l="l" t="t" r="r" b="b"/>
              <a:pathLst>
                <a:path w="2530475" h="3187700">
                  <a:moveTo>
                    <a:pt x="2530336" y="2882646"/>
                  </a:moveTo>
                  <a:lnTo>
                    <a:pt x="2491218" y="2910195"/>
                  </a:lnTo>
                  <a:lnTo>
                    <a:pt x="2451563" y="2936409"/>
                  </a:lnTo>
                  <a:lnTo>
                    <a:pt x="2411399" y="2961294"/>
                  </a:lnTo>
                  <a:lnTo>
                    <a:pt x="2370753" y="2984852"/>
                  </a:lnTo>
                  <a:lnTo>
                    <a:pt x="2329654" y="3007088"/>
                  </a:lnTo>
                  <a:lnTo>
                    <a:pt x="2288128" y="3028007"/>
                  </a:lnTo>
                  <a:lnTo>
                    <a:pt x="2246203" y="3047613"/>
                  </a:lnTo>
                  <a:lnTo>
                    <a:pt x="2203908" y="3065910"/>
                  </a:lnTo>
                  <a:lnTo>
                    <a:pt x="2161268" y="3082903"/>
                  </a:lnTo>
                  <a:lnTo>
                    <a:pt x="2118312" y="3098596"/>
                  </a:lnTo>
                  <a:lnTo>
                    <a:pt x="2075068" y="3112993"/>
                  </a:lnTo>
                  <a:lnTo>
                    <a:pt x="2031562" y="3126100"/>
                  </a:lnTo>
                  <a:lnTo>
                    <a:pt x="1987823" y="3137919"/>
                  </a:lnTo>
                  <a:lnTo>
                    <a:pt x="1943877" y="3148456"/>
                  </a:lnTo>
                  <a:lnTo>
                    <a:pt x="1899753" y="3157715"/>
                  </a:lnTo>
                  <a:lnTo>
                    <a:pt x="1855478" y="3165700"/>
                  </a:lnTo>
                  <a:lnTo>
                    <a:pt x="1811080" y="3172416"/>
                  </a:lnTo>
                  <a:lnTo>
                    <a:pt x="1766585" y="3177867"/>
                  </a:lnTo>
                  <a:lnTo>
                    <a:pt x="1722022" y="3182057"/>
                  </a:lnTo>
                  <a:lnTo>
                    <a:pt x="1677418" y="3184990"/>
                  </a:lnTo>
                  <a:lnTo>
                    <a:pt x="1632801" y="3186672"/>
                  </a:lnTo>
                  <a:lnTo>
                    <a:pt x="1588197" y="3187106"/>
                  </a:lnTo>
                  <a:lnTo>
                    <a:pt x="1543636" y="3186297"/>
                  </a:lnTo>
                  <a:lnTo>
                    <a:pt x="1499144" y="3184250"/>
                  </a:lnTo>
                  <a:lnTo>
                    <a:pt x="1454748" y="3180967"/>
                  </a:lnTo>
                  <a:lnTo>
                    <a:pt x="1410477" y="3176455"/>
                  </a:lnTo>
                  <a:lnTo>
                    <a:pt x="1366357" y="3170716"/>
                  </a:lnTo>
                  <a:lnTo>
                    <a:pt x="1322417" y="3163757"/>
                  </a:lnTo>
                  <a:lnTo>
                    <a:pt x="1278683" y="3155580"/>
                  </a:lnTo>
                  <a:lnTo>
                    <a:pt x="1235184" y="3146191"/>
                  </a:lnTo>
                  <a:lnTo>
                    <a:pt x="1191947" y="3135593"/>
                  </a:lnTo>
                  <a:lnTo>
                    <a:pt x="1148999" y="3123791"/>
                  </a:lnTo>
                  <a:lnTo>
                    <a:pt x="1106369" y="3110790"/>
                  </a:lnTo>
                  <a:lnTo>
                    <a:pt x="1064082" y="3096594"/>
                  </a:lnTo>
                  <a:lnTo>
                    <a:pt x="1022168" y="3081206"/>
                  </a:lnTo>
                  <a:lnTo>
                    <a:pt x="980654" y="3064632"/>
                  </a:lnTo>
                  <a:lnTo>
                    <a:pt x="939566" y="3046876"/>
                  </a:lnTo>
                  <a:lnTo>
                    <a:pt x="898933" y="3027943"/>
                  </a:lnTo>
                  <a:lnTo>
                    <a:pt x="858782" y="3007835"/>
                  </a:lnTo>
                  <a:lnTo>
                    <a:pt x="819141" y="2986559"/>
                  </a:lnTo>
                  <a:lnTo>
                    <a:pt x="780037" y="2964118"/>
                  </a:lnTo>
                  <a:lnTo>
                    <a:pt x="741498" y="2940517"/>
                  </a:lnTo>
                  <a:lnTo>
                    <a:pt x="703551" y="2915759"/>
                  </a:lnTo>
                  <a:lnTo>
                    <a:pt x="666224" y="2889851"/>
                  </a:lnTo>
                  <a:lnTo>
                    <a:pt x="629544" y="2862794"/>
                  </a:lnTo>
                  <a:lnTo>
                    <a:pt x="593540" y="2834595"/>
                  </a:lnTo>
                  <a:lnTo>
                    <a:pt x="558237" y="2805258"/>
                  </a:lnTo>
                  <a:lnTo>
                    <a:pt x="523665" y="2774786"/>
                  </a:lnTo>
                  <a:lnTo>
                    <a:pt x="489850" y="2743184"/>
                  </a:lnTo>
                  <a:lnTo>
                    <a:pt x="456819" y="2710457"/>
                  </a:lnTo>
                  <a:lnTo>
                    <a:pt x="424602" y="2676609"/>
                  </a:lnTo>
                  <a:lnTo>
                    <a:pt x="393224" y="2641645"/>
                  </a:lnTo>
                  <a:lnTo>
                    <a:pt x="362714" y="2605567"/>
                  </a:lnTo>
                  <a:lnTo>
                    <a:pt x="333100" y="2568382"/>
                  </a:lnTo>
                  <a:lnTo>
                    <a:pt x="304407" y="2530094"/>
                  </a:lnTo>
                  <a:lnTo>
                    <a:pt x="276861" y="2490982"/>
                  </a:lnTo>
                  <a:lnTo>
                    <a:pt x="250650" y="2451333"/>
                  </a:lnTo>
                  <a:lnTo>
                    <a:pt x="225769" y="2411174"/>
                  </a:lnTo>
                  <a:lnTo>
                    <a:pt x="202214" y="2370534"/>
                  </a:lnTo>
                  <a:lnTo>
                    <a:pt x="179981" y="2329440"/>
                  </a:lnTo>
                  <a:lnTo>
                    <a:pt x="159065" y="2287918"/>
                  </a:lnTo>
                  <a:lnTo>
                    <a:pt x="139462" y="2245998"/>
                  </a:lnTo>
                  <a:lnTo>
                    <a:pt x="121168" y="2203706"/>
                  </a:lnTo>
                  <a:lnTo>
                    <a:pt x="104178" y="2161069"/>
                  </a:lnTo>
                  <a:lnTo>
                    <a:pt x="88487" y="2118117"/>
                  </a:lnTo>
                  <a:lnTo>
                    <a:pt x="74092" y="2074875"/>
                  </a:lnTo>
                  <a:lnTo>
                    <a:pt x="60988" y="2031371"/>
                  </a:lnTo>
                  <a:lnTo>
                    <a:pt x="49171" y="1987634"/>
                  </a:lnTo>
                  <a:lnTo>
                    <a:pt x="38637" y="1943690"/>
                  </a:lnTo>
                  <a:lnTo>
                    <a:pt x="29380" y="1899568"/>
                  </a:lnTo>
                  <a:lnTo>
                    <a:pt x="21397" y="1855294"/>
                  </a:lnTo>
                  <a:lnTo>
                    <a:pt x="14683" y="1810897"/>
                  </a:lnTo>
                  <a:lnTo>
                    <a:pt x="9234" y="1766403"/>
                  </a:lnTo>
                  <a:lnTo>
                    <a:pt x="5045" y="1721841"/>
                  </a:lnTo>
                  <a:lnTo>
                    <a:pt x="2113" y="1677237"/>
                  </a:lnTo>
                  <a:lnTo>
                    <a:pt x="433" y="1632621"/>
                  </a:lnTo>
                  <a:lnTo>
                    <a:pt x="0" y="1588018"/>
                  </a:lnTo>
                  <a:lnTo>
                    <a:pt x="810" y="1543456"/>
                  </a:lnTo>
                  <a:lnTo>
                    <a:pt x="2858" y="1498964"/>
                  </a:lnTo>
                  <a:lnTo>
                    <a:pt x="6141" y="1454569"/>
                  </a:lnTo>
                  <a:lnTo>
                    <a:pt x="10655" y="1410297"/>
                  </a:lnTo>
                  <a:lnTo>
                    <a:pt x="16393" y="1366178"/>
                  </a:lnTo>
                  <a:lnTo>
                    <a:pt x="23353" y="1322237"/>
                  </a:lnTo>
                  <a:lnTo>
                    <a:pt x="31530" y="1278504"/>
                  </a:lnTo>
                  <a:lnTo>
                    <a:pt x="40920" y="1235005"/>
                  </a:lnTo>
                  <a:lnTo>
                    <a:pt x="51517" y="1191768"/>
                  </a:lnTo>
                  <a:lnTo>
                    <a:pt x="63319" y="1148820"/>
                  </a:lnTo>
                  <a:lnTo>
                    <a:pt x="76319" y="1106190"/>
                  </a:lnTo>
                  <a:lnTo>
                    <a:pt x="90515" y="1063904"/>
                  </a:lnTo>
                  <a:lnTo>
                    <a:pt x="105902" y="1021990"/>
                  </a:lnTo>
                  <a:lnTo>
                    <a:pt x="122475" y="980476"/>
                  </a:lnTo>
                  <a:lnTo>
                    <a:pt x="140230" y="939389"/>
                  </a:lnTo>
                  <a:lnTo>
                    <a:pt x="159162" y="898757"/>
                  </a:lnTo>
                  <a:lnTo>
                    <a:pt x="179268" y="858608"/>
                  </a:lnTo>
                  <a:lnTo>
                    <a:pt x="200543" y="818968"/>
                  </a:lnTo>
                  <a:lnTo>
                    <a:pt x="222982" y="779865"/>
                  </a:lnTo>
                  <a:lnTo>
                    <a:pt x="246581" y="741328"/>
                  </a:lnTo>
                  <a:lnTo>
                    <a:pt x="271336" y="703383"/>
                  </a:lnTo>
                  <a:lnTo>
                    <a:pt x="297242" y="666059"/>
                  </a:lnTo>
                  <a:lnTo>
                    <a:pt x="324296" y="629382"/>
                  </a:lnTo>
                  <a:lnTo>
                    <a:pt x="352492" y="593380"/>
                  </a:lnTo>
                  <a:lnTo>
                    <a:pt x="381827" y="558080"/>
                  </a:lnTo>
                  <a:lnTo>
                    <a:pt x="412295" y="523512"/>
                  </a:lnTo>
                  <a:lnTo>
                    <a:pt x="443893" y="489701"/>
                  </a:lnTo>
                  <a:lnTo>
                    <a:pt x="476617" y="456675"/>
                  </a:lnTo>
                  <a:lnTo>
                    <a:pt x="510461" y="424462"/>
                  </a:lnTo>
                  <a:lnTo>
                    <a:pt x="545422" y="393090"/>
                  </a:lnTo>
                  <a:lnTo>
                    <a:pt x="581495" y="362586"/>
                  </a:lnTo>
                  <a:lnTo>
                    <a:pt x="618675" y="332977"/>
                  </a:lnTo>
                  <a:lnTo>
                    <a:pt x="656959" y="304291"/>
                  </a:lnTo>
                  <a:lnTo>
                    <a:pt x="698214" y="275316"/>
                  </a:lnTo>
                  <a:lnTo>
                    <a:pt x="740267" y="247721"/>
                  </a:lnTo>
                  <a:lnTo>
                    <a:pt x="783085" y="221516"/>
                  </a:lnTo>
                  <a:lnTo>
                    <a:pt x="826630" y="196713"/>
                  </a:lnTo>
                  <a:lnTo>
                    <a:pt x="870869" y="173325"/>
                  </a:lnTo>
                  <a:lnTo>
                    <a:pt x="915765" y="151362"/>
                  </a:lnTo>
                  <a:lnTo>
                    <a:pt x="961284" y="130835"/>
                  </a:lnTo>
                  <a:lnTo>
                    <a:pt x="1007390" y="111757"/>
                  </a:lnTo>
                  <a:lnTo>
                    <a:pt x="1054047" y="94140"/>
                  </a:lnTo>
                  <a:lnTo>
                    <a:pt x="1101221" y="77993"/>
                  </a:lnTo>
                  <a:lnTo>
                    <a:pt x="1148876" y="63330"/>
                  </a:lnTo>
                  <a:lnTo>
                    <a:pt x="1196977" y="50161"/>
                  </a:lnTo>
                  <a:lnTo>
                    <a:pt x="1245487" y="38499"/>
                  </a:lnTo>
                  <a:lnTo>
                    <a:pt x="1294373" y="28354"/>
                  </a:lnTo>
                  <a:lnTo>
                    <a:pt x="1343599" y="19738"/>
                  </a:lnTo>
                  <a:lnTo>
                    <a:pt x="1393129" y="12663"/>
                  </a:lnTo>
                  <a:lnTo>
                    <a:pt x="1442927" y="7140"/>
                  </a:lnTo>
                  <a:lnTo>
                    <a:pt x="1492960" y="3181"/>
                  </a:lnTo>
                  <a:lnTo>
                    <a:pt x="1543191" y="797"/>
                  </a:lnTo>
                  <a:lnTo>
                    <a:pt x="1593584" y="0"/>
                  </a:lnTo>
                  <a:lnTo>
                    <a:pt x="1593584" y="637413"/>
                  </a:lnTo>
                  <a:lnTo>
                    <a:pt x="1545874" y="638582"/>
                  </a:lnTo>
                  <a:lnTo>
                    <a:pt x="1498768" y="642056"/>
                  </a:lnTo>
                  <a:lnTo>
                    <a:pt x="1452323" y="647777"/>
                  </a:lnTo>
                  <a:lnTo>
                    <a:pt x="1406591" y="655693"/>
                  </a:lnTo>
                  <a:lnTo>
                    <a:pt x="1361629" y="665748"/>
                  </a:lnTo>
                  <a:lnTo>
                    <a:pt x="1317491" y="677887"/>
                  </a:lnTo>
                  <a:lnTo>
                    <a:pt x="1274231" y="692055"/>
                  </a:lnTo>
                  <a:lnTo>
                    <a:pt x="1231905" y="708199"/>
                  </a:lnTo>
                  <a:lnTo>
                    <a:pt x="1190568" y="726263"/>
                  </a:lnTo>
                  <a:lnTo>
                    <a:pt x="1150274" y="746191"/>
                  </a:lnTo>
                  <a:lnTo>
                    <a:pt x="1111078" y="767931"/>
                  </a:lnTo>
                  <a:lnTo>
                    <a:pt x="1073035" y="791426"/>
                  </a:lnTo>
                  <a:lnTo>
                    <a:pt x="1036200" y="816623"/>
                  </a:lnTo>
                  <a:lnTo>
                    <a:pt x="1000628" y="843465"/>
                  </a:lnTo>
                  <a:lnTo>
                    <a:pt x="966372" y="871900"/>
                  </a:lnTo>
                  <a:lnTo>
                    <a:pt x="933489" y="901871"/>
                  </a:lnTo>
                  <a:lnTo>
                    <a:pt x="902033" y="933324"/>
                  </a:lnTo>
                  <a:lnTo>
                    <a:pt x="872058" y="966205"/>
                  </a:lnTo>
                  <a:lnTo>
                    <a:pt x="843621" y="1000458"/>
                  </a:lnTo>
                  <a:lnTo>
                    <a:pt x="816774" y="1036029"/>
                  </a:lnTo>
                  <a:lnTo>
                    <a:pt x="791574" y="1072864"/>
                  </a:lnTo>
                  <a:lnTo>
                    <a:pt x="768075" y="1110906"/>
                  </a:lnTo>
                  <a:lnTo>
                    <a:pt x="746332" y="1150102"/>
                  </a:lnTo>
                  <a:lnTo>
                    <a:pt x="726399" y="1190397"/>
                  </a:lnTo>
                  <a:lnTo>
                    <a:pt x="708332" y="1231737"/>
                  </a:lnTo>
                  <a:lnTo>
                    <a:pt x="692185" y="1274065"/>
                  </a:lnTo>
                  <a:lnTo>
                    <a:pt x="678013" y="1317328"/>
                  </a:lnTo>
                  <a:lnTo>
                    <a:pt x="665871" y="1361471"/>
                  </a:lnTo>
                  <a:lnTo>
                    <a:pt x="655814" y="1406440"/>
                  </a:lnTo>
                  <a:lnTo>
                    <a:pt x="647896" y="1452178"/>
                  </a:lnTo>
                  <a:lnTo>
                    <a:pt x="642173" y="1498632"/>
                  </a:lnTo>
                  <a:lnTo>
                    <a:pt x="638699" y="1545747"/>
                  </a:lnTo>
                  <a:lnTo>
                    <a:pt x="637528" y="1593469"/>
                  </a:lnTo>
                  <a:lnTo>
                    <a:pt x="638699" y="1641190"/>
                  </a:lnTo>
                  <a:lnTo>
                    <a:pt x="642173" y="1688306"/>
                  </a:lnTo>
                  <a:lnTo>
                    <a:pt x="647896" y="1734762"/>
                  </a:lnTo>
                  <a:lnTo>
                    <a:pt x="655814" y="1780503"/>
                  </a:lnTo>
                  <a:lnTo>
                    <a:pt x="665871" y="1825473"/>
                  </a:lnTo>
                  <a:lnTo>
                    <a:pt x="678013" y="1869620"/>
                  </a:lnTo>
                  <a:lnTo>
                    <a:pt x="692185" y="1912887"/>
                  </a:lnTo>
                  <a:lnTo>
                    <a:pt x="708332" y="1955219"/>
                  </a:lnTo>
                  <a:lnTo>
                    <a:pt x="726399" y="1996563"/>
                  </a:lnTo>
                  <a:lnTo>
                    <a:pt x="746332" y="2036863"/>
                  </a:lnTo>
                  <a:lnTo>
                    <a:pt x="768075" y="2076064"/>
                  </a:lnTo>
                  <a:lnTo>
                    <a:pt x="791574" y="2114112"/>
                  </a:lnTo>
                  <a:lnTo>
                    <a:pt x="816774" y="2150951"/>
                  </a:lnTo>
                  <a:lnTo>
                    <a:pt x="843621" y="2186528"/>
                  </a:lnTo>
                  <a:lnTo>
                    <a:pt x="872058" y="2220787"/>
                  </a:lnTo>
                  <a:lnTo>
                    <a:pt x="902033" y="2253673"/>
                  </a:lnTo>
                  <a:lnTo>
                    <a:pt x="933489" y="2285132"/>
                  </a:lnTo>
                  <a:lnTo>
                    <a:pt x="966372" y="2315109"/>
                  </a:lnTo>
                  <a:lnTo>
                    <a:pt x="1000628" y="2343549"/>
                  </a:lnTo>
                  <a:lnTo>
                    <a:pt x="1036200" y="2370398"/>
                  </a:lnTo>
                  <a:lnTo>
                    <a:pt x="1073035" y="2395600"/>
                  </a:lnTo>
                  <a:lnTo>
                    <a:pt x="1111078" y="2419100"/>
                  </a:lnTo>
                  <a:lnTo>
                    <a:pt x="1150274" y="2440845"/>
                  </a:lnTo>
                  <a:lnTo>
                    <a:pt x="1190568" y="2460778"/>
                  </a:lnTo>
                  <a:lnTo>
                    <a:pt x="1231905" y="2478846"/>
                  </a:lnTo>
                  <a:lnTo>
                    <a:pt x="1274231" y="2494994"/>
                  </a:lnTo>
                  <a:lnTo>
                    <a:pt x="1317491" y="2509166"/>
                  </a:lnTo>
                  <a:lnTo>
                    <a:pt x="1361629" y="2521308"/>
                  </a:lnTo>
                  <a:lnTo>
                    <a:pt x="1406591" y="2531366"/>
                  </a:lnTo>
                  <a:lnTo>
                    <a:pt x="1452323" y="2539284"/>
                  </a:lnTo>
                  <a:lnTo>
                    <a:pt x="1498768" y="2545007"/>
                  </a:lnTo>
                  <a:lnTo>
                    <a:pt x="1545874" y="2548481"/>
                  </a:lnTo>
                  <a:lnTo>
                    <a:pt x="1593584" y="2549652"/>
                  </a:lnTo>
                  <a:lnTo>
                    <a:pt x="1643942" y="2548323"/>
                  </a:lnTo>
                  <a:lnTo>
                    <a:pt x="1693985" y="2544361"/>
                  </a:lnTo>
                  <a:lnTo>
                    <a:pt x="1743617" y="2537797"/>
                  </a:lnTo>
                  <a:lnTo>
                    <a:pt x="1792739" y="2528664"/>
                  </a:lnTo>
                  <a:lnTo>
                    <a:pt x="1841255" y="2516994"/>
                  </a:lnTo>
                  <a:lnTo>
                    <a:pt x="1889066" y="2502820"/>
                  </a:lnTo>
                  <a:lnTo>
                    <a:pt x="1936075" y="2486175"/>
                  </a:lnTo>
                  <a:lnTo>
                    <a:pt x="1982186" y="2467092"/>
                  </a:lnTo>
                  <a:lnTo>
                    <a:pt x="2027299" y="2445603"/>
                  </a:lnTo>
                  <a:lnTo>
                    <a:pt x="2071319" y="2421740"/>
                  </a:lnTo>
                  <a:lnTo>
                    <a:pt x="2114147" y="2395537"/>
                  </a:lnTo>
                  <a:lnTo>
                    <a:pt x="2155686" y="2367026"/>
                  </a:lnTo>
                  <a:lnTo>
                    <a:pt x="2530336" y="288264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58998" y="2369566"/>
            <a:ext cx="299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3%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3309" y="2426588"/>
            <a:ext cx="299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5%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0509" y="2683510"/>
            <a:ext cx="299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4%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5616" y="3218433"/>
            <a:ext cx="299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9%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7382" y="4515358"/>
            <a:ext cx="40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19%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9444" y="4477639"/>
            <a:ext cx="4044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60%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92100" y="282067"/>
            <a:ext cx="10623550" cy="16541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100" dirty="0"/>
              <a:t>Common</a:t>
            </a:r>
            <a:r>
              <a:rPr spc="-310" dirty="0"/>
              <a:t> </a:t>
            </a:r>
            <a:r>
              <a:rPr dirty="0"/>
              <a:t>challenges</a:t>
            </a:r>
            <a:r>
              <a:rPr spc="-320" dirty="0"/>
              <a:t> </a:t>
            </a:r>
            <a:r>
              <a:rPr dirty="0"/>
              <a:t>with</a:t>
            </a:r>
            <a:r>
              <a:rPr spc="-325" dirty="0"/>
              <a:t> </a:t>
            </a:r>
            <a:r>
              <a:rPr dirty="0"/>
              <a:t>data</a:t>
            </a:r>
            <a:r>
              <a:rPr spc="-330" dirty="0"/>
              <a:t> </a:t>
            </a:r>
            <a:r>
              <a:rPr dirty="0"/>
              <a:t>preparation</a:t>
            </a:r>
            <a:r>
              <a:rPr spc="-290" dirty="0"/>
              <a:t> </a:t>
            </a:r>
            <a:r>
              <a:rPr spc="30" dirty="0"/>
              <a:t>in </a:t>
            </a:r>
            <a:r>
              <a:rPr spc="-10" dirty="0"/>
              <a:t>machine</a:t>
            </a:r>
            <a:r>
              <a:rPr spc="-350" dirty="0"/>
              <a:t> </a:t>
            </a:r>
            <a:r>
              <a:rPr spc="-10" dirty="0"/>
              <a:t>learning</a:t>
            </a:r>
          </a:p>
          <a:p>
            <a:pPr marL="730885">
              <a:lnSpc>
                <a:spcPct val="100000"/>
              </a:lnSpc>
              <a:spcBef>
                <a:spcPts val="760"/>
              </a:spcBef>
            </a:pPr>
            <a:r>
              <a:rPr sz="2400" spc="50" dirty="0"/>
              <a:t>Data</a:t>
            </a:r>
            <a:r>
              <a:rPr sz="2400" spc="-40" dirty="0"/>
              <a:t> </a:t>
            </a:r>
            <a:r>
              <a:rPr sz="2400" dirty="0"/>
              <a:t>preparation</a:t>
            </a:r>
            <a:r>
              <a:rPr sz="2400" spc="-50" dirty="0"/>
              <a:t> </a:t>
            </a:r>
            <a:r>
              <a:rPr sz="2400" dirty="0"/>
              <a:t>accounts</a:t>
            </a:r>
            <a:r>
              <a:rPr sz="2400" spc="-45" dirty="0"/>
              <a:t> </a:t>
            </a:r>
            <a:r>
              <a:rPr sz="2400" dirty="0"/>
              <a:t>for</a:t>
            </a:r>
            <a:r>
              <a:rPr sz="2400" spc="-65" dirty="0"/>
              <a:t> </a:t>
            </a:r>
            <a:r>
              <a:rPr sz="2400" spc="190" dirty="0"/>
              <a:t>80%</a:t>
            </a:r>
            <a:r>
              <a:rPr sz="2400" spc="-50" dirty="0"/>
              <a:t> </a:t>
            </a:r>
            <a:r>
              <a:rPr sz="2400" dirty="0"/>
              <a:t>of</a:t>
            </a:r>
            <a:r>
              <a:rPr sz="2400" spc="-55" dirty="0"/>
              <a:t>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dirty="0"/>
              <a:t>work</a:t>
            </a:r>
            <a:r>
              <a:rPr sz="2400" spc="-60" dirty="0"/>
              <a:t> </a:t>
            </a:r>
            <a:r>
              <a:rPr sz="2400" dirty="0"/>
              <a:t>of</a:t>
            </a:r>
            <a:r>
              <a:rPr sz="2400" spc="-65" dirty="0"/>
              <a:t> </a:t>
            </a:r>
            <a:r>
              <a:rPr sz="2400" dirty="0"/>
              <a:t>data</a:t>
            </a:r>
            <a:r>
              <a:rPr sz="2400" spc="-30" dirty="0"/>
              <a:t> </a:t>
            </a:r>
            <a:r>
              <a:rPr sz="2400" spc="-10" dirty="0"/>
              <a:t>scientists</a:t>
            </a:r>
            <a:endParaRPr sz="2400"/>
          </a:p>
        </p:txBody>
      </p:sp>
      <p:sp>
        <p:nvSpPr>
          <p:cNvPr id="26" name="object 26"/>
          <p:cNvSpPr txBox="1"/>
          <p:nvPr/>
        </p:nvSpPr>
        <p:spPr>
          <a:xfrm>
            <a:off x="383540" y="2727705"/>
            <a:ext cx="14643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Cleaning</a:t>
            </a:r>
            <a:r>
              <a:rPr kumimoji="0" sz="1600" b="0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organizing</a:t>
            </a:r>
            <a:r>
              <a:rPr kumimoji="0" sz="1600" b="0" i="0" u="none" strike="noStrike" kern="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72021" y="239953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28359" y="2479674"/>
            <a:ext cx="4108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4020" algn="l"/>
              </a:tabLst>
              <a:defRPr/>
            </a:pPr>
            <a:r>
              <a:rPr kumimoji="0" sz="16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1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Time-consuming</a:t>
            </a:r>
            <a:r>
              <a:rPr kumimoji="0" sz="1600" b="0" i="0" u="none" strike="noStrike" kern="0" cap="none" spc="2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600" b="0" i="0" u="none" strike="noStrike" kern="0" cap="none" spc="1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resource-intensive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72021" y="3393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8359" y="3473322"/>
            <a:ext cx="2558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4020" algn="l"/>
              </a:tabLst>
              <a:defRPr/>
            </a:pPr>
            <a:r>
              <a:rPr kumimoji="0" sz="16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2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Requires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multiple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tools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72021" y="438683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8359" y="4466285"/>
            <a:ext cx="5575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>
                <a:tab pos="414020" algn="l"/>
              </a:tabLst>
              <a:defRPr/>
            </a:pPr>
            <a:r>
              <a:rPr kumimoji="0" sz="16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3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preparation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tools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are</a:t>
            </a:r>
            <a:r>
              <a:rPr kumimoji="0" sz="1600" b="0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typically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not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DevOps</a:t>
            </a:r>
            <a:r>
              <a:rPr kumimoji="0" sz="1600" b="0" i="0" u="none" strike="noStrike" kern="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friendly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272021" y="538048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3" y="317580"/>
                </a:lnTo>
                <a:lnTo>
                  <a:pt x="418154" y="356411"/>
                </a:lnTo>
                <a:lnTo>
                  <a:pt x="390239" y="390244"/>
                </a:lnTo>
                <a:lnTo>
                  <a:pt x="356406" y="418158"/>
                </a:lnTo>
                <a:lnTo>
                  <a:pt x="317575" y="439235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5"/>
                </a:lnTo>
                <a:lnTo>
                  <a:pt x="100793" y="418158"/>
                </a:lnTo>
                <a:lnTo>
                  <a:pt x="66960" y="390244"/>
                </a:lnTo>
                <a:lnTo>
                  <a:pt x="39045" y="356411"/>
                </a:lnTo>
                <a:lnTo>
                  <a:pt x="17966" y="317580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19812">
            <a:solidFill>
              <a:srgbClr val="289E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12055" y="4996688"/>
            <a:ext cx="7208520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65545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Collecting datasets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928495" marR="0" lvl="0" indent="0" defTabSz="914400" eaLnBrk="1" fontAlgn="auto" latinLnBrk="0" hangingPunct="1">
              <a:lnSpc>
                <a:spcPts val="17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30450" algn="l"/>
              </a:tabLst>
              <a:defRPr/>
            </a:pPr>
            <a:r>
              <a:rPr kumimoji="0" sz="1600" b="1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4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Common</a:t>
            </a:r>
            <a:r>
              <a:rPr kumimoji="0" sz="1600" b="0" i="0" u="none" strike="noStrike" kern="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600" b="0" i="0" u="none" strike="noStrike" kern="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preparation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tasks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require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writing</a:t>
            </a:r>
            <a:r>
              <a:rPr kumimoji="0" sz="1600" b="0" i="0" u="none" strike="noStrike" kern="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code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0" dirty="0"/>
              <a:t>It</a:t>
            </a:r>
            <a:r>
              <a:rPr spc="-380" dirty="0"/>
              <a:t> </a:t>
            </a:r>
            <a:r>
              <a:rPr dirty="0"/>
              <a:t>gets</a:t>
            </a:r>
            <a:r>
              <a:rPr spc="-380" dirty="0"/>
              <a:t> </a:t>
            </a:r>
            <a:r>
              <a:rPr spc="-10" dirty="0"/>
              <a:t>worse</a:t>
            </a:r>
            <a:r>
              <a:rPr spc="-375" dirty="0"/>
              <a:t> </a:t>
            </a:r>
            <a:r>
              <a:rPr dirty="0"/>
              <a:t>when</a:t>
            </a:r>
            <a:r>
              <a:rPr spc="-365" dirty="0"/>
              <a:t> </a:t>
            </a:r>
            <a:r>
              <a:rPr spc="60" dirty="0"/>
              <a:t>you</a:t>
            </a:r>
            <a:r>
              <a:rPr spc="-365" dirty="0"/>
              <a:t> </a:t>
            </a:r>
            <a:r>
              <a:rPr spc="-10" dirty="0"/>
              <a:t>have</a:t>
            </a:r>
            <a:r>
              <a:rPr spc="-375" dirty="0"/>
              <a:t> </a:t>
            </a:r>
            <a:r>
              <a:rPr spc="55" dirty="0"/>
              <a:t>to</a:t>
            </a:r>
            <a:r>
              <a:rPr spc="-385" dirty="0"/>
              <a:t> </a:t>
            </a:r>
            <a:r>
              <a:rPr spc="-60" dirty="0"/>
              <a:t>repeat</a:t>
            </a:r>
            <a:r>
              <a:rPr spc="-365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/>
          <p:nvPr/>
        </p:nvSpPr>
        <p:spPr>
          <a:xfrm>
            <a:off x="3522980" y="2567050"/>
            <a:ext cx="3338195" cy="2588895"/>
          </a:xfrm>
          <a:custGeom>
            <a:avLst/>
            <a:gdLst/>
            <a:ahLst/>
            <a:cxnLst/>
            <a:rect l="l" t="t" r="r" b="b"/>
            <a:pathLst>
              <a:path w="3338195" h="2588895">
                <a:moveTo>
                  <a:pt x="3338195" y="74803"/>
                </a:moveTo>
                <a:lnTo>
                  <a:pt x="3320351" y="64897"/>
                </a:lnTo>
                <a:lnTo>
                  <a:pt x="3208274" y="2667"/>
                </a:lnTo>
                <a:lnTo>
                  <a:pt x="3203575" y="0"/>
                </a:lnTo>
                <a:lnTo>
                  <a:pt x="3197479" y="1651"/>
                </a:lnTo>
                <a:lnTo>
                  <a:pt x="3194812" y="6477"/>
                </a:lnTo>
                <a:lnTo>
                  <a:pt x="3192272" y="11303"/>
                </a:lnTo>
                <a:lnTo>
                  <a:pt x="3193923" y="17272"/>
                </a:lnTo>
                <a:lnTo>
                  <a:pt x="3279648" y="64897"/>
                </a:lnTo>
                <a:lnTo>
                  <a:pt x="3254794" y="64897"/>
                </a:lnTo>
                <a:lnTo>
                  <a:pt x="3250374" y="63804"/>
                </a:lnTo>
                <a:lnTo>
                  <a:pt x="3250374" y="139001"/>
                </a:lnTo>
                <a:lnTo>
                  <a:pt x="2288273" y="862266"/>
                </a:lnTo>
                <a:lnTo>
                  <a:pt x="2269236" y="855548"/>
                </a:lnTo>
                <a:lnTo>
                  <a:pt x="2269236" y="876566"/>
                </a:lnTo>
                <a:lnTo>
                  <a:pt x="1699679" y="1304734"/>
                </a:lnTo>
                <a:lnTo>
                  <a:pt x="1683131" y="1292606"/>
                </a:lnTo>
                <a:lnTo>
                  <a:pt x="1683131" y="1317180"/>
                </a:lnTo>
                <a:lnTo>
                  <a:pt x="1322565" y="1588223"/>
                </a:lnTo>
                <a:lnTo>
                  <a:pt x="134607" y="1797189"/>
                </a:lnTo>
                <a:lnTo>
                  <a:pt x="1411236" y="1117777"/>
                </a:lnTo>
                <a:lnTo>
                  <a:pt x="1683131" y="1317180"/>
                </a:lnTo>
                <a:lnTo>
                  <a:pt x="1683131" y="1292606"/>
                </a:lnTo>
                <a:lnTo>
                  <a:pt x="1430655" y="1107440"/>
                </a:lnTo>
                <a:lnTo>
                  <a:pt x="2025929" y="790651"/>
                </a:lnTo>
                <a:lnTo>
                  <a:pt x="2269236" y="876566"/>
                </a:lnTo>
                <a:lnTo>
                  <a:pt x="2269236" y="855548"/>
                </a:lnTo>
                <a:lnTo>
                  <a:pt x="2049691" y="778002"/>
                </a:lnTo>
                <a:lnTo>
                  <a:pt x="3250374" y="139001"/>
                </a:lnTo>
                <a:lnTo>
                  <a:pt x="3250374" y="63804"/>
                </a:lnTo>
                <a:lnTo>
                  <a:pt x="3210306" y="53860"/>
                </a:lnTo>
                <a:lnTo>
                  <a:pt x="3210306" y="103124"/>
                </a:lnTo>
                <a:lnTo>
                  <a:pt x="3196132" y="105079"/>
                </a:lnTo>
                <a:lnTo>
                  <a:pt x="3196132" y="145542"/>
                </a:lnTo>
                <a:lnTo>
                  <a:pt x="2024380" y="769061"/>
                </a:lnTo>
                <a:lnTo>
                  <a:pt x="2000618" y="760679"/>
                </a:lnTo>
                <a:lnTo>
                  <a:pt x="2000618" y="781710"/>
                </a:lnTo>
                <a:lnTo>
                  <a:pt x="1412913" y="1094435"/>
                </a:lnTo>
                <a:lnTo>
                  <a:pt x="935393" y="744232"/>
                </a:lnTo>
                <a:lnTo>
                  <a:pt x="1478953" y="597496"/>
                </a:lnTo>
                <a:lnTo>
                  <a:pt x="2000618" y="781710"/>
                </a:lnTo>
                <a:lnTo>
                  <a:pt x="2000618" y="760679"/>
                </a:lnTo>
                <a:lnTo>
                  <a:pt x="1512760" y="588365"/>
                </a:lnTo>
                <a:lnTo>
                  <a:pt x="3193262" y="134696"/>
                </a:lnTo>
                <a:lnTo>
                  <a:pt x="3192272" y="138303"/>
                </a:lnTo>
                <a:lnTo>
                  <a:pt x="3194812" y="143129"/>
                </a:lnTo>
                <a:lnTo>
                  <a:pt x="3196132" y="145542"/>
                </a:lnTo>
                <a:lnTo>
                  <a:pt x="3196132" y="105079"/>
                </a:lnTo>
                <a:lnTo>
                  <a:pt x="3185414" y="106553"/>
                </a:lnTo>
                <a:lnTo>
                  <a:pt x="3181731" y="111633"/>
                </a:lnTo>
                <a:lnTo>
                  <a:pt x="3182366" y="116967"/>
                </a:lnTo>
                <a:lnTo>
                  <a:pt x="3182378" y="117106"/>
                </a:lnTo>
                <a:lnTo>
                  <a:pt x="1479892" y="576757"/>
                </a:lnTo>
                <a:lnTo>
                  <a:pt x="1446098" y="564832"/>
                </a:lnTo>
                <a:lnTo>
                  <a:pt x="1446098" y="585889"/>
                </a:lnTo>
                <a:lnTo>
                  <a:pt x="914996" y="729284"/>
                </a:lnTo>
                <a:lnTo>
                  <a:pt x="44691" y="91020"/>
                </a:lnTo>
                <a:lnTo>
                  <a:pt x="1446098" y="585889"/>
                </a:lnTo>
                <a:lnTo>
                  <a:pt x="1446098" y="564832"/>
                </a:lnTo>
                <a:lnTo>
                  <a:pt x="86652" y="84709"/>
                </a:lnTo>
                <a:lnTo>
                  <a:pt x="3173730" y="84709"/>
                </a:lnTo>
                <a:lnTo>
                  <a:pt x="3171317" y="86995"/>
                </a:lnTo>
                <a:lnTo>
                  <a:pt x="3171190" y="98044"/>
                </a:lnTo>
                <a:lnTo>
                  <a:pt x="3175508" y="102489"/>
                </a:lnTo>
                <a:lnTo>
                  <a:pt x="3210306" y="103124"/>
                </a:lnTo>
                <a:lnTo>
                  <a:pt x="3210306" y="53860"/>
                </a:lnTo>
                <a:lnTo>
                  <a:pt x="3193415" y="49657"/>
                </a:lnTo>
                <a:lnTo>
                  <a:pt x="3188081" y="48387"/>
                </a:lnTo>
                <a:lnTo>
                  <a:pt x="3182747" y="51562"/>
                </a:lnTo>
                <a:lnTo>
                  <a:pt x="3181477" y="56896"/>
                </a:lnTo>
                <a:lnTo>
                  <a:pt x="3180080" y="62230"/>
                </a:lnTo>
                <a:lnTo>
                  <a:pt x="3181731" y="64897"/>
                </a:lnTo>
                <a:lnTo>
                  <a:pt x="13462" y="64897"/>
                </a:lnTo>
                <a:lnTo>
                  <a:pt x="13462" y="68110"/>
                </a:lnTo>
                <a:lnTo>
                  <a:pt x="11684" y="66802"/>
                </a:lnTo>
                <a:lnTo>
                  <a:pt x="0" y="82804"/>
                </a:lnTo>
                <a:lnTo>
                  <a:pt x="890511" y="735888"/>
                </a:lnTo>
                <a:lnTo>
                  <a:pt x="26162" y="969264"/>
                </a:lnTo>
                <a:lnTo>
                  <a:pt x="31242" y="988314"/>
                </a:lnTo>
                <a:lnTo>
                  <a:pt x="910894" y="750849"/>
                </a:lnTo>
                <a:lnTo>
                  <a:pt x="1393494" y="1104773"/>
                </a:lnTo>
                <a:lnTo>
                  <a:pt x="71386" y="1808314"/>
                </a:lnTo>
                <a:lnTo>
                  <a:pt x="71120" y="1808353"/>
                </a:lnTo>
                <a:lnTo>
                  <a:pt x="68199" y="1810004"/>
                </a:lnTo>
                <a:lnTo>
                  <a:pt x="73063" y="1819097"/>
                </a:lnTo>
                <a:lnTo>
                  <a:pt x="74676" y="1827911"/>
                </a:lnTo>
                <a:lnTo>
                  <a:pt x="77520" y="1827415"/>
                </a:lnTo>
                <a:lnTo>
                  <a:pt x="77965" y="1827339"/>
                </a:lnTo>
                <a:lnTo>
                  <a:pt x="1287526" y="1614563"/>
                </a:lnTo>
                <a:lnTo>
                  <a:pt x="83451" y="2519730"/>
                </a:lnTo>
                <a:lnTo>
                  <a:pt x="82931" y="2519934"/>
                </a:lnTo>
                <a:lnTo>
                  <a:pt x="82981" y="2520086"/>
                </a:lnTo>
                <a:lnTo>
                  <a:pt x="80645" y="2521839"/>
                </a:lnTo>
                <a:lnTo>
                  <a:pt x="86614" y="2529776"/>
                </a:lnTo>
                <a:lnTo>
                  <a:pt x="86614" y="2538857"/>
                </a:lnTo>
                <a:lnTo>
                  <a:pt x="3271202" y="2523426"/>
                </a:lnTo>
                <a:lnTo>
                  <a:pt x="3185795" y="2571369"/>
                </a:lnTo>
                <a:lnTo>
                  <a:pt x="3184144" y="2577465"/>
                </a:lnTo>
                <a:lnTo>
                  <a:pt x="3186811" y="2582164"/>
                </a:lnTo>
                <a:lnTo>
                  <a:pt x="3189478" y="2586990"/>
                </a:lnTo>
                <a:lnTo>
                  <a:pt x="3195574" y="2588641"/>
                </a:lnTo>
                <a:lnTo>
                  <a:pt x="3329813" y="2513203"/>
                </a:lnTo>
                <a:lnTo>
                  <a:pt x="3329241" y="2512898"/>
                </a:lnTo>
                <a:lnTo>
                  <a:pt x="3330702" y="2513076"/>
                </a:lnTo>
                <a:lnTo>
                  <a:pt x="3328822" y="2509012"/>
                </a:lnTo>
                <a:lnTo>
                  <a:pt x="3309480" y="2466975"/>
                </a:lnTo>
                <a:lnTo>
                  <a:pt x="3309480" y="2521966"/>
                </a:lnTo>
                <a:lnTo>
                  <a:pt x="3309391" y="2510383"/>
                </a:lnTo>
                <a:lnTo>
                  <a:pt x="3309480" y="2521966"/>
                </a:lnTo>
                <a:lnTo>
                  <a:pt x="3309480" y="2466975"/>
                </a:lnTo>
                <a:lnTo>
                  <a:pt x="3266313" y="2373122"/>
                </a:lnTo>
                <a:lnTo>
                  <a:pt x="3260471" y="2370963"/>
                </a:lnTo>
                <a:lnTo>
                  <a:pt x="3255518" y="2373249"/>
                </a:lnTo>
                <a:lnTo>
                  <a:pt x="3250438" y="2375535"/>
                </a:lnTo>
                <a:lnTo>
                  <a:pt x="3248279" y="2381377"/>
                </a:lnTo>
                <a:lnTo>
                  <a:pt x="3289173" y="2470391"/>
                </a:lnTo>
                <a:lnTo>
                  <a:pt x="3266973" y="2454122"/>
                </a:lnTo>
                <a:lnTo>
                  <a:pt x="3266973" y="2478697"/>
                </a:lnTo>
                <a:lnTo>
                  <a:pt x="3194812" y="2439035"/>
                </a:lnTo>
                <a:lnTo>
                  <a:pt x="3188716" y="2440813"/>
                </a:lnTo>
                <a:lnTo>
                  <a:pt x="3186176" y="2445639"/>
                </a:lnTo>
                <a:lnTo>
                  <a:pt x="3183509" y="2450338"/>
                </a:lnTo>
                <a:lnTo>
                  <a:pt x="3185287" y="2456434"/>
                </a:lnTo>
                <a:lnTo>
                  <a:pt x="3228708" y="2480284"/>
                </a:lnTo>
                <a:lnTo>
                  <a:pt x="3185795" y="2474849"/>
                </a:lnTo>
                <a:lnTo>
                  <a:pt x="3180334" y="2474087"/>
                </a:lnTo>
                <a:lnTo>
                  <a:pt x="3175381" y="2477897"/>
                </a:lnTo>
                <a:lnTo>
                  <a:pt x="3174619" y="2483358"/>
                </a:lnTo>
                <a:lnTo>
                  <a:pt x="3173984" y="2488819"/>
                </a:lnTo>
                <a:lnTo>
                  <a:pt x="3177794" y="2493772"/>
                </a:lnTo>
                <a:lnTo>
                  <a:pt x="3183255" y="2494407"/>
                </a:lnTo>
                <a:lnTo>
                  <a:pt x="3256534" y="2503690"/>
                </a:lnTo>
                <a:lnTo>
                  <a:pt x="140093" y="2518791"/>
                </a:lnTo>
                <a:lnTo>
                  <a:pt x="2207196" y="1701520"/>
                </a:lnTo>
                <a:lnTo>
                  <a:pt x="3266973" y="2478697"/>
                </a:lnTo>
                <a:lnTo>
                  <a:pt x="3266973" y="2454122"/>
                </a:lnTo>
                <a:lnTo>
                  <a:pt x="2228977" y="1692910"/>
                </a:lnTo>
                <a:lnTo>
                  <a:pt x="3251035" y="1288808"/>
                </a:lnTo>
                <a:lnTo>
                  <a:pt x="3205988" y="1325372"/>
                </a:lnTo>
                <a:lnTo>
                  <a:pt x="3205353" y="1331595"/>
                </a:lnTo>
                <a:lnTo>
                  <a:pt x="3208782" y="1335786"/>
                </a:lnTo>
                <a:lnTo>
                  <a:pt x="3212211" y="1340104"/>
                </a:lnTo>
                <a:lnTo>
                  <a:pt x="3218434" y="1340739"/>
                </a:lnTo>
                <a:lnTo>
                  <a:pt x="3222752" y="1337310"/>
                </a:lnTo>
                <a:lnTo>
                  <a:pt x="3261156" y="1306144"/>
                </a:lnTo>
                <a:lnTo>
                  <a:pt x="3228467" y="1345946"/>
                </a:lnTo>
                <a:lnTo>
                  <a:pt x="3225038" y="1350264"/>
                </a:lnTo>
                <a:lnTo>
                  <a:pt x="3225673" y="1356487"/>
                </a:lnTo>
                <a:lnTo>
                  <a:pt x="3229864" y="1359916"/>
                </a:lnTo>
                <a:lnTo>
                  <a:pt x="3234055" y="1363472"/>
                </a:lnTo>
                <a:lnTo>
                  <a:pt x="3240278" y="1362837"/>
                </a:lnTo>
                <a:lnTo>
                  <a:pt x="3338068" y="1243711"/>
                </a:lnTo>
                <a:lnTo>
                  <a:pt x="3337191" y="1243418"/>
                </a:lnTo>
                <a:lnTo>
                  <a:pt x="3337687" y="1243330"/>
                </a:lnTo>
                <a:lnTo>
                  <a:pt x="3239135" y="1132078"/>
                </a:lnTo>
                <a:lnTo>
                  <a:pt x="3235579" y="1128014"/>
                </a:lnTo>
                <a:lnTo>
                  <a:pt x="3229356" y="1127633"/>
                </a:lnTo>
                <a:lnTo>
                  <a:pt x="3225165" y="1131189"/>
                </a:lnTo>
                <a:lnTo>
                  <a:pt x="3221101" y="1134872"/>
                </a:lnTo>
                <a:lnTo>
                  <a:pt x="3220720" y="1141095"/>
                </a:lnTo>
                <a:lnTo>
                  <a:pt x="3224403" y="1145159"/>
                </a:lnTo>
                <a:lnTo>
                  <a:pt x="3285744" y="1214513"/>
                </a:lnTo>
                <a:lnTo>
                  <a:pt x="3243669" y="1199667"/>
                </a:lnTo>
                <a:lnTo>
                  <a:pt x="3243669" y="1270444"/>
                </a:lnTo>
                <a:lnTo>
                  <a:pt x="2210079" y="1679041"/>
                </a:lnTo>
                <a:lnTo>
                  <a:pt x="2188299" y="1663077"/>
                </a:lnTo>
                <a:lnTo>
                  <a:pt x="2188299" y="1687652"/>
                </a:lnTo>
                <a:lnTo>
                  <a:pt x="153162" y="2492171"/>
                </a:lnTo>
                <a:lnTo>
                  <a:pt x="1330693" y="1606969"/>
                </a:lnTo>
                <a:lnTo>
                  <a:pt x="1933651" y="1500898"/>
                </a:lnTo>
                <a:lnTo>
                  <a:pt x="2188299" y="1687652"/>
                </a:lnTo>
                <a:lnTo>
                  <a:pt x="2188299" y="1663077"/>
                </a:lnTo>
                <a:lnTo>
                  <a:pt x="1960676" y="1496136"/>
                </a:lnTo>
                <a:lnTo>
                  <a:pt x="3243669" y="1270444"/>
                </a:lnTo>
                <a:lnTo>
                  <a:pt x="3243669" y="1199667"/>
                </a:lnTo>
                <a:lnTo>
                  <a:pt x="3240278" y="1198460"/>
                </a:lnTo>
                <a:lnTo>
                  <a:pt x="3240278" y="1230871"/>
                </a:lnTo>
                <a:lnTo>
                  <a:pt x="3185287" y="1223645"/>
                </a:lnTo>
                <a:lnTo>
                  <a:pt x="3180334" y="1227455"/>
                </a:lnTo>
                <a:lnTo>
                  <a:pt x="3179572" y="1232916"/>
                </a:lnTo>
                <a:lnTo>
                  <a:pt x="3178937" y="1238377"/>
                </a:lnTo>
                <a:lnTo>
                  <a:pt x="3182747" y="1243330"/>
                </a:lnTo>
                <a:lnTo>
                  <a:pt x="3188208" y="1243965"/>
                </a:lnTo>
                <a:lnTo>
                  <a:pt x="3203524" y="1245984"/>
                </a:lnTo>
                <a:lnTo>
                  <a:pt x="3182366" y="1249553"/>
                </a:lnTo>
                <a:lnTo>
                  <a:pt x="3178810" y="1254633"/>
                </a:lnTo>
                <a:lnTo>
                  <a:pt x="3179927" y="1261491"/>
                </a:lnTo>
                <a:lnTo>
                  <a:pt x="1938502" y="1479867"/>
                </a:lnTo>
                <a:lnTo>
                  <a:pt x="1911477" y="1460055"/>
                </a:lnTo>
                <a:lnTo>
                  <a:pt x="1911477" y="1484630"/>
                </a:lnTo>
                <a:lnTo>
                  <a:pt x="1365732" y="1580629"/>
                </a:lnTo>
                <a:lnTo>
                  <a:pt x="1699856" y="1329448"/>
                </a:lnTo>
                <a:lnTo>
                  <a:pt x="1911477" y="1484630"/>
                </a:lnTo>
                <a:lnTo>
                  <a:pt x="1911477" y="1460055"/>
                </a:lnTo>
                <a:lnTo>
                  <a:pt x="1716417" y="1317015"/>
                </a:lnTo>
                <a:lnTo>
                  <a:pt x="2291740" y="884516"/>
                </a:lnTo>
                <a:lnTo>
                  <a:pt x="3185553" y="1200111"/>
                </a:lnTo>
                <a:lnTo>
                  <a:pt x="3185160" y="1201293"/>
                </a:lnTo>
                <a:lnTo>
                  <a:pt x="3183255" y="1206500"/>
                </a:lnTo>
                <a:lnTo>
                  <a:pt x="3186049" y="1212088"/>
                </a:lnTo>
                <a:lnTo>
                  <a:pt x="3240278" y="1230871"/>
                </a:lnTo>
                <a:lnTo>
                  <a:pt x="3240278" y="1198460"/>
                </a:lnTo>
                <a:lnTo>
                  <a:pt x="2310765" y="870204"/>
                </a:lnTo>
                <a:lnTo>
                  <a:pt x="3217075" y="188899"/>
                </a:lnTo>
                <a:lnTo>
                  <a:pt x="3220847" y="192659"/>
                </a:lnTo>
                <a:lnTo>
                  <a:pt x="3227070" y="192786"/>
                </a:lnTo>
                <a:lnTo>
                  <a:pt x="3253194" y="167436"/>
                </a:lnTo>
                <a:lnTo>
                  <a:pt x="3232531" y="199390"/>
                </a:lnTo>
                <a:lnTo>
                  <a:pt x="3229483" y="203962"/>
                </a:lnTo>
                <a:lnTo>
                  <a:pt x="3230880" y="210185"/>
                </a:lnTo>
                <a:lnTo>
                  <a:pt x="3235452" y="213106"/>
                </a:lnTo>
                <a:lnTo>
                  <a:pt x="3240024" y="216154"/>
                </a:lnTo>
                <a:lnTo>
                  <a:pt x="3246120" y="214757"/>
                </a:lnTo>
                <a:lnTo>
                  <a:pt x="3249168" y="210185"/>
                </a:lnTo>
                <a:lnTo>
                  <a:pt x="3286353" y="152755"/>
                </a:lnTo>
                <a:lnTo>
                  <a:pt x="3259455" y="213106"/>
                </a:lnTo>
                <a:lnTo>
                  <a:pt x="3257296" y="218186"/>
                </a:lnTo>
                <a:lnTo>
                  <a:pt x="3259582" y="224028"/>
                </a:lnTo>
                <a:lnTo>
                  <a:pt x="3264535" y="226187"/>
                </a:lnTo>
                <a:lnTo>
                  <a:pt x="3269488" y="228473"/>
                </a:lnTo>
                <a:lnTo>
                  <a:pt x="3275330" y="226187"/>
                </a:lnTo>
                <a:lnTo>
                  <a:pt x="3277616" y="221234"/>
                </a:lnTo>
                <a:lnTo>
                  <a:pt x="3336137" y="89789"/>
                </a:lnTo>
                <a:lnTo>
                  <a:pt x="3338068" y="85471"/>
                </a:lnTo>
                <a:lnTo>
                  <a:pt x="3337623" y="85534"/>
                </a:lnTo>
                <a:lnTo>
                  <a:pt x="3324758" y="82270"/>
                </a:lnTo>
                <a:lnTo>
                  <a:pt x="3338195" y="74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9750" y="2853308"/>
            <a:ext cx="1539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Fraud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prediction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2609" y="4136516"/>
            <a:ext cx="1490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Customer</a:t>
            </a:r>
            <a:r>
              <a:rPr kumimoji="0" sz="1600" b="0" i="0" u="none" strike="noStrike" kern="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churn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38893" y="5419750"/>
            <a:ext cx="1520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Next</a:t>
            </a:r>
            <a:r>
              <a:rPr kumimoji="0" sz="1600" b="0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best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action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21802" y="2451226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2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8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8"/>
                </a:lnTo>
                <a:lnTo>
                  <a:pt x="1062227" y="83438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3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8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8"/>
                </a:lnTo>
                <a:lnTo>
                  <a:pt x="1067053" y="83438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0"/>
                </a:lnTo>
                <a:lnTo>
                  <a:pt x="941324" y="11302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21802" y="3735959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3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9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9"/>
                </a:lnTo>
                <a:lnTo>
                  <a:pt x="1062227" y="83439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4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9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9"/>
                </a:lnTo>
                <a:lnTo>
                  <a:pt x="1067053" y="83439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1"/>
                </a:lnTo>
                <a:lnTo>
                  <a:pt x="941324" y="11303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21802" y="5022215"/>
            <a:ext cx="1087755" cy="149860"/>
          </a:xfrm>
          <a:custGeom>
            <a:avLst/>
            <a:gdLst/>
            <a:ahLst/>
            <a:cxnLst/>
            <a:rect l="l" t="t" r="r" b="b"/>
            <a:pathLst>
              <a:path w="1087754" h="149860">
                <a:moveTo>
                  <a:pt x="1046679" y="74803"/>
                </a:moveTo>
                <a:lnTo>
                  <a:pt x="943101" y="132334"/>
                </a:lnTo>
                <a:lnTo>
                  <a:pt x="941324" y="138303"/>
                </a:lnTo>
                <a:lnTo>
                  <a:pt x="946657" y="147955"/>
                </a:lnTo>
                <a:lnTo>
                  <a:pt x="952753" y="149606"/>
                </a:lnTo>
                <a:lnTo>
                  <a:pt x="957452" y="146939"/>
                </a:lnTo>
                <a:lnTo>
                  <a:pt x="1069532" y="84709"/>
                </a:lnTo>
                <a:lnTo>
                  <a:pt x="1067053" y="84709"/>
                </a:lnTo>
                <a:lnTo>
                  <a:pt x="1067053" y="83439"/>
                </a:lnTo>
                <a:lnTo>
                  <a:pt x="1062227" y="83439"/>
                </a:lnTo>
                <a:lnTo>
                  <a:pt x="1046679" y="74803"/>
                </a:lnTo>
                <a:close/>
              </a:path>
              <a:path w="1087754" h="149860">
                <a:moveTo>
                  <a:pt x="1028845" y="64897"/>
                </a:moveTo>
                <a:lnTo>
                  <a:pt x="0" y="64897"/>
                </a:lnTo>
                <a:lnTo>
                  <a:pt x="0" y="84709"/>
                </a:lnTo>
                <a:lnTo>
                  <a:pt x="1028845" y="84709"/>
                </a:lnTo>
                <a:lnTo>
                  <a:pt x="1046679" y="74803"/>
                </a:lnTo>
                <a:lnTo>
                  <a:pt x="1028845" y="64897"/>
                </a:lnTo>
                <a:close/>
              </a:path>
              <a:path w="1087754" h="149860">
                <a:moveTo>
                  <a:pt x="1069532" y="64897"/>
                </a:moveTo>
                <a:lnTo>
                  <a:pt x="1067053" y="64897"/>
                </a:lnTo>
                <a:lnTo>
                  <a:pt x="1067053" y="84709"/>
                </a:lnTo>
                <a:lnTo>
                  <a:pt x="1069532" y="84709"/>
                </a:lnTo>
                <a:lnTo>
                  <a:pt x="1087374" y="74803"/>
                </a:lnTo>
                <a:lnTo>
                  <a:pt x="1069532" y="64897"/>
                </a:lnTo>
                <a:close/>
              </a:path>
              <a:path w="1087754" h="149860">
                <a:moveTo>
                  <a:pt x="1062227" y="66167"/>
                </a:moveTo>
                <a:lnTo>
                  <a:pt x="1046679" y="74803"/>
                </a:lnTo>
                <a:lnTo>
                  <a:pt x="1062227" y="83439"/>
                </a:lnTo>
                <a:lnTo>
                  <a:pt x="1062227" y="66167"/>
                </a:lnTo>
                <a:close/>
              </a:path>
              <a:path w="1087754" h="149860">
                <a:moveTo>
                  <a:pt x="1067053" y="66167"/>
                </a:moveTo>
                <a:lnTo>
                  <a:pt x="1062227" y="66167"/>
                </a:lnTo>
                <a:lnTo>
                  <a:pt x="1062227" y="83439"/>
                </a:lnTo>
                <a:lnTo>
                  <a:pt x="1067053" y="83439"/>
                </a:lnTo>
                <a:lnTo>
                  <a:pt x="1067053" y="66167"/>
                </a:lnTo>
                <a:close/>
              </a:path>
              <a:path w="1087754" h="149860">
                <a:moveTo>
                  <a:pt x="952753" y="0"/>
                </a:moveTo>
                <a:lnTo>
                  <a:pt x="946657" y="1651"/>
                </a:lnTo>
                <a:lnTo>
                  <a:pt x="941324" y="11303"/>
                </a:lnTo>
                <a:lnTo>
                  <a:pt x="943101" y="17272"/>
                </a:lnTo>
                <a:lnTo>
                  <a:pt x="1046679" y="74803"/>
                </a:lnTo>
                <a:lnTo>
                  <a:pt x="1062227" y="66167"/>
                </a:lnTo>
                <a:lnTo>
                  <a:pt x="1067053" y="66167"/>
                </a:lnTo>
                <a:lnTo>
                  <a:pt x="1067053" y="64897"/>
                </a:lnTo>
                <a:lnTo>
                  <a:pt x="1069532" y="64897"/>
                </a:lnTo>
                <a:lnTo>
                  <a:pt x="957452" y="2667"/>
                </a:lnTo>
                <a:lnTo>
                  <a:pt x="9527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9073" y="1506982"/>
            <a:ext cx="1106170" cy="635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 marR="0" lvl="0" indent="0" algn="ctr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10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300" b="1" i="0" u="none" strike="noStrike" kern="0" cap="none" spc="-14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905" marR="0" lvl="0" indent="0" algn="ctr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1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1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P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I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1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N</a:t>
            </a:r>
            <a:r>
              <a:rPr kumimoji="0" sz="1300" b="1" i="0" u="none" strike="noStrike" kern="0" cap="none" spc="-14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45726" y="1609725"/>
            <a:ext cx="8737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18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M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14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10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34956" y="2261616"/>
            <a:ext cx="527685" cy="527685"/>
            <a:chOff x="9934956" y="2261616"/>
            <a:chExt cx="527685" cy="527685"/>
          </a:xfrm>
        </p:grpSpPr>
        <p:sp>
          <p:nvSpPr>
            <p:cNvPr id="13" name="object 13"/>
            <p:cNvSpPr/>
            <p:nvPr/>
          </p:nvSpPr>
          <p:spPr>
            <a:xfrm>
              <a:off x="9944862" y="2271522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312419"/>
                  </a:moveTo>
                  <a:lnTo>
                    <a:pt x="0" y="256793"/>
                  </a:lnTo>
                  <a:lnTo>
                    <a:pt x="0" y="201167"/>
                  </a:lnTo>
                  <a:lnTo>
                    <a:pt x="0" y="312419"/>
                  </a:lnTo>
                  <a:close/>
                </a:path>
                <a:path w="508000" h="508000">
                  <a:moveTo>
                    <a:pt x="126492" y="256031"/>
                  </a:moveTo>
                  <a:lnTo>
                    <a:pt x="126492" y="190373"/>
                  </a:lnTo>
                  <a:lnTo>
                    <a:pt x="190500" y="158876"/>
                  </a:lnTo>
                  <a:lnTo>
                    <a:pt x="190500" y="96012"/>
                  </a:lnTo>
                </a:path>
                <a:path w="508000" h="508000">
                  <a:moveTo>
                    <a:pt x="126492" y="190500"/>
                  </a:moveTo>
                  <a:lnTo>
                    <a:pt x="64008" y="158495"/>
                  </a:lnTo>
                </a:path>
                <a:path w="508000" h="508000">
                  <a:moveTo>
                    <a:pt x="126492" y="117348"/>
                  </a:moveTo>
                  <a:lnTo>
                    <a:pt x="126492" y="39624"/>
                  </a:lnTo>
                </a:path>
                <a:path w="508000" h="508000">
                  <a:moveTo>
                    <a:pt x="0" y="257555"/>
                  </a:moveTo>
                  <a:lnTo>
                    <a:pt x="60960" y="220979"/>
                  </a:lnTo>
                </a:path>
                <a:path w="508000" h="508000">
                  <a:moveTo>
                    <a:pt x="64008" y="359663"/>
                  </a:moveTo>
                  <a:lnTo>
                    <a:pt x="126492" y="316991"/>
                  </a:lnTo>
                </a:path>
                <a:path w="508000" h="508000">
                  <a:moveTo>
                    <a:pt x="121920" y="472439"/>
                  </a:moveTo>
                  <a:lnTo>
                    <a:pt x="182880" y="437388"/>
                  </a:lnTo>
                </a:path>
                <a:path w="508000" h="508000">
                  <a:moveTo>
                    <a:pt x="115824" y="391667"/>
                  </a:moveTo>
                  <a:lnTo>
                    <a:pt x="252984" y="316991"/>
                  </a:lnTo>
                </a:path>
                <a:path w="508000" h="508000">
                  <a:moveTo>
                    <a:pt x="64008" y="295655"/>
                  </a:moveTo>
                  <a:lnTo>
                    <a:pt x="126492" y="254507"/>
                  </a:lnTo>
                </a:path>
                <a:path w="508000" h="508000">
                  <a:moveTo>
                    <a:pt x="252984" y="42290"/>
                  </a:moveTo>
                  <a:lnTo>
                    <a:pt x="189738" y="0"/>
                  </a:lnTo>
                  <a:lnTo>
                    <a:pt x="63246" y="74040"/>
                  </a:lnTo>
                  <a:lnTo>
                    <a:pt x="63246" y="157987"/>
                  </a:lnTo>
                  <a:lnTo>
                    <a:pt x="0" y="190245"/>
                  </a:lnTo>
                  <a:lnTo>
                    <a:pt x="0" y="256539"/>
                  </a:lnTo>
                  <a:lnTo>
                    <a:pt x="0" y="317245"/>
                  </a:lnTo>
                  <a:lnTo>
                    <a:pt x="63246" y="359537"/>
                  </a:lnTo>
                  <a:lnTo>
                    <a:pt x="63246" y="433450"/>
                  </a:lnTo>
                  <a:lnTo>
                    <a:pt x="189738" y="507491"/>
                  </a:lnTo>
                  <a:lnTo>
                    <a:pt x="252984" y="473455"/>
                  </a:lnTo>
                  <a:lnTo>
                    <a:pt x="252984" y="253745"/>
                  </a:lnTo>
                  <a:lnTo>
                    <a:pt x="189738" y="221995"/>
                  </a:lnTo>
                </a:path>
                <a:path w="508000" h="508000">
                  <a:moveTo>
                    <a:pt x="190500" y="348995"/>
                  </a:moveTo>
                  <a:lnTo>
                    <a:pt x="190500" y="296544"/>
                  </a:lnTo>
                  <a:lnTo>
                    <a:pt x="126492" y="254507"/>
                  </a:lnTo>
                </a:path>
                <a:path w="508000" h="508000">
                  <a:moveTo>
                    <a:pt x="507492" y="201167"/>
                  </a:moveTo>
                  <a:lnTo>
                    <a:pt x="507492" y="256793"/>
                  </a:lnTo>
                  <a:lnTo>
                    <a:pt x="507492" y="312419"/>
                  </a:lnTo>
                  <a:lnTo>
                    <a:pt x="507492" y="2011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197846" y="2367534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88975"/>
                  </a:moveTo>
                  <a:lnTo>
                    <a:pt x="254507" y="220979"/>
                  </a:lnTo>
                </a:path>
                <a:path w="254634" h="327660">
                  <a:moveTo>
                    <a:pt x="190500" y="21336"/>
                  </a:moveTo>
                  <a:lnTo>
                    <a:pt x="147827" y="21336"/>
                  </a:lnTo>
                </a:path>
                <a:path w="254634" h="327660">
                  <a:moveTo>
                    <a:pt x="0" y="306324"/>
                  </a:moveTo>
                  <a:lnTo>
                    <a:pt x="64007" y="306324"/>
                  </a:lnTo>
                </a:path>
                <a:path w="254634" h="327660">
                  <a:moveTo>
                    <a:pt x="147827" y="20574"/>
                  </a:moveTo>
                  <a:lnTo>
                    <a:pt x="146202" y="28557"/>
                  </a:lnTo>
                  <a:lnTo>
                    <a:pt x="141779" y="35099"/>
                  </a:lnTo>
                  <a:lnTo>
                    <a:pt x="135237" y="39522"/>
                  </a:lnTo>
                  <a:lnTo>
                    <a:pt x="127253" y="41148"/>
                  </a:lnTo>
                  <a:lnTo>
                    <a:pt x="119270" y="39522"/>
                  </a:lnTo>
                  <a:lnTo>
                    <a:pt x="112728" y="35099"/>
                  </a:lnTo>
                  <a:lnTo>
                    <a:pt x="108305" y="28557"/>
                  </a:lnTo>
                  <a:lnTo>
                    <a:pt x="106679" y="20574"/>
                  </a:lnTo>
                  <a:lnTo>
                    <a:pt x="108305" y="12590"/>
                  </a:lnTo>
                  <a:lnTo>
                    <a:pt x="112728" y="6048"/>
                  </a:lnTo>
                  <a:lnTo>
                    <a:pt x="119270" y="1625"/>
                  </a:lnTo>
                  <a:lnTo>
                    <a:pt x="127253" y="0"/>
                  </a:lnTo>
                  <a:lnTo>
                    <a:pt x="135237" y="1625"/>
                  </a:lnTo>
                  <a:lnTo>
                    <a:pt x="141779" y="6048"/>
                  </a:lnTo>
                  <a:lnTo>
                    <a:pt x="146202" y="12590"/>
                  </a:lnTo>
                  <a:lnTo>
                    <a:pt x="147827" y="20574"/>
                  </a:lnTo>
                  <a:close/>
                </a:path>
                <a:path w="254634" h="327660">
                  <a:moveTo>
                    <a:pt x="190500" y="179069"/>
                  </a:moveTo>
                  <a:lnTo>
                    <a:pt x="188827" y="187053"/>
                  </a:lnTo>
                  <a:lnTo>
                    <a:pt x="184261" y="193595"/>
                  </a:lnTo>
                  <a:lnTo>
                    <a:pt x="177480" y="198018"/>
                  </a:lnTo>
                  <a:lnTo>
                    <a:pt x="169163" y="199643"/>
                  </a:lnTo>
                  <a:lnTo>
                    <a:pt x="160847" y="198018"/>
                  </a:lnTo>
                  <a:lnTo>
                    <a:pt x="154066" y="193595"/>
                  </a:lnTo>
                  <a:lnTo>
                    <a:pt x="149500" y="187053"/>
                  </a:lnTo>
                  <a:lnTo>
                    <a:pt x="147827" y="179069"/>
                  </a:lnTo>
                  <a:lnTo>
                    <a:pt x="149500" y="171086"/>
                  </a:lnTo>
                  <a:lnTo>
                    <a:pt x="154066" y="164544"/>
                  </a:lnTo>
                  <a:lnTo>
                    <a:pt x="160847" y="160121"/>
                  </a:lnTo>
                  <a:lnTo>
                    <a:pt x="169163" y="158495"/>
                  </a:lnTo>
                  <a:lnTo>
                    <a:pt x="177480" y="160121"/>
                  </a:lnTo>
                  <a:lnTo>
                    <a:pt x="184261" y="164544"/>
                  </a:lnTo>
                  <a:lnTo>
                    <a:pt x="188827" y="171086"/>
                  </a:lnTo>
                  <a:lnTo>
                    <a:pt x="190500" y="179069"/>
                  </a:lnTo>
                  <a:close/>
                </a:path>
                <a:path w="254634" h="327660">
                  <a:moveTo>
                    <a:pt x="106679" y="126491"/>
                  </a:moveTo>
                  <a:lnTo>
                    <a:pt x="105007" y="134808"/>
                  </a:lnTo>
                  <a:lnTo>
                    <a:pt x="100441" y="141589"/>
                  </a:lnTo>
                  <a:lnTo>
                    <a:pt x="93660" y="146155"/>
                  </a:lnTo>
                  <a:lnTo>
                    <a:pt x="85344" y="147827"/>
                  </a:lnTo>
                  <a:lnTo>
                    <a:pt x="77027" y="146155"/>
                  </a:lnTo>
                  <a:lnTo>
                    <a:pt x="70246" y="141589"/>
                  </a:lnTo>
                  <a:lnTo>
                    <a:pt x="65680" y="134808"/>
                  </a:lnTo>
                  <a:lnTo>
                    <a:pt x="64007" y="126491"/>
                  </a:lnTo>
                  <a:lnTo>
                    <a:pt x="65680" y="118175"/>
                  </a:lnTo>
                  <a:lnTo>
                    <a:pt x="70246" y="111394"/>
                  </a:lnTo>
                  <a:lnTo>
                    <a:pt x="77027" y="106828"/>
                  </a:lnTo>
                  <a:lnTo>
                    <a:pt x="85344" y="105155"/>
                  </a:lnTo>
                  <a:lnTo>
                    <a:pt x="93660" y="106828"/>
                  </a:lnTo>
                  <a:lnTo>
                    <a:pt x="100441" y="111394"/>
                  </a:lnTo>
                  <a:lnTo>
                    <a:pt x="105007" y="118175"/>
                  </a:lnTo>
                  <a:lnTo>
                    <a:pt x="106679" y="126491"/>
                  </a:lnTo>
                  <a:close/>
                </a:path>
                <a:path w="254634" h="327660">
                  <a:moveTo>
                    <a:pt x="106679" y="306324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60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4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8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4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197846" y="2271522"/>
              <a:ext cx="254635" cy="508000"/>
            </a:xfrm>
            <a:custGeom>
              <a:avLst/>
              <a:gdLst/>
              <a:ahLst/>
              <a:cxnLst/>
              <a:rect l="l" t="t" r="r" b="b"/>
              <a:pathLst>
                <a:path w="254634" h="508000">
                  <a:moveTo>
                    <a:pt x="63626" y="211454"/>
                  </a:moveTo>
                  <a:lnTo>
                    <a:pt x="0" y="169163"/>
                  </a:lnTo>
                  <a:lnTo>
                    <a:pt x="0" y="42290"/>
                  </a:lnTo>
                  <a:lnTo>
                    <a:pt x="63626" y="0"/>
                  </a:lnTo>
                  <a:lnTo>
                    <a:pt x="190880" y="75818"/>
                  </a:lnTo>
                  <a:lnTo>
                    <a:pt x="190880" y="158114"/>
                  </a:lnTo>
                  <a:lnTo>
                    <a:pt x="254507" y="194055"/>
                  </a:lnTo>
                  <a:lnTo>
                    <a:pt x="254507" y="256539"/>
                  </a:lnTo>
                  <a:lnTo>
                    <a:pt x="254507" y="317245"/>
                  </a:lnTo>
                  <a:lnTo>
                    <a:pt x="190880" y="359537"/>
                  </a:lnTo>
                  <a:lnTo>
                    <a:pt x="190880" y="433450"/>
                  </a:lnTo>
                  <a:lnTo>
                    <a:pt x="63626" y="507491"/>
                  </a:lnTo>
                  <a:lnTo>
                    <a:pt x="0" y="475741"/>
                  </a:lnTo>
                  <a:lnTo>
                    <a:pt x="0" y="257175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9934956" y="3547871"/>
            <a:ext cx="527685" cy="525780"/>
            <a:chOff x="9934956" y="3547871"/>
            <a:chExt cx="527685" cy="525780"/>
          </a:xfrm>
        </p:grpSpPr>
        <p:sp>
          <p:nvSpPr>
            <p:cNvPr id="17" name="object 17"/>
            <p:cNvSpPr/>
            <p:nvPr/>
          </p:nvSpPr>
          <p:spPr>
            <a:xfrm>
              <a:off x="9944862" y="3557777"/>
              <a:ext cx="508000" cy="506095"/>
            </a:xfrm>
            <a:custGeom>
              <a:avLst/>
              <a:gdLst/>
              <a:ahLst/>
              <a:cxnLst/>
              <a:rect l="l" t="t" r="r" b="b"/>
              <a:pathLst>
                <a:path w="508000" h="506095">
                  <a:moveTo>
                    <a:pt x="0" y="312420"/>
                  </a:moveTo>
                  <a:lnTo>
                    <a:pt x="0" y="256032"/>
                  </a:lnTo>
                  <a:lnTo>
                    <a:pt x="0" y="199644"/>
                  </a:lnTo>
                  <a:lnTo>
                    <a:pt x="0" y="312420"/>
                  </a:lnTo>
                  <a:close/>
                </a:path>
                <a:path w="508000" h="506095">
                  <a:moveTo>
                    <a:pt x="126492" y="256032"/>
                  </a:moveTo>
                  <a:lnTo>
                    <a:pt x="126492" y="189738"/>
                  </a:lnTo>
                  <a:lnTo>
                    <a:pt x="190500" y="157988"/>
                  </a:lnTo>
                  <a:lnTo>
                    <a:pt x="190500" y="94488"/>
                  </a:lnTo>
                </a:path>
                <a:path w="508000" h="506095">
                  <a:moveTo>
                    <a:pt x="126492" y="190500"/>
                  </a:moveTo>
                  <a:lnTo>
                    <a:pt x="64008" y="158496"/>
                  </a:lnTo>
                </a:path>
                <a:path w="508000" h="506095">
                  <a:moveTo>
                    <a:pt x="126492" y="115824"/>
                  </a:moveTo>
                  <a:lnTo>
                    <a:pt x="126492" y="38100"/>
                  </a:lnTo>
                </a:path>
                <a:path w="508000" h="506095">
                  <a:moveTo>
                    <a:pt x="0" y="256032"/>
                  </a:moveTo>
                  <a:lnTo>
                    <a:pt x="60960" y="220980"/>
                  </a:lnTo>
                </a:path>
                <a:path w="508000" h="506095">
                  <a:moveTo>
                    <a:pt x="64008" y="358140"/>
                  </a:moveTo>
                  <a:lnTo>
                    <a:pt x="126492" y="316992"/>
                  </a:lnTo>
                </a:path>
                <a:path w="508000" h="506095">
                  <a:moveTo>
                    <a:pt x="121920" y="472440"/>
                  </a:moveTo>
                  <a:lnTo>
                    <a:pt x="182880" y="435864"/>
                  </a:lnTo>
                </a:path>
                <a:path w="508000" h="506095">
                  <a:moveTo>
                    <a:pt x="115824" y="390144"/>
                  </a:moveTo>
                  <a:lnTo>
                    <a:pt x="252984" y="316992"/>
                  </a:lnTo>
                </a:path>
                <a:path w="508000" h="506095">
                  <a:moveTo>
                    <a:pt x="64008" y="295656"/>
                  </a:moveTo>
                  <a:lnTo>
                    <a:pt x="126492" y="252984"/>
                  </a:lnTo>
                </a:path>
                <a:path w="508000" h="506095">
                  <a:moveTo>
                    <a:pt x="252984" y="42163"/>
                  </a:moveTo>
                  <a:lnTo>
                    <a:pt x="189738" y="0"/>
                  </a:lnTo>
                  <a:lnTo>
                    <a:pt x="63246" y="73787"/>
                  </a:lnTo>
                  <a:lnTo>
                    <a:pt x="63246" y="157607"/>
                  </a:lnTo>
                  <a:lnTo>
                    <a:pt x="0" y="189738"/>
                  </a:lnTo>
                  <a:lnTo>
                    <a:pt x="0" y="255778"/>
                  </a:lnTo>
                  <a:lnTo>
                    <a:pt x="0" y="316230"/>
                  </a:lnTo>
                  <a:lnTo>
                    <a:pt x="63246" y="358394"/>
                  </a:lnTo>
                  <a:lnTo>
                    <a:pt x="63246" y="432181"/>
                  </a:lnTo>
                  <a:lnTo>
                    <a:pt x="189738" y="505968"/>
                  </a:lnTo>
                  <a:lnTo>
                    <a:pt x="252984" y="472059"/>
                  </a:lnTo>
                  <a:lnTo>
                    <a:pt x="252984" y="252984"/>
                  </a:lnTo>
                  <a:lnTo>
                    <a:pt x="189738" y="221361"/>
                  </a:lnTo>
                </a:path>
                <a:path w="508000" h="506095">
                  <a:moveTo>
                    <a:pt x="190500" y="348996"/>
                  </a:moveTo>
                  <a:lnTo>
                    <a:pt x="190500" y="295656"/>
                  </a:lnTo>
                  <a:lnTo>
                    <a:pt x="126492" y="252984"/>
                  </a:lnTo>
                </a:path>
                <a:path w="508000" h="506095">
                  <a:moveTo>
                    <a:pt x="507492" y="199644"/>
                  </a:moveTo>
                  <a:lnTo>
                    <a:pt x="507492" y="256032"/>
                  </a:lnTo>
                  <a:lnTo>
                    <a:pt x="507492" y="312420"/>
                  </a:lnTo>
                  <a:lnTo>
                    <a:pt x="507492" y="19964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0197846" y="3652265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90499"/>
                  </a:moveTo>
                  <a:lnTo>
                    <a:pt x="254507" y="222503"/>
                  </a:lnTo>
                </a:path>
                <a:path w="254634" h="327660">
                  <a:moveTo>
                    <a:pt x="190500" y="21335"/>
                  </a:moveTo>
                  <a:lnTo>
                    <a:pt x="147827" y="21335"/>
                  </a:lnTo>
                </a:path>
                <a:path w="254634" h="327660">
                  <a:moveTo>
                    <a:pt x="0" y="306323"/>
                  </a:moveTo>
                  <a:lnTo>
                    <a:pt x="64007" y="306323"/>
                  </a:lnTo>
                </a:path>
                <a:path w="254634" h="327660">
                  <a:moveTo>
                    <a:pt x="147827" y="21335"/>
                  </a:moveTo>
                  <a:lnTo>
                    <a:pt x="146202" y="29652"/>
                  </a:lnTo>
                  <a:lnTo>
                    <a:pt x="141779" y="36433"/>
                  </a:lnTo>
                  <a:lnTo>
                    <a:pt x="135237" y="40999"/>
                  </a:lnTo>
                  <a:lnTo>
                    <a:pt x="127253" y="42671"/>
                  </a:lnTo>
                  <a:lnTo>
                    <a:pt x="119270" y="40999"/>
                  </a:lnTo>
                  <a:lnTo>
                    <a:pt x="112728" y="36433"/>
                  </a:lnTo>
                  <a:lnTo>
                    <a:pt x="108305" y="29652"/>
                  </a:lnTo>
                  <a:lnTo>
                    <a:pt x="106679" y="21335"/>
                  </a:lnTo>
                  <a:lnTo>
                    <a:pt x="108305" y="13019"/>
                  </a:lnTo>
                  <a:lnTo>
                    <a:pt x="112728" y="6238"/>
                  </a:lnTo>
                  <a:lnTo>
                    <a:pt x="119270" y="1672"/>
                  </a:lnTo>
                  <a:lnTo>
                    <a:pt x="127253" y="0"/>
                  </a:lnTo>
                  <a:lnTo>
                    <a:pt x="135237" y="1672"/>
                  </a:lnTo>
                  <a:lnTo>
                    <a:pt x="141779" y="6238"/>
                  </a:lnTo>
                  <a:lnTo>
                    <a:pt x="146202" y="13019"/>
                  </a:lnTo>
                  <a:lnTo>
                    <a:pt x="147827" y="21335"/>
                  </a:lnTo>
                  <a:close/>
                </a:path>
                <a:path w="254634" h="327660">
                  <a:moveTo>
                    <a:pt x="190500" y="179831"/>
                  </a:moveTo>
                  <a:lnTo>
                    <a:pt x="188827" y="188148"/>
                  </a:lnTo>
                  <a:lnTo>
                    <a:pt x="184261" y="194929"/>
                  </a:lnTo>
                  <a:lnTo>
                    <a:pt x="177480" y="199495"/>
                  </a:lnTo>
                  <a:lnTo>
                    <a:pt x="169163" y="201167"/>
                  </a:lnTo>
                  <a:lnTo>
                    <a:pt x="160847" y="199495"/>
                  </a:lnTo>
                  <a:lnTo>
                    <a:pt x="154066" y="194929"/>
                  </a:lnTo>
                  <a:lnTo>
                    <a:pt x="149500" y="188148"/>
                  </a:lnTo>
                  <a:lnTo>
                    <a:pt x="147827" y="179831"/>
                  </a:lnTo>
                  <a:lnTo>
                    <a:pt x="149500" y="171515"/>
                  </a:lnTo>
                  <a:lnTo>
                    <a:pt x="154066" y="164734"/>
                  </a:lnTo>
                  <a:lnTo>
                    <a:pt x="160847" y="160168"/>
                  </a:lnTo>
                  <a:lnTo>
                    <a:pt x="169163" y="158495"/>
                  </a:lnTo>
                  <a:lnTo>
                    <a:pt x="177480" y="160168"/>
                  </a:lnTo>
                  <a:lnTo>
                    <a:pt x="184261" y="164734"/>
                  </a:lnTo>
                  <a:lnTo>
                    <a:pt x="188827" y="171515"/>
                  </a:lnTo>
                  <a:lnTo>
                    <a:pt x="190500" y="179831"/>
                  </a:lnTo>
                  <a:close/>
                </a:path>
                <a:path w="254634" h="327660">
                  <a:moveTo>
                    <a:pt x="106679" y="127253"/>
                  </a:moveTo>
                  <a:lnTo>
                    <a:pt x="105007" y="135237"/>
                  </a:lnTo>
                  <a:lnTo>
                    <a:pt x="100441" y="141779"/>
                  </a:lnTo>
                  <a:lnTo>
                    <a:pt x="93660" y="146202"/>
                  </a:lnTo>
                  <a:lnTo>
                    <a:pt x="85344" y="147827"/>
                  </a:lnTo>
                  <a:lnTo>
                    <a:pt x="77027" y="146202"/>
                  </a:lnTo>
                  <a:lnTo>
                    <a:pt x="70246" y="141779"/>
                  </a:lnTo>
                  <a:lnTo>
                    <a:pt x="65680" y="135237"/>
                  </a:lnTo>
                  <a:lnTo>
                    <a:pt x="64007" y="127253"/>
                  </a:lnTo>
                  <a:lnTo>
                    <a:pt x="65680" y="119270"/>
                  </a:lnTo>
                  <a:lnTo>
                    <a:pt x="70246" y="112728"/>
                  </a:lnTo>
                  <a:lnTo>
                    <a:pt x="77027" y="108305"/>
                  </a:lnTo>
                  <a:lnTo>
                    <a:pt x="85344" y="106679"/>
                  </a:lnTo>
                  <a:lnTo>
                    <a:pt x="93660" y="108305"/>
                  </a:lnTo>
                  <a:lnTo>
                    <a:pt x="100441" y="112728"/>
                  </a:lnTo>
                  <a:lnTo>
                    <a:pt x="105007" y="119270"/>
                  </a:lnTo>
                  <a:lnTo>
                    <a:pt x="106679" y="127253"/>
                  </a:lnTo>
                  <a:close/>
                </a:path>
                <a:path w="254634" h="327660">
                  <a:moveTo>
                    <a:pt x="106679" y="306323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59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3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7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197846" y="3557777"/>
              <a:ext cx="254635" cy="506095"/>
            </a:xfrm>
            <a:custGeom>
              <a:avLst/>
              <a:gdLst/>
              <a:ahLst/>
              <a:cxnLst/>
              <a:rect l="l" t="t" r="r" b="b"/>
              <a:pathLst>
                <a:path w="254634" h="506095">
                  <a:moveTo>
                    <a:pt x="63626" y="210820"/>
                  </a:moveTo>
                  <a:lnTo>
                    <a:pt x="0" y="168656"/>
                  </a:lnTo>
                  <a:lnTo>
                    <a:pt x="0" y="42163"/>
                  </a:lnTo>
                  <a:lnTo>
                    <a:pt x="63626" y="0"/>
                  </a:lnTo>
                  <a:lnTo>
                    <a:pt x="190880" y="75565"/>
                  </a:lnTo>
                  <a:lnTo>
                    <a:pt x="190880" y="157607"/>
                  </a:lnTo>
                  <a:lnTo>
                    <a:pt x="254507" y="193548"/>
                  </a:lnTo>
                  <a:lnTo>
                    <a:pt x="254507" y="255778"/>
                  </a:lnTo>
                  <a:lnTo>
                    <a:pt x="254507" y="316230"/>
                  </a:lnTo>
                  <a:lnTo>
                    <a:pt x="190880" y="358394"/>
                  </a:lnTo>
                  <a:lnTo>
                    <a:pt x="190880" y="432181"/>
                  </a:lnTo>
                  <a:lnTo>
                    <a:pt x="63626" y="505968"/>
                  </a:lnTo>
                  <a:lnTo>
                    <a:pt x="0" y="474345"/>
                  </a:lnTo>
                  <a:lnTo>
                    <a:pt x="0" y="256413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934956" y="4832603"/>
            <a:ext cx="527685" cy="527685"/>
            <a:chOff x="9934956" y="4832603"/>
            <a:chExt cx="527685" cy="527685"/>
          </a:xfrm>
        </p:grpSpPr>
        <p:sp>
          <p:nvSpPr>
            <p:cNvPr id="21" name="object 21"/>
            <p:cNvSpPr/>
            <p:nvPr/>
          </p:nvSpPr>
          <p:spPr>
            <a:xfrm>
              <a:off x="9944862" y="4842509"/>
              <a:ext cx="508000" cy="508000"/>
            </a:xfrm>
            <a:custGeom>
              <a:avLst/>
              <a:gdLst/>
              <a:ahLst/>
              <a:cxnLst/>
              <a:rect l="l" t="t" r="r" b="b"/>
              <a:pathLst>
                <a:path w="508000" h="508000">
                  <a:moveTo>
                    <a:pt x="0" y="312419"/>
                  </a:moveTo>
                  <a:lnTo>
                    <a:pt x="0" y="256794"/>
                  </a:lnTo>
                  <a:lnTo>
                    <a:pt x="0" y="201167"/>
                  </a:lnTo>
                  <a:lnTo>
                    <a:pt x="0" y="312419"/>
                  </a:lnTo>
                  <a:close/>
                </a:path>
                <a:path w="508000" h="508000">
                  <a:moveTo>
                    <a:pt x="126492" y="256031"/>
                  </a:moveTo>
                  <a:lnTo>
                    <a:pt x="126492" y="190372"/>
                  </a:lnTo>
                  <a:lnTo>
                    <a:pt x="190500" y="158876"/>
                  </a:lnTo>
                  <a:lnTo>
                    <a:pt x="190500" y="96012"/>
                  </a:lnTo>
                </a:path>
                <a:path w="508000" h="508000">
                  <a:moveTo>
                    <a:pt x="126492" y="190500"/>
                  </a:moveTo>
                  <a:lnTo>
                    <a:pt x="64008" y="158495"/>
                  </a:lnTo>
                </a:path>
                <a:path w="508000" h="508000">
                  <a:moveTo>
                    <a:pt x="126492" y="117347"/>
                  </a:moveTo>
                  <a:lnTo>
                    <a:pt x="126492" y="39623"/>
                  </a:lnTo>
                </a:path>
                <a:path w="508000" h="508000">
                  <a:moveTo>
                    <a:pt x="0" y="257556"/>
                  </a:moveTo>
                  <a:lnTo>
                    <a:pt x="60960" y="220979"/>
                  </a:lnTo>
                </a:path>
                <a:path w="508000" h="508000">
                  <a:moveTo>
                    <a:pt x="64008" y="359663"/>
                  </a:moveTo>
                  <a:lnTo>
                    <a:pt x="126492" y="316991"/>
                  </a:lnTo>
                </a:path>
                <a:path w="508000" h="508000">
                  <a:moveTo>
                    <a:pt x="121920" y="472439"/>
                  </a:moveTo>
                  <a:lnTo>
                    <a:pt x="182880" y="437387"/>
                  </a:lnTo>
                </a:path>
                <a:path w="508000" h="508000">
                  <a:moveTo>
                    <a:pt x="115824" y="391667"/>
                  </a:moveTo>
                  <a:lnTo>
                    <a:pt x="252984" y="316991"/>
                  </a:lnTo>
                </a:path>
                <a:path w="508000" h="508000">
                  <a:moveTo>
                    <a:pt x="64008" y="295656"/>
                  </a:moveTo>
                  <a:lnTo>
                    <a:pt x="126492" y="254507"/>
                  </a:lnTo>
                </a:path>
                <a:path w="508000" h="508000">
                  <a:moveTo>
                    <a:pt x="252984" y="42290"/>
                  </a:moveTo>
                  <a:lnTo>
                    <a:pt x="189738" y="0"/>
                  </a:lnTo>
                  <a:lnTo>
                    <a:pt x="63246" y="74040"/>
                  </a:lnTo>
                  <a:lnTo>
                    <a:pt x="63246" y="157987"/>
                  </a:lnTo>
                  <a:lnTo>
                    <a:pt x="0" y="190245"/>
                  </a:lnTo>
                  <a:lnTo>
                    <a:pt x="0" y="256539"/>
                  </a:lnTo>
                  <a:lnTo>
                    <a:pt x="0" y="317245"/>
                  </a:lnTo>
                  <a:lnTo>
                    <a:pt x="63246" y="359537"/>
                  </a:lnTo>
                  <a:lnTo>
                    <a:pt x="63246" y="433450"/>
                  </a:lnTo>
                  <a:lnTo>
                    <a:pt x="189738" y="507491"/>
                  </a:lnTo>
                  <a:lnTo>
                    <a:pt x="252984" y="473455"/>
                  </a:lnTo>
                  <a:lnTo>
                    <a:pt x="252984" y="253745"/>
                  </a:lnTo>
                  <a:lnTo>
                    <a:pt x="189738" y="221995"/>
                  </a:lnTo>
                </a:path>
                <a:path w="508000" h="508000">
                  <a:moveTo>
                    <a:pt x="190500" y="348995"/>
                  </a:moveTo>
                  <a:lnTo>
                    <a:pt x="190500" y="296544"/>
                  </a:lnTo>
                  <a:lnTo>
                    <a:pt x="126492" y="254507"/>
                  </a:lnTo>
                </a:path>
                <a:path w="508000" h="508000">
                  <a:moveTo>
                    <a:pt x="507492" y="201167"/>
                  </a:moveTo>
                  <a:lnTo>
                    <a:pt x="507492" y="256794"/>
                  </a:lnTo>
                  <a:lnTo>
                    <a:pt x="507492" y="312419"/>
                  </a:lnTo>
                  <a:lnTo>
                    <a:pt x="507492" y="20116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197846" y="4938521"/>
              <a:ext cx="254635" cy="327660"/>
            </a:xfrm>
            <a:custGeom>
              <a:avLst/>
              <a:gdLst/>
              <a:ahLst/>
              <a:cxnLst/>
              <a:rect l="l" t="t" r="r" b="b"/>
              <a:pathLst>
                <a:path w="254634" h="327660">
                  <a:moveTo>
                    <a:pt x="190500" y="188975"/>
                  </a:moveTo>
                  <a:lnTo>
                    <a:pt x="254507" y="220979"/>
                  </a:lnTo>
                </a:path>
                <a:path w="254634" h="327660">
                  <a:moveTo>
                    <a:pt x="190500" y="21335"/>
                  </a:moveTo>
                  <a:lnTo>
                    <a:pt x="147827" y="21335"/>
                  </a:lnTo>
                </a:path>
                <a:path w="254634" h="327660">
                  <a:moveTo>
                    <a:pt x="0" y="306323"/>
                  </a:moveTo>
                  <a:lnTo>
                    <a:pt x="64007" y="306323"/>
                  </a:lnTo>
                </a:path>
                <a:path w="254634" h="327660">
                  <a:moveTo>
                    <a:pt x="147827" y="20573"/>
                  </a:moveTo>
                  <a:lnTo>
                    <a:pt x="146202" y="28557"/>
                  </a:lnTo>
                  <a:lnTo>
                    <a:pt x="141779" y="35099"/>
                  </a:lnTo>
                  <a:lnTo>
                    <a:pt x="135237" y="39522"/>
                  </a:lnTo>
                  <a:lnTo>
                    <a:pt x="127253" y="41147"/>
                  </a:lnTo>
                  <a:lnTo>
                    <a:pt x="119270" y="39522"/>
                  </a:lnTo>
                  <a:lnTo>
                    <a:pt x="112728" y="35099"/>
                  </a:lnTo>
                  <a:lnTo>
                    <a:pt x="108305" y="28557"/>
                  </a:lnTo>
                  <a:lnTo>
                    <a:pt x="106679" y="20573"/>
                  </a:lnTo>
                  <a:lnTo>
                    <a:pt x="108305" y="12590"/>
                  </a:lnTo>
                  <a:lnTo>
                    <a:pt x="112728" y="6048"/>
                  </a:lnTo>
                  <a:lnTo>
                    <a:pt x="119270" y="1625"/>
                  </a:lnTo>
                  <a:lnTo>
                    <a:pt x="127253" y="0"/>
                  </a:lnTo>
                  <a:lnTo>
                    <a:pt x="135237" y="1625"/>
                  </a:lnTo>
                  <a:lnTo>
                    <a:pt x="141779" y="6048"/>
                  </a:lnTo>
                  <a:lnTo>
                    <a:pt x="146202" y="12590"/>
                  </a:lnTo>
                  <a:lnTo>
                    <a:pt x="147827" y="20573"/>
                  </a:lnTo>
                  <a:close/>
                </a:path>
                <a:path w="254634" h="327660">
                  <a:moveTo>
                    <a:pt x="190500" y="179069"/>
                  </a:moveTo>
                  <a:lnTo>
                    <a:pt x="188827" y="187053"/>
                  </a:lnTo>
                  <a:lnTo>
                    <a:pt x="184261" y="193595"/>
                  </a:lnTo>
                  <a:lnTo>
                    <a:pt x="177480" y="198018"/>
                  </a:lnTo>
                  <a:lnTo>
                    <a:pt x="169163" y="199644"/>
                  </a:lnTo>
                  <a:lnTo>
                    <a:pt x="160847" y="198018"/>
                  </a:lnTo>
                  <a:lnTo>
                    <a:pt x="154066" y="193595"/>
                  </a:lnTo>
                  <a:lnTo>
                    <a:pt x="149500" y="187053"/>
                  </a:lnTo>
                  <a:lnTo>
                    <a:pt x="147827" y="179069"/>
                  </a:lnTo>
                  <a:lnTo>
                    <a:pt x="149500" y="171086"/>
                  </a:lnTo>
                  <a:lnTo>
                    <a:pt x="154066" y="164544"/>
                  </a:lnTo>
                  <a:lnTo>
                    <a:pt x="160847" y="160121"/>
                  </a:lnTo>
                  <a:lnTo>
                    <a:pt x="169163" y="158495"/>
                  </a:lnTo>
                  <a:lnTo>
                    <a:pt x="177480" y="160121"/>
                  </a:lnTo>
                  <a:lnTo>
                    <a:pt x="184261" y="164544"/>
                  </a:lnTo>
                  <a:lnTo>
                    <a:pt x="188827" y="171086"/>
                  </a:lnTo>
                  <a:lnTo>
                    <a:pt x="190500" y="179069"/>
                  </a:lnTo>
                  <a:close/>
                </a:path>
                <a:path w="254634" h="327660">
                  <a:moveTo>
                    <a:pt x="106679" y="126491"/>
                  </a:moveTo>
                  <a:lnTo>
                    <a:pt x="105007" y="134808"/>
                  </a:lnTo>
                  <a:lnTo>
                    <a:pt x="100441" y="141589"/>
                  </a:lnTo>
                  <a:lnTo>
                    <a:pt x="93660" y="146155"/>
                  </a:lnTo>
                  <a:lnTo>
                    <a:pt x="85344" y="147827"/>
                  </a:lnTo>
                  <a:lnTo>
                    <a:pt x="77027" y="146155"/>
                  </a:lnTo>
                  <a:lnTo>
                    <a:pt x="70246" y="141589"/>
                  </a:lnTo>
                  <a:lnTo>
                    <a:pt x="65680" y="134808"/>
                  </a:lnTo>
                  <a:lnTo>
                    <a:pt x="64007" y="126491"/>
                  </a:lnTo>
                  <a:lnTo>
                    <a:pt x="65680" y="118175"/>
                  </a:lnTo>
                  <a:lnTo>
                    <a:pt x="70246" y="111394"/>
                  </a:lnTo>
                  <a:lnTo>
                    <a:pt x="77027" y="106828"/>
                  </a:lnTo>
                  <a:lnTo>
                    <a:pt x="85344" y="105155"/>
                  </a:lnTo>
                  <a:lnTo>
                    <a:pt x="93660" y="106828"/>
                  </a:lnTo>
                  <a:lnTo>
                    <a:pt x="100441" y="111394"/>
                  </a:lnTo>
                  <a:lnTo>
                    <a:pt x="105007" y="118175"/>
                  </a:lnTo>
                  <a:lnTo>
                    <a:pt x="106679" y="126491"/>
                  </a:lnTo>
                  <a:close/>
                </a:path>
                <a:path w="254634" h="327660">
                  <a:moveTo>
                    <a:pt x="106679" y="306323"/>
                  </a:moveTo>
                  <a:lnTo>
                    <a:pt x="105007" y="314640"/>
                  </a:lnTo>
                  <a:lnTo>
                    <a:pt x="100441" y="321421"/>
                  </a:lnTo>
                  <a:lnTo>
                    <a:pt x="93660" y="325987"/>
                  </a:lnTo>
                  <a:lnTo>
                    <a:pt x="85344" y="327659"/>
                  </a:lnTo>
                  <a:lnTo>
                    <a:pt x="77027" y="325987"/>
                  </a:lnTo>
                  <a:lnTo>
                    <a:pt x="70246" y="321421"/>
                  </a:lnTo>
                  <a:lnTo>
                    <a:pt x="65680" y="314640"/>
                  </a:lnTo>
                  <a:lnTo>
                    <a:pt x="64007" y="306323"/>
                  </a:lnTo>
                  <a:lnTo>
                    <a:pt x="65680" y="298007"/>
                  </a:lnTo>
                  <a:lnTo>
                    <a:pt x="70246" y="291226"/>
                  </a:lnTo>
                  <a:lnTo>
                    <a:pt x="77027" y="286660"/>
                  </a:lnTo>
                  <a:lnTo>
                    <a:pt x="85344" y="284988"/>
                  </a:lnTo>
                  <a:lnTo>
                    <a:pt x="93660" y="286660"/>
                  </a:lnTo>
                  <a:lnTo>
                    <a:pt x="100441" y="291226"/>
                  </a:lnTo>
                  <a:lnTo>
                    <a:pt x="105007" y="298007"/>
                  </a:lnTo>
                  <a:lnTo>
                    <a:pt x="106679" y="306323"/>
                  </a:lnTo>
                  <a:close/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0197846" y="4842509"/>
              <a:ext cx="254635" cy="508000"/>
            </a:xfrm>
            <a:custGeom>
              <a:avLst/>
              <a:gdLst/>
              <a:ahLst/>
              <a:cxnLst/>
              <a:rect l="l" t="t" r="r" b="b"/>
              <a:pathLst>
                <a:path w="254634" h="508000">
                  <a:moveTo>
                    <a:pt x="63626" y="211454"/>
                  </a:moveTo>
                  <a:lnTo>
                    <a:pt x="0" y="169163"/>
                  </a:lnTo>
                  <a:lnTo>
                    <a:pt x="0" y="42290"/>
                  </a:lnTo>
                  <a:lnTo>
                    <a:pt x="63626" y="0"/>
                  </a:lnTo>
                  <a:lnTo>
                    <a:pt x="190880" y="75818"/>
                  </a:lnTo>
                  <a:lnTo>
                    <a:pt x="190880" y="158114"/>
                  </a:lnTo>
                  <a:lnTo>
                    <a:pt x="254507" y="194056"/>
                  </a:lnTo>
                  <a:lnTo>
                    <a:pt x="254507" y="256539"/>
                  </a:lnTo>
                  <a:lnTo>
                    <a:pt x="254507" y="317245"/>
                  </a:lnTo>
                  <a:lnTo>
                    <a:pt x="190880" y="359537"/>
                  </a:lnTo>
                  <a:lnTo>
                    <a:pt x="190880" y="433450"/>
                  </a:lnTo>
                  <a:lnTo>
                    <a:pt x="63626" y="507491"/>
                  </a:lnTo>
                  <a:lnTo>
                    <a:pt x="0" y="475741"/>
                  </a:lnTo>
                  <a:lnTo>
                    <a:pt x="0" y="257175"/>
                  </a:lnTo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7089647" y="2311907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7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5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7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7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5"/>
                </a:lnTo>
                <a:lnTo>
                  <a:pt x="48386" y="387095"/>
                </a:lnTo>
              </a:path>
              <a:path w="1149350" h="492760">
                <a:moveTo>
                  <a:pt x="196215" y="105155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3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1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3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5"/>
                </a:lnTo>
                <a:close/>
              </a:path>
              <a:path w="1149350" h="492760">
                <a:moveTo>
                  <a:pt x="196215" y="105155"/>
                </a:moveTo>
                <a:lnTo>
                  <a:pt x="1100708" y="105155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3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1"/>
                </a:lnTo>
                <a:lnTo>
                  <a:pt x="196215" y="492251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89647" y="3592067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8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6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8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8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6"/>
                </a:lnTo>
                <a:lnTo>
                  <a:pt x="48386" y="387096"/>
                </a:lnTo>
              </a:path>
              <a:path w="1149350" h="492760">
                <a:moveTo>
                  <a:pt x="196215" y="105156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4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2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4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6"/>
                </a:lnTo>
                <a:close/>
              </a:path>
              <a:path w="1149350" h="492760">
                <a:moveTo>
                  <a:pt x="196215" y="105156"/>
                </a:moveTo>
                <a:lnTo>
                  <a:pt x="1100708" y="105156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4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2"/>
                </a:lnTo>
                <a:lnTo>
                  <a:pt x="196215" y="492252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89647" y="4872228"/>
            <a:ext cx="1149350" cy="492759"/>
          </a:xfrm>
          <a:custGeom>
            <a:avLst/>
            <a:gdLst/>
            <a:ahLst/>
            <a:cxnLst/>
            <a:rect l="l" t="t" r="r" b="b"/>
            <a:pathLst>
              <a:path w="1149350" h="492760">
                <a:moveTo>
                  <a:pt x="48386" y="0"/>
                </a:moveTo>
                <a:lnTo>
                  <a:pt x="67198" y="15204"/>
                </a:lnTo>
                <a:lnTo>
                  <a:pt x="82581" y="56673"/>
                </a:lnTo>
                <a:lnTo>
                  <a:pt x="92964" y="118193"/>
                </a:lnTo>
                <a:lnTo>
                  <a:pt x="96774" y="193548"/>
                </a:lnTo>
                <a:lnTo>
                  <a:pt x="92964" y="268902"/>
                </a:lnTo>
                <a:lnTo>
                  <a:pt x="82581" y="330422"/>
                </a:lnTo>
                <a:lnTo>
                  <a:pt x="67198" y="371891"/>
                </a:lnTo>
                <a:lnTo>
                  <a:pt x="48386" y="387096"/>
                </a:lnTo>
                <a:lnTo>
                  <a:pt x="29575" y="371891"/>
                </a:lnTo>
                <a:lnTo>
                  <a:pt x="14192" y="330422"/>
                </a:lnTo>
                <a:lnTo>
                  <a:pt x="3810" y="268902"/>
                </a:lnTo>
                <a:lnTo>
                  <a:pt x="0" y="193548"/>
                </a:lnTo>
                <a:lnTo>
                  <a:pt x="3809" y="118193"/>
                </a:lnTo>
                <a:lnTo>
                  <a:pt x="14192" y="56673"/>
                </a:lnTo>
                <a:lnTo>
                  <a:pt x="29575" y="15204"/>
                </a:lnTo>
                <a:lnTo>
                  <a:pt x="48386" y="0"/>
                </a:lnTo>
                <a:close/>
              </a:path>
              <a:path w="1149350" h="492760">
                <a:moveTo>
                  <a:pt x="48386" y="0"/>
                </a:moveTo>
                <a:lnTo>
                  <a:pt x="952880" y="0"/>
                </a:lnTo>
                <a:lnTo>
                  <a:pt x="971692" y="15204"/>
                </a:lnTo>
                <a:lnTo>
                  <a:pt x="987075" y="56673"/>
                </a:lnTo>
                <a:lnTo>
                  <a:pt x="997458" y="118193"/>
                </a:lnTo>
                <a:lnTo>
                  <a:pt x="1001268" y="193548"/>
                </a:lnTo>
                <a:lnTo>
                  <a:pt x="997458" y="268902"/>
                </a:lnTo>
                <a:lnTo>
                  <a:pt x="987075" y="330422"/>
                </a:lnTo>
                <a:lnTo>
                  <a:pt x="971692" y="371891"/>
                </a:lnTo>
                <a:lnTo>
                  <a:pt x="952880" y="387096"/>
                </a:lnTo>
                <a:lnTo>
                  <a:pt x="48386" y="387096"/>
                </a:lnTo>
              </a:path>
              <a:path w="1149350" h="492760">
                <a:moveTo>
                  <a:pt x="196215" y="105156"/>
                </a:moveTo>
                <a:lnTo>
                  <a:pt x="215026" y="120360"/>
                </a:lnTo>
                <a:lnTo>
                  <a:pt x="230409" y="161829"/>
                </a:lnTo>
                <a:lnTo>
                  <a:pt x="240791" y="223349"/>
                </a:lnTo>
                <a:lnTo>
                  <a:pt x="244601" y="298704"/>
                </a:lnTo>
                <a:lnTo>
                  <a:pt x="240792" y="374058"/>
                </a:lnTo>
                <a:lnTo>
                  <a:pt x="230409" y="435578"/>
                </a:lnTo>
                <a:lnTo>
                  <a:pt x="215026" y="477047"/>
                </a:lnTo>
                <a:lnTo>
                  <a:pt x="196215" y="492252"/>
                </a:lnTo>
                <a:lnTo>
                  <a:pt x="177403" y="477047"/>
                </a:lnTo>
                <a:lnTo>
                  <a:pt x="162020" y="435578"/>
                </a:lnTo>
                <a:lnTo>
                  <a:pt x="151637" y="374058"/>
                </a:lnTo>
                <a:lnTo>
                  <a:pt x="147827" y="298704"/>
                </a:lnTo>
                <a:lnTo>
                  <a:pt x="151637" y="223349"/>
                </a:lnTo>
                <a:lnTo>
                  <a:pt x="162020" y="161829"/>
                </a:lnTo>
                <a:lnTo>
                  <a:pt x="177403" y="120360"/>
                </a:lnTo>
                <a:lnTo>
                  <a:pt x="196215" y="105156"/>
                </a:lnTo>
                <a:close/>
              </a:path>
              <a:path w="1149350" h="492760">
                <a:moveTo>
                  <a:pt x="196215" y="105156"/>
                </a:moveTo>
                <a:lnTo>
                  <a:pt x="1100708" y="105156"/>
                </a:lnTo>
                <a:lnTo>
                  <a:pt x="1119520" y="120360"/>
                </a:lnTo>
                <a:lnTo>
                  <a:pt x="1134903" y="161829"/>
                </a:lnTo>
                <a:lnTo>
                  <a:pt x="1145286" y="223349"/>
                </a:lnTo>
                <a:lnTo>
                  <a:pt x="1149096" y="298704"/>
                </a:lnTo>
                <a:lnTo>
                  <a:pt x="1145286" y="374058"/>
                </a:lnTo>
                <a:lnTo>
                  <a:pt x="1134903" y="435578"/>
                </a:lnTo>
                <a:lnTo>
                  <a:pt x="1119520" y="477047"/>
                </a:lnTo>
                <a:lnTo>
                  <a:pt x="1100708" y="492252"/>
                </a:lnTo>
                <a:lnTo>
                  <a:pt x="196215" y="492252"/>
                </a:lnTo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6370" y="1497583"/>
            <a:ext cx="982344" cy="433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10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D</a:t>
            </a:r>
            <a:r>
              <a:rPr kumimoji="0" sz="1300" b="1" i="0" u="none" strike="noStrike" kern="0" cap="none" spc="-14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300" b="1" i="0" u="none" strike="noStrike" kern="0" cap="none" spc="-13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T</a:t>
            </a:r>
            <a:r>
              <a:rPr kumimoji="0" sz="1300" b="1" i="0" u="none" strike="noStrike" kern="0" cap="none" spc="-14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11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r>
              <a:rPr kumimoji="0" sz="1300" b="1" i="0" u="none" strike="noStrike" kern="0" cap="none" spc="-12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14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O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8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U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R</a:t>
            </a:r>
            <a:r>
              <a:rPr kumimoji="0" sz="1300" b="1" i="0" u="none" strike="noStrike" kern="0" cap="none" spc="-114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C</a:t>
            </a:r>
            <a:r>
              <a:rPr kumimoji="0" sz="1300" b="1" i="0" u="none" strike="noStrike" kern="0" cap="none" spc="-13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E</a:t>
            </a:r>
            <a:r>
              <a:rPr kumimoji="0" sz="1300" b="1" i="0" u="none" strike="noStrike" kern="0" cap="none" spc="-125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289EFF"/>
                </a:solidFill>
                <a:effectLst/>
                <a:uLnTx/>
                <a:uFillTx/>
                <a:latin typeface="Trebuchet MS"/>
                <a:cs typeface="Trebuchet MS"/>
              </a:rPr>
              <a:t>S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6007" y="3314522"/>
            <a:ext cx="103314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Credit</a:t>
            </a:r>
            <a:r>
              <a:rPr kumimoji="0" sz="1600" b="0" i="0" u="none" strike="noStrike" kern="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card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635" marR="0" lvl="0" indent="0" algn="ctr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services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5215" y="2405252"/>
            <a:ext cx="1517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325755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Checking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account</a:t>
            </a:r>
            <a:r>
              <a:rPr kumimoji="0" sz="1600" b="0" i="0" u="none" strike="noStrike" kern="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services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4028" y="4269104"/>
            <a:ext cx="12966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Security</a:t>
            </a:r>
            <a:r>
              <a:rPr kumimoji="0" sz="1600" b="0" i="0" u="none" strike="noStrike" kern="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team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13815" y="4806188"/>
            <a:ext cx="10572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127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Other 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transaction services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27960" y="4149852"/>
            <a:ext cx="436245" cy="538480"/>
            <a:chOff x="2727960" y="4149852"/>
            <a:chExt cx="436245" cy="538480"/>
          </a:xfrm>
        </p:grpSpPr>
        <p:sp>
          <p:nvSpPr>
            <p:cNvPr id="33" name="object 33"/>
            <p:cNvSpPr/>
            <p:nvPr/>
          </p:nvSpPr>
          <p:spPr>
            <a:xfrm>
              <a:off x="2737866" y="4159758"/>
              <a:ext cx="416559" cy="518159"/>
            </a:xfrm>
            <a:custGeom>
              <a:avLst/>
              <a:gdLst/>
              <a:ahLst/>
              <a:cxnLst/>
              <a:rect l="l" t="t" r="r" b="b"/>
              <a:pathLst>
                <a:path w="416560" h="518160">
                  <a:moveTo>
                    <a:pt x="208025" y="0"/>
                  </a:moveTo>
                  <a:lnTo>
                    <a:pt x="140159" y="3875"/>
                  </a:lnTo>
                  <a:lnTo>
                    <a:pt x="82789" y="14662"/>
                  </a:lnTo>
                  <a:lnTo>
                    <a:pt x="38551" y="31107"/>
                  </a:lnTo>
                  <a:lnTo>
                    <a:pt x="0" y="75946"/>
                  </a:lnTo>
                  <a:lnTo>
                    <a:pt x="0" y="442214"/>
                  </a:lnTo>
                  <a:lnTo>
                    <a:pt x="29336" y="483155"/>
                  </a:lnTo>
                  <a:lnTo>
                    <a:pt x="64936" y="499060"/>
                  </a:lnTo>
                  <a:lnTo>
                    <a:pt x="113537" y="510667"/>
                  </a:lnTo>
                  <a:lnTo>
                    <a:pt x="164083" y="516636"/>
                  </a:lnTo>
                  <a:lnTo>
                    <a:pt x="200532" y="518160"/>
                  </a:lnTo>
                  <a:lnTo>
                    <a:pt x="208025" y="518160"/>
                  </a:lnTo>
                  <a:lnTo>
                    <a:pt x="215519" y="518160"/>
                  </a:lnTo>
                  <a:lnTo>
                    <a:pt x="223011" y="518160"/>
                  </a:lnTo>
                  <a:lnTo>
                    <a:pt x="230377" y="517779"/>
                  </a:lnTo>
                  <a:lnTo>
                    <a:pt x="237616" y="517398"/>
                  </a:lnTo>
                  <a:lnTo>
                    <a:pt x="244856" y="517144"/>
                  </a:lnTo>
                  <a:lnTo>
                    <a:pt x="251967" y="516636"/>
                  </a:lnTo>
                  <a:lnTo>
                    <a:pt x="290419" y="512546"/>
                  </a:lnTo>
                  <a:lnTo>
                    <a:pt x="351115" y="499060"/>
                  </a:lnTo>
                  <a:lnTo>
                    <a:pt x="386714" y="483155"/>
                  </a:lnTo>
                  <a:lnTo>
                    <a:pt x="416051" y="442214"/>
                  </a:lnTo>
                  <a:lnTo>
                    <a:pt x="416051" y="75946"/>
                  </a:lnTo>
                  <a:lnTo>
                    <a:pt x="405975" y="51954"/>
                  </a:lnTo>
                  <a:lnTo>
                    <a:pt x="377500" y="31107"/>
                  </a:lnTo>
                  <a:lnTo>
                    <a:pt x="333262" y="14662"/>
                  </a:lnTo>
                  <a:lnTo>
                    <a:pt x="275892" y="3875"/>
                  </a:lnTo>
                  <a:lnTo>
                    <a:pt x="208025" y="0"/>
                  </a:lnTo>
                  <a:close/>
                </a:path>
                <a:path w="416560" h="518160">
                  <a:moveTo>
                    <a:pt x="416051" y="73279"/>
                  </a:moveTo>
                  <a:lnTo>
                    <a:pt x="377500" y="111937"/>
                  </a:lnTo>
                  <a:lnTo>
                    <a:pt x="333262" y="126085"/>
                  </a:lnTo>
                  <a:lnTo>
                    <a:pt x="275892" y="135356"/>
                  </a:lnTo>
                  <a:lnTo>
                    <a:pt x="208025" y="138684"/>
                  </a:lnTo>
                  <a:lnTo>
                    <a:pt x="140159" y="135356"/>
                  </a:lnTo>
                  <a:lnTo>
                    <a:pt x="82789" y="126085"/>
                  </a:lnTo>
                  <a:lnTo>
                    <a:pt x="38551" y="111937"/>
                  </a:lnTo>
                  <a:lnTo>
                    <a:pt x="10076" y="93980"/>
                  </a:lnTo>
                  <a:lnTo>
                    <a:pt x="0" y="73279"/>
                  </a:lnTo>
                  <a:lnTo>
                    <a:pt x="10076" y="51807"/>
                  </a:lnTo>
                  <a:lnTo>
                    <a:pt x="38551" y="31903"/>
                  </a:lnTo>
                  <a:lnTo>
                    <a:pt x="82789" y="15406"/>
                  </a:lnTo>
                  <a:lnTo>
                    <a:pt x="140159" y="4158"/>
                  </a:lnTo>
                  <a:lnTo>
                    <a:pt x="208025" y="0"/>
                  </a:lnTo>
                  <a:lnTo>
                    <a:pt x="275892" y="4158"/>
                  </a:lnTo>
                  <a:lnTo>
                    <a:pt x="333262" y="15406"/>
                  </a:lnTo>
                  <a:lnTo>
                    <a:pt x="377500" y="31903"/>
                  </a:lnTo>
                  <a:lnTo>
                    <a:pt x="405975" y="51807"/>
                  </a:lnTo>
                  <a:lnTo>
                    <a:pt x="416051" y="732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737866" y="4362450"/>
              <a:ext cx="416559" cy="192405"/>
            </a:xfrm>
            <a:custGeom>
              <a:avLst/>
              <a:gdLst/>
              <a:ahLst/>
              <a:cxnLst/>
              <a:rect l="l" t="t" r="r" b="b"/>
              <a:pathLst>
                <a:path w="416560" h="192404">
                  <a:moveTo>
                    <a:pt x="416051" y="0"/>
                  </a:moveTo>
                  <a:lnTo>
                    <a:pt x="377500" y="37783"/>
                  </a:lnTo>
                  <a:lnTo>
                    <a:pt x="333262" y="51645"/>
                  </a:lnTo>
                  <a:lnTo>
                    <a:pt x="275892" y="60740"/>
                  </a:lnTo>
                  <a:lnTo>
                    <a:pt x="208025" y="64007"/>
                  </a:lnTo>
                  <a:lnTo>
                    <a:pt x="140159" y="60740"/>
                  </a:lnTo>
                  <a:lnTo>
                    <a:pt x="82789" y="51645"/>
                  </a:lnTo>
                  <a:lnTo>
                    <a:pt x="38551" y="37783"/>
                  </a:lnTo>
                  <a:lnTo>
                    <a:pt x="10076" y="20214"/>
                  </a:lnTo>
                  <a:lnTo>
                    <a:pt x="0" y="0"/>
                  </a:lnTo>
                </a:path>
                <a:path w="416560" h="192404">
                  <a:moveTo>
                    <a:pt x="416051" y="126492"/>
                  </a:moveTo>
                  <a:lnTo>
                    <a:pt x="377500" y="165195"/>
                  </a:lnTo>
                  <a:lnTo>
                    <a:pt x="333262" y="179380"/>
                  </a:lnTo>
                  <a:lnTo>
                    <a:pt x="275892" y="188683"/>
                  </a:lnTo>
                  <a:lnTo>
                    <a:pt x="208025" y="192024"/>
                  </a:lnTo>
                  <a:lnTo>
                    <a:pt x="140159" y="188683"/>
                  </a:lnTo>
                  <a:lnTo>
                    <a:pt x="82789" y="179380"/>
                  </a:lnTo>
                  <a:lnTo>
                    <a:pt x="38551" y="165195"/>
                  </a:lnTo>
                  <a:lnTo>
                    <a:pt x="10076" y="147206"/>
                  </a:lnTo>
                  <a:lnTo>
                    <a:pt x="0" y="126492"/>
                  </a:lnTo>
                </a:path>
              </a:pathLst>
            </a:custGeom>
            <a:ln w="1981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737866" y="4159758"/>
              <a:ext cx="416559" cy="518159"/>
            </a:xfrm>
            <a:custGeom>
              <a:avLst/>
              <a:gdLst/>
              <a:ahLst/>
              <a:cxnLst/>
              <a:rect l="l" t="t" r="r" b="b"/>
              <a:pathLst>
                <a:path w="416560" h="518160">
                  <a:moveTo>
                    <a:pt x="208025" y="0"/>
                  </a:moveTo>
                  <a:lnTo>
                    <a:pt x="140159" y="3875"/>
                  </a:lnTo>
                  <a:lnTo>
                    <a:pt x="82789" y="14662"/>
                  </a:lnTo>
                  <a:lnTo>
                    <a:pt x="38551" y="31107"/>
                  </a:lnTo>
                  <a:lnTo>
                    <a:pt x="0" y="75946"/>
                  </a:lnTo>
                  <a:lnTo>
                    <a:pt x="0" y="442214"/>
                  </a:lnTo>
                  <a:lnTo>
                    <a:pt x="29336" y="483155"/>
                  </a:lnTo>
                  <a:lnTo>
                    <a:pt x="64936" y="499060"/>
                  </a:lnTo>
                  <a:lnTo>
                    <a:pt x="113537" y="510667"/>
                  </a:lnTo>
                  <a:lnTo>
                    <a:pt x="164083" y="516636"/>
                  </a:lnTo>
                  <a:lnTo>
                    <a:pt x="200532" y="518160"/>
                  </a:lnTo>
                  <a:lnTo>
                    <a:pt x="208025" y="518160"/>
                  </a:lnTo>
                  <a:lnTo>
                    <a:pt x="215519" y="518160"/>
                  </a:lnTo>
                  <a:lnTo>
                    <a:pt x="223011" y="518160"/>
                  </a:lnTo>
                  <a:lnTo>
                    <a:pt x="230377" y="517779"/>
                  </a:lnTo>
                  <a:lnTo>
                    <a:pt x="237616" y="517398"/>
                  </a:lnTo>
                  <a:lnTo>
                    <a:pt x="244856" y="517144"/>
                  </a:lnTo>
                  <a:lnTo>
                    <a:pt x="251967" y="516636"/>
                  </a:lnTo>
                  <a:lnTo>
                    <a:pt x="290419" y="512546"/>
                  </a:lnTo>
                  <a:lnTo>
                    <a:pt x="351115" y="499060"/>
                  </a:lnTo>
                  <a:lnTo>
                    <a:pt x="386714" y="483155"/>
                  </a:lnTo>
                  <a:lnTo>
                    <a:pt x="416051" y="442214"/>
                  </a:lnTo>
                  <a:lnTo>
                    <a:pt x="416051" y="75946"/>
                  </a:lnTo>
                  <a:lnTo>
                    <a:pt x="405975" y="51954"/>
                  </a:lnTo>
                  <a:lnTo>
                    <a:pt x="377500" y="31107"/>
                  </a:lnTo>
                  <a:lnTo>
                    <a:pt x="333262" y="14662"/>
                  </a:lnTo>
                  <a:lnTo>
                    <a:pt x="275892" y="3875"/>
                  </a:lnTo>
                  <a:lnTo>
                    <a:pt x="208025" y="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711830" y="2435351"/>
            <a:ext cx="467995" cy="486409"/>
            <a:chOff x="2711830" y="2435351"/>
            <a:chExt cx="467995" cy="486409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399" y="2764535"/>
              <a:ext cx="96012" cy="9753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2715767"/>
              <a:ext cx="108204" cy="1082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411" y="2624454"/>
              <a:ext cx="118363" cy="10198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711831" y="2435351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6962"/>
                  </a:moveTo>
                  <a:lnTo>
                    <a:pt x="437007" y="71374"/>
                  </a:lnTo>
                  <a:lnTo>
                    <a:pt x="436651" y="71323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8854"/>
                  </a:lnTo>
                  <a:lnTo>
                    <a:pt x="413766" y="83515"/>
                  </a:lnTo>
                  <a:lnTo>
                    <a:pt x="413766" y="111379"/>
                  </a:lnTo>
                  <a:lnTo>
                    <a:pt x="370967" y="429133"/>
                  </a:lnTo>
                  <a:lnTo>
                    <a:pt x="370967" y="430022"/>
                  </a:lnTo>
                  <a:lnTo>
                    <a:pt x="369989" y="432320"/>
                  </a:lnTo>
                  <a:lnTo>
                    <a:pt x="333019" y="451510"/>
                  </a:lnTo>
                  <a:lnTo>
                    <a:pt x="293839" y="460197"/>
                  </a:lnTo>
                  <a:lnTo>
                    <a:pt x="244424" y="465391"/>
                  </a:lnTo>
                  <a:lnTo>
                    <a:pt x="219583" y="465963"/>
                  </a:lnTo>
                  <a:lnTo>
                    <a:pt x="156921" y="462153"/>
                  </a:lnTo>
                  <a:lnTo>
                    <a:pt x="109220" y="452818"/>
                  </a:lnTo>
                  <a:lnTo>
                    <a:pt x="78841" y="441210"/>
                  </a:lnTo>
                  <a:lnTo>
                    <a:pt x="68199" y="430530"/>
                  </a:lnTo>
                  <a:lnTo>
                    <a:pt x="68199" y="429133"/>
                  </a:lnTo>
                  <a:lnTo>
                    <a:pt x="25781" y="110871"/>
                  </a:lnTo>
                  <a:lnTo>
                    <a:pt x="32143" y="113614"/>
                  </a:lnTo>
                  <a:lnTo>
                    <a:pt x="54419" y="124548"/>
                  </a:lnTo>
                  <a:lnTo>
                    <a:pt x="62445" y="126644"/>
                  </a:lnTo>
                  <a:lnTo>
                    <a:pt x="63157" y="126834"/>
                  </a:lnTo>
                  <a:lnTo>
                    <a:pt x="103593" y="137375"/>
                  </a:lnTo>
                  <a:lnTo>
                    <a:pt x="109804" y="138239"/>
                  </a:lnTo>
                  <a:lnTo>
                    <a:pt x="109956" y="138264"/>
                  </a:lnTo>
                  <a:lnTo>
                    <a:pt x="113195" y="138696"/>
                  </a:lnTo>
                  <a:lnTo>
                    <a:pt x="160566" y="145199"/>
                  </a:lnTo>
                  <a:lnTo>
                    <a:pt x="163080" y="145313"/>
                  </a:lnTo>
                  <a:lnTo>
                    <a:pt x="163779" y="145402"/>
                  </a:lnTo>
                  <a:lnTo>
                    <a:pt x="219583" y="147828"/>
                  </a:lnTo>
                  <a:lnTo>
                    <a:pt x="219773" y="147828"/>
                  </a:lnTo>
                  <a:lnTo>
                    <a:pt x="219964" y="147828"/>
                  </a:lnTo>
                  <a:lnTo>
                    <a:pt x="226542" y="147548"/>
                  </a:lnTo>
                  <a:lnTo>
                    <a:pt x="275424" y="145491"/>
                  </a:lnTo>
                  <a:lnTo>
                    <a:pt x="276821" y="145313"/>
                  </a:lnTo>
                  <a:lnTo>
                    <a:pt x="279349" y="145199"/>
                  </a:lnTo>
                  <a:lnTo>
                    <a:pt x="303796" y="141846"/>
                  </a:lnTo>
                  <a:lnTo>
                    <a:pt x="329336" y="138557"/>
                  </a:lnTo>
                  <a:lnTo>
                    <a:pt x="331495" y="138049"/>
                  </a:lnTo>
                  <a:lnTo>
                    <a:pt x="336321" y="137375"/>
                  </a:lnTo>
                  <a:lnTo>
                    <a:pt x="359410" y="131356"/>
                  </a:lnTo>
                  <a:lnTo>
                    <a:pt x="376923" y="127152"/>
                  </a:lnTo>
                  <a:lnTo>
                    <a:pt x="378155" y="126619"/>
                  </a:lnTo>
                  <a:lnTo>
                    <a:pt x="379082" y="126225"/>
                  </a:lnTo>
                  <a:lnTo>
                    <a:pt x="385521" y="124548"/>
                  </a:lnTo>
                  <a:lnTo>
                    <a:pt x="402767" y="116090"/>
                  </a:lnTo>
                  <a:lnTo>
                    <a:pt x="413766" y="111379"/>
                  </a:lnTo>
                  <a:lnTo>
                    <a:pt x="413766" y="83515"/>
                  </a:lnTo>
                  <a:lnTo>
                    <a:pt x="401967" y="94589"/>
                  </a:lnTo>
                  <a:lnTo>
                    <a:pt x="360984" y="110147"/>
                  </a:lnTo>
                  <a:lnTo>
                    <a:pt x="299339" y="121945"/>
                  </a:lnTo>
                  <a:lnTo>
                    <a:pt x="220345" y="126619"/>
                  </a:lnTo>
                  <a:lnTo>
                    <a:pt x="141389" y="121945"/>
                  </a:lnTo>
                  <a:lnTo>
                    <a:pt x="83553" y="110871"/>
                  </a:lnTo>
                  <a:lnTo>
                    <a:pt x="79730" y="110147"/>
                  </a:lnTo>
                  <a:lnTo>
                    <a:pt x="38722" y="94589"/>
                  </a:lnTo>
                  <a:lnTo>
                    <a:pt x="21717" y="78613"/>
                  </a:lnTo>
                  <a:lnTo>
                    <a:pt x="21323" y="76415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70"/>
                  </a:lnTo>
                  <a:lnTo>
                    <a:pt x="219964" y="20701"/>
                  </a:lnTo>
                  <a:lnTo>
                    <a:pt x="299783" y="26670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4051" y="71310"/>
                  </a:lnTo>
                  <a:lnTo>
                    <a:pt x="3683" y="71374"/>
                  </a:lnTo>
                  <a:lnTo>
                    <a:pt x="0" y="76962"/>
                  </a:lnTo>
                  <a:lnTo>
                    <a:pt x="889" y="81407"/>
                  </a:lnTo>
                  <a:lnTo>
                    <a:pt x="889" y="84455"/>
                  </a:lnTo>
                  <a:lnTo>
                    <a:pt x="1473" y="85229"/>
                  </a:lnTo>
                  <a:lnTo>
                    <a:pt x="48006" y="430784"/>
                  </a:lnTo>
                  <a:lnTo>
                    <a:pt x="66116" y="456476"/>
                  </a:lnTo>
                  <a:lnTo>
                    <a:pt x="109689" y="473621"/>
                  </a:lnTo>
                  <a:lnTo>
                    <a:pt x="165404" y="483184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093"/>
                  </a:lnTo>
                  <a:lnTo>
                    <a:pt x="354545" y="465963"/>
                  </a:lnTo>
                  <a:lnTo>
                    <a:pt x="355600" y="465582"/>
                  </a:lnTo>
                  <a:lnTo>
                    <a:pt x="389585" y="440690"/>
                  </a:lnTo>
                  <a:lnTo>
                    <a:pt x="435610" y="111379"/>
                  </a:lnTo>
                  <a:lnTo>
                    <a:pt x="439547" y="82677"/>
                  </a:lnTo>
                  <a:lnTo>
                    <a:pt x="440690" y="76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9315" y="2612135"/>
              <a:ext cx="270509" cy="11506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2711830" y="3343655"/>
            <a:ext cx="467995" cy="486409"/>
            <a:chOff x="2711830" y="3343655"/>
            <a:chExt cx="467995" cy="486409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9399" y="3674363"/>
              <a:ext cx="96012" cy="9753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3625595"/>
              <a:ext cx="108204" cy="1082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8411" y="3534282"/>
              <a:ext cx="118363" cy="1019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711831" y="3343655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8486"/>
                  </a:moveTo>
                  <a:lnTo>
                    <a:pt x="438848" y="75704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9756"/>
                  </a:lnTo>
                  <a:lnTo>
                    <a:pt x="413766" y="84213"/>
                  </a:lnTo>
                  <a:lnTo>
                    <a:pt x="413766" y="112776"/>
                  </a:lnTo>
                  <a:lnTo>
                    <a:pt x="370967" y="429387"/>
                  </a:lnTo>
                  <a:lnTo>
                    <a:pt x="370967" y="430149"/>
                  </a:lnTo>
                  <a:lnTo>
                    <a:pt x="333019" y="451637"/>
                  </a:lnTo>
                  <a:lnTo>
                    <a:pt x="293839" y="460324"/>
                  </a:lnTo>
                  <a:lnTo>
                    <a:pt x="244424" y="465467"/>
                  </a:lnTo>
                  <a:lnTo>
                    <a:pt x="219583" y="465963"/>
                  </a:lnTo>
                  <a:lnTo>
                    <a:pt x="156921" y="462165"/>
                  </a:lnTo>
                  <a:lnTo>
                    <a:pt x="109220" y="452907"/>
                  </a:lnTo>
                  <a:lnTo>
                    <a:pt x="78841" y="441375"/>
                  </a:lnTo>
                  <a:lnTo>
                    <a:pt x="68199" y="430784"/>
                  </a:lnTo>
                  <a:lnTo>
                    <a:pt x="68199" y="429387"/>
                  </a:lnTo>
                  <a:lnTo>
                    <a:pt x="25781" y="112268"/>
                  </a:lnTo>
                  <a:lnTo>
                    <a:pt x="62509" y="128054"/>
                  </a:lnTo>
                  <a:lnTo>
                    <a:pt x="109956" y="139598"/>
                  </a:lnTo>
                  <a:lnTo>
                    <a:pt x="163779" y="146685"/>
                  </a:lnTo>
                  <a:lnTo>
                    <a:pt x="219583" y="149098"/>
                  </a:lnTo>
                  <a:lnTo>
                    <a:pt x="275424" y="146773"/>
                  </a:lnTo>
                  <a:lnTo>
                    <a:pt x="329336" y="139852"/>
                  </a:lnTo>
                  <a:lnTo>
                    <a:pt x="376923" y="128473"/>
                  </a:lnTo>
                  <a:lnTo>
                    <a:pt x="378282" y="127889"/>
                  </a:lnTo>
                  <a:lnTo>
                    <a:pt x="413766" y="112776"/>
                  </a:lnTo>
                  <a:lnTo>
                    <a:pt x="413766" y="84213"/>
                  </a:lnTo>
                  <a:lnTo>
                    <a:pt x="401091" y="95580"/>
                  </a:lnTo>
                  <a:lnTo>
                    <a:pt x="359905" y="110921"/>
                  </a:lnTo>
                  <a:lnTo>
                    <a:pt x="298450" y="122529"/>
                  </a:lnTo>
                  <a:lnTo>
                    <a:pt x="219964" y="127127"/>
                  </a:lnTo>
                  <a:lnTo>
                    <a:pt x="141516" y="122529"/>
                  </a:lnTo>
                  <a:lnTo>
                    <a:pt x="80035" y="110921"/>
                  </a:lnTo>
                  <a:lnTo>
                    <a:pt x="38798" y="95580"/>
                  </a:lnTo>
                  <a:lnTo>
                    <a:pt x="21094" y="76669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82"/>
                  </a:lnTo>
                  <a:lnTo>
                    <a:pt x="219964" y="20701"/>
                  </a:lnTo>
                  <a:lnTo>
                    <a:pt x="299783" y="26682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1866" y="75653"/>
                  </a:lnTo>
                  <a:lnTo>
                    <a:pt x="0" y="78486"/>
                  </a:lnTo>
                  <a:lnTo>
                    <a:pt x="889" y="82931"/>
                  </a:lnTo>
                  <a:lnTo>
                    <a:pt x="889" y="84455"/>
                  </a:lnTo>
                  <a:lnTo>
                    <a:pt x="1231" y="84912"/>
                  </a:lnTo>
                  <a:lnTo>
                    <a:pt x="48006" y="431038"/>
                  </a:lnTo>
                  <a:lnTo>
                    <a:pt x="109689" y="473646"/>
                  </a:lnTo>
                  <a:lnTo>
                    <a:pt x="165404" y="483196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106"/>
                  </a:lnTo>
                  <a:lnTo>
                    <a:pt x="354876" y="465963"/>
                  </a:lnTo>
                  <a:lnTo>
                    <a:pt x="355600" y="465709"/>
                  </a:lnTo>
                  <a:lnTo>
                    <a:pt x="389585" y="440867"/>
                  </a:lnTo>
                  <a:lnTo>
                    <a:pt x="435622" y="112776"/>
                  </a:lnTo>
                  <a:lnTo>
                    <a:pt x="439547" y="84201"/>
                  </a:lnTo>
                  <a:lnTo>
                    <a:pt x="440690" y="78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9315" y="3521963"/>
              <a:ext cx="270509" cy="113537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2711830" y="4960620"/>
            <a:ext cx="467995" cy="486409"/>
            <a:chOff x="2711830" y="4960620"/>
            <a:chExt cx="467995" cy="486409"/>
          </a:xfrm>
        </p:grpSpPr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9399" y="5289804"/>
              <a:ext cx="96012" cy="9905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3511" y="5242560"/>
              <a:ext cx="108204" cy="10820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8411" y="5149596"/>
              <a:ext cx="118363" cy="10363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711831" y="4960619"/>
              <a:ext cx="440690" cy="486409"/>
            </a:xfrm>
            <a:custGeom>
              <a:avLst/>
              <a:gdLst/>
              <a:ahLst/>
              <a:cxnLst/>
              <a:rect l="l" t="t" r="r" b="b"/>
              <a:pathLst>
                <a:path w="440689" h="486410">
                  <a:moveTo>
                    <a:pt x="440690" y="76962"/>
                  </a:moveTo>
                  <a:lnTo>
                    <a:pt x="437007" y="71374"/>
                  </a:lnTo>
                  <a:lnTo>
                    <a:pt x="436651" y="71323"/>
                  </a:lnTo>
                  <a:lnTo>
                    <a:pt x="427012" y="51981"/>
                  </a:lnTo>
                  <a:lnTo>
                    <a:pt x="418719" y="46812"/>
                  </a:lnTo>
                  <a:lnTo>
                    <a:pt x="418719" y="76962"/>
                  </a:lnTo>
                  <a:lnTo>
                    <a:pt x="418719" y="78854"/>
                  </a:lnTo>
                  <a:lnTo>
                    <a:pt x="413766" y="83515"/>
                  </a:lnTo>
                  <a:lnTo>
                    <a:pt x="413766" y="111379"/>
                  </a:lnTo>
                  <a:lnTo>
                    <a:pt x="370967" y="429133"/>
                  </a:lnTo>
                  <a:lnTo>
                    <a:pt x="370967" y="430022"/>
                  </a:lnTo>
                  <a:lnTo>
                    <a:pt x="369989" y="432320"/>
                  </a:lnTo>
                  <a:lnTo>
                    <a:pt x="333019" y="451510"/>
                  </a:lnTo>
                  <a:lnTo>
                    <a:pt x="293839" y="460197"/>
                  </a:lnTo>
                  <a:lnTo>
                    <a:pt x="244424" y="465391"/>
                  </a:lnTo>
                  <a:lnTo>
                    <a:pt x="219583" y="465963"/>
                  </a:lnTo>
                  <a:lnTo>
                    <a:pt x="156921" y="462153"/>
                  </a:lnTo>
                  <a:lnTo>
                    <a:pt x="109220" y="452818"/>
                  </a:lnTo>
                  <a:lnTo>
                    <a:pt x="78841" y="441210"/>
                  </a:lnTo>
                  <a:lnTo>
                    <a:pt x="68199" y="430530"/>
                  </a:lnTo>
                  <a:lnTo>
                    <a:pt x="68199" y="429133"/>
                  </a:lnTo>
                  <a:lnTo>
                    <a:pt x="25781" y="110871"/>
                  </a:lnTo>
                  <a:lnTo>
                    <a:pt x="32143" y="113614"/>
                  </a:lnTo>
                  <a:lnTo>
                    <a:pt x="54419" y="124548"/>
                  </a:lnTo>
                  <a:lnTo>
                    <a:pt x="62445" y="126644"/>
                  </a:lnTo>
                  <a:lnTo>
                    <a:pt x="63157" y="126834"/>
                  </a:lnTo>
                  <a:lnTo>
                    <a:pt x="103593" y="137375"/>
                  </a:lnTo>
                  <a:lnTo>
                    <a:pt x="109804" y="138239"/>
                  </a:lnTo>
                  <a:lnTo>
                    <a:pt x="109956" y="138264"/>
                  </a:lnTo>
                  <a:lnTo>
                    <a:pt x="113195" y="138696"/>
                  </a:lnTo>
                  <a:lnTo>
                    <a:pt x="160566" y="145199"/>
                  </a:lnTo>
                  <a:lnTo>
                    <a:pt x="163080" y="145313"/>
                  </a:lnTo>
                  <a:lnTo>
                    <a:pt x="163779" y="145402"/>
                  </a:lnTo>
                  <a:lnTo>
                    <a:pt x="219583" y="147828"/>
                  </a:lnTo>
                  <a:lnTo>
                    <a:pt x="219773" y="147828"/>
                  </a:lnTo>
                  <a:lnTo>
                    <a:pt x="219964" y="147828"/>
                  </a:lnTo>
                  <a:lnTo>
                    <a:pt x="226542" y="147548"/>
                  </a:lnTo>
                  <a:lnTo>
                    <a:pt x="275424" y="145491"/>
                  </a:lnTo>
                  <a:lnTo>
                    <a:pt x="276821" y="145313"/>
                  </a:lnTo>
                  <a:lnTo>
                    <a:pt x="279349" y="145199"/>
                  </a:lnTo>
                  <a:lnTo>
                    <a:pt x="303796" y="141846"/>
                  </a:lnTo>
                  <a:lnTo>
                    <a:pt x="329336" y="138557"/>
                  </a:lnTo>
                  <a:lnTo>
                    <a:pt x="331495" y="138049"/>
                  </a:lnTo>
                  <a:lnTo>
                    <a:pt x="336321" y="137375"/>
                  </a:lnTo>
                  <a:lnTo>
                    <a:pt x="359410" y="131356"/>
                  </a:lnTo>
                  <a:lnTo>
                    <a:pt x="376923" y="127152"/>
                  </a:lnTo>
                  <a:lnTo>
                    <a:pt x="378155" y="126619"/>
                  </a:lnTo>
                  <a:lnTo>
                    <a:pt x="379082" y="126225"/>
                  </a:lnTo>
                  <a:lnTo>
                    <a:pt x="385521" y="124548"/>
                  </a:lnTo>
                  <a:lnTo>
                    <a:pt x="402767" y="116090"/>
                  </a:lnTo>
                  <a:lnTo>
                    <a:pt x="413766" y="111379"/>
                  </a:lnTo>
                  <a:lnTo>
                    <a:pt x="413766" y="83515"/>
                  </a:lnTo>
                  <a:lnTo>
                    <a:pt x="401967" y="94589"/>
                  </a:lnTo>
                  <a:lnTo>
                    <a:pt x="360984" y="110147"/>
                  </a:lnTo>
                  <a:lnTo>
                    <a:pt x="299339" y="121945"/>
                  </a:lnTo>
                  <a:lnTo>
                    <a:pt x="220345" y="126619"/>
                  </a:lnTo>
                  <a:lnTo>
                    <a:pt x="141389" y="121945"/>
                  </a:lnTo>
                  <a:lnTo>
                    <a:pt x="83553" y="110871"/>
                  </a:lnTo>
                  <a:lnTo>
                    <a:pt x="79730" y="110147"/>
                  </a:lnTo>
                  <a:lnTo>
                    <a:pt x="38722" y="94589"/>
                  </a:lnTo>
                  <a:lnTo>
                    <a:pt x="21717" y="78613"/>
                  </a:lnTo>
                  <a:lnTo>
                    <a:pt x="21323" y="76415"/>
                  </a:lnTo>
                  <a:lnTo>
                    <a:pt x="36220" y="59715"/>
                  </a:lnTo>
                  <a:lnTo>
                    <a:pt x="77431" y="41313"/>
                  </a:lnTo>
                  <a:lnTo>
                    <a:pt x="140119" y="26682"/>
                  </a:lnTo>
                  <a:lnTo>
                    <a:pt x="219964" y="20701"/>
                  </a:lnTo>
                  <a:lnTo>
                    <a:pt x="299783" y="26682"/>
                  </a:lnTo>
                  <a:lnTo>
                    <a:pt x="362432" y="41313"/>
                  </a:lnTo>
                  <a:lnTo>
                    <a:pt x="403529" y="59715"/>
                  </a:lnTo>
                  <a:lnTo>
                    <a:pt x="418719" y="76962"/>
                  </a:lnTo>
                  <a:lnTo>
                    <a:pt x="418719" y="46812"/>
                  </a:lnTo>
                  <a:lnTo>
                    <a:pt x="362788" y="20701"/>
                  </a:lnTo>
                  <a:lnTo>
                    <a:pt x="283552" y="3683"/>
                  </a:lnTo>
                  <a:lnTo>
                    <a:pt x="220853" y="0"/>
                  </a:lnTo>
                  <a:lnTo>
                    <a:pt x="158026" y="3683"/>
                  </a:lnTo>
                  <a:lnTo>
                    <a:pt x="98488" y="14147"/>
                  </a:lnTo>
                  <a:lnTo>
                    <a:pt x="48348" y="30543"/>
                  </a:lnTo>
                  <a:lnTo>
                    <a:pt x="13779" y="51981"/>
                  </a:lnTo>
                  <a:lnTo>
                    <a:pt x="4051" y="71310"/>
                  </a:lnTo>
                  <a:lnTo>
                    <a:pt x="3683" y="71374"/>
                  </a:lnTo>
                  <a:lnTo>
                    <a:pt x="0" y="76962"/>
                  </a:lnTo>
                  <a:lnTo>
                    <a:pt x="889" y="81407"/>
                  </a:lnTo>
                  <a:lnTo>
                    <a:pt x="889" y="84455"/>
                  </a:lnTo>
                  <a:lnTo>
                    <a:pt x="1473" y="85229"/>
                  </a:lnTo>
                  <a:lnTo>
                    <a:pt x="48006" y="430784"/>
                  </a:lnTo>
                  <a:lnTo>
                    <a:pt x="66116" y="456476"/>
                  </a:lnTo>
                  <a:lnTo>
                    <a:pt x="109689" y="473621"/>
                  </a:lnTo>
                  <a:lnTo>
                    <a:pt x="165404" y="483184"/>
                  </a:lnTo>
                  <a:lnTo>
                    <a:pt x="219964" y="486156"/>
                  </a:lnTo>
                  <a:lnTo>
                    <a:pt x="246024" y="485559"/>
                  </a:lnTo>
                  <a:lnTo>
                    <a:pt x="297776" y="480174"/>
                  </a:lnTo>
                  <a:lnTo>
                    <a:pt x="339610" y="471093"/>
                  </a:lnTo>
                  <a:lnTo>
                    <a:pt x="354545" y="465963"/>
                  </a:lnTo>
                  <a:lnTo>
                    <a:pt x="355600" y="465582"/>
                  </a:lnTo>
                  <a:lnTo>
                    <a:pt x="389585" y="440690"/>
                  </a:lnTo>
                  <a:lnTo>
                    <a:pt x="435610" y="111379"/>
                  </a:lnTo>
                  <a:lnTo>
                    <a:pt x="439547" y="82677"/>
                  </a:lnTo>
                  <a:lnTo>
                    <a:pt x="440690" y="76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9315" y="5137404"/>
              <a:ext cx="270509" cy="115061"/>
            </a:xfrm>
            <a:prstGeom prst="rect">
              <a:avLst/>
            </a:prstGeom>
          </p:spPr>
        </p:pic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756" y="1048385"/>
            <a:ext cx="11002010" cy="5064760"/>
            <a:chOff x="595756" y="1048385"/>
            <a:chExt cx="11002010" cy="5064760"/>
          </a:xfrm>
        </p:grpSpPr>
        <p:sp>
          <p:nvSpPr>
            <p:cNvPr id="3" name="object 3"/>
            <p:cNvSpPr/>
            <p:nvPr/>
          </p:nvSpPr>
          <p:spPr>
            <a:xfrm>
              <a:off x="610361" y="1062990"/>
              <a:ext cx="10972800" cy="5035550"/>
            </a:xfrm>
            <a:custGeom>
              <a:avLst/>
              <a:gdLst/>
              <a:ahLst/>
              <a:cxnLst/>
              <a:rect l="l" t="t" r="r" b="b"/>
              <a:pathLst>
                <a:path w="10972800" h="5035550">
                  <a:moveTo>
                    <a:pt x="10972800" y="0"/>
                  </a:moveTo>
                  <a:lnTo>
                    <a:pt x="0" y="0"/>
                  </a:lnTo>
                  <a:lnTo>
                    <a:pt x="0" y="5035296"/>
                  </a:lnTo>
                  <a:lnTo>
                    <a:pt x="10972800" y="5035296"/>
                  </a:lnTo>
                  <a:lnTo>
                    <a:pt x="10972800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10361" y="1062990"/>
              <a:ext cx="10972800" cy="5035550"/>
            </a:xfrm>
            <a:custGeom>
              <a:avLst/>
              <a:gdLst/>
              <a:ahLst/>
              <a:cxnLst/>
              <a:rect l="l" t="t" r="r" b="b"/>
              <a:pathLst>
                <a:path w="10972800" h="5035550">
                  <a:moveTo>
                    <a:pt x="0" y="5035296"/>
                  </a:moveTo>
                  <a:lnTo>
                    <a:pt x="10972800" y="5035296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035296"/>
                  </a:lnTo>
                  <a:close/>
                </a:path>
              </a:pathLst>
            </a:custGeom>
            <a:ln w="28956">
              <a:solidFill>
                <a:srgbClr val="DB2BB6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Amazon</a:t>
            </a:r>
            <a:r>
              <a:rPr spc="-400" dirty="0"/>
              <a:t> </a:t>
            </a:r>
            <a:r>
              <a:rPr spc="105" dirty="0"/>
              <a:t>SageMaker</a:t>
            </a:r>
            <a:r>
              <a:rPr spc="-409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8547" y="1212850"/>
            <a:ext cx="687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PREPARE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547" y="1680717"/>
            <a:ext cx="2326005" cy="22694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32080" lvl="0" indent="0" defTabSz="914400" eaLnBrk="1" fontAlgn="auto" latinLnBrk="0" hangingPunct="1">
              <a:lnSpc>
                <a:spcPct val="901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Ground</a:t>
            </a:r>
            <a:r>
              <a:rPr kumimoji="0" sz="1200" b="1" i="0" u="none" strike="noStrike" kern="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Truth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Label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training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machine learning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12395" lvl="0" indent="0" defTabSz="914400" eaLnBrk="1" fontAlgn="auto" latinLnBrk="0" hangingPunct="1">
              <a:lnSpc>
                <a:spcPts val="1300"/>
              </a:lnSpc>
              <a:spcBef>
                <a:spcPts val="10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1" i="0" u="none" strike="noStrike" kern="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Wrangler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Aggregate</a:t>
            </a:r>
            <a:r>
              <a:rPr kumimoji="0" sz="1200" b="0" i="0" u="none" strike="noStrike" kern="0" cap="none" spc="8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prepare</a:t>
            </a:r>
            <a:r>
              <a: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for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machine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1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Processing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Built-in</a:t>
            </a:r>
            <a:r>
              <a:rPr kumimoji="0" sz="1200" b="0" i="0" u="none" strike="noStrike" kern="0" cap="none" spc="-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Python, 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BYO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R/Spark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Feature</a:t>
            </a:r>
            <a:r>
              <a:rPr kumimoji="0" sz="1200" b="1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Store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defTabSz="914400" eaLnBrk="1" fontAlgn="auto" latinLnBrk="0" hangingPunct="1">
              <a:lnSpc>
                <a:spcPts val="13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Store,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update,</a:t>
            </a:r>
            <a:r>
              <a:rPr kumimoji="0" sz="1200" b="0" i="0" u="none" strike="noStrike" kern="0" cap="none" spc="-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retrieve,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share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features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4536" y="1217421"/>
            <a:ext cx="2284095" cy="3697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BUILD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53035" lvl="0" indent="0" algn="just" defTabSz="914400" eaLnBrk="1" fontAlgn="auto" latinLnBrk="0" hangingPunct="1">
              <a:lnSpc>
                <a:spcPts val="13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Studio</a:t>
            </a:r>
            <a:r>
              <a:rPr kumimoji="0" sz="1200" b="1" i="0" u="none" strike="noStrike" kern="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notebooks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Jupyter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notebooks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elastic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compute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sharing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232410" lvl="0" indent="0" defTabSz="914400" eaLnBrk="1" fontAlgn="auto" latinLnBrk="0" hangingPunct="1">
              <a:lnSpc>
                <a:spcPts val="1300"/>
              </a:lnSpc>
              <a:spcBef>
                <a:spcPts val="10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Built-in</a:t>
            </a:r>
            <a:r>
              <a:rPr kumimoji="0" sz="1200" b="1" i="0" u="none" strike="noStrike" kern="0" cap="none" spc="1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1" i="0" u="none" strike="noStrike" kern="0" cap="none" spc="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bring-your-</a:t>
            </a:r>
            <a:r>
              <a:rPr kumimoji="0" sz="1200" b="1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own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algorithms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Dozens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200" b="0" i="0" u="none" strike="noStrike" kern="0" cap="none" spc="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optimized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algorithms,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or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bring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your</a:t>
            </a:r>
            <a:r>
              <a:rPr kumimoji="0" sz="1200" b="0" i="0" u="none" strike="noStrike" kern="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own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Local</a:t>
            </a:r>
            <a:r>
              <a:rPr kumimoji="0" sz="1200" b="1" i="0" u="none" strike="noStrike" kern="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defTabSz="914400" eaLnBrk="1" fontAlgn="auto" latinLnBrk="0" hangingPunct="1">
              <a:lnSpc>
                <a:spcPts val="13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Test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prototype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on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your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local machine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207010" lvl="0" indent="0" defTabSz="914400" eaLnBrk="1" fontAlgn="auto" latinLnBrk="0" hangingPunct="1">
              <a:lnSpc>
                <a:spcPts val="1300"/>
              </a:lnSpc>
              <a:spcBef>
                <a:spcPts val="10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Autopilot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Automatically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create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machine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r>
              <a:rPr kumimoji="0" sz="1200" b="0" i="0" u="none" strike="noStrike" kern="0" cap="none" spc="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models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full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visibility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62560" lvl="0" indent="0" defTabSz="914400" eaLnBrk="1" fontAlgn="auto" latinLnBrk="0" hangingPunct="1">
              <a:lnSpc>
                <a:spcPts val="13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JumpStart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Prebuilt solutions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200" b="0" i="0" u="none" strike="noStrike" kern="0" cap="none" spc="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common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use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cases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0526" y="1229105"/>
            <a:ext cx="2084705" cy="4000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TRAIN</a:t>
            </a:r>
            <a:r>
              <a:rPr kumimoji="0" sz="1200" b="1" i="0" u="none" strike="noStrike" kern="0" cap="none" spc="2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1200" b="1" i="0" u="none" strike="noStrike" kern="0" cap="none" spc="35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2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TUNE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310515" lvl="0" indent="0" defTabSz="914400" eaLnBrk="1" fontAlgn="auto" latinLnBrk="0" hangingPunct="1">
              <a:lnSpc>
                <a:spcPts val="13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Managed</a:t>
            </a:r>
            <a:r>
              <a:rPr kumimoji="0" sz="1200" b="1" i="0" u="none" strike="noStrike" kern="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training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Distributed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infrastructure management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340995" lvl="0" indent="0" defTabSz="914400" eaLnBrk="1" fontAlgn="auto" latinLnBrk="0" hangingPunct="1">
              <a:lnSpc>
                <a:spcPts val="1300"/>
              </a:lnSpc>
              <a:spcBef>
                <a:spcPts val="10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Experiments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Capture,</a:t>
            </a:r>
            <a:r>
              <a:rPr kumimoji="0" sz="1200" b="0" i="0" u="none" strike="noStrike" kern="0" cap="none" spc="-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organize,</a:t>
            </a:r>
            <a:r>
              <a:rPr kumimoji="0" sz="1200" b="0" i="0" u="none" strike="noStrike" kern="0" cap="none" spc="-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compare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every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step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096645" lvl="0" indent="0" defTabSz="914400" eaLnBrk="1" fontAlgn="auto" latinLnBrk="0" hangingPunct="1">
              <a:lnSpc>
                <a:spcPts val="13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Automatic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model</a:t>
            </a:r>
            <a:r>
              <a:rPr kumimoji="0" sz="1200" b="1" i="0" u="none" strike="noStrike" kern="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tuning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Hyperparameter</a:t>
            </a:r>
            <a:r>
              <a:rPr kumimoji="0" sz="1200" b="0" i="0" u="none" strike="noStrike" kern="0" cap="none" spc="10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optimization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645160" lvl="0" indent="0" defTabSz="914400" eaLnBrk="1" fontAlgn="auto" latinLnBrk="0" hangingPunct="1">
              <a:lnSpc>
                <a:spcPts val="1300"/>
              </a:lnSpc>
              <a:spcBef>
                <a:spcPts val="1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Distributed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training libraries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Training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large</a:t>
            </a:r>
            <a:r>
              <a:rPr kumimoji="0" sz="1200" b="0" i="0" u="none" strike="noStrike" kern="0" cap="none" spc="3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datasets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models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234950" lvl="0" indent="0" defTabSz="914400" eaLnBrk="1" fontAlgn="auto" latinLnBrk="0" hangingPunct="1">
              <a:lnSpc>
                <a:spcPts val="13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Debugger 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Debug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profile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training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runs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Managed</a:t>
            </a:r>
            <a:r>
              <a:rPr kumimoji="0" sz="1200" b="1" i="0" u="none" strike="noStrike" kern="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spot</a:t>
            </a:r>
            <a:r>
              <a:rPr kumimoji="0" sz="1200" b="1" i="0" u="none" strike="noStrike" kern="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training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Reduce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training</a:t>
            </a:r>
            <a:r>
              <a:rPr kumimoji="0" sz="1200" b="0" i="0" u="none" strike="noStrike" kern="0" cap="none" spc="-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cost by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15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90%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46642" y="1229105"/>
            <a:ext cx="2334260" cy="416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DEPLOY</a:t>
            </a:r>
            <a:r>
              <a:rPr kumimoji="0" sz="1200" b="1" i="0" u="none" strike="noStrike" kern="0" cap="none" spc="4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&amp;</a:t>
            </a:r>
            <a:r>
              <a:rPr kumimoji="0" sz="1200" b="1" i="0" u="none" strike="noStrike" kern="0" cap="none" spc="9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40" normalizeH="0" baseline="0" noProof="0" dirty="0">
                <a:ln>
                  <a:noFill/>
                </a:ln>
                <a:solidFill>
                  <a:srgbClr val="0D9F91"/>
                </a:solidFill>
                <a:effectLst/>
                <a:uLnTx/>
                <a:uFillTx/>
                <a:latin typeface="Trebuchet MS"/>
                <a:cs typeface="Trebuchet MS"/>
              </a:rPr>
              <a:t>MANAGE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4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Managed</a:t>
            </a:r>
            <a:r>
              <a:rPr kumimoji="0" sz="1200" b="1" i="0" u="none" strike="noStrike" kern="0" cap="none" spc="2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deployment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defTabSz="914400" eaLnBrk="1" fontAlgn="auto" latinLnBrk="0" hangingPunct="1">
              <a:lnSpc>
                <a:spcPts val="13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Fully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managed,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ultra-low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latency,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high</a:t>
            </a:r>
            <a:r>
              <a:rPr kumimoji="0" sz="1200" b="0" i="0" u="none" strike="noStrike" kern="0" cap="none" spc="9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throughput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452120" lvl="0" indent="0" defTabSz="914400" eaLnBrk="1" fontAlgn="auto" latinLnBrk="0" hangingPunct="1">
              <a:lnSpc>
                <a:spcPts val="1300"/>
              </a:lnSpc>
              <a:spcBef>
                <a:spcPts val="10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Kubernetes</a:t>
            </a:r>
            <a:r>
              <a:rPr kumimoji="0" sz="1200" b="1" i="0" u="none" strike="noStrike" kern="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1" i="0" u="none" strike="noStrike" kern="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Kubeflow integration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Simplify</a:t>
            </a:r>
            <a:r>
              <a:rPr kumimoji="0" sz="1200" b="0" i="0" u="none" strike="noStrike" kern="0" cap="none" spc="24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Kubernetes-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based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machine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ts val="137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Multi-model</a:t>
            </a:r>
            <a:r>
              <a:rPr kumimoji="0" sz="1200" b="1" i="0" u="none" strike="noStrike" kern="0" cap="none" spc="2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endpoints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02870" lvl="0" indent="0" defTabSz="914400" eaLnBrk="1" fontAlgn="auto" latinLnBrk="0" hangingPunct="1">
              <a:lnSpc>
                <a:spcPts val="13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Reduce</a:t>
            </a:r>
            <a:r>
              <a:rPr kumimoji="0" sz="1200" b="0" i="0" u="none" strike="noStrike" kern="0" cap="none" spc="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cost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by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hosting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multiple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models</a:t>
            </a:r>
            <a:r>
              <a:rPr kumimoji="0" sz="1200" b="0" i="0" u="none" strike="noStrike" kern="0" cap="none" spc="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per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instance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210820" lvl="0" indent="0" defTabSz="914400" eaLnBrk="1" fontAlgn="auto" latinLnBrk="0" hangingPunct="1">
              <a:lnSpc>
                <a:spcPts val="13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Model</a:t>
            </a:r>
            <a:r>
              <a:rPr kumimoji="0" sz="1200" b="1" i="0" u="none" strike="noStrike" kern="0" cap="none" spc="1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Monitor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Maintain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accuracy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of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deployed models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106045" lvl="0" indent="0" defTabSz="914400" eaLnBrk="1" fontAlgn="auto" latinLnBrk="0" hangingPunct="1">
              <a:lnSpc>
                <a:spcPts val="1300"/>
              </a:lnSpc>
              <a:spcBef>
                <a:spcPts val="10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Edge</a:t>
            </a:r>
            <a:r>
              <a:rPr kumimoji="0" sz="1200" b="1" i="0" u="none" strike="noStrike" kern="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Manager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Manage</a:t>
            </a:r>
            <a:r>
              <a:rPr kumimoji="0" sz="1200" b="0" i="0" u="none" strike="noStrike" kern="0" cap="none" spc="1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12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monitor</a:t>
            </a:r>
            <a:r>
              <a:rPr kumimoji="0" sz="1200" b="0" i="0" u="none" strike="noStrike" kern="0" cap="none" spc="114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models</a:t>
            </a:r>
            <a:r>
              <a:rPr kumimoji="0" sz="1200" b="0" i="0" u="none" strike="noStrike" kern="0" cap="none" spc="1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on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edge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devices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378460" lvl="0" indent="0" defTabSz="914400" eaLnBrk="1" fontAlgn="auto" latinLnBrk="0" hangingPunct="1">
              <a:lnSpc>
                <a:spcPts val="1300"/>
              </a:lnSpc>
              <a:spcBef>
                <a:spcPts val="10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Pipelines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Workflow</a:t>
            </a:r>
            <a:r>
              <a:rPr kumimoji="0" sz="1200" b="0" i="0" u="none" strike="noStrike" kern="0" cap="none" spc="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orchestration</a:t>
            </a:r>
            <a:r>
              <a:rPr kumimoji="0" sz="1200" b="0" i="0" u="none" strike="noStrike" kern="0" cap="none" spc="7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automation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69566" y="5563870"/>
            <a:ext cx="7454900" cy="381635"/>
            <a:chOff x="2369566" y="5563870"/>
            <a:chExt cx="7454900" cy="381635"/>
          </a:xfrm>
        </p:grpSpPr>
        <p:sp>
          <p:nvSpPr>
            <p:cNvPr id="12" name="object 12"/>
            <p:cNvSpPr/>
            <p:nvPr/>
          </p:nvSpPr>
          <p:spPr>
            <a:xfrm>
              <a:off x="2379726" y="5574030"/>
              <a:ext cx="7434580" cy="186055"/>
            </a:xfrm>
            <a:custGeom>
              <a:avLst/>
              <a:gdLst/>
              <a:ahLst/>
              <a:cxnLst/>
              <a:rect l="l" t="t" r="r" b="b"/>
              <a:pathLst>
                <a:path w="7434580" h="186054">
                  <a:moveTo>
                    <a:pt x="7434072" y="0"/>
                  </a:moveTo>
                  <a:lnTo>
                    <a:pt x="7434072" y="72369"/>
                  </a:lnTo>
                  <a:lnTo>
                    <a:pt x="7434072" y="131468"/>
                  </a:lnTo>
                  <a:lnTo>
                    <a:pt x="7434072" y="171316"/>
                  </a:lnTo>
                  <a:lnTo>
                    <a:pt x="7434072" y="185928"/>
                  </a:lnTo>
                  <a:lnTo>
                    <a:pt x="0" y="185928"/>
                  </a:lnTo>
                  <a:lnTo>
                    <a:pt x="0" y="171316"/>
                  </a:lnTo>
                  <a:lnTo>
                    <a:pt x="0" y="131468"/>
                  </a:lnTo>
                  <a:lnTo>
                    <a:pt x="0" y="72369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41876" y="5620512"/>
              <a:ext cx="3508375" cy="325120"/>
            </a:xfrm>
            <a:custGeom>
              <a:avLst/>
              <a:gdLst/>
              <a:ahLst/>
              <a:cxnLst/>
              <a:rect l="l" t="t" r="r" b="b"/>
              <a:pathLst>
                <a:path w="3508375" h="325120">
                  <a:moveTo>
                    <a:pt x="350824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3508248" y="324612"/>
                  </a:lnTo>
                  <a:lnTo>
                    <a:pt x="3508248" y="0"/>
                  </a:lnTo>
                  <a:close/>
                </a:path>
              </a:pathLst>
            </a:custGeom>
            <a:solidFill>
              <a:srgbClr val="000036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48098" y="5580075"/>
            <a:ext cx="3495040" cy="37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37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</a:t>
            </a:r>
            <a:r>
              <a:rPr kumimoji="0" sz="1200" b="1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Studio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0" marR="0" lvl="0" indent="0" algn="ctr" defTabSz="91440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Integrated</a:t>
            </a:r>
            <a:r>
              <a:rPr kumimoji="0" sz="1200" b="0" i="0" u="none" strike="noStrike" kern="0" cap="none" spc="6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development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environment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(IDE)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for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Trebuchet MS"/>
                <a:cs typeface="Trebuchet MS"/>
              </a:rPr>
              <a:t>ML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75053" y="1250314"/>
            <a:ext cx="9794875" cy="4074795"/>
            <a:chOff x="1575053" y="1250314"/>
            <a:chExt cx="9794875" cy="4074795"/>
          </a:xfrm>
        </p:grpSpPr>
        <p:sp>
          <p:nvSpPr>
            <p:cNvPr id="16" name="object 16"/>
            <p:cNvSpPr/>
            <p:nvPr/>
          </p:nvSpPr>
          <p:spPr>
            <a:xfrm>
              <a:off x="1575054" y="1250314"/>
              <a:ext cx="9794875" cy="183515"/>
            </a:xfrm>
            <a:custGeom>
              <a:avLst/>
              <a:gdLst/>
              <a:ahLst/>
              <a:cxnLst/>
              <a:rect l="l" t="t" r="r" b="b"/>
              <a:pathLst>
                <a:path w="9794875" h="183515">
                  <a:moveTo>
                    <a:pt x="1686433" y="91567"/>
                  </a:moveTo>
                  <a:lnTo>
                    <a:pt x="1668589" y="81661"/>
                  </a:lnTo>
                  <a:lnTo>
                    <a:pt x="1551686" y="16764"/>
                  </a:lnTo>
                  <a:lnTo>
                    <a:pt x="1545717" y="18415"/>
                  </a:lnTo>
                  <a:lnTo>
                    <a:pt x="1540383" y="28067"/>
                  </a:lnTo>
                  <a:lnTo>
                    <a:pt x="1542161" y="34036"/>
                  </a:lnTo>
                  <a:lnTo>
                    <a:pt x="1546860" y="36703"/>
                  </a:lnTo>
                  <a:lnTo>
                    <a:pt x="1627784" y="81661"/>
                  </a:lnTo>
                  <a:lnTo>
                    <a:pt x="0" y="81661"/>
                  </a:lnTo>
                  <a:lnTo>
                    <a:pt x="0" y="101473"/>
                  </a:lnTo>
                  <a:lnTo>
                    <a:pt x="1627784" y="101473"/>
                  </a:lnTo>
                  <a:lnTo>
                    <a:pt x="1645602" y="91567"/>
                  </a:lnTo>
                  <a:lnTo>
                    <a:pt x="1627784" y="101473"/>
                  </a:lnTo>
                  <a:lnTo>
                    <a:pt x="1546860" y="146431"/>
                  </a:lnTo>
                  <a:lnTo>
                    <a:pt x="1542161" y="149098"/>
                  </a:lnTo>
                  <a:lnTo>
                    <a:pt x="1540383" y="155067"/>
                  </a:lnTo>
                  <a:lnTo>
                    <a:pt x="1545717" y="164719"/>
                  </a:lnTo>
                  <a:lnTo>
                    <a:pt x="1551686" y="166370"/>
                  </a:lnTo>
                  <a:lnTo>
                    <a:pt x="1668576" y="101473"/>
                  </a:lnTo>
                  <a:lnTo>
                    <a:pt x="1686433" y="91567"/>
                  </a:lnTo>
                  <a:close/>
                </a:path>
                <a:path w="9794875" h="183515">
                  <a:moveTo>
                    <a:pt x="4399902" y="74815"/>
                  </a:moveTo>
                  <a:lnTo>
                    <a:pt x="4382071" y="64897"/>
                  </a:lnTo>
                  <a:lnTo>
                    <a:pt x="4269994" y="2667"/>
                  </a:lnTo>
                  <a:lnTo>
                    <a:pt x="4265295" y="0"/>
                  </a:lnTo>
                  <a:lnTo>
                    <a:pt x="4259199" y="1651"/>
                  </a:lnTo>
                  <a:lnTo>
                    <a:pt x="4253865" y="11303"/>
                  </a:lnTo>
                  <a:lnTo>
                    <a:pt x="4255643" y="17272"/>
                  </a:lnTo>
                  <a:lnTo>
                    <a:pt x="4260342" y="19939"/>
                  </a:lnTo>
                  <a:lnTo>
                    <a:pt x="4341241" y="64897"/>
                  </a:lnTo>
                  <a:lnTo>
                    <a:pt x="2522220" y="64897"/>
                  </a:lnTo>
                  <a:lnTo>
                    <a:pt x="2522220" y="84709"/>
                  </a:lnTo>
                  <a:lnTo>
                    <a:pt x="4341266" y="84709"/>
                  </a:lnTo>
                  <a:lnTo>
                    <a:pt x="4359097" y="74815"/>
                  </a:lnTo>
                  <a:lnTo>
                    <a:pt x="4260342" y="129667"/>
                  </a:lnTo>
                  <a:lnTo>
                    <a:pt x="4255643" y="132334"/>
                  </a:lnTo>
                  <a:lnTo>
                    <a:pt x="4253865" y="138303"/>
                  </a:lnTo>
                  <a:lnTo>
                    <a:pt x="4259199" y="147955"/>
                  </a:lnTo>
                  <a:lnTo>
                    <a:pt x="4265295" y="149606"/>
                  </a:lnTo>
                  <a:lnTo>
                    <a:pt x="4269994" y="146939"/>
                  </a:lnTo>
                  <a:lnTo>
                    <a:pt x="4382071" y="84709"/>
                  </a:lnTo>
                  <a:lnTo>
                    <a:pt x="4399902" y="74815"/>
                  </a:lnTo>
                  <a:close/>
                </a:path>
                <a:path w="9794875" h="183515">
                  <a:moveTo>
                    <a:pt x="7103491" y="108331"/>
                  </a:moveTo>
                  <a:lnTo>
                    <a:pt x="7085647" y="98425"/>
                  </a:lnTo>
                  <a:lnTo>
                    <a:pt x="6968744" y="33528"/>
                  </a:lnTo>
                  <a:lnTo>
                    <a:pt x="6962775" y="35179"/>
                  </a:lnTo>
                  <a:lnTo>
                    <a:pt x="6957441" y="44831"/>
                  </a:lnTo>
                  <a:lnTo>
                    <a:pt x="6959219" y="50800"/>
                  </a:lnTo>
                  <a:lnTo>
                    <a:pt x="6963918" y="53467"/>
                  </a:lnTo>
                  <a:lnTo>
                    <a:pt x="7044842" y="98425"/>
                  </a:lnTo>
                  <a:lnTo>
                    <a:pt x="5815584" y="98425"/>
                  </a:lnTo>
                  <a:lnTo>
                    <a:pt x="5815584" y="118237"/>
                  </a:lnTo>
                  <a:lnTo>
                    <a:pt x="7044842" y="118237"/>
                  </a:lnTo>
                  <a:lnTo>
                    <a:pt x="6963918" y="163195"/>
                  </a:lnTo>
                  <a:lnTo>
                    <a:pt x="6959219" y="165862"/>
                  </a:lnTo>
                  <a:lnTo>
                    <a:pt x="6957441" y="171831"/>
                  </a:lnTo>
                  <a:lnTo>
                    <a:pt x="6962775" y="181483"/>
                  </a:lnTo>
                  <a:lnTo>
                    <a:pt x="6968744" y="183134"/>
                  </a:lnTo>
                  <a:lnTo>
                    <a:pt x="7085635" y="118237"/>
                  </a:lnTo>
                  <a:lnTo>
                    <a:pt x="7103491" y="108331"/>
                  </a:lnTo>
                  <a:close/>
                </a:path>
                <a:path w="9794875" h="183515">
                  <a:moveTo>
                    <a:pt x="9794621" y="108331"/>
                  </a:moveTo>
                  <a:lnTo>
                    <a:pt x="9776790" y="98425"/>
                  </a:lnTo>
                  <a:lnTo>
                    <a:pt x="9660001" y="33528"/>
                  </a:lnTo>
                  <a:lnTo>
                    <a:pt x="9653905" y="35179"/>
                  </a:lnTo>
                  <a:lnTo>
                    <a:pt x="9651365" y="40005"/>
                  </a:lnTo>
                  <a:lnTo>
                    <a:pt x="9648698" y="44831"/>
                  </a:lnTo>
                  <a:lnTo>
                    <a:pt x="9650349" y="50800"/>
                  </a:lnTo>
                  <a:lnTo>
                    <a:pt x="9736074" y="98425"/>
                  </a:lnTo>
                  <a:lnTo>
                    <a:pt x="8904732" y="98425"/>
                  </a:lnTo>
                  <a:lnTo>
                    <a:pt x="8904732" y="118237"/>
                  </a:lnTo>
                  <a:lnTo>
                    <a:pt x="9736074" y="118237"/>
                  </a:lnTo>
                  <a:lnTo>
                    <a:pt x="9650349" y="165862"/>
                  </a:lnTo>
                  <a:lnTo>
                    <a:pt x="9648698" y="171831"/>
                  </a:lnTo>
                  <a:lnTo>
                    <a:pt x="9651365" y="176657"/>
                  </a:lnTo>
                  <a:lnTo>
                    <a:pt x="9653905" y="181483"/>
                  </a:lnTo>
                  <a:lnTo>
                    <a:pt x="9660001" y="183134"/>
                  </a:lnTo>
                  <a:lnTo>
                    <a:pt x="9776790" y="118237"/>
                  </a:lnTo>
                  <a:lnTo>
                    <a:pt x="9794621" y="108331"/>
                  </a:lnTo>
                  <a:close/>
                </a:path>
              </a:pathLst>
            </a:custGeom>
            <a:solidFill>
              <a:srgbClr val="0D9F9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76421" y="1683257"/>
              <a:ext cx="5413375" cy="3642360"/>
            </a:xfrm>
            <a:custGeom>
              <a:avLst/>
              <a:gdLst/>
              <a:ahLst/>
              <a:cxnLst/>
              <a:rect l="l" t="t" r="r" b="b"/>
              <a:pathLst>
                <a:path w="5413375" h="3642360">
                  <a:moveTo>
                    <a:pt x="5413248" y="0"/>
                  </a:moveTo>
                  <a:lnTo>
                    <a:pt x="5413248" y="3641852"/>
                  </a:lnTo>
                </a:path>
                <a:path w="5413375" h="3642360">
                  <a:moveTo>
                    <a:pt x="2715767" y="0"/>
                  </a:moveTo>
                  <a:lnTo>
                    <a:pt x="2715767" y="3641852"/>
                  </a:lnTo>
                </a:path>
                <a:path w="5413375" h="3642360">
                  <a:moveTo>
                    <a:pt x="0" y="0"/>
                  </a:moveTo>
                  <a:lnTo>
                    <a:pt x="0" y="3641852"/>
                  </a:lnTo>
                </a:path>
              </a:pathLst>
            </a:custGeom>
            <a:ln w="19812">
              <a:solidFill>
                <a:srgbClr val="289E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6" y="1653539"/>
            <a:ext cx="2522220" cy="60045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044" y="2311907"/>
            <a:ext cx="2520696" cy="5608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" y="3416808"/>
            <a:ext cx="2522220" cy="560831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7403" y="1347216"/>
            <a:ext cx="8006080" cy="3583304"/>
            <a:chOff x="1327403" y="1347216"/>
            <a:chExt cx="8006080" cy="3583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7403" y="1347216"/>
              <a:ext cx="8005572" cy="35829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91611" y="4620768"/>
              <a:ext cx="257810" cy="268605"/>
            </a:xfrm>
            <a:custGeom>
              <a:avLst/>
              <a:gdLst/>
              <a:ahLst/>
              <a:cxnLst/>
              <a:rect l="l" t="t" r="r" b="b"/>
              <a:pathLst>
                <a:path w="257810" h="268604">
                  <a:moveTo>
                    <a:pt x="257556" y="0"/>
                  </a:moveTo>
                  <a:lnTo>
                    <a:pt x="0" y="0"/>
                  </a:lnTo>
                  <a:lnTo>
                    <a:pt x="0" y="268223"/>
                  </a:lnTo>
                  <a:lnTo>
                    <a:pt x="257556" y="268223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18788" y="2256535"/>
              <a:ext cx="3756025" cy="141605"/>
            </a:xfrm>
            <a:custGeom>
              <a:avLst/>
              <a:gdLst/>
              <a:ahLst/>
              <a:cxnLst/>
              <a:rect l="l" t="t" r="r" b="b"/>
              <a:pathLst>
                <a:path w="3756025" h="141605">
                  <a:moveTo>
                    <a:pt x="298958" y="70612"/>
                  </a:moveTo>
                  <a:lnTo>
                    <a:pt x="293865" y="64262"/>
                  </a:lnTo>
                  <a:lnTo>
                    <a:pt x="244983" y="3175"/>
                  </a:lnTo>
                  <a:lnTo>
                    <a:pt x="242824" y="381"/>
                  </a:lnTo>
                  <a:lnTo>
                    <a:pt x="238760" y="0"/>
                  </a:lnTo>
                  <a:lnTo>
                    <a:pt x="236093" y="2159"/>
                  </a:lnTo>
                  <a:lnTo>
                    <a:pt x="233299" y="4318"/>
                  </a:lnTo>
                  <a:lnTo>
                    <a:pt x="232918" y="8382"/>
                  </a:lnTo>
                  <a:lnTo>
                    <a:pt x="235077" y="11049"/>
                  </a:lnTo>
                  <a:lnTo>
                    <a:pt x="277634" y="64262"/>
                  </a:lnTo>
                  <a:lnTo>
                    <a:pt x="0" y="64262"/>
                  </a:lnTo>
                  <a:lnTo>
                    <a:pt x="0" y="76962"/>
                  </a:lnTo>
                  <a:lnTo>
                    <a:pt x="277634" y="76962"/>
                  </a:lnTo>
                  <a:lnTo>
                    <a:pt x="282727" y="70612"/>
                  </a:lnTo>
                  <a:lnTo>
                    <a:pt x="235077" y="130175"/>
                  </a:lnTo>
                  <a:lnTo>
                    <a:pt x="232918" y="132842"/>
                  </a:lnTo>
                  <a:lnTo>
                    <a:pt x="233299" y="136906"/>
                  </a:lnTo>
                  <a:lnTo>
                    <a:pt x="236093" y="139065"/>
                  </a:lnTo>
                  <a:lnTo>
                    <a:pt x="238760" y="141224"/>
                  </a:lnTo>
                  <a:lnTo>
                    <a:pt x="242824" y="140843"/>
                  </a:lnTo>
                  <a:lnTo>
                    <a:pt x="244983" y="138049"/>
                  </a:lnTo>
                  <a:lnTo>
                    <a:pt x="293865" y="76962"/>
                  </a:lnTo>
                  <a:lnTo>
                    <a:pt x="298958" y="70612"/>
                  </a:lnTo>
                  <a:close/>
                </a:path>
                <a:path w="3756025" h="141605">
                  <a:moveTo>
                    <a:pt x="3756025" y="70612"/>
                  </a:moveTo>
                  <a:lnTo>
                    <a:pt x="3750932" y="64262"/>
                  </a:lnTo>
                  <a:lnTo>
                    <a:pt x="3702050" y="3175"/>
                  </a:lnTo>
                  <a:lnTo>
                    <a:pt x="3699764" y="381"/>
                  </a:lnTo>
                  <a:lnTo>
                    <a:pt x="3695827" y="0"/>
                  </a:lnTo>
                  <a:lnTo>
                    <a:pt x="3693033" y="2159"/>
                  </a:lnTo>
                  <a:lnTo>
                    <a:pt x="3690366" y="4318"/>
                  </a:lnTo>
                  <a:lnTo>
                    <a:pt x="3689858" y="8382"/>
                  </a:lnTo>
                  <a:lnTo>
                    <a:pt x="3692144" y="11049"/>
                  </a:lnTo>
                  <a:lnTo>
                    <a:pt x="3734701" y="64262"/>
                  </a:lnTo>
                  <a:lnTo>
                    <a:pt x="3366516" y="64262"/>
                  </a:lnTo>
                  <a:lnTo>
                    <a:pt x="3366516" y="76962"/>
                  </a:lnTo>
                  <a:lnTo>
                    <a:pt x="3734701" y="76962"/>
                  </a:lnTo>
                  <a:lnTo>
                    <a:pt x="3692144" y="130175"/>
                  </a:lnTo>
                  <a:lnTo>
                    <a:pt x="3689858" y="132842"/>
                  </a:lnTo>
                  <a:lnTo>
                    <a:pt x="3690366" y="136906"/>
                  </a:lnTo>
                  <a:lnTo>
                    <a:pt x="3693033" y="139065"/>
                  </a:lnTo>
                  <a:lnTo>
                    <a:pt x="3695827" y="141224"/>
                  </a:lnTo>
                  <a:lnTo>
                    <a:pt x="3699764" y="140843"/>
                  </a:lnTo>
                  <a:lnTo>
                    <a:pt x="3702050" y="138049"/>
                  </a:lnTo>
                  <a:lnTo>
                    <a:pt x="3750932" y="76962"/>
                  </a:lnTo>
                  <a:lnTo>
                    <a:pt x="3756025" y="70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40" dirty="0"/>
              <a:t>How</a:t>
            </a:r>
            <a:r>
              <a:rPr spc="-409" dirty="0"/>
              <a:t> </a:t>
            </a:r>
            <a:r>
              <a:rPr spc="105" dirty="0"/>
              <a:t>SageMaker</a:t>
            </a:r>
            <a:r>
              <a:rPr spc="-400" dirty="0"/>
              <a:t> </a:t>
            </a:r>
            <a:r>
              <a:rPr spc="90" dirty="0"/>
              <a:t>Data</a:t>
            </a:r>
            <a:r>
              <a:rPr spc="-415" dirty="0"/>
              <a:t> </a:t>
            </a:r>
            <a:r>
              <a:rPr spc="70" dirty="0"/>
              <a:t>Wrangler</a:t>
            </a:r>
            <a:r>
              <a:rPr spc="-390" dirty="0"/>
              <a:t> </a:t>
            </a:r>
            <a:r>
              <a:rPr spc="60" dirty="0"/>
              <a:t>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83282" y="2829312"/>
            <a:ext cx="1535430" cy="16205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02870" marR="0" lvl="0" indent="0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Select</a:t>
            </a:r>
            <a:r>
              <a:rPr kumimoji="0" sz="1300" b="1" i="0" u="none" strike="noStrike" kern="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300" b="1" i="0" u="none" strike="noStrike" kern="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query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177165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Select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query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from a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variety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of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sources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such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as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6034" marR="17145" lvl="0" indent="-4445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200" b="0" i="0" u="none" strike="noStrike" kern="0" cap="none" spc="16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Athena,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200" b="0" i="0" u="none" strike="noStrike" kern="0" cap="none" spc="16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Redshift, </a:t>
            </a:r>
            <a:r>
              <a:rPr kumimoji="0" sz="1200" b="0" i="0" u="none" strike="noStrike" kern="0" cap="none" spc="8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AWS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Lake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Formation,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9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200" b="0" i="0" u="none" strike="noStrike" kern="0" cap="none" spc="114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6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S3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3241" y="2821970"/>
            <a:ext cx="1523365" cy="18040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Cleanse</a:t>
            </a:r>
            <a:r>
              <a:rPr kumimoji="0" sz="1300" b="1" i="0" u="none" strike="noStrike" kern="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300" b="1" i="0" u="none" strike="noStrike" kern="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enrich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065" marR="5080" lvl="0" indent="-635" algn="ctr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Cleanse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explore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data,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perform</a:t>
            </a:r>
            <a:r>
              <a:rPr kumimoji="0" sz="1200" b="0" i="0" u="none" strike="noStrike" kern="0" cap="none" spc="3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feature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engineering</a:t>
            </a:r>
            <a:r>
              <a:rPr kumimoji="0" sz="1200" b="0" i="0" u="none" strike="noStrike" kern="0" cap="none" spc="13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built-in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transforms,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detect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statistical</a:t>
            </a:r>
            <a:r>
              <a:rPr kumimoji="0" sz="1200" b="0" i="0" u="none" strike="noStrike" kern="0" cap="none" spc="-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bias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with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SageMaker Clarify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6451" y="2818579"/>
            <a:ext cx="1464945" cy="14389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Visualize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1270" algn="ctr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Graphically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understand</a:t>
            </a:r>
            <a:r>
              <a:rPr kumimoji="0" sz="1200" b="0" i="0" u="none" strike="noStrike" kern="0" cap="none" spc="6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7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detect</a:t>
            </a:r>
            <a:r>
              <a:rPr kumimoji="0" sz="1200" b="0" i="0" u="none" strike="noStrike" kern="0" cap="none" spc="-3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outliers</a:t>
            </a:r>
            <a:r>
              <a:rPr kumimoji="0" sz="1200" b="0" i="0" u="none" strike="noStrike" kern="0" cap="none" spc="-7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preconfigured visualization templates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2865" y="2829312"/>
            <a:ext cx="1490980" cy="14376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Understand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065" marR="5080" lvl="0" indent="0" algn="ctr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Use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sample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dataset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quickly</a:t>
            </a:r>
            <a:r>
              <a:rPr kumimoji="0" sz="1200" b="0" i="0" u="none" strike="noStrike" kern="0" cap="none" spc="-6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estimate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model</a:t>
            </a:r>
            <a:r>
              <a:rPr kumimoji="0" sz="1200" b="0" i="0" u="none" strike="noStrike" kern="0" cap="none" spc="7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performance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accuracy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and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diagnose</a:t>
            </a:r>
            <a:r>
              <a:rPr kumimoji="0" sz="1200" b="0" i="0" u="none" strike="noStrike" kern="0" cap="none" spc="14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potential issues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079" y="1493519"/>
            <a:ext cx="2162175" cy="3050540"/>
            <a:chOff x="259079" y="1493519"/>
            <a:chExt cx="2162175" cy="30505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" y="1493519"/>
              <a:ext cx="2161794" cy="30502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292" y="1744979"/>
              <a:ext cx="1828800" cy="2628900"/>
            </a:xfrm>
            <a:custGeom>
              <a:avLst/>
              <a:gdLst/>
              <a:ahLst/>
              <a:cxnLst/>
              <a:rect l="l" t="t" r="r" b="b"/>
              <a:pathLst>
                <a:path w="1828800" h="2628900">
                  <a:moveTo>
                    <a:pt x="0" y="2628900"/>
                  </a:moveTo>
                  <a:lnTo>
                    <a:pt x="1828800" y="26289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solidFill>
              <a:srgbClr val="000063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2" y="1674875"/>
              <a:ext cx="1828800" cy="701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60120" y="224332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h="170814">
                  <a:moveTo>
                    <a:pt x="0" y="170687"/>
                  </a:moveTo>
                  <a:lnTo>
                    <a:pt x="0" y="85344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153668" y="2083307"/>
              <a:ext cx="96520" cy="245745"/>
            </a:xfrm>
            <a:custGeom>
              <a:avLst/>
              <a:gdLst/>
              <a:ahLst/>
              <a:cxnLst/>
              <a:rect l="l" t="t" r="r" b="b"/>
              <a:pathLst>
                <a:path w="96519" h="245744">
                  <a:moveTo>
                    <a:pt x="0" y="245363"/>
                  </a:moveTo>
                  <a:lnTo>
                    <a:pt x="0" y="144652"/>
                  </a:lnTo>
                  <a:lnTo>
                    <a:pt x="96012" y="96519"/>
                  </a:ln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7656" y="2179319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96012" y="4876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53668" y="1996439"/>
              <a:ext cx="0" cy="119380"/>
            </a:xfrm>
            <a:custGeom>
              <a:avLst/>
              <a:gdLst/>
              <a:ahLst/>
              <a:cxnLst/>
              <a:rect l="l" t="t" r="r" b="b"/>
              <a:pathLst>
                <a:path h="119380">
                  <a:moveTo>
                    <a:pt x="0" y="118872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762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60120" y="2273807"/>
              <a:ext cx="93345" cy="55244"/>
            </a:xfrm>
            <a:custGeom>
              <a:avLst/>
              <a:gdLst/>
              <a:ahLst/>
              <a:cxnLst/>
              <a:rect l="l" t="t" r="r" b="b"/>
              <a:pathLst>
                <a:path w="93344" h="55244">
                  <a:moveTo>
                    <a:pt x="0" y="54863"/>
                  </a:moveTo>
                  <a:lnTo>
                    <a:pt x="92964" y="0"/>
                  </a:lnTo>
                </a:path>
              </a:pathLst>
            </a:custGeom>
            <a:ln w="12192">
              <a:solidFill>
                <a:srgbClr val="FF5225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57656" y="2420111"/>
              <a:ext cx="96520" cy="64135"/>
            </a:xfrm>
            <a:custGeom>
              <a:avLst/>
              <a:gdLst/>
              <a:ahLst/>
              <a:cxnLst/>
              <a:rect l="l" t="t" r="r" b="b"/>
              <a:pathLst>
                <a:path w="96519" h="64135">
                  <a:moveTo>
                    <a:pt x="0" y="64008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642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144524" y="2602991"/>
              <a:ext cx="93345" cy="53340"/>
            </a:xfrm>
            <a:custGeom>
              <a:avLst/>
              <a:gdLst/>
              <a:ahLst/>
              <a:cxnLst/>
              <a:rect l="l" t="t" r="r" b="b"/>
              <a:pathLst>
                <a:path w="93344" h="53339">
                  <a:moveTo>
                    <a:pt x="0" y="53340"/>
                  </a:moveTo>
                  <a:lnTo>
                    <a:pt x="92963" y="0"/>
                  </a:lnTo>
                </a:path>
              </a:pathLst>
            </a:custGeom>
            <a:ln w="12192">
              <a:solidFill>
                <a:srgbClr val="FF6F2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57656" y="2324100"/>
              <a:ext cx="288290" cy="208915"/>
            </a:xfrm>
            <a:custGeom>
              <a:avLst/>
              <a:gdLst/>
              <a:ahLst/>
              <a:cxnLst/>
              <a:rect l="l" t="t" r="r" b="b"/>
              <a:pathLst>
                <a:path w="288290" h="208914">
                  <a:moveTo>
                    <a:pt x="79247" y="208787"/>
                  </a:moveTo>
                  <a:lnTo>
                    <a:pt x="288035" y="96012"/>
                  </a:lnTo>
                </a:path>
                <a:path w="288290" h="208914">
                  <a:moveTo>
                    <a:pt x="0" y="64008"/>
                  </a:moveTo>
                  <a:lnTo>
                    <a:pt x="96012" y="0"/>
                  </a:lnTo>
                </a:path>
              </a:pathLst>
            </a:custGeom>
            <a:ln w="12192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024" y="1932050"/>
              <a:ext cx="397763" cy="78397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53668" y="2324100"/>
              <a:ext cx="96520" cy="144780"/>
            </a:xfrm>
            <a:custGeom>
              <a:avLst/>
              <a:gdLst/>
              <a:ahLst/>
              <a:cxnLst/>
              <a:rect l="l" t="t" r="r" b="b"/>
              <a:pathLst>
                <a:path w="96519" h="144780">
                  <a:moveTo>
                    <a:pt x="96012" y="144779"/>
                  </a:moveTo>
                  <a:lnTo>
                    <a:pt x="96012" y="64388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FF732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731263" y="2243327"/>
              <a:ext cx="0" cy="170815"/>
            </a:xfrm>
            <a:custGeom>
              <a:avLst/>
              <a:gdLst/>
              <a:ahLst/>
              <a:cxnLst/>
              <a:rect l="l" t="t" r="r" b="b"/>
              <a:pathLst>
                <a:path h="170814">
                  <a:moveTo>
                    <a:pt x="0" y="0"/>
                  </a:moveTo>
                  <a:lnTo>
                    <a:pt x="0" y="85344"/>
                  </a:lnTo>
                  <a:lnTo>
                    <a:pt x="0" y="17068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289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35252" y="2371344"/>
              <a:ext cx="96520" cy="48895"/>
            </a:xfrm>
            <a:custGeom>
              <a:avLst/>
              <a:gdLst/>
              <a:ahLst/>
              <a:cxnLst/>
              <a:rect l="l" t="t" r="r" b="b"/>
              <a:pathLst>
                <a:path w="96519" h="48894">
                  <a:moveTo>
                    <a:pt x="0" y="0"/>
                  </a:moveTo>
                  <a:lnTo>
                    <a:pt x="96012" y="48767"/>
                  </a:lnTo>
                </a:path>
              </a:pathLst>
            </a:custGeom>
            <a:ln w="12192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71243" y="2115311"/>
              <a:ext cx="64135" cy="0"/>
            </a:xfrm>
            <a:custGeom>
              <a:avLst/>
              <a:gdLst/>
              <a:ahLst/>
              <a:cxnLst/>
              <a:rect l="l" t="t" r="r" b="b"/>
              <a:pathLst>
                <a:path w="64135">
                  <a:moveTo>
                    <a:pt x="64007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345691" y="2548127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07235" y="208330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7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12192">
              <a:solidFill>
                <a:srgbClr val="FF920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571243" y="232410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4007" y="32003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3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7" y="32003"/>
                  </a:lnTo>
                  <a:close/>
                </a:path>
              </a:pathLst>
            </a:custGeom>
            <a:ln w="12191">
              <a:solidFill>
                <a:srgbClr val="FF9204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443227" y="224332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4008" y="32004"/>
                  </a:moveTo>
                  <a:lnTo>
                    <a:pt x="61489" y="44451"/>
                  </a:lnTo>
                  <a:lnTo>
                    <a:pt x="54625" y="54625"/>
                  </a:lnTo>
                  <a:lnTo>
                    <a:pt x="44451" y="61489"/>
                  </a:lnTo>
                  <a:lnTo>
                    <a:pt x="32003" y="64008"/>
                  </a:lnTo>
                  <a:lnTo>
                    <a:pt x="19556" y="61489"/>
                  </a:lnTo>
                  <a:lnTo>
                    <a:pt x="9382" y="54625"/>
                  </a:lnTo>
                  <a:lnTo>
                    <a:pt x="2518" y="44451"/>
                  </a:lnTo>
                  <a:lnTo>
                    <a:pt x="0" y="32004"/>
                  </a:ln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44451" y="2518"/>
                  </a:lnTo>
                  <a:lnTo>
                    <a:pt x="54625" y="9382"/>
                  </a:lnTo>
                  <a:lnTo>
                    <a:pt x="61489" y="19556"/>
                  </a:lnTo>
                  <a:lnTo>
                    <a:pt x="64008" y="32004"/>
                  </a:lnTo>
                  <a:close/>
                </a:path>
              </a:pathLst>
            </a:custGeom>
            <a:ln w="12192">
              <a:solidFill>
                <a:srgbClr val="FF861A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443227" y="2516123"/>
              <a:ext cx="64135" cy="66040"/>
            </a:xfrm>
            <a:custGeom>
              <a:avLst/>
              <a:gdLst/>
              <a:ahLst/>
              <a:cxnLst/>
              <a:rect l="l" t="t" r="r" b="b"/>
              <a:pathLst>
                <a:path w="64134" h="66039">
                  <a:moveTo>
                    <a:pt x="64008" y="32765"/>
                  </a:moveTo>
                  <a:lnTo>
                    <a:pt x="61489" y="45493"/>
                  </a:lnTo>
                  <a:lnTo>
                    <a:pt x="54625" y="55911"/>
                  </a:lnTo>
                  <a:lnTo>
                    <a:pt x="44451" y="62948"/>
                  </a:lnTo>
                  <a:lnTo>
                    <a:pt x="32003" y="65531"/>
                  </a:lnTo>
                  <a:lnTo>
                    <a:pt x="19556" y="62948"/>
                  </a:lnTo>
                  <a:lnTo>
                    <a:pt x="9382" y="55911"/>
                  </a:lnTo>
                  <a:lnTo>
                    <a:pt x="2518" y="45493"/>
                  </a:lnTo>
                  <a:lnTo>
                    <a:pt x="0" y="32765"/>
                  </a:lnTo>
                  <a:lnTo>
                    <a:pt x="2518" y="20038"/>
                  </a:lnTo>
                  <a:lnTo>
                    <a:pt x="9382" y="9620"/>
                  </a:lnTo>
                  <a:lnTo>
                    <a:pt x="19556" y="2583"/>
                  </a:lnTo>
                  <a:lnTo>
                    <a:pt x="32003" y="0"/>
                  </a:lnTo>
                  <a:lnTo>
                    <a:pt x="44451" y="2583"/>
                  </a:lnTo>
                  <a:lnTo>
                    <a:pt x="54625" y="9620"/>
                  </a:lnTo>
                  <a:lnTo>
                    <a:pt x="61489" y="20038"/>
                  </a:lnTo>
                  <a:lnTo>
                    <a:pt x="64008" y="32765"/>
                  </a:lnTo>
                  <a:close/>
                </a:path>
              </a:pathLst>
            </a:custGeom>
            <a:ln w="12192">
              <a:solidFill>
                <a:srgbClr val="FF821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9596" y="1932050"/>
              <a:ext cx="397764" cy="78397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31291" y="2854197"/>
            <a:ext cx="1828800" cy="1419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35915" marR="327025" lvl="0" indent="-635" algn="ctr" defTabSz="914400" eaLnBrk="1" fontAlgn="auto" latinLnBrk="0" hangingPunct="1">
              <a:lnSpc>
                <a:spcPct val="102800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Amazon </a:t>
            </a:r>
            <a:r>
              <a:rPr kumimoji="0" sz="1300" b="1" i="0" u="none" strike="noStrike" kern="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SageMaker </a:t>
            </a:r>
            <a:r>
              <a:rPr kumimoji="0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300" b="1" i="0" u="none" strike="noStrike" kern="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Wrangler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53365" marR="245110" lvl="0" indent="0" algn="ctr" defTabSz="914400" eaLnBrk="1" fontAlgn="auto" latinLnBrk="0" hangingPunct="1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faster,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visual</a:t>
            </a:r>
            <a:r>
              <a:rPr kumimoji="0" sz="1200" b="0" i="0" u="none" strike="noStrike" kern="0" cap="none" spc="-6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way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200" b="0" i="0" u="none" strike="noStrike" kern="0" cap="none" spc="7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aggregate</a:t>
            </a:r>
            <a:r>
              <a:rPr kumimoji="0" sz="1200" b="0" i="0" u="none" strike="noStrike" kern="0" cap="none" spc="9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and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prepare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-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for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machine</a:t>
            </a:r>
            <a:r>
              <a:rPr kumimoji="0" sz="1200" b="0" i="0" u="none" strike="noStrike" kern="0" cap="none" spc="-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learning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18588" y="1807464"/>
            <a:ext cx="7404734" cy="3382645"/>
            <a:chOff x="2418588" y="1807464"/>
            <a:chExt cx="7404734" cy="3382645"/>
          </a:xfrm>
        </p:grpSpPr>
        <p:sp>
          <p:nvSpPr>
            <p:cNvPr id="36" name="object 36"/>
            <p:cNvSpPr/>
            <p:nvPr/>
          </p:nvSpPr>
          <p:spPr>
            <a:xfrm>
              <a:off x="6633972" y="1807464"/>
              <a:ext cx="718185" cy="943610"/>
            </a:xfrm>
            <a:custGeom>
              <a:avLst/>
              <a:gdLst/>
              <a:ahLst/>
              <a:cxnLst/>
              <a:rect l="l" t="t" r="r" b="b"/>
              <a:pathLst>
                <a:path w="718184" h="943610">
                  <a:moveTo>
                    <a:pt x="358901" y="0"/>
                  </a:moveTo>
                  <a:lnTo>
                    <a:pt x="0" y="188722"/>
                  </a:lnTo>
                  <a:lnTo>
                    <a:pt x="0" y="943356"/>
                  </a:lnTo>
                  <a:lnTo>
                    <a:pt x="717803" y="943356"/>
                  </a:lnTo>
                  <a:lnTo>
                    <a:pt x="717803" y="188722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050159" y="2256535"/>
              <a:ext cx="2900680" cy="2933065"/>
            </a:xfrm>
            <a:custGeom>
              <a:avLst/>
              <a:gdLst/>
              <a:ahLst/>
              <a:cxnLst/>
              <a:rect l="l" t="t" r="r" b="b"/>
              <a:pathLst>
                <a:path w="2900679" h="2933065">
                  <a:moveTo>
                    <a:pt x="149606" y="2386838"/>
                  </a:moveTo>
                  <a:lnTo>
                    <a:pt x="146939" y="2382139"/>
                  </a:lnTo>
                  <a:lnTo>
                    <a:pt x="86144" y="2272665"/>
                  </a:lnTo>
                  <a:lnTo>
                    <a:pt x="74803" y="2252218"/>
                  </a:lnTo>
                  <a:lnTo>
                    <a:pt x="2667" y="2382139"/>
                  </a:lnTo>
                  <a:lnTo>
                    <a:pt x="0" y="2386838"/>
                  </a:lnTo>
                  <a:lnTo>
                    <a:pt x="1651" y="2392934"/>
                  </a:lnTo>
                  <a:lnTo>
                    <a:pt x="11303" y="2398268"/>
                  </a:lnTo>
                  <a:lnTo>
                    <a:pt x="17272" y="2396490"/>
                  </a:lnTo>
                  <a:lnTo>
                    <a:pt x="19939" y="2391791"/>
                  </a:lnTo>
                  <a:lnTo>
                    <a:pt x="64897" y="2310866"/>
                  </a:lnTo>
                  <a:lnTo>
                    <a:pt x="64897" y="2933065"/>
                  </a:lnTo>
                  <a:lnTo>
                    <a:pt x="84709" y="2933065"/>
                  </a:lnTo>
                  <a:lnTo>
                    <a:pt x="84709" y="2310866"/>
                  </a:lnTo>
                  <a:lnTo>
                    <a:pt x="129667" y="2391791"/>
                  </a:lnTo>
                  <a:lnTo>
                    <a:pt x="132334" y="2396490"/>
                  </a:lnTo>
                  <a:lnTo>
                    <a:pt x="138303" y="2398268"/>
                  </a:lnTo>
                  <a:lnTo>
                    <a:pt x="147955" y="2392934"/>
                  </a:lnTo>
                  <a:lnTo>
                    <a:pt x="149606" y="2386838"/>
                  </a:lnTo>
                  <a:close/>
                </a:path>
                <a:path w="2900679" h="2933065">
                  <a:moveTo>
                    <a:pt x="2900299" y="70612"/>
                  </a:moveTo>
                  <a:lnTo>
                    <a:pt x="2895206" y="64262"/>
                  </a:lnTo>
                  <a:lnTo>
                    <a:pt x="2846324" y="3175"/>
                  </a:lnTo>
                  <a:lnTo>
                    <a:pt x="2844165" y="381"/>
                  </a:lnTo>
                  <a:lnTo>
                    <a:pt x="2840101" y="0"/>
                  </a:lnTo>
                  <a:lnTo>
                    <a:pt x="2837434" y="2159"/>
                  </a:lnTo>
                  <a:lnTo>
                    <a:pt x="2834640" y="4318"/>
                  </a:lnTo>
                  <a:lnTo>
                    <a:pt x="2834259" y="8382"/>
                  </a:lnTo>
                  <a:lnTo>
                    <a:pt x="2836418" y="11049"/>
                  </a:lnTo>
                  <a:lnTo>
                    <a:pt x="2878975" y="64262"/>
                  </a:lnTo>
                  <a:lnTo>
                    <a:pt x="2550541" y="64262"/>
                  </a:lnTo>
                  <a:lnTo>
                    <a:pt x="2550541" y="76962"/>
                  </a:lnTo>
                  <a:lnTo>
                    <a:pt x="2878975" y="76962"/>
                  </a:lnTo>
                  <a:lnTo>
                    <a:pt x="2884068" y="70612"/>
                  </a:lnTo>
                  <a:lnTo>
                    <a:pt x="2836418" y="130175"/>
                  </a:lnTo>
                  <a:lnTo>
                    <a:pt x="2834259" y="132842"/>
                  </a:lnTo>
                  <a:lnTo>
                    <a:pt x="2834640" y="136906"/>
                  </a:lnTo>
                  <a:lnTo>
                    <a:pt x="2837434" y="139065"/>
                  </a:lnTo>
                  <a:lnTo>
                    <a:pt x="2840101" y="141224"/>
                  </a:lnTo>
                  <a:lnTo>
                    <a:pt x="2844165" y="140843"/>
                  </a:lnTo>
                  <a:lnTo>
                    <a:pt x="2846324" y="138049"/>
                  </a:lnTo>
                  <a:lnTo>
                    <a:pt x="2895206" y="76962"/>
                  </a:lnTo>
                  <a:lnTo>
                    <a:pt x="2900299" y="706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090659" y="2199132"/>
              <a:ext cx="257810" cy="268605"/>
            </a:xfrm>
            <a:custGeom>
              <a:avLst/>
              <a:gdLst/>
              <a:ahLst/>
              <a:cxnLst/>
              <a:rect l="l" t="t" r="r" b="b"/>
              <a:pathLst>
                <a:path w="257809" h="268605">
                  <a:moveTo>
                    <a:pt x="257555" y="0"/>
                  </a:moveTo>
                  <a:lnTo>
                    <a:pt x="0" y="0"/>
                  </a:lnTo>
                  <a:lnTo>
                    <a:pt x="0" y="268224"/>
                  </a:lnTo>
                  <a:lnTo>
                    <a:pt x="257555" y="268224"/>
                  </a:lnTo>
                  <a:lnTo>
                    <a:pt x="257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991600" y="2256536"/>
              <a:ext cx="831215" cy="141605"/>
            </a:xfrm>
            <a:custGeom>
              <a:avLst/>
              <a:gdLst/>
              <a:ahLst/>
              <a:cxnLst/>
              <a:rect l="l" t="t" r="r" b="b"/>
              <a:pathLst>
                <a:path w="831215" h="141605">
                  <a:moveTo>
                    <a:pt x="814984" y="70612"/>
                  </a:moveTo>
                  <a:lnTo>
                    <a:pt x="767333" y="130175"/>
                  </a:lnTo>
                  <a:lnTo>
                    <a:pt x="765175" y="132841"/>
                  </a:lnTo>
                  <a:lnTo>
                    <a:pt x="765682" y="136905"/>
                  </a:lnTo>
                  <a:lnTo>
                    <a:pt x="768350" y="139064"/>
                  </a:lnTo>
                  <a:lnTo>
                    <a:pt x="771144" y="141224"/>
                  </a:lnTo>
                  <a:lnTo>
                    <a:pt x="775080" y="140842"/>
                  </a:lnTo>
                  <a:lnTo>
                    <a:pt x="777240" y="138049"/>
                  </a:lnTo>
                  <a:lnTo>
                    <a:pt x="826132" y="76962"/>
                  </a:lnTo>
                  <a:lnTo>
                    <a:pt x="823086" y="76962"/>
                  </a:lnTo>
                  <a:lnTo>
                    <a:pt x="823086" y="74549"/>
                  </a:lnTo>
                  <a:lnTo>
                    <a:pt x="818133" y="74549"/>
                  </a:lnTo>
                  <a:lnTo>
                    <a:pt x="814984" y="70612"/>
                  </a:lnTo>
                  <a:close/>
                </a:path>
                <a:path w="831215" h="141605">
                  <a:moveTo>
                    <a:pt x="809904" y="64262"/>
                  </a:moveTo>
                  <a:lnTo>
                    <a:pt x="0" y="64262"/>
                  </a:lnTo>
                  <a:lnTo>
                    <a:pt x="0" y="76962"/>
                  </a:lnTo>
                  <a:lnTo>
                    <a:pt x="809904" y="76962"/>
                  </a:lnTo>
                  <a:lnTo>
                    <a:pt x="814984" y="70612"/>
                  </a:lnTo>
                  <a:lnTo>
                    <a:pt x="809904" y="64262"/>
                  </a:lnTo>
                  <a:close/>
                </a:path>
                <a:path w="831215" h="141605">
                  <a:moveTo>
                    <a:pt x="826132" y="64262"/>
                  </a:moveTo>
                  <a:lnTo>
                    <a:pt x="823086" y="64262"/>
                  </a:lnTo>
                  <a:lnTo>
                    <a:pt x="823086" y="76962"/>
                  </a:lnTo>
                  <a:lnTo>
                    <a:pt x="826132" y="76962"/>
                  </a:lnTo>
                  <a:lnTo>
                    <a:pt x="831215" y="70612"/>
                  </a:lnTo>
                  <a:lnTo>
                    <a:pt x="826132" y="64262"/>
                  </a:lnTo>
                  <a:close/>
                </a:path>
                <a:path w="831215" h="141605">
                  <a:moveTo>
                    <a:pt x="818133" y="66675"/>
                  </a:moveTo>
                  <a:lnTo>
                    <a:pt x="814984" y="70612"/>
                  </a:lnTo>
                  <a:lnTo>
                    <a:pt x="818133" y="74549"/>
                  </a:lnTo>
                  <a:lnTo>
                    <a:pt x="818133" y="66675"/>
                  </a:lnTo>
                  <a:close/>
                </a:path>
                <a:path w="831215" h="141605">
                  <a:moveTo>
                    <a:pt x="823086" y="66675"/>
                  </a:moveTo>
                  <a:lnTo>
                    <a:pt x="818133" y="66675"/>
                  </a:lnTo>
                  <a:lnTo>
                    <a:pt x="818133" y="74549"/>
                  </a:lnTo>
                  <a:lnTo>
                    <a:pt x="823086" y="74549"/>
                  </a:lnTo>
                  <a:lnTo>
                    <a:pt x="823086" y="66675"/>
                  </a:lnTo>
                  <a:close/>
                </a:path>
                <a:path w="831215" h="141605">
                  <a:moveTo>
                    <a:pt x="771144" y="0"/>
                  </a:moveTo>
                  <a:lnTo>
                    <a:pt x="768350" y="2159"/>
                  </a:lnTo>
                  <a:lnTo>
                    <a:pt x="765682" y="4317"/>
                  </a:lnTo>
                  <a:lnTo>
                    <a:pt x="765175" y="8381"/>
                  </a:lnTo>
                  <a:lnTo>
                    <a:pt x="767333" y="11049"/>
                  </a:lnTo>
                  <a:lnTo>
                    <a:pt x="814984" y="70612"/>
                  </a:lnTo>
                  <a:lnTo>
                    <a:pt x="818133" y="66675"/>
                  </a:lnTo>
                  <a:lnTo>
                    <a:pt x="823086" y="66675"/>
                  </a:lnTo>
                  <a:lnTo>
                    <a:pt x="823086" y="64262"/>
                  </a:lnTo>
                  <a:lnTo>
                    <a:pt x="826132" y="64262"/>
                  </a:lnTo>
                  <a:lnTo>
                    <a:pt x="777240" y="3175"/>
                  </a:lnTo>
                  <a:lnTo>
                    <a:pt x="775080" y="380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092440" y="2093976"/>
              <a:ext cx="707390" cy="576580"/>
            </a:xfrm>
            <a:custGeom>
              <a:avLst/>
              <a:gdLst/>
              <a:ahLst/>
              <a:cxnLst/>
              <a:rect l="l" t="t" r="r" b="b"/>
              <a:pathLst>
                <a:path w="707390" h="576580">
                  <a:moveTo>
                    <a:pt x="0" y="566927"/>
                  </a:moveTo>
                  <a:lnTo>
                    <a:pt x="181355" y="566927"/>
                  </a:lnTo>
                  <a:lnTo>
                    <a:pt x="181355" y="294131"/>
                  </a:lnTo>
                  <a:lnTo>
                    <a:pt x="0" y="294131"/>
                  </a:lnTo>
                  <a:lnTo>
                    <a:pt x="0" y="566927"/>
                  </a:lnTo>
                  <a:close/>
                </a:path>
                <a:path w="707390" h="576580">
                  <a:moveTo>
                    <a:pt x="263651" y="566927"/>
                  </a:moveTo>
                  <a:lnTo>
                    <a:pt x="443483" y="566927"/>
                  </a:lnTo>
                  <a:lnTo>
                    <a:pt x="443483" y="195072"/>
                  </a:lnTo>
                  <a:lnTo>
                    <a:pt x="263651" y="195072"/>
                  </a:lnTo>
                  <a:lnTo>
                    <a:pt x="263651" y="566927"/>
                  </a:lnTo>
                  <a:close/>
                </a:path>
                <a:path w="707390" h="576580">
                  <a:moveTo>
                    <a:pt x="525779" y="576072"/>
                  </a:moveTo>
                  <a:lnTo>
                    <a:pt x="707135" y="576072"/>
                  </a:lnTo>
                  <a:lnTo>
                    <a:pt x="707135" y="137160"/>
                  </a:lnTo>
                  <a:lnTo>
                    <a:pt x="525779" y="137160"/>
                  </a:lnTo>
                  <a:lnTo>
                    <a:pt x="525779" y="576072"/>
                  </a:lnTo>
                  <a:close/>
                </a:path>
                <a:path w="707390" h="576580">
                  <a:moveTo>
                    <a:pt x="0" y="175260"/>
                  </a:moveTo>
                  <a:lnTo>
                    <a:pt x="180593" y="175260"/>
                  </a:lnTo>
                  <a:lnTo>
                    <a:pt x="213486" y="97409"/>
                  </a:lnTo>
                  <a:lnTo>
                    <a:pt x="426974" y="97409"/>
                  </a:lnTo>
                  <a:lnTo>
                    <a:pt x="492632" y="0"/>
                  </a:lnTo>
                  <a:lnTo>
                    <a:pt x="693419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34044" y="2039112"/>
              <a:ext cx="71627" cy="10820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991855" y="2740152"/>
              <a:ext cx="871855" cy="0"/>
            </a:xfrm>
            <a:custGeom>
              <a:avLst/>
              <a:gdLst/>
              <a:ahLst/>
              <a:cxnLst/>
              <a:rect l="l" t="t" r="r" b="b"/>
              <a:pathLst>
                <a:path w="871854">
                  <a:moveTo>
                    <a:pt x="0" y="0"/>
                  </a:moveTo>
                  <a:lnTo>
                    <a:pt x="871347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553711" y="2261616"/>
              <a:ext cx="972819" cy="485775"/>
            </a:xfrm>
            <a:custGeom>
              <a:avLst/>
              <a:gdLst/>
              <a:ahLst/>
              <a:cxnLst/>
              <a:rect l="l" t="t" r="r" b="b"/>
              <a:pathLst>
                <a:path w="972820" h="485775">
                  <a:moveTo>
                    <a:pt x="960120" y="395350"/>
                  </a:moveTo>
                  <a:lnTo>
                    <a:pt x="553338" y="395350"/>
                  </a:lnTo>
                  <a:lnTo>
                    <a:pt x="546608" y="395350"/>
                  </a:lnTo>
                  <a:lnTo>
                    <a:pt x="541020" y="389763"/>
                  </a:lnTo>
                  <a:lnTo>
                    <a:pt x="541020" y="383032"/>
                  </a:lnTo>
                  <a:lnTo>
                    <a:pt x="541020" y="91567"/>
                  </a:lnTo>
                  <a:lnTo>
                    <a:pt x="541020" y="84836"/>
                  </a:lnTo>
                  <a:lnTo>
                    <a:pt x="546608" y="79248"/>
                  </a:lnTo>
                  <a:lnTo>
                    <a:pt x="553338" y="79248"/>
                  </a:lnTo>
                  <a:lnTo>
                    <a:pt x="960120" y="79248"/>
                  </a:lnTo>
                  <a:lnTo>
                    <a:pt x="966724" y="79248"/>
                  </a:lnTo>
                  <a:lnTo>
                    <a:pt x="972312" y="84836"/>
                  </a:lnTo>
                  <a:lnTo>
                    <a:pt x="972312" y="91567"/>
                  </a:lnTo>
                  <a:lnTo>
                    <a:pt x="972312" y="383667"/>
                  </a:lnTo>
                  <a:lnTo>
                    <a:pt x="972312" y="389763"/>
                  </a:lnTo>
                  <a:lnTo>
                    <a:pt x="966724" y="395350"/>
                  </a:lnTo>
                  <a:lnTo>
                    <a:pt x="960120" y="395350"/>
                  </a:lnTo>
                  <a:close/>
                </a:path>
                <a:path w="972820" h="485775">
                  <a:moveTo>
                    <a:pt x="627888" y="235458"/>
                  </a:moveTo>
                  <a:lnTo>
                    <a:pt x="753490" y="235458"/>
                  </a:lnTo>
                </a:path>
                <a:path w="972820" h="485775">
                  <a:moveTo>
                    <a:pt x="804417" y="235331"/>
                  </a:moveTo>
                  <a:lnTo>
                    <a:pt x="802437" y="245026"/>
                  </a:lnTo>
                  <a:lnTo>
                    <a:pt x="797051" y="252984"/>
                  </a:lnTo>
                  <a:lnTo>
                    <a:pt x="789094" y="258369"/>
                  </a:lnTo>
                  <a:lnTo>
                    <a:pt x="779399" y="260350"/>
                  </a:lnTo>
                  <a:lnTo>
                    <a:pt x="769649" y="258369"/>
                  </a:lnTo>
                  <a:lnTo>
                    <a:pt x="761698" y="252984"/>
                  </a:lnTo>
                  <a:lnTo>
                    <a:pt x="756342" y="245026"/>
                  </a:lnTo>
                  <a:lnTo>
                    <a:pt x="754379" y="235331"/>
                  </a:lnTo>
                  <a:lnTo>
                    <a:pt x="756342" y="225581"/>
                  </a:lnTo>
                  <a:lnTo>
                    <a:pt x="761698" y="217630"/>
                  </a:lnTo>
                  <a:lnTo>
                    <a:pt x="769649" y="212274"/>
                  </a:lnTo>
                  <a:lnTo>
                    <a:pt x="779399" y="210312"/>
                  </a:lnTo>
                  <a:lnTo>
                    <a:pt x="789094" y="212274"/>
                  </a:lnTo>
                  <a:lnTo>
                    <a:pt x="797051" y="217630"/>
                  </a:lnTo>
                  <a:lnTo>
                    <a:pt x="802437" y="225581"/>
                  </a:lnTo>
                  <a:lnTo>
                    <a:pt x="804417" y="235331"/>
                  </a:lnTo>
                  <a:close/>
                </a:path>
                <a:path w="972820" h="485775">
                  <a:moveTo>
                    <a:pt x="803275" y="235458"/>
                  </a:moveTo>
                  <a:lnTo>
                    <a:pt x="913764" y="235458"/>
                  </a:lnTo>
                </a:path>
                <a:path w="972820" h="485775">
                  <a:moveTo>
                    <a:pt x="627888" y="139446"/>
                  </a:moveTo>
                  <a:lnTo>
                    <a:pt x="698626" y="139446"/>
                  </a:lnTo>
                </a:path>
                <a:path w="972820" h="485775">
                  <a:moveTo>
                    <a:pt x="749300" y="139319"/>
                  </a:moveTo>
                  <a:lnTo>
                    <a:pt x="747293" y="149014"/>
                  </a:lnTo>
                  <a:lnTo>
                    <a:pt x="741822" y="156972"/>
                  </a:lnTo>
                  <a:lnTo>
                    <a:pt x="733708" y="162357"/>
                  </a:lnTo>
                  <a:lnTo>
                    <a:pt x="723773" y="164337"/>
                  </a:lnTo>
                  <a:lnTo>
                    <a:pt x="713837" y="162357"/>
                  </a:lnTo>
                  <a:lnTo>
                    <a:pt x="705723" y="156972"/>
                  </a:lnTo>
                  <a:lnTo>
                    <a:pt x="700252" y="149014"/>
                  </a:lnTo>
                  <a:lnTo>
                    <a:pt x="698246" y="139319"/>
                  </a:lnTo>
                  <a:lnTo>
                    <a:pt x="700252" y="129569"/>
                  </a:lnTo>
                  <a:lnTo>
                    <a:pt x="705723" y="121618"/>
                  </a:lnTo>
                  <a:lnTo>
                    <a:pt x="713837" y="116262"/>
                  </a:lnTo>
                  <a:lnTo>
                    <a:pt x="723773" y="114300"/>
                  </a:lnTo>
                  <a:lnTo>
                    <a:pt x="733708" y="116262"/>
                  </a:lnTo>
                  <a:lnTo>
                    <a:pt x="741822" y="121618"/>
                  </a:lnTo>
                  <a:lnTo>
                    <a:pt x="747293" y="129569"/>
                  </a:lnTo>
                  <a:lnTo>
                    <a:pt x="749300" y="139319"/>
                  </a:lnTo>
                  <a:close/>
                </a:path>
                <a:path w="972820" h="485775">
                  <a:moveTo>
                    <a:pt x="748411" y="139446"/>
                  </a:moveTo>
                  <a:lnTo>
                    <a:pt x="913764" y="139446"/>
                  </a:lnTo>
                </a:path>
                <a:path w="972820" h="485775">
                  <a:moveTo>
                    <a:pt x="627888" y="330708"/>
                  </a:moveTo>
                  <a:lnTo>
                    <a:pt x="664463" y="330708"/>
                  </a:lnTo>
                </a:path>
                <a:path w="972820" h="485775">
                  <a:moveTo>
                    <a:pt x="714501" y="331343"/>
                  </a:moveTo>
                  <a:lnTo>
                    <a:pt x="712521" y="341038"/>
                  </a:lnTo>
                  <a:lnTo>
                    <a:pt x="707136" y="348996"/>
                  </a:lnTo>
                  <a:lnTo>
                    <a:pt x="699178" y="354381"/>
                  </a:lnTo>
                  <a:lnTo>
                    <a:pt x="689483" y="356362"/>
                  </a:lnTo>
                  <a:lnTo>
                    <a:pt x="679733" y="354381"/>
                  </a:lnTo>
                  <a:lnTo>
                    <a:pt x="671782" y="348996"/>
                  </a:lnTo>
                  <a:lnTo>
                    <a:pt x="666426" y="341038"/>
                  </a:lnTo>
                  <a:lnTo>
                    <a:pt x="664463" y="331343"/>
                  </a:lnTo>
                  <a:lnTo>
                    <a:pt x="666426" y="321593"/>
                  </a:lnTo>
                  <a:lnTo>
                    <a:pt x="671782" y="313642"/>
                  </a:lnTo>
                  <a:lnTo>
                    <a:pt x="679733" y="308286"/>
                  </a:lnTo>
                  <a:lnTo>
                    <a:pt x="689483" y="306324"/>
                  </a:lnTo>
                  <a:lnTo>
                    <a:pt x="699178" y="308286"/>
                  </a:lnTo>
                  <a:lnTo>
                    <a:pt x="707136" y="313642"/>
                  </a:lnTo>
                  <a:lnTo>
                    <a:pt x="712521" y="321593"/>
                  </a:lnTo>
                  <a:lnTo>
                    <a:pt x="714501" y="331343"/>
                  </a:lnTo>
                  <a:close/>
                </a:path>
                <a:path w="972820" h="485775">
                  <a:moveTo>
                    <a:pt x="714883" y="330708"/>
                  </a:moveTo>
                  <a:lnTo>
                    <a:pt x="913764" y="330708"/>
                  </a:lnTo>
                </a:path>
                <a:path w="972820" h="485775">
                  <a:moveTo>
                    <a:pt x="592836" y="139446"/>
                  </a:moveTo>
                  <a:lnTo>
                    <a:pt x="606805" y="139446"/>
                  </a:lnTo>
                </a:path>
                <a:path w="972820" h="485775">
                  <a:moveTo>
                    <a:pt x="592836" y="235458"/>
                  </a:moveTo>
                  <a:lnTo>
                    <a:pt x="606805" y="235458"/>
                  </a:lnTo>
                </a:path>
                <a:path w="972820" h="485775">
                  <a:moveTo>
                    <a:pt x="592836" y="330708"/>
                  </a:moveTo>
                  <a:lnTo>
                    <a:pt x="606805" y="330708"/>
                  </a:lnTo>
                </a:path>
                <a:path w="972820" h="485775">
                  <a:moveTo>
                    <a:pt x="1777" y="48552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442460" y="2186940"/>
              <a:ext cx="178435" cy="44450"/>
            </a:xfrm>
            <a:custGeom>
              <a:avLst/>
              <a:gdLst/>
              <a:ahLst/>
              <a:cxnLst/>
              <a:rect l="l" t="t" r="r" b="b"/>
              <a:pathLst>
                <a:path w="178435" h="44450">
                  <a:moveTo>
                    <a:pt x="43941" y="21971"/>
                  </a:moveTo>
                  <a:lnTo>
                    <a:pt x="42205" y="30493"/>
                  </a:lnTo>
                  <a:lnTo>
                    <a:pt x="37480" y="37480"/>
                  </a:lnTo>
                  <a:lnTo>
                    <a:pt x="30493" y="42205"/>
                  </a:lnTo>
                  <a:lnTo>
                    <a:pt x="21970" y="43942"/>
                  </a:lnTo>
                  <a:lnTo>
                    <a:pt x="13394" y="42205"/>
                  </a:lnTo>
                  <a:lnTo>
                    <a:pt x="6413" y="37480"/>
                  </a:lnTo>
                  <a:lnTo>
                    <a:pt x="1718" y="30493"/>
                  </a:lnTo>
                  <a:lnTo>
                    <a:pt x="0" y="21971"/>
                  </a:lnTo>
                  <a:lnTo>
                    <a:pt x="1718" y="13394"/>
                  </a:lnTo>
                  <a:lnTo>
                    <a:pt x="6413" y="6413"/>
                  </a:lnTo>
                  <a:lnTo>
                    <a:pt x="13394" y="1718"/>
                  </a:lnTo>
                  <a:lnTo>
                    <a:pt x="21970" y="0"/>
                  </a:lnTo>
                  <a:lnTo>
                    <a:pt x="30493" y="1718"/>
                  </a:lnTo>
                  <a:lnTo>
                    <a:pt x="37480" y="6413"/>
                  </a:lnTo>
                  <a:lnTo>
                    <a:pt x="42205" y="13394"/>
                  </a:lnTo>
                  <a:lnTo>
                    <a:pt x="43941" y="21971"/>
                  </a:lnTo>
                  <a:close/>
                </a:path>
                <a:path w="178435" h="44450">
                  <a:moveTo>
                    <a:pt x="110998" y="21971"/>
                  </a:moveTo>
                  <a:lnTo>
                    <a:pt x="109261" y="30493"/>
                  </a:lnTo>
                  <a:lnTo>
                    <a:pt x="104536" y="37480"/>
                  </a:lnTo>
                  <a:lnTo>
                    <a:pt x="97549" y="42205"/>
                  </a:lnTo>
                  <a:lnTo>
                    <a:pt x="89026" y="43942"/>
                  </a:lnTo>
                  <a:lnTo>
                    <a:pt x="80450" y="42205"/>
                  </a:lnTo>
                  <a:lnTo>
                    <a:pt x="73469" y="37480"/>
                  </a:lnTo>
                  <a:lnTo>
                    <a:pt x="68774" y="30493"/>
                  </a:lnTo>
                  <a:lnTo>
                    <a:pt x="67055" y="21971"/>
                  </a:lnTo>
                  <a:lnTo>
                    <a:pt x="68774" y="13394"/>
                  </a:lnTo>
                  <a:lnTo>
                    <a:pt x="73469" y="6413"/>
                  </a:lnTo>
                  <a:lnTo>
                    <a:pt x="80450" y="1718"/>
                  </a:lnTo>
                  <a:lnTo>
                    <a:pt x="89026" y="0"/>
                  </a:lnTo>
                  <a:lnTo>
                    <a:pt x="97549" y="1718"/>
                  </a:lnTo>
                  <a:lnTo>
                    <a:pt x="104536" y="6413"/>
                  </a:lnTo>
                  <a:lnTo>
                    <a:pt x="109261" y="13394"/>
                  </a:lnTo>
                  <a:lnTo>
                    <a:pt x="110998" y="21971"/>
                  </a:lnTo>
                  <a:close/>
                </a:path>
                <a:path w="178435" h="44450">
                  <a:moveTo>
                    <a:pt x="178053" y="21971"/>
                  </a:moveTo>
                  <a:lnTo>
                    <a:pt x="176317" y="30493"/>
                  </a:lnTo>
                  <a:lnTo>
                    <a:pt x="171592" y="37480"/>
                  </a:lnTo>
                  <a:lnTo>
                    <a:pt x="164605" y="42205"/>
                  </a:lnTo>
                  <a:lnTo>
                    <a:pt x="156082" y="43942"/>
                  </a:lnTo>
                  <a:lnTo>
                    <a:pt x="147506" y="42205"/>
                  </a:lnTo>
                  <a:lnTo>
                    <a:pt x="140525" y="37480"/>
                  </a:lnTo>
                  <a:lnTo>
                    <a:pt x="135830" y="30493"/>
                  </a:lnTo>
                  <a:lnTo>
                    <a:pt x="134112" y="21971"/>
                  </a:lnTo>
                  <a:lnTo>
                    <a:pt x="135830" y="13394"/>
                  </a:lnTo>
                  <a:lnTo>
                    <a:pt x="140525" y="6413"/>
                  </a:lnTo>
                  <a:lnTo>
                    <a:pt x="147506" y="1718"/>
                  </a:lnTo>
                  <a:lnTo>
                    <a:pt x="156082" y="0"/>
                  </a:lnTo>
                  <a:lnTo>
                    <a:pt x="164605" y="1718"/>
                  </a:lnTo>
                  <a:lnTo>
                    <a:pt x="171592" y="6413"/>
                  </a:lnTo>
                  <a:lnTo>
                    <a:pt x="176317" y="13394"/>
                  </a:lnTo>
                  <a:lnTo>
                    <a:pt x="178053" y="2197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404360" y="2157984"/>
              <a:ext cx="796290" cy="588010"/>
            </a:xfrm>
            <a:custGeom>
              <a:avLst/>
              <a:gdLst/>
              <a:ahLst/>
              <a:cxnLst/>
              <a:rect l="l" t="t" r="r" b="b"/>
              <a:pathLst>
                <a:path w="796289" h="588010">
                  <a:moveTo>
                    <a:pt x="0" y="103631"/>
                  </a:moveTo>
                  <a:lnTo>
                    <a:pt x="794892" y="103631"/>
                  </a:lnTo>
                </a:path>
                <a:path w="796289" h="588010">
                  <a:moveTo>
                    <a:pt x="794892" y="136905"/>
                  </a:moveTo>
                  <a:lnTo>
                    <a:pt x="795527" y="16510"/>
                  </a:lnTo>
                  <a:lnTo>
                    <a:pt x="795527" y="7365"/>
                  </a:lnTo>
                  <a:lnTo>
                    <a:pt x="788162" y="0"/>
                  </a:lnTo>
                  <a:lnTo>
                    <a:pt x="779017" y="0"/>
                  </a:lnTo>
                  <a:lnTo>
                    <a:pt x="16510" y="0"/>
                  </a:lnTo>
                  <a:lnTo>
                    <a:pt x="7365" y="0"/>
                  </a:lnTo>
                  <a:lnTo>
                    <a:pt x="0" y="7365"/>
                  </a:lnTo>
                  <a:lnTo>
                    <a:pt x="0" y="16510"/>
                  </a:lnTo>
                  <a:lnTo>
                    <a:pt x="0" y="571500"/>
                  </a:lnTo>
                  <a:lnTo>
                    <a:pt x="0" y="580643"/>
                  </a:lnTo>
                  <a:lnTo>
                    <a:pt x="7365" y="587882"/>
                  </a:lnTo>
                  <a:lnTo>
                    <a:pt x="16510" y="587882"/>
                  </a:lnTo>
                  <a:lnTo>
                    <a:pt x="779526" y="587882"/>
                  </a:lnTo>
                  <a:lnTo>
                    <a:pt x="788797" y="587882"/>
                  </a:lnTo>
                  <a:lnTo>
                    <a:pt x="796163" y="580643"/>
                  </a:lnTo>
                  <a:lnTo>
                    <a:pt x="796163" y="571500"/>
                  </a:lnTo>
                  <a:lnTo>
                    <a:pt x="796163" y="52984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629911" y="2366772"/>
              <a:ext cx="401320" cy="242570"/>
            </a:xfrm>
            <a:custGeom>
              <a:avLst/>
              <a:gdLst/>
              <a:ahLst/>
              <a:cxnLst/>
              <a:rect l="l" t="t" r="r" b="b"/>
              <a:pathLst>
                <a:path w="401320" h="242569">
                  <a:moveTo>
                    <a:pt x="0" y="125729"/>
                  </a:moveTo>
                  <a:lnTo>
                    <a:pt x="125475" y="125729"/>
                  </a:lnTo>
                  <a:lnTo>
                    <a:pt x="154432" y="86105"/>
                  </a:lnTo>
                  <a:lnTo>
                    <a:pt x="186309" y="173736"/>
                  </a:lnTo>
                  <a:lnTo>
                    <a:pt x="232028" y="0"/>
                  </a:lnTo>
                  <a:lnTo>
                    <a:pt x="275336" y="242315"/>
                  </a:lnTo>
                  <a:lnTo>
                    <a:pt x="319404" y="46481"/>
                  </a:lnTo>
                  <a:lnTo>
                    <a:pt x="354457" y="127253"/>
                  </a:lnTo>
                  <a:lnTo>
                    <a:pt x="400812" y="12725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20611" y="1854708"/>
              <a:ext cx="402590" cy="410209"/>
            </a:xfrm>
            <a:custGeom>
              <a:avLst/>
              <a:gdLst/>
              <a:ahLst/>
              <a:cxnLst/>
              <a:rect l="l" t="t" r="r" b="b"/>
              <a:pathLst>
                <a:path w="402590" h="410210">
                  <a:moveTo>
                    <a:pt x="233171" y="335279"/>
                  </a:moveTo>
                  <a:lnTo>
                    <a:pt x="266699" y="335279"/>
                  </a:lnTo>
                  <a:lnTo>
                    <a:pt x="266699" y="301751"/>
                  </a:lnTo>
                  <a:lnTo>
                    <a:pt x="233171" y="301751"/>
                  </a:lnTo>
                  <a:lnTo>
                    <a:pt x="233171" y="335279"/>
                  </a:lnTo>
                  <a:close/>
                </a:path>
                <a:path w="402590" h="410210">
                  <a:moveTo>
                    <a:pt x="368808" y="284988"/>
                  </a:moveTo>
                  <a:lnTo>
                    <a:pt x="402336" y="284988"/>
                  </a:lnTo>
                  <a:lnTo>
                    <a:pt x="402336" y="251460"/>
                  </a:lnTo>
                  <a:lnTo>
                    <a:pt x="368808" y="251460"/>
                  </a:lnTo>
                  <a:lnTo>
                    <a:pt x="368808" y="284988"/>
                  </a:lnTo>
                  <a:close/>
                </a:path>
                <a:path w="402590" h="410210">
                  <a:moveTo>
                    <a:pt x="161543" y="33527"/>
                  </a:moveTo>
                  <a:lnTo>
                    <a:pt x="195071" y="33527"/>
                  </a:lnTo>
                  <a:lnTo>
                    <a:pt x="195071" y="0"/>
                  </a:lnTo>
                  <a:lnTo>
                    <a:pt x="161543" y="0"/>
                  </a:lnTo>
                  <a:lnTo>
                    <a:pt x="161543" y="33527"/>
                  </a:lnTo>
                  <a:close/>
                </a:path>
                <a:path w="402590" h="410210">
                  <a:moveTo>
                    <a:pt x="115823" y="275843"/>
                  </a:moveTo>
                  <a:lnTo>
                    <a:pt x="149351" y="275843"/>
                  </a:lnTo>
                  <a:lnTo>
                    <a:pt x="149351" y="243839"/>
                  </a:lnTo>
                  <a:lnTo>
                    <a:pt x="115823" y="243839"/>
                  </a:lnTo>
                  <a:lnTo>
                    <a:pt x="115823" y="275843"/>
                  </a:lnTo>
                  <a:close/>
                </a:path>
                <a:path w="402590" h="410210">
                  <a:moveTo>
                    <a:pt x="170687" y="409955"/>
                  </a:moveTo>
                  <a:lnTo>
                    <a:pt x="204215" y="409955"/>
                  </a:lnTo>
                  <a:lnTo>
                    <a:pt x="204215" y="376427"/>
                  </a:lnTo>
                  <a:lnTo>
                    <a:pt x="170687" y="376427"/>
                  </a:lnTo>
                  <a:lnTo>
                    <a:pt x="170687" y="409955"/>
                  </a:lnTo>
                  <a:close/>
                </a:path>
                <a:path w="402590" h="410210">
                  <a:moveTo>
                    <a:pt x="0" y="228600"/>
                  </a:moveTo>
                  <a:lnTo>
                    <a:pt x="33527" y="228600"/>
                  </a:lnTo>
                  <a:lnTo>
                    <a:pt x="33527" y="195072"/>
                  </a:lnTo>
                  <a:lnTo>
                    <a:pt x="0" y="195072"/>
                  </a:lnTo>
                  <a:lnTo>
                    <a:pt x="0" y="228600"/>
                  </a:lnTo>
                  <a:close/>
                </a:path>
                <a:path w="402590" h="410210">
                  <a:moveTo>
                    <a:pt x="202691" y="152400"/>
                  </a:moveTo>
                  <a:lnTo>
                    <a:pt x="236219" y="152400"/>
                  </a:lnTo>
                  <a:lnTo>
                    <a:pt x="236219" y="118872"/>
                  </a:lnTo>
                  <a:lnTo>
                    <a:pt x="202691" y="118872"/>
                  </a:lnTo>
                  <a:lnTo>
                    <a:pt x="202691" y="1524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702552" y="2232660"/>
              <a:ext cx="97790" cy="68580"/>
            </a:xfrm>
            <a:custGeom>
              <a:avLst/>
              <a:gdLst/>
              <a:ahLst/>
              <a:cxnLst/>
              <a:rect l="l" t="t" r="r" b="b"/>
              <a:pathLst>
                <a:path w="97790" h="68580">
                  <a:moveTo>
                    <a:pt x="97536" y="58800"/>
                  </a:moveTo>
                  <a:lnTo>
                    <a:pt x="97536" y="0"/>
                  </a:lnTo>
                  <a:lnTo>
                    <a:pt x="0" y="0"/>
                  </a:lnTo>
                  <a:lnTo>
                    <a:pt x="0" y="6857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437376" y="2151888"/>
              <a:ext cx="117475" cy="102235"/>
            </a:xfrm>
            <a:custGeom>
              <a:avLst/>
              <a:gdLst/>
              <a:ahLst/>
              <a:cxnLst/>
              <a:rect l="l" t="t" r="r" b="b"/>
              <a:pathLst>
                <a:path w="117475" h="102235">
                  <a:moveTo>
                    <a:pt x="58674" y="0"/>
                  </a:moveTo>
                  <a:lnTo>
                    <a:pt x="0" y="102108"/>
                  </a:lnTo>
                  <a:lnTo>
                    <a:pt x="117348" y="102108"/>
                  </a:lnTo>
                  <a:lnTo>
                    <a:pt x="110196" y="89662"/>
                  </a:lnTo>
                  <a:lnTo>
                    <a:pt x="21336" y="89662"/>
                  </a:lnTo>
                  <a:lnTo>
                    <a:pt x="58674" y="25019"/>
                  </a:lnTo>
                  <a:lnTo>
                    <a:pt x="73050" y="25019"/>
                  </a:lnTo>
                  <a:lnTo>
                    <a:pt x="58674" y="0"/>
                  </a:lnTo>
                  <a:close/>
                </a:path>
                <a:path w="117475" h="102235">
                  <a:moveTo>
                    <a:pt x="73050" y="25019"/>
                  </a:moveTo>
                  <a:lnTo>
                    <a:pt x="58674" y="25019"/>
                  </a:lnTo>
                  <a:lnTo>
                    <a:pt x="96012" y="89662"/>
                  </a:lnTo>
                  <a:lnTo>
                    <a:pt x="110196" y="89662"/>
                  </a:lnTo>
                  <a:lnTo>
                    <a:pt x="73050" y="25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291103" y="2179320"/>
              <a:ext cx="687705" cy="631190"/>
            </a:xfrm>
            <a:custGeom>
              <a:avLst/>
              <a:gdLst/>
              <a:ahLst/>
              <a:cxnLst/>
              <a:rect l="l" t="t" r="r" b="b"/>
              <a:pathLst>
                <a:path w="687704" h="631189">
                  <a:moveTo>
                    <a:pt x="6064" y="86867"/>
                  </a:moveTo>
                  <a:lnTo>
                    <a:pt x="241395" y="488568"/>
                  </a:lnTo>
                  <a:lnTo>
                    <a:pt x="243427" y="492125"/>
                  </a:lnTo>
                  <a:lnTo>
                    <a:pt x="244570" y="496062"/>
                  </a:lnTo>
                  <a:lnTo>
                    <a:pt x="244570" y="500125"/>
                  </a:lnTo>
                  <a:lnTo>
                    <a:pt x="245586" y="608076"/>
                  </a:lnTo>
                  <a:lnTo>
                    <a:pt x="247465" y="617005"/>
                  </a:lnTo>
                  <a:lnTo>
                    <a:pt x="252428" y="624268"/>
                  </a:lnTo>
                  <a:lnTo>
                    <a:pt x="259748" y="629150"/>
                  </a:lnTo>
                  <a:lnTo>
                    <a:pt x="268700" y="630935"/>
                  </a:lnTo>
                  <a:lnTo>
                    <a:pt x="420084" y="630935"/>
                  </a:lnTo>
                  <a:lnTo>
                    <a:pt x="429033" y="629128"/>
                  </a:lnTo>
                  <a:lnTo>
                    <a:pt x="436340" y="624189"/>
                  </a:lnTo>
                  <a:lnTo>
                    <a:pt x="441265" y="616844"/>
                  </a:lnTo>
                  <a:lnTo>
                    <a:pt x="443071" y="607821"/>
                  </a:lnTo>
                  <a:lnTo>
                    <a:pt x="442055" y="500252"/>
                  </a:lnTo>
                  <a:lnTo>
                    <a:pt x="442055" y="496062"/>
                  </a:lnTo>
                  <a:lnTo>
                    <a:pt x="443198" y="491997"/>
                  </a:lnTo>
                  <a:lnTo>
                    <a:pt x="445357" y="488314"/>
                  </a:lnTo>
                  <a:lnTo>
                    <a:pt x="681196" y="88518"/>
                  </a:lnTo>
                </a:path>
                <a:path w="687704" h="631189">
                  <a:moveTo>
                    <a:pt x="146145" y="12191"/>
                  </a:moveTo>
                  <a:lnTo>
                    <a:pt x="75676" y="26923"/>
                  </a:lnTo>
                  <a:lnTo>
                    <a:pt x="19399" y="49656"/>
                  </a:lnTo>
                  <a:lnTo>
                    <a:pt x="0" y="74485"/>
                  </a:lnTo>
                  <a:lnTo>
                    <a:pt x="6683" y="87983"/>
                  </a:lnTo>
                  <a:lnTo>
                    <a:pt x="46178" y="108037"/>
                  </a:lnTo>
                  <a:lnTo>
                    <a:pt x="100695" y="123666"/>
                  </a:lnTo>
                  <a:lnTo>
                    <a:pt x="202193" y="140866"/>
                  </a:lnTo>
                  <a:lnTo>
                    <a:pt x="359378" y="152400"/>
                  </a:lnTo>
                  <a:lnTo>
                    <a:pt x="409882" y="151145"/>
                  </a:lnTo>
                  <a:lnTo>
                    <a:pt x="521382" y="142366"/>
                  </a:lnTo>
                  <a:lnTo>
                    <a:pt x="633858" y="118538"/>
                  </a:lnTo>
                  <a:lnTo>
                    <a:pt x="687292" y="72135"/>
                  </a:lnTo>
                  <a:lnTo>
                    <a:pt x="681192" y="52728"/>
                  </a:lnTo>
                  <a:lnTo>
                    <a:pt x="634749" y="21629"/>
                  </a:lnTo>
                  <a:lnTo>
                    <a:pt x="559694" y="7608"/>
                  </a:lnTo>
                  <a:lnTo>
                    <a:pt x="518302" y="3587"/>
                  </a:lnTo>
                  <a:lnTo>
                    <a:pt x="476791" y="1043"/>
                  </a:lnTo>
                  <a:lnTo>
                    <a:pt x="435197" y="0"/>
                  </a:lnTo>
                </a:path>
                <a:path w="687704" h="631189">
                  <a:moveTo>
                    <a:pt x="263620" y="3047"/>
                  </a:moveTo>
                  <a:lnTo>
                    <a:pt x="316960" y="15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8544" y="2034540"/>
              <a:ext cx="86868" cy="8686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438900" y="2375916"/>
              <a:ext cx="151130" cy="250190"/>
            </a:xfrm>
            <a:custGeom>
              <a:avLst/>
              <a:gdLst/>
              <a:ahLst/>
              <a:cxnLst/>
              <a:rect l="l" t="t" r="r" b="b"/>
              <a:pathLst>
                <a:path w="151129" h="250189">
                  <a:moveTo>
                    <a:pt x="0" y="0"/>
                  </a:moveTo>
                  <a:lnTo>
                    <a:pt x="151129" y="249682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424684" y="1927860"/>
              <a:ext cx="579120" cy="271780"/>
            </a:xfrm>
            <a:custGeom>
              <a:avLst/>
              <a:gdLst/>
              <a:ahLst/>
              <a:cxnLst/>
              <a:rect l="l" t="t" r="r" b="b"/>
              <a:pathLst>
                <a:path w="579119" h="271780">
                  <a:moveTo>
                    <a:pt x="108204" y="77724"/>
                  </a:moveTo>
                  <a:lnTo>
                    <a:pt x="185928" y="77724"/>
                  </a:lnTo>
                  <a:lnTo>
                    <a:pt x="185928" y="0"/>
                  </a:lnTo>
                  <a:lnTo>
                    <a:pt x="108204" y="0"/>
                  </a:lnTo>
                  <a:lnTo>
                    <a:pt x="108204" y="77724"/>
                  </a:lnTo>
                  <a:close/>
                </a:path>
                <a:path w="579119" h="271780">
                  <a:moveTo>
                    <a:pt x="0" y="271272"/>
                  </a:moveTo>
                  <a:lnTo>
                    <a:pt x="77724" y="271272"/>
                  </a:lnTo>
                  <a:lnTo>
                    <a:pt x="77724" y="193548"/>
                  </a:lnTo>
                  <a:lnTo>
                    <a:pt x="0" y="193548"/>
                  </a:lnTo>
                  <a:lnTo>
                    <a:pt x="0" y="271272"/>
                  </a:lnTo>
                  <a:close/>
                </a:path>
                <a:path w="579119" h="271780">
                  <a:moveTo>
                    <a:pt x="213360" y="249936"/>
                  </a:moveTo>
                  <a:lnTo>
                    <a:pt x="292608" y="249936"/>
                  </a:lnTo>
                  <a:lnTo>
                    <a:pt x="292608" y="172212"/>
                  </a:lnTo>
                  <a:lnTo>
                    <a:pt x="213360" y="172212"/>
                  </a:lnTo>
                  <a:lnTo>
                    <a:pt x="213360" y="249936"/>
                  </a:lnTo>
                  <a:close/>
                </a:path>
                <a:path w="579119" h="271780">
                  <a:moveTo>
                    <a:pt x="333756" y="100584"/>
                  </a:moveTo>
                  <a:lnTo>
                    <a:pt x="411480" y="100584"/>
                  </a:lnTo>
                  <a:lnTo>
                    <a:pt x="411480" y="21336"/>
                  </a:lnTo>
                  <a:lnTo>
                    <a:pt x="333756" y="21336"/>
                  </a:lnTo>
                  <a:lnTo>
                    <a:pt x="333756" y="100584"/>
                  </a:lnTo>
                  <a:close/>
                </a:path>
                <a:path w="579119" h="271780">
                  <a:moveTo>
                    <a:pt x="501396" y="166115"/>
                  </a:moveTo>
                  <a:lnTo>
                    <a:pt x="579120" y="166115"/>
                  </a:lnTo>
                  <a:lnTo>
                    <a:pt x="579120" y="88391"/>
                  </a:lnTo>
                  <a:lnTo>
                    <a:pt x="501396" y="88391"/>
                  </a:lnTo>
                  <a:lnTo>
                    <a:pt x="501396" y="16611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732532" y="2167128"/>
              <a:ext cx="942340" cy="638810"/>
            </a:xfrm>
            <a:custGeom>
              <a:avLst/>
              <a:gdLst/>
              <a:ahLst/>
              <a:cxnLst/>
              <a:rect l="l" t="t" r="r" b="b"/>
              <a:pathLst>
                <a:path w="942339" h="638810">
                  <a:moveTo>
                    <a:pt x="0" y="573024"/>
                  </a:moveTo>
                  <a:lnTo>
                    <a:pt x="0" y="618744"/>
                  </a:lnTo>
                  <a:lnTo>
                    <a:pt x="3301" y="621157"/>
                  </a:lnTo>
                  <a:lnTo>
                    <a:pt x="15212" y="628644"/>
                  </a:lnTo>
                  <a:lnTo>
                    <a:pt x="28098" y="634095"/>
                  </a:lnTo>
                  <a:lnTo>
                    <a:pt x="41699" y="637426"/>
                  </a:lnTo>
                  <a:lnTo>
                    <a:pt x="55753" y="638556"/>
                  </a:lnTo>
                  <a:lnTo>
                    <a:pt x="892302" y="638556"/>
                  </a:lnTo>
                  <a:lnTo>
                    <a:pt x="935735" y="623570"/>
                  </a:lnTo>
                  <a:lnTo>
                    <a:pt x="941832" y="618744"/>
                  </a:lnTo>
                  <a:lnTo>
                    <a:pt x="941832" y="573024"/>
                  </a:lnTo>
                  <a:lnTo>
                    <a:pt x="0" y="573024"/>
                  </a:lnTo>
                  <a:close/>
                </a:path>
                <a:path w="942339" h="638810">
                  <a:moveTo>
                    <a:pt x="816864" y="437007"/>
                  </a:moveTo>
                  <a:lnTo>
                    <a:pt x="816864" y="496062"/>
                  </a:lnTo>
                  <a:lnTo>
                    <a:pt x="815369" y="503485"/>
                  </a:lnTo>
                  <a:lnTo>
                    <a:pt x="811291" y="509539"/>
                  </a:lnTo>
                  <a:lnTo>
                    <a:pt x="805237" y="513617"/>
                  </a:lnTo>
                  <a:lnTo>
                    <a:pt x="797814" y="515112"/>
                  </a:lnTo>
                  <a:lnTo>
                    <a:pt x="150113" y="515112"/>
                  </a:lnTo>
                  <a:lnTo>
                    <a:pt x="142690" y="513617"/>
                  </a:lnTo>
                  <a:lnTo>
                    <a:pt x="136636" y="509539"/>
                  </a:lnTo>
                  <a:lnTo>
                    <a:pt x="132558" y="503485"/>
                  </a:lnTo>
                  <a:lnTo>
                    <a:pt x="131063" y="496062"/>
                  </a:lnTo>
                  <a:lnTo>
                    <a:pt x="131063" y="63246"/>
                  </a:lnTo>
                  <a:lnTo>
                    <a:pt x="132558" y="55822"/>
                  </a:lnTo>
                  <a:lnTo>
                    <a:pt x="136636" y="49768"/>
                  </a:lnTo>
                  <a:lnTo>
                    <a:pt x="142690" y="45690"/>
                  </a:lnTo>
                  <a:lnTo>
                    <a:pt x="150113" y="44196"/>
                  </a:lnTo>
                  <a:lnTo>
                    <a:pt x="794512" y="44196"/>
                  </a:lnTo>
                  <a:lnTo>
                    <a:pt x="801862" y="45688"/>
                  </a:lnTo>
                  <a:lnTo>
                    <a:pt x="807878" y="49752"/>
                  </a:lnTo>
                  <a:lnTo>
                    <a:pt x="811942" y="55768"/>
                  </a:lnTo>
                  <a:lnTo>
                    <a:pt x="813434" y="63119"/>
                  </a:lnTo>
                  <a:lnTo>
                    <a:pt x="813434" y="89026"/>
                  </a:lnTo>
                </a:path>
                <a:path w="942339" h="638810">
                  <a:moveTo>
                    <a:pt x="861059" y="85217"/>
                  </a:moveTo>
                  <a:lnTo>
                    <a:pt x="861059" y="19050"/>
                  </a:lnTo>
                  <a:lnTo>
                    <a:pt x="859567" y="11626"/>
                  </a:lnTo>
                  <a:lnTo>
                    <a:pt x="855503" y="5572"/>
                  </a:lnTo>
                  <a:lnTo>
                    <a:pt x="849487" y="1494"/>
                  </a:lnTo>
                  <a:lnTo>
                    <a:pt x="842137" y="0"/>
                  </a:lnTo>
                  <a:lnTo>
                    <a:pt x="101345" y="0"/>
                  </a:lnTo>
                  <a:lnTo>
                    <a:pt x="93922" y="1494"/>
                  </a:lnTo>
                  <a:lnTo>
                    <a:pt x="87868" y="5572"/>
                  </a:lnTo>
                  <a:lnTo>
                    <a:pt x="83790" y="11626"/>
                  </a:lnTo>
                  <a:lnTo>
                    <a:pt x="82295" y="19050"/>
                  </a:lnTo>
                  <a:lnTo>
                    <a:pt x="82295" y="550926"/>
                  </a:lnTo>
                  <a:lnTo>
                    <a:pt x="83790" y="558349"/>
                  </a:lnTo>
                  <a:lnTo>
                    <a:pt x="87868" y="564403"/>
                  </a:lnTo>
                  <a:lnTo>
                    <a:pt x="93922" y="568481"/>
                  </a:lnTo>
                  <a:lnTo>
                    <a:pt x="101345" y="569976"/>
                  </a:lnTo>
                  <a:lnTo>
                    <a:pt x="842137" y="569976"/>
                  </a:lnTo>
                  <a:lnTo>
                    <a:pt x="849487" y="568481"/>
                  </a:lnTo>
                  <a:lnTo>
                    <a:pt x="855503" y="564403"/>
                  </a:lnTo>
                  <a:lnTo>
                    <a:pt x="859567" y="558349"/>
                  </a:lnTo>
                  <a:lnTo>
                    <a:pt x="861059" y="550926"/>
                  </a:lnTo>
                  <a:lnTo>
                    <a:pt x="861059" y="427227"/>
                  </a:lnTo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131820" y="2148840"/>
              <a:ext cx="495300" cy="259079"/>
            </a:xfrm>
            <a:custGeom>
              <a:avLst/>
              <a:gdLst/>
              <a:ahLst/>
              <a:cxnLst/>
              <a:rect l="l" t="t" r="r" b="b"/>
              <a:pathLst>
                <a:path w="495300" h="259080">
                  <a:moveTo>
                    <a:pt x="495300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495300" y="259079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075432" y="2037252"/>
              <a:ext cx="800100" cy="515620"/>
            </a:xfrm>
            <a:custGeom>
              <a:avLst/>
              <a:gdLst/>
              <a:ahLst/>
              <a:cxnLst/>
              <a:rect l="l" t="t" r="r" b="b"/>
              <a:pathLst>
                <a:path w="800100" h="515619">
                  <a:moveTo>
                    <a:pt x="109855" y="227792"/>
                  </a:moveTo>
                  <a:lnTo>
                    <a:pt x="108838" y="219537"/>
                  </a:lnTo>
                  <a:lnTo>
                    <a:pt x="108331" y="211028"/>
                  </a:lnTo>
                  <a:lnTo>
                    <a:pt x="108331" y="202646"/>
                  </a:lnTo>
                  <a:lnTo>
                    <a:pt x="114047" y="158191"/>
                  </a:lnTo>
                  <a:lnTo>
                    <a:pt x="130284" y="114223"/>
                  </a:lnTo>
                  <a:lnTo>
                    <a:pt x="155678" y="73853"/>
                  </a:lnTo>
                  <a:lnTo>
                    <a:pt x="188863" y="40187"/>
                  </a:lnTo>
                  <a:lnTo>
                    <a:pt x="228472" y="16337"/>
                  </a:lnTo>
                  <a:lnTo>
                    <a:pt x="281908" y="1082"/>
                  </a:lnTo>
                  <a:lnTo>
                    <a:pt x="332442" y="0"/>
                  </a:lnTo>
                  <a:lnTo>
                    <a:pt x="379092" y="11079"/>
                  </a:lnTo>
                  <a:lnTo>
                    <a:pt x="420879" y="32308"/>
                  </a:lnTo>
                  <a:lnTo>
                    <a:pt x="456819" y="61676"/>
                  </a:lnTo>
                  <a:lnTo>
                    <a:pt x="489981" y="104427"/>
                  </a:lnTo>
                  <a:lnTo>
                    <a:pt x="512953" y="153370"/>
                  </a:lnTo>
                  <a:lnTo>
                    <a:pt x="540131" y="129018"/>
                  </a:lnTo>
                  <a:lnTo>
                    <a:pt x="572600" y="118661"/>
                  </a:lnTo>
                  <a:lnTo>
                    <a:pt x="606107" y="122620"/>
                  </a:lnTo>
                  <a:lnTo>
                    <a:pt x="636396" y="141215"/>
                  </a:lnTo>
                  <a:lnTo>
                    <a:pt x="659214" y="174769"/>
                  </a:lnTo>
                  <a:lnTo>
                    <a:pt x="670306" y="223601"/>
                  </a:lnTo>
                  <a:lnTo>
                    <a:pt x="670306" y="225252"/>
                  </a:lnTo>
                  <a:lnTo>
                    <a:pt x="701848" y="233447"/>
                  </a:lnTo>
                  <a:lnTo>
                    <a:pt x="736293" y="249878"/>
                  </a:lnTo>
                  <a:lnTo>
                    <a:pt x="767945" y="276714"/>
                  </a:lnTo>
                  <a:lnTo>
                    <a:pt x="791112" y="316127"/>
                  </a:lnTo>
                  <a:lnTo>
                    <a:pt x="800100" y="370286"/>
                  </a:lnTo>
                  <a:lnTo>
                    <a:pt x="779224" y="449599"/>
                  </a:lnTo>
                  <a:lnTo>
                    <a:pt x="733297" y="493206"/>
                  </a:lnTo>
                  <a:lnTo>
                    <a:pt x="687371" y="511643"/>
                  </a:lnTo>
                  <a:lnTo>
                    <a:pt x="666495" y="515447"/>
                  </a:lnTo>
                  <a:lnTo>
                    <a:pt x="147828" y="514939"/>
                  </a:lnTo>
                  <a:lnTo>
                    <a:pt x="103586" y="508307"/>
                  </a:lnTo>
                  <a:lnTo>
                    <a:pt x="64251" y="489685"/>
                  </a:lnTo>
                  <a:lnTo>
                    <a:pt x="32293" y="460980"/>
                  </a:lnTo>
                  <a:lnTo>
                    <a:pt x="10180" y="424100"/>
                  </a:lnTo>
                  <a:lnTo>
                    <a:pt x="381" y="380954"/>
                  </a:lnTo>
                  <a:lnTo>
                    <a:pt x="381" y="377144"/>
                  </a:lnTo>
                  <a:lnTo>
                    <a:pt x="0" y="373080"/>
                  </a:lnTo>
                  <a:lnTo>
                    <a:pt x="0" y="369143"/>
                  </a:lnTo>
                  <a:lnTo>
                    <a:pt x="9915" y="311463"/>
                  </a:lnTo>
                  <a:lnTo>
                    <a:pt x="35607" y="270130"/>
                  </a:lnTo>
                  <a:lnTo>
                    <a:pt x="70991" y="242966"/>
                  </a:lnTo>
                  <a:lnTo>
                    <a:pt x="109981" y="227792"/>
                  </a:lnTo>
                  <a:close/>
                </a:path>
              </a:pathLst>
            </a:custGeom>
            <a:ln w="1219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61360" y="2319528"/>
              <a:ext cx="149352" cy="18135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7560" y="2098548"/>
              <a:ext cx="374935" cy="374904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9595866" y="2829312"/>
            <a:ext cx="1872614" cy="107188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00" b="1" i="0" u="none" strike="noStrike" kern="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Operationalize</a:t>
            </a:r>
            <a:endParaRPr kumimoji="0" sz="1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Export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preparation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workflow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notebook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or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code</a:t>
            </a:r>
            <a:r>
              <a:rPr kumimoji="0" sz="1200" b="0" i="0" u="none" strike="noStrike" kern="0" cap="none" spc="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script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to</a:t>
            </a:r>
            <a:r>
              <a:rPr kumimoji="0" sz="1200" b="0" i="0" u="none" strike="noStrike" kern="0" cap="none" spc="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bring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the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workflow</a:t>
            </a:r>
            <a:r>
              <a:rPr kumimoji="0" sz="1200" b="0" i="0" u="none" strike="noStrike" kern="0" cap="none" spc="4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into</a:t>
            </a:r>
            <a:r>
              <a:rPr kumimoji="0" sz="1200" b="0" i="0" u="none" strike="noStrike" kern="0" cap="none" spc="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production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65360" y="4740402"/>
            <a:ext cx="10191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-63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Integrate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preparation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workflow</a:t>
            </a:r>
            <a:r>
              <a:rPr kumimoji="0" sz="1200" b="0" i="0" u="none" strike="noStrike" kern="0" cap="none" spc="9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with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 SageMaker Pipelines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521188" y="4740402"/>
            <a:ext cx="1144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Export</a:t>
            </a:r>
            <a:r>
              <a:rPr kumimoji="0" sz="1200" b="0" i="0" u="none" strike="noStrike" kern="0" cap="none" spc="1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prepared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 </a:t>
            </a:r>
            <a:r>
              <a:rPr kumimoji="0" sz="1200" b="0" i="0" u="none" strike="noStrike" kern="0" cap="none" spc="-2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into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 SageMaker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Feature</a:t>
            </a:r>
            <a:r>
              <a:rPr kumimoji="0" sz="1200" b="0" i="0" u="none" strike="noStrike" kern="0" cap="none" spc="-8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Store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146028" y="3939540"/>
            <a:ext cx="141605" cy="746760"/>
          </a:xfrm>
          <a:custGeom>
            <a:avLst/>
            <a:gdLst/>
            <a:ahLst/>
            <a:cxnLst/>
            <a:rect l="l" t="t" r="r" b="b"/>
            <a:pathLst>
              <a:path w="141604" h="746760">
                <a:moveTo>
                  <a:pt x="8381" y="680720"/>
                </a:moveTo>
                <a:lnTo>
                  <a:pt x="4318" y="681101"/>
                </a:lnTo>
                <a:lnTo>
                  <a:pt x="2158" y="683895"/>
                </a:lnTo>
                <a:lnTo>
                  <a:pt x="0" y="686562"/>
                </a:lnTo>
                <a:lnTo>
                  <a:pt x="380" y="690626"/>
                </a:lnTo>
                <a:lnTo>
                  <a:pt x="3175" y="692785"/>
                </a:lnTo>
                <a:lnTo>
                  <a:pt x="70612" y="746760"/>
                </a:lnTo>
                <a:lnTo>
                  <a:pt x="80767" y="738632"/>
                </a:lnTo>
                <a:lnTo>
                  <a:pt x="64262" y="738632"/>
                </a:lnTo>
                <a:lnTo>
                  <a:pt x="64262" y="725449"/>
                </a:lnTo>
                <a:lnTo>
                  <a:pt x="8381" y="680720"/>
                </a:lnTo>
                <a:close/>
              </a:path>
              <a:path w="141604" h="746760">
                <a:moveTo>
                  <a:pt x="64262" y="725449"/>
                </a:moveTo>
                <a:lnTo>
                  <a:pt x="64262" y="738632"/>
                </a:lnTo>
                <a:lnTo>
                  <a:pt x="76962" y="738632"/>
                </a:lnTo>
                <a:lnTo>
                  <a:pt x="76962" y="733679"/>
                </a:lnTo>
                <a:lnTo>
                  <a:pt x="66675" y="733679"/>
                </a:lnTo>
                <a:lnTo>
                  <a:pt x="70612" y="730529"/>
                </a:lnTo>
                <a:lnTo>
                  <a:pt x="64262" y="725449"/>
                </a:lnTo>
                <a:close/>
              </a:path>
              <a:path w="141604" h="746760">
                <a:moveTo>
                  <a:pt x="132842" y="680720"/>
                </a:moveTo>
                <a:lnTo>
                  <a:pt x="76962" y="725449"/>
                </a:lnTo>
                <a:lnTo>
                  <a:pt x="76962" y="738632"/>
                </a:lnTo>
                <a:lnTo>
                  <a:pt x="80767" y="738632"/>
                </a:lnTo>
                <a:lnTo>
                  <a:pt x="138049" y="692785"/>
                </a:lnTo>
                <a:lnTo>
                  <a:pt x="140843" y="690626"/>
                </a:lnTo>
                <a:lnTo>
                  <a:pt x="141224" y="686562"/>
                </a:lnTo>
                <a:lnTo>
                  <a:pt x="139065" y="683895"/>
                </a:lnTo>
                <a:lnTo>
                  <a:pt x="136905" y="681101"/>
                </a:lnTo>
                <a:lnTo>
                  <a:pt x="132842" y="680720"/>
                </a:lnTo>
                <a:close/>
              </a:path>
              <a:path w="141604" h="746760">
                <a:moveTo>
                  <a:pt x="70612" y="730529"/>
                </a:moveTo>
                <a:lnTo>
                  <a:pt x="66675" y="733679"/>
                </a:lnTo>
                <a:lnTo>
                  <a:pt x="74549" y="733679"/>
                </a:lnTo>
                <a:lnTo>
                  <a:pt x="70612" y="730529"/>
                </a:lnTo>
                <a:close/>
              </a:path>
              <a:path w="141604" h="746760">
                <a:moveTo>
                  <a:pt x="76962" y="725449"/>
                </a:moveTo>
                <a:lnTo>
                  <a:pt x="70612" y="730529"/>
                </a:lnTo>
                <a:lnTo>
                  <a:pt x="74549" y="733679"/>
                </a:lnTo>
                <a:lnTo>
                  <a:pt x="76962" y="733679"/>
                </a:lnTo>
                <a:lnTo>
                  <a:pt x="76962" y="725449"/>
                </a:lnTo>
                <a:close/>
              </a:path>
              <a:path w="141604" h="746760">
                <a:moveTo>
                  <a:pt x="76962" y="0"/>
                </a:moveTo>
                <a:lnTo>
                  <a:pt x="64262" y="0"/>
                </a:lnTo>
                <a:lnTo>
                  <a:pt x="64262" y="725449"/>
                </a:lnTo>
                <a:lnTo>
                  <a:pt x="70612" y="730529"/>
                </a:lnTo>
                <a:lnTo>
                  <a:pt x="76961" y="725449"/>
                </a:lnTo>
                <a:lnTo>
                  <a:pt x="76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9751568" y="3939540"/>
            <a:ext cx="141605" cy="746760"/>
          </a:xfrm>
          <a:custGeom>
            <a:avLst/>
            <a:gdLst/>
            <a:ahLst/>
            <a:cxnLst/>
            <a:rect l="l" t="t" r="r" b="b"/>
            <a:pathLst>
              <a:path w="141604" h="746760">
                <a:moveTo>
                  <a:pt x="8381" y="680720"/>
                </a:moveTo>
                <a:lnTo>
                  <a:pt x="4317" y="681101"/>
                </a:lnTo>
                <a:lnTo>
                  <a:pt x="2158" y="683895"/>
                </a:lnTo>
                <a:lnTo>
                  <a:pt x="0" y="686562"/>
                </a:lnTo>
                <a:lnTo>
                  <a:pt x="380" y="690626"/>
                </a:lnTo>
                <a:lnTo>
                  <a:pt x="3175" y="692785"/>
                </a:lnTo>
                <a:lnTo>
                  <a:pt x="70611" y="746760"/>
                </a:lnTo>
                <a:lnTo>
                  <a:pt x="80767" y="738632"/>
                </a:lnTo>
                <a:lnTo>
                  <a:pt x="64261" y="738632"/>
                </a:lnTo>
                <a:lnTo>
                  <a:pt x="64261" y="725449"/>
                </a:lnTo>
                <a:lnTo>
                  <a:pt x="8381" y="680720"/>
                </a:lnTo>
                <a:close/>
              </a:path>
              <a:path w="141604" h="746760">
                <a:moveTo>
                  <a:pt x="64262" y="725449"/>
                </a:moveTo>
                <a:lnTo>
                  <a:pt x="64261" y="738632"/>
                </a:lnTo>
                <a:lnTo>
                  <a:pt x="76961" y="738632"/>
                </a:lnTo>
                <a:lnTo>
                  <a:pt x="76961" y="733679"/>
                </a:lnTo>
                <a:lnTo>
                  <a:pt x="66675" y="733679"/>
                </a:lnTo>
                <a:lnTo>
                  <a:pt x="70612" y="730529"/>
                </a:lnTo>
                <a:lnTo>
                  <a:pt x="64262" y="725449"/>
                </a:lnTo>
                <a:close/>
              </a:path>
              <a:path w="141604" h="746760">
                <a:moveTo>
                  <a:pt x="132841" y="680720"/>
                </a:moveTo>
                <a:lnTo>
                  <a:pt x="76961" y="725449"/>
                </a:lnTo>
                <a:lnTo>
                  <a:pt x="76961" y="738632"/>
                </a:lnTo>
                <a:lnTo>
                  <a:pt x="80767" y="738632"/>
                </a:lnTo>
                <a:lnTo>
                  <a:pt x="138049" y="692785"/>
                </a:lnTo>
                <a:lnTo>
                  <a:pt x="140842" y="690626"/>
                </a:lnTo>
                <a:lnTo>
                  <a:pt x="141224" y="686562"/>
                </a:lnTo>
                <a:lnTo>
                  <a:pt x="139064" y="683895"/>
                </a:lnTo>
                <a:lnTo>
                  <a:pt x="136905" y="681101"/>
                </a:lnTo>
                <a:lnTo>
                  <a:pt x="132841" y="680720"/>
                </a:lnTo>
                <a:close/>
              </a:path>
              <a:path w="141604" h="746760">
                <a:moveTo>
                  <a:pt x="70612" y="730529"/>
                </a:moveTo>
                <a:lnTo>
                  <a:pt x="66675" y="733679"/>
                </a:lnTo>
                <a:lnTo>
                  <a:pt x="74549" y="733679"/>
                </a:lnTo>
                <a:lnTo>
                  <a:pt x="70612" y="730529"/>
                </a:lnTo>
                <a:close/>
              </a:path>
              <a:path w="141604" h="746760">
                <a:moveTo>
                  <a:pt x="76961" y="725449"/>
                </a:moveTo>
                <a:lnTo>
                  <a:pt x="70612" y="730529"/>
                </a:lnTo>
                <a:lnTo>
                  <a:pt x="74549" y="733679"/>
                </a:lnTo>
                <a:lnTo>
                  <a:pt x="76961" y="733679"/>
                </a:lnTo>
                <a:lnTo>
                  <a:pt x="76961" y="725449"/>
                </a:lnTo>
                <a:close/>
              </a:path>
              <a:path w="141604" h="746760">
                <a:moveTo>
                  <a:pt x="76961" y="0"/>
                </a:moveTo>
                <a:lnTo>
                  <a:pt x="64261" y="0"/>
                </a:lnTo>
                <a:lnTo>
                  <a:pt x="64262" y="725449"/>
                </a:lnTo>
                <a:lnTo>
                  <a:pt x="70612" y="730529"/>
                </a:lnTo>
                <a:lnTo>
                  <a:pt x="76961" y="725449"/>
                </a:lnTo>
                <a:lnTo>
                  <a:pt x="76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91917" y="5316728"/>
            <a:ext cx="1456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3175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Import</a:t>
            </a:r>
            <a:r>
              <a:rPr kumimoji="0" sz="1200" b="0" i="0" u="none" strike="noStrike" kern="0" cap="none" spc="5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data</a:t>
            </a:r>
            <a:r>
              <a:rPr kumimoji="0" sz="1200" b="0" i="0" u="none" strike="noStrike" kern="0" cap="none" spc="6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from</a:t>
            </a:r>
            <a:r>
              <a:rPr kumimoji="0" sz="1200" b="0" i="0" u="none" strike="noStrike" kern="0" cap="none" spc="5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5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feature</a:t>
            </a:r>
            <a:r>
              <a:rPr kumimoji="0" sz="1200" b="0" i="0" u="none" strike="noStrike" kern="0" cap="none" spc="-3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store</a:t>
            </a:r>
            <a:r>
              <a:rPr kumimoji="0" sz="1200" b="0" i="0" u="none" strike="noStrike" kern="0" cap="none" spc="-3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such</a:t>
            </a:r>
            <a:r>
              <a:rPr kumimoji="0" sz="1200" b="0" i="0" u="none" strike="noStrike" kern="0" cap="none" spc="-5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2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as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Amazon</a:t>
            </a:r>
            <a:r>
              <a:rPr kumimoji="0" sz="1200" b="0" i="0" u="none" strike="noStrike" kern="0" cap="none" spc="16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SageMaker </a:t>
            </a:r>
            <a:r>
              <a: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Feature</a:t>
            </a:r>
            <a:r>
              <a:rPr kumimoji="0" sz="1200" b="0" i="0" u="none" strike="noStrike" kern="0" cap="none" spc="-85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200" b="0" i="0" u="none" strike="noStrike" kern="0" cap="none" spc="-10" normalizeH="0" baseline="0" noProof="0" dirty="0">
                <a:ln>
                  <a:noFill/>
                </a:ln>
                <a:solidFill>
                  <a:srgbClr val="8D8DFF"/>
                </a:solidFill>
                <a:effectLst/>
                <a:uLnTx/>
                <a:uFillTx/>
                <a:latin typeface="Trebuchet MS"/>
                <a:cs typeface="Trebuchet MS"/>
              </a:rPr>
              <a:t>Store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122407" y="1982723"/>
            <a:ext cx="821055" cy="840105"/>
            <a:chOff x="10122407" y="1982723"/>
            <a:chExt cx="821055" cy="840105"/>
          </a:xfrm>
        </p:grpSpPr>
        <p:sp>
          <p:nvSpPr>
            <p:cNvPr id="66" name="object 66"/>
            <p:cNvSpPr/>
            <p:nvPr/>
          </p:nvSpPr>
          <p:spPr>
            <a:xfrm>
              <a:off x="10163555" y="1988819"/>
              <a:ext cx="645160" cy="828040"/>
            </a:xfrm>
            <a:custGeom>
              <a:avLst/>
              <a:gdLst/>
              <a:ahLst/>
              <a:cxnLst/>
              <a:rect l="l" t="t" r="r" b="b"/>
              <a:pathLst>
                <a:path w="645159" h="828039">
                  <a:moveTo>
                    <a:pt x="25019" y="0"/>
                  </a:moveTo>
                  <a:lnTo>
                    <a:pt x="619633" y="0"/>
                  </a:lnTo>
                  <a:lnTo>
                    <a:pt x="629382" y="1962"/>
                  </a:lnTo>
                  <a:lnTo>
                    <a:pt x="637333" y="7318"/>
                  </a:lnTo>
                  <a:lnTo>
                    <a:pt x="642689" y="15269"/>
                  </a:lnTo>
                  <a:lnTo>
                    <a:pt x="644651" y="25018"/>
                  </a:lnTo>
                  <a:lnTo>
                    <a:pt x="644651" y="802513"/>
                  </a:lnTo>
                  <a:lnTo>
                    <a:pt x="642689" y="812262"/>
                  </a:lnTo>
                  <a:lnTo>
                    <a:pt x="637333" y="820213"/>
                  </a:lnTo>
                  <a:lnTo>
                    <a:pt x="629382" y="825569"/>
                  </a:lnTo>
                  <a:lnTo>
                    <a:pt x="619633" y="827531"/>
                  </a:lnTo>
                  <a:lnTo>
                    <a:pt x="25019" y="827531"/>
                  </a:lnTo>
                  <a:lnTo>
                    <a:pt x="15269" y="825569"/>
                  </a:lnTo>
                  <a:lnTo>
                    <a:pt x="7318" y="820213"/>
                  </a:lnTo>
                  <a:lnTo>
                    <a:pt x="1962" y="812262"/>
                  </a:lnTo>
                  <a:lnTo>
                    <a:pt x="0" y="802513"/>
                  </a:lnTo>
                  <a:lnTo>
                    <a:pt x="0" y="25018"/>
                  </a:lnTo>
                  <a:lnTo>
                    <a:pt x="1962" y="15269"/>
                  </a:lnTo>
                  <a:lnTo>
                    <a:pt x="7318" y="7318"/>
                  </a:lnTo>
                  <a:lnTo>
                    <a:pt x="15269" y="1962"/>
                  </a:lnTo>
                  <a:lnTo>
                    <a:pt x="25019" y="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0738103" y="2342387"/>
              <a:ext cx="131445" cy="378460"/>
            </a:xfrm>
            <a:custGeom>
              <a:avLst/>
              <a:gdLst/>
              <a:ahLst/>
              <a:cxnLst/>
              <a:rect l="l" t="t" r="r" b="b"/>
              <a:pathLst>
                <a:path w="131445" h="378460">
                  <a:moveTo>
                    <a:pt x="131064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131064" y="377951"/>
                  </a:lnTo>
                  <a:lnTo>
                    <a:pt x="131064" y="0"/>
                  </a:lnTo>
                  <a:close/>
                </a:path>
              </a:pathLst>
            </a:custGeom>
            <a:solidFill>
              <a:srgbClr val="27156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0670793" y="2398521"/>
              <a:ext cx="266700" cy="267970"/>
            </a:xfrm>
            <a:custGeom>
              <a:avLst/>
              <a:gdLst/>
              <a:ahLst/>
              <a:cxnLst/>
              <a:rect l="l" t="t" r="r" b="b"/>
              <a:pathLst>
                <a:path w="266700" h="267969">
                  <a:moveTo>
                    <a:pt x="266446" y="133985"/>
                  </a:moveTo>
                  <a:lnTo>
                    <a:pt x="259662" y="176351"/>
                  </a:lnTo>
                  <a:lnTo>
                    <a:pt x="240765" y="213133"/>
                  </a:lnTo>
                  <a:lnTo>
                    <a:pt x="211938" y="242131"/>
                  </a:lnTo>
                  <a:lnTo>
                    <a:pt x="175363" y="261143"/>
                  </a:lnTo>
                  <a:lnTo>
                    <a:pt x="133223" y="267969"/>
                  </a:lnTo>
                  <a:lnTo>
                    <a:pt x="91082" y="261143"/>
                  </a:lnTo>
                  <a:lnTo>
                    <a:pt x="54507" y="242131"/>
                  </a:lnTo>
                  <a:lnTo>
                    <a:pt x="25680" y="213133"/>
                  </a:lnTo>
                  <a:lnTo>
                    <a:pt x="6783" y="176351"/>
                  </a:lnTo>
                  <a:lnTo>
                    <a:pt x="0" y="133985"/>
                  </a:lnTo>
                  <a:lnTo>
                    <a:pt x="6783" y="91618"/>
                  </a:lnTo>
                  <a:lnTo>
                    <a:pt x="25680" y="54836"/>
                  </a:lnTo>
                  <a:lnTo>
                    <a:pt x="54507" y="25838"/>
                  </a:lnTo>
                  <a:lnTo>
                    <a:pt x="91082" y="6826"/>
                  </a:lnTo>
                  <a:lnTo>
                    <a:pt x="133223" y="0"/>
                  </a:lnTo>
                  <a:lnTo>
                    <a:pt x="175363" y="6826"/>
                  </a:lnTo>
                  <a:lnTo>
                    <a:pt x="211938" y="25838"/>
                  </a:lnTo>
                  <a:lnTo>
                    <a:pt x="240765" y="54836"/>
                  </a:lnTo>
                  <a:lnTo>
                    <a:pt x="259662" y="91618"/>
                  </a:lnTo>
                  <a:lnTo>
                    <a:pt x="266446" y="133985"/>
                  </a:lnTo>
                  <a:close/>
                </a:path>
                <a:path w="266700" h="267969">
                  <a:moveTo>
                    <a:pt x="150240" y="196087"/>
                  </a:moveTo>
                  <a:lnTo>
                    <a:pt x="208533" y="134112"/>
                  </a:lnTo>
                  <a:lnTo>
                    <a:pt x="54863" y="134112"/>
                  </a:lnTo>
                </a:path>
                <a:path w="266700" h="267969">
                  <a:moveTo>
                    <a:pt x="149351" y="77724"/>
                  </a:moveTo>
                  <a:lnTo>
                    <a:pt x="207390" y="133857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0122407" y="1988819"/>
              <a:ext cx="599440" cy="828040"/>
            </a:xfrm>
            <a:custGeom>
              <a:avLst/>
              <a:gdLst/>
              <a:ahLst/>
              <a:cxnLst/>
              <a:rect l="l" t="t" r="r" b="b"/>
              <a:pathLst>
                <a:path w="599440" h="828039">
                  <a:moveTo>
                    <a:pt x="240792" y="242315"/>
                  </a:moveTo>
                  <a:lnTo>
                    <a:pt x="598932" y="242315"/>
                  </a:lnTo>
                  <a:lnTo>
                    <a:pt x="598932" y="111251"/>
                  </a:lnTo>
                  <a:lnTo>
                    <a:pt x="240792" y="111251"/>
                  </a:lnTo>
                  <a:lnTo>
                    <a:pt x="240792" y="242315"/>
                  </a:lnTo>
                  <a:close/>
                </a:path>
                <a:path w="599440" h="828039">
                  <a:moveTo>
                    <a:pt x="170688" y="0"/>
                  </a:moveTo>
                  <a:lnTo>
                    <a:pt x="170688" y="827531"/>
                  </a:lnTo>
                </a:path>
                <a:path w="599440" h="828039">
                  <a:moveTo>
                    <a:pt x="0" y="77724"/>
                  </a:moveTo>
                  <a:lnTo>
                    <a:pt x="88900" y="77724"/>
                  </a:lnTo>
                </a:path>
                <a:path w="599440" h="828039">
                  <a:moveTo>
                    <a:pt x="0" y="188975"/>
                  </a:moveTo>
                  <a:lnTo>
                    <a:pt x="88900" y="188975"/>
                  </a:lnTo>
                </a:path>
                <a:path w="599440" h="828039">
                  <a:moveTo>
                    <a:pt x="0" y="300227"/>
                  </a:moveTo>
                  <a:lnTo>
                    <a:pt x="88900" y="300227"/>
                  </a:lnTo>
                </a:path>
                <a:path w="599440" h="828039">
                  <a:moveTo>
                    <a:pt x="0" y="411479"/>
                  </a:moveTo>
                  <a:lnTo>
                    <a:pt x="88900" y="411479"/>
                  </a:lnTo>
                </a:path>
                <a:path w="599440" h="828039">
                  <a:moveTo>
                    <a:pt x="0" y="522731"/>
                  </a:moveTo>
                  <a:lnTo>
                    <a:pt x="88900" y="522731"/>
                  </a:lnTo>
                </a:path>
                <a:path w="599440" h="828039">
                  <a:moveTo>
                    <a:pt x="0" y="633983"/>
                  </a:moveTo>
                  <a:lnTo>
                    <a:pt x="88900" y="633983"/>
                  </a:lnTo>
                </a:path>
                <a:path w="599440" h="828039">
                  <a:moveTo>
                    <a:pt x="0" y="745235"/>
                  </a:moveTo>
                  <a:lnTo>
                    <a:pt x="88900" y="745235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©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2022,</a:t>
            </a:r>
            <a:r>
              <a:rPr kumimoji="0" sz="700" b="0" i="0" u="none" strike="noStrike" kern="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Amazon</a:t>
            </a:r>
            <a:r>
              <a:rPr kumimoji="0" sz="700" b="0" i="0" u="none" strike="noStrike" kern="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Web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Services,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Inc.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or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its</a:t>
            </a:r>
            <a:r>
              <a:rPr kumimoji="0" sz="700" b="0" i="0" u="none" strike="noStrike" kern="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affiliates.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All</a:t>
            </a:r>
            <a:r>
              <a:rPr kumimoji="0" sz="700" b="0" i="0" u="none" strike="noStrike" kern="0" cap="none" spc="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</a:t>
            </a:r>
            <a:r>
              <a:rPr kumimoji="0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rights</a:t>
            </a:r>
            <a:r>
              <a:rPr kumimoji="0" sz="700" b="0" i="0" u="none" strike="noStrike" kern="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</a:rPr>
              <a:t>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8561" y="2558922"/>
            <a:ext cx="1449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Productionize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73222" y="1761998"/>
            <a:ext cx="579120" cy="458470"/>
            <a:chOff x="3173222" y="1761998"/>
            <a:chExt cx="579120" cy="458470"/>
          </a:xfrm>
        </p:grpSpPr>
        <p:sp>
          <p:nvSpPr>
            <p:cNvPr id="4" name="object 4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458700" y="1784048"/>
            <a:ext cx="898525" cy="452755"/>
            <a:chOff x="5458700" y="1784048"/>
            <a:chExt cx="898525" cy="452755"/>
          </a:xfrm>
        </p:grpSpPr>
        <p:sp>
          <p:nvSpPr>
            <p:cNvPr id="7" name="object 7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892" y="1872995"/>
            <a:ext cx="470916" cy="4191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5931" y="1862327"/>
            <a:ext cx="374903" cy="37490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69464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6528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39811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158983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5498" y="2934461"/>
            <a:ext cx="119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lvl="0" indent="-26034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Investm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 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hypothesis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2374392"/>
            <a:ext cx="460248" cy="53492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940051" y="2709672"/>
            <a:ext cx="370840" cy="769620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26004" y="2558922"/>
            <a:ext cx="7259320" cy="214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348990" algn="l"/>
                <a:tab pos="5779135" algn="l"/>
              </a:tabLst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up	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Build	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Analyze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41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Unrelated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600" b="0" i="0" u="none" strike="noStrike" kern="1200" cap="none" spc="-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sources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different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stores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granularities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Multiple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distribution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mechanisms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with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integration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scalability</a:t>
            </a:r>
            <a:r>
              <a:rPr kumimoji="0" sz="16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challenges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Inconsistent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semantics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6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0665" algn="l"/>
                <a:tab pos="241300" algn="l"/>
              </a:tabLst>
              <a:defRPr/>
            </a:pP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Multiple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programmatic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interfaces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16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access</a:t>
            </a:r>
            <a:r>
              <a:rPr kumimoji="0" sz="16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962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5" dirty="0"/>
              <a:t>.</a:t>
            </a:r>
            <a:r>
              <a:rPr sz="4000" spc="-160" dirty="0"/>
              <a:t> </a:t>
            </a:r>
            <a:r>
              <a:rPr sz="4000" spc="-335" dirty="0"/>
              <a:t>.</a:t>
            </a:r>
            <a:r>
              <a:rPr sz="4000" spc="-150" dirty="0"/>
              <a:t> </a:t>
            </a:r>
            <a:r>
              <a:rPr sz="4000" spc="-335" dirty="0"/>
              <a:t>.</a:t>
            </a:r>
            <a:r>
              <a:rPr sz="4000" spc="-160" dirty="0"/>
              <a:t> </a:t>
            </a:r>
            <a:r>
              <a:rPr sz="4000" spc="60" dirty="0"/>
              <a:t>has</a:t>
            </a:r>
            <a:r>
              <a:rPr sz="4000" spc="-155" dirty="0"/>
              <a:t> </a:t>
            </a:r>
            <a:r>
              <a:rPr sz="4000" spc="90" dirty="0"/>
              <a:t>many</a:t>
            </a:r>
            <a:r>
              <a:rPr sz="4000" spc="-160" dirty="0"/>
              <a:t> </a:t>
            </a:r>
            <a:r>
              <a:rPr sz="4000" spc="-150" dirty="0"/>
              <a:t>c</a:t>
            </a:r>
            <a:r>
              <a:rPr sz="4000" spc="30" dirty="0"/>
              <a:t>hallenges!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6135" y="1510697"/>
            <a:ext cx="5710237" cy="664633"/>
            <a:chOff x="2359362" y="1812836"/>
            <a:chExt cx="6852284" cy="797560"/>
          </a:xfrm>
        </p:grpSpPr>
        <p:sp>
          <p:nvSpPr>
            <p:cNvPr id="3" name="object 3"/>
            <p:cNvSpPr/>
            <p:nvPr/>
          </p:nvSpPr>
          <p:spPr>
            <a:xfrm>
              <a:off x="2360950" y="1814422"/>
              <a:ext cx="6849109" cy="794385"/>
            </a:xfrm>
            <a:custGeom>
              <a:avLst/>
              <a:gdLst/>
              <a:ahLst/>
              <a:cxnLst/>
              <a:rect l="l" t="t" r="r" b="b"/>
              <a:pathLst>
                <a:path w="6849109" h="794385">
                  <a:moveTo>
                    <a:pt x="6848553" y="0"/>
                  </a:moveTo>
                  <a:lnTo>
                    <a:pt x="0" y="0"/>
                  </a:lnTo>
                  <a:lnTo>
                    <a:pt x="0" y="794179"/>
                  </a:lnTo>
                  <a:lnTo>
                    <a:pt x="6848553" y="794179"/>
                  </a:lnTo>
                  <a:lnTo>
                    <a:pt x="6848553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360950" y="1814423"/>
              <a:ext cx="6849109" cy="794385"/>
            </a:xfrm>
            <a:custGeom>
              <a:avLst/>
              <a:gdLst/>
              <a:ahLst/>
              <a:cxnLst/>
              <a:rect l="l" t="t" r="r" b="b"/>
              <a:pathLst>
                <a:path w="6849109" h="794385">
                  <a:moveTo>
                    <a:pt x="0" y="0"/>
                  </a:moveTo>
                  <a:lnTo>
                    <a:pt x="6848554" y="0"/>
                  </a:lnTo>
                  <a:lnTo>
                    <a:pt x="6848554" y="794179"/>
                  </a:lnTo>
                  <a:lnTo>
                    <a:pt x="0" y="79417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686085" y="1774084"/>
            <a:ext cx="272521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1970">
              <a:lnSpc>
                <a:spcPts val="979"/>
              </a:lnSpc>
            </a:pP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833" spc="2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6135" y="3688063"/>
            <a:ext cx="5710237" cy="803275"/>
            <a:chOff x="2359362" y="4425675"/>
            <a:chExt cx="6852284" cy="963930"/>
          </a:xfrm>
        </p:grpSpPr>
        <p:sp>
          <p:nvSpPr>
            <p:cNvPr id="7" name="object 7"/>
            <p:cNvSpPr/>
            <p:nvPr/>
          </p:nvSpPr>
          <p:spPr>
            <a:xfrm>
              <a:off x="2360950" y="4427263"/>
              <a:ext cx="6849109" cy="960755"/>
            </a:xfrm>
            <a:custGeom>
              <a:avLst/>
              <a:gdLst/>
              <a:ahLst/>
              <a:cxnLst/>
              <a:rect l="l" t="t" r="r" b="b"/>
              <a:pathLst>
                <a:path w="6849109" h="960754">
                  <a:moveTo>
                    <a:pt x="6848552" y="0"/>
                  </a:moveTo>
                  <a:lnTo>
                    <a:pt x="0" y="0"/>
                  </a:lnTo>
                  <a:lnTo>
                    <a:pt x="0" y="960632"/>
                  </a:lnTo>
                  <a:lnTo>
                    <a:pt x="6848552" y="960632"/>
                  </a:lnTo>
                  <a:lnTo>
                    <a:pt x="684855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60950" y="4427263"/>
              <a:ext cx="6849109" cy="960755"/>
            </a:xfrm>
            <a:custGeom>
              <a:avLst/>
              <a:gdLst/>
              <a:ahLst/>
              <a:cxnLst/>
              <a:rect l="l" t="t" r="r" b="b"/>
              <a:pathLst>
                <a:path w="6849109" h="960754">
                  <a:moveTo>
                    <a:pt x="0" y="0"/>
                  </a:moveTo>
                  <a:lnTo>
                    <a:pt x="6848553" y="0"/>
                  </a:lnTo>
                  <a:lnTo>
                    <a:pt x="6848553" y="960633"/>
                  </a:lnTo>
                  <a:lnTo>
                    <a:pt x="0" y="96063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86085" y="4021983"/>
            <a:ext cx="272521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1970">
              <a:lnSpc>
                <a:spcPts val="979"/>
              </a:lnSpc>
            </a:pP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833" spc="2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6135" y="5178633"/>
            <a:ext cx="5710237" cy="620183"/>
            <a:chOff x="2359362" y="6214359"/>
            <a:chExt cx="6852284" cy="744220"/>
          </a:xfrm>
        </p:grpSpPr>
        <p:sp>
          <p:nvSpPr>
            <p:cNvPr id="11" name="object 11"/>
            <p:cNvSpPr/>
            <p:nvPr/>
          </p:nvSpPr>
          <p:spPr>
            <a:xfrm>
              <a:off x="2360950" y="6215946"/>
              <a:ext cx="6849109" cy="741045"/>
            </a:xfrm>
            <a:custGeom>
              <a:avLst/>
              <a:gdLst/>
              <a:ahLst/>
              <a:cxnLst/>
              <a:rect l="l" t="t" r="r" b="b"/>
              <a:pathLst>
                <a:path w="6849109" h="741045">
                  <a:moveTo>
                    <a:pt x="6848555" y="0"/>
                  </a:moveTo>
                  <a:lnTo>
                    <a:pt x="0" y="0"/>
                  </a:lnTo>
                  <a:lnTo>
                    <a:pt x="0" y="741010"/>
                  </a:lnTo>
                  <a:lnTo>
                    <a:pt x="6848555" y="741010"/>
                  </a:lnTo>
                  <a:lnTo>
                    <a:pt x="6848555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360950" y="6215946"/>
              <a:ext cx="6849109" cy="741045"/>
            </a:xfrm>
            <a:custGeom>
              <a:avLst/>
              <a:gdLst/>
              <a:ahLst/>
              <a:cxnLst/>
              <a:rect l="l" t="t" r="r" b="b"/>
              <a:pathLst>
                <a:path w="6849109" h="741045">
                  <a:moveTo>
                    <a:pt x="0" y="0"/>
                  </a:moveTo>
                  <a:lnTo>
                    <a:pt x="6848555" y="0"/>
                  </a:lnTo>
                  <a:lnTo>
                    <a:pt x="6848555" y="741011"/>
                  </a:lnTo>
                  <a:lnTo>
                    <a:pt x="0" y="7410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86085" y="5418984"/>
            <a:ext cx="272521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1970">
              <a:lnSpc>
                <a:spcPts val="979"/>
              </a:lnSpc>
            </a:pP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833" spc="2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5428" y="1407584"/>
            <a:ext cx="1089025" cy="1388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833" spc="3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833" spc="17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33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833" spc="-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33" spc="17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833" spc="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33" spc="-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33" spc="-4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33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33" spc="2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833" spc="-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833" spc="-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833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29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833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54858" y="5228707"/>
            <a:ext cx="3556000" cy="522817"/>
            <a:chOff x="3305829" y="6274448"/>
            <a:chExt cx="4267200" cy="627380"/>
          </a:xfrm>
        </p:grpSpPr>
        <p:sp>
          <p:nvSpPr>
            <p:cNvPr id="16" name="object 16"/>
            <p:cNvSpPr/>
            <p:nvPr/>
          </p:nvSpPr>
          <p:spPr>
            <a:xfrm>
              <a:off x="3310591" y="6279211"/>
              <a:ext cx="4257675" cy="617855"/>
            </a:xfrm>
            <a:custGeom>
              <a:avLst/>
              <a:gdLst/>
              <a:ahLst/>
              <a:cxnLst/>
              <a:rect l="l" t="t" r="r" b="b"/>
              <a:pathLst>
                <a:path w="4257675" h="617854">
                  <a:moveTo>
                    <a:pt x="4257442" y="0"/>
                  </a:moveTo>
                  <a:lnTo>
                    <a:pt x="0" y="0"/>
                  </a:lnTo>
                  <a:lnTo>
                    <a:pt x="0" y="617719"/>
                  </a:lnTo>
                  <a:lnTo>
                    <a:pt x="4257442" y="617719"/>
                  </a:lnTo>
                  <a:lnTo>
                    <a:pt x="4257442" y="0"/>
                  </a:lnTo>
                  <a:close/>
                </a:path>
              </a:pathLst>
            </a:custGeom>
            <a:solidFill>
              <a:srgbClr val="0F7388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310591" y="6279211"/>
              <a:ext cx="4257675" cy="617855"/>
            </a:xfrm>
            <a:custGeom>
              <a:avLst/>
              <a:gdLst/>
              <a:ahLst/>
              <a:cxnLst/>
              <a:rect l="l" t="t" r="r" b="b"/>
              <a:pathLst>
                <a:path w="4257675" h="617854">
                  <a:moveTo>
                    <a:pt x="0" y="0"/>
                  </a:moveTo>
                  <a:lnTo>
                    <a:pt x="4257443" y="0"/>
                  </a:lnTo>
                  <a:lnTo>
                    <a:pt x="4257443" y="617720"/>
                  </a:lnTo>
                  <a:lnTo>
                    <a:pt x="0" y="6177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58826" y="5232676"/>
            <a:ext cx="3548063" cy="332356"/>
          </a:xfrm>
          <a:prstGeom prst="rect">
            <a:avLst/>
          </a:prstGeom>
        </p:spPr>
        <p:txBody>
          <a:bodyPr vert="horz" wrap="square" lIns="0" tIns="5292" rIns="0" bIns="0" rtlCol="0">
            <a:spAutoFit/>
          </a:bodyPr>
          <a:lstStyle/>
          <a:p>
            <a:pPr defTabSz="761970">
              <a:spcBef>
                <a:spcPts val="42"/>
              </a:spcBef>
            </a:pPr>
            <a:endParaRPr sz="112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65639" defTabSz="761970"/>
            <a:r>
              <a:rPr sz="1000" spc="-12" dirty="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8" dirty="0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65124" y="3746970"/>
            <a:ext cx="1166283" cy="695854"/>
            <a:chOff x="3318148" y="4496363"/>
            <a:chExt cx="1399540" cy="835025"/>
          </a:xfrm>
        </p:grpSpPr>
        <p:sp>
          <p:nvSpPr>
            <p:cNvPr id="20" name="object 20"/>
            <p:cNvSpPr/>
            <p:nvPr/>
          </p:nvSpPr>
          <p:spPr>
            <a:xfrm>
              <a:off x="3322910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322910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47908" y="3997537"/>
            <a:ext cx="611717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954804" y="3746970"/>
            <a:ext cx="1166283" cy="695854"/>
            <a:chOff x="4745765" y="4496363"/>
            <a:chExt cx="1399540" cy="835025"/>
          </a:xfrm>
        </p:grpSpPr>
        <p:sp>
          <p:nvSpPr>
            <p:cNvPr id="24" name="object 24"/>
            <p:cNvSpPr/>
            <p:nvPr/>
          </p:nvSpPr>
          <p:spPr>
            <a:xfrm>
              <a:off x="4750527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50527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4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37591" y="3997537"/>
            <a:ext cx="611717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44487" y="3746970"/>
            <a:ext cx="1166283" cy="695854"/>
            <a:chOff x="6173384" y="4496363"/>
            <a:chExt cx="1399540" cy="835025"/>
          </a:xfrm>
        </p:grpSpPr>
        <p:sp>
          <p:nvSpPr>
            <p:cNvPr id="28" name="object 28"/>
            <p:cNvSpPr/>
            <p:nvPr/>
          </p:nvSpPr>
          <p:spPr>
            <a:xfrm>
              <a:off x="6178147" y="4501127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5" h="825500">
                  <a:moveTo>
                    <a:pt x="1389888" y="0"/>
                  </a:moveTo>
                  <a:lnTo>
                    <a:pt x="0" y="0"/>
                  </a:lnTo>
                  <a:lnTo>
                    <a:pt x="0" y="825375"/>
                  </a:lnTo>
                  <a:lnTo>
                    <a:pt x="1389888" y="825375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78147" y="4501126"/>
              <a:ext cx="1390015" cy="825500"/>
            </a:xfrm>
            <a:custGeom>
              <a:avLst/>
              <a:gdLst/>
              <a:ahLst/>
              <a:cxnLst/>
              <a:rect l="l" t="t" r="r" b="b"/>
              <a:pathLst>
                <a:path w="1390015" h="825500">
                  <a:moveTo>
                    <a:pt x="0" y="0"/>
                  </a:moveTo>
                  <a:lnTo>
                    <a:pt x="1389888" y="0"/>
                  </a:lnTo>
                  <a:lnTo>
                    <a:pt x="1389888" y="825376"/>
                  </a:lnTo>
                  <a:lnTo>
                    <a:pt x="0" y="82537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58772" y="3997537"/>
            <a:ext cx="2332567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468379" defTabSz="761970">
              <a:spcBef>
                <a:spcPts val="83"/>
              </a:spcBef>
            </a:pP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000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55369" y="1546309"/>
            <a:ext cx="566208" cy="580496"/>
            <a:chOff x="3306443" y="1855570"/>
            <a:chExt cx="679450" cy="696595"/>
          </a:xfrm>
        </p:grpSpPr>
        <p:sp>
          <p:nvSpPr>
            <p:cNvPr id="32" name="object 32"/>
            <p:cNvSpPr/>
            <p:nvPr/>
          </p:nvSpPr>
          <p:spPr>
            <a:xfrm>
              <a:off x="331279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31279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857790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51887" y="1546309"/>
            <a:ext cx="566208" cy="580496"/>
            <a:chOff x="4022264" y="1855570"/>
            <a:chExt cx="679450" cy="696595"/>
          </a:xfrm>
        </p:grpSpPr>
        <p:sp>
          <p:nvSpPr>
            <p:cNvPr id="36" name="object 36"/>
            <p:cNvSpPr/>
            <p:nvPr/>
          </p:nvSpPr>
          <p:spPr>
            <a:xfrm>
              <a:off x="402861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02861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454307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48404" y="1546309"/>
            <a:ext cx="566208" cy="580496"/>
            <a:chOff x="4738084" y="1855570"/>
            <a:chExt cx="679450" cy="696595"/>
          </a:xfrm>
        </p:grpSpPr>
        <p:sp>
          <p:nvSpPr>
            <p:cNvPr id="40" name="object 40"/>
            <p:cNvSpPr/>
            <p:nvPr/>
          </p:nvSpPr>
          <p:spPr>
            <a:xfrm>
              <a:off x="474443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4443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050823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544919" y="1546309"/>
            <a:ext cx="566208" cy="580496"/>
            <a:chOff x="5453903" y="1855570"/>
            <a:chExt cx="679450" cy="696595"/>
          </a:xfrm>
        </p:grpSpPr>
        <p:sp>
          <p:nvSpPr>
            <p:cNvPr id="44" name="object 44"/>
            <p:cNvSpPr/>
            <p:nvPr/>
          </p:nvSpPr>
          <p:spPr>
            <a:xfrm>
              <a:off x="546025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46025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647339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41436" y="1546309"/>
            <a:ext cx="566208" cy="580496"/>
            <a:chOff x="6169723" y="1855570"/>
            <a:chExt cx="679450" cy="696595"/>
          </a:xfrm>
        </p:grpSpPr>
        <p:sp>
          <p:nvSpPr>
            <p:cNvPr id="48" name="object 48"/>
            <p:cNvSpPr/>
            <p:nvPr/>
          </p:nvSpPr>
          <p:spPr>
            <a:xfrm>
              <a:off x="617607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5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5" y="683576"/>
                  </a:lnTo>
                  <a:lnTo>
                    <a:pt x="666495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176073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43856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737954" y="1546309"/>
            <a:ext cx="566208" cy="580496"/>
            <a:chOff x="6885544" y="1855570"/>
            <a:chExt cx="679450" cy="696595"/>
          </a:xfrm>
        </p:grpSpPr>
        <p:sp>
          <p:nvSpPr>
            <p:cNvPr id="52" name="object 52"/>
            <p:cNvSpPr/>
            <p:nvPr/>
          </p:nvSpPr>
          <p:spPr>
            <a:xfrm>
              <a:off x="689189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666496" y="0"/>
                  </a:moveTo>
                  <a:lnTo>
                    <a:pt x="0" y="0"/>
                  </a:lnTo>
                  <a:lnTo>
                    <a:pt x="0" y="683576"/>
                  </a:lnTo>
                  <a:lnTo>
                    <a:pt x="666496" y="683576"/>
                  </a:lnTo>
                  <a:lnTo>
                    <a:pt x="666496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6891894" y="1861920"/>
              <a:ext cx="666750" cy="683895"/>
            </a:xfrm>
            <a:custGeom>
              <a:avLst/>
              <a:gdLst/>
              <a:ahLst/>
              <a:cxnLst/>
              <a:rect l="l" t="t" r="r" b="b"/>
              <a:pathLst>
                <a:path w="666750" h="683894">
                  <a:moveTo>
                    <a:pt x="0" y="0"/>
                  </a:moveTo>
                  <a:lnTo>
                    <a:pt x="666496" y="0"/>
                  </a:lnTo>
                  <a:lnTo>
                    <a:pt x="666496" y="683577"/>
                  </a:lnTo>
                  <a:lnTo>
                    <a:pt x="0" y="68357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840373" y="1739476"/>
            <a:ext cx="361950" cy="16457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spc="58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966135" y="2194802"/>
            <a:ext cx="5710237" cy="1473729"/>
            <a:chOff x="2359362" y="2633762"/>
            <a:chExt cx="6852284" cy="1768475"/>
          </a:xfrm>
        </p:grpSpPr>
        <p:sp>
          <p:nvSpPr>
            <p:cNvPr id="56" name="object 56"/>
            <p:cNvSpPr/>
            <p:nvPr/>
          </p:nvSpPr>
          <p:spPr>
            <a:xfrm>
              <a:off x="2360950" y="2635351"/>
              <a:ext cx="6849109" cy="1765300"/>
            </a:xfrm>
            <a:custGeom>
              <a:avLst/>
              <a:gdLst/>
              <a:ahLst/>
              <a:cxnLst/>
              <a:rect l="l" t="t" r="r" b="b"/>
              <a:pathLst>
                <a:path w="6849109" h="1765300">
                  <a:moveTo>
                    <a:pt x="6848552" y="0"/>
                  </a:moveTo>
                  <a:lnTo>
                    <a:pt x="0" y="0"/>
                  </a:lnTo>
                  <a:lnTo>
                    <a:pt x="0" y="1765162"/>
                  </a:lnTo>
                  <a:lnTo>
                    <a:pt x="6848552" y="1765162"/>
                  </a:lnTo>
                  <a:lnTo>
                    <a:pt x="684855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360950" y="2635350"/>
              <a:ext cx="6849109" cy="1765300"/>
            </a:xfrm>
            <a:custGeom>
              <a:avLst/>
              <a:gdLst/>
              <a:ahLst/>
              <a:cxnLst/>
              <a:rect l="l" t="t" r="r" b="b"/>
              <a:pathLst>
                <a:path w="6849109" h="1765300">
                  <a:moveTo>
                    <a:pt x="0" y="0"/>
                  </a:moveTo>
                  <a:lnTo>
                    <a:pt x="6848553" y="0"/>
                  </a:lnTo>
                  <a:lnTo>
                    <a:pt x="6848553" y="1765163"/>
                  </a:lnTo>
                  <a:lnTo>
                    <a:pt x="0" y="176516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86085" y="2863743"/>
            <a:ext cx="272521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1970">
              <a:lnSpc>
                <a:spcPts val="979"/>
              </a:lnSpc>
            </a:pP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833" spc="2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66137" y="4510881"/>
            <a:ext cx="5710237" cy="637117"/>
            <a:chOff x="2359364" y="5413057"/>
            <a:chExt cx="6852284" cy="764540"/>
          </a:xfrm>
        </p:grpSpPr>
        <p:sp>
          <p:nvSpPr>
            <p:cNvPr id="60" name="object 60"/>
            <p:cNvSpPr/>
            <p:nvPr/>
          </p:nvSpPr>
          <p:spPr>
            <a:xfrm>
              <a:off x="2360951" y="5414645"/>
              <a:ext cx="6849109" cy="761365"/>
            </a:xfrm>
            <a:custGeom>
              <a:avLst/>
              <a:gdLst/>
              <a:ahLst/>
              <a:cxnLst/>
              <a:rect l="l" t="t" r="r" b="b"/>
              <a:pathLst>
                <a:path w="6849109" h="761364">
                  <a:moveTo>
                    <a:pt x="6848551" y="0"/>
                  </a:moveTo>
                  <a:lnTo>
                    <a:pt x="0" y="0"/>
                  </a:lnTo>
                  <a:lnTo>
                    <a:pt x="0" y="761106"/>
                  </a:lnTo>
                  <a:lnTo>
                    <a:pt x="6848551" y="761106"/>
                  </a:lnTo>
                  <a:lnTo>
                    <a:pt x="6848551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360951" y="5414645"/>
              <a:ext cx="6849109" cy="761365"/>
            </a:xfrm>
            <a:custGeom>
              <a:avLst/>
              <a:gdLst/>
              <a:ahLst/>
              <a:cxnLst/>
              <a:rect l="l" t="t" r="r" b="b"/>
              <a:pathLst>
                <a:path w="6849109" h="761364">
                  <a:moveTo>
                    <a:pt x="0" y="0"/>
                  </a:moveTo>
                  <a:lnTo>
                    <a:pt x="6848552" y="0"/>
                  </a:lnTo>
                  <a:lnTo>
                    <a:pt x="6848552" y="761107"/>
                  </a:lnTo>
                  <a:lnTo>
                    <a:pt x="0" y="761107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686085" y="4761123"/>
            <a:ext cx="272521" cy="1206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761970">
              <a:lnSpc>
                <a:spcPts val="979"/>
              </a:lnSpc>
            </a:pP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sz="833" spc="29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7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45677" y="5408931"/>
            <a:ext cx="501121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116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67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67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67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67" spc="-2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67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67" spc="71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35094" y="4730751"/>
            <a:ext cx="511704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16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67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67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67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67" spc="-2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67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67" spc="71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35094" y="4006851"/>
            <a:ext cx="511704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16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67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67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67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67" spc="-2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67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67" spc="71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35094" y="2843530"/>
            <a:ext cx="511704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16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67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67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67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67" spc="-2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67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67" spc="71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35094" y="1746251"/>
            <a:ext cx="511704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16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167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167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167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67" spc="-2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67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67" spc="71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375177" y="1657350"/>
            <a:ext cx="1165754" cy="32673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marR="4233" defTabSz="761970">
              <a:lnSpc>
                <a:spcPct val="105000"/>
              </a:lnSpc>
              <a:spcBef>
                <a:spcPts val="83"/>
              </a:spcBef>
            </a:pP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Containers,</a:t>
            </a:r>
            <a:r>
              <a:rPr sz="667" spc="-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667" spc="-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Auto</a:t>
            </a:r>
            <a:r>
              <a:rPr sz="667" spc="-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Scaling </a:t>
            </a:r>
            <a:r>
              <a:rPr sz="667" spc="-19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Groups,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667" spc="21" dirty="0">
                <a:solidFill>
                  <a:srgbClr val="FFFFFF"/>
                </a:solidFill>
                <a:latin typeface="Trebuchet MS"/>
                <a:cs typeface="Trebuchet MS"/>
              </a:rPr>
              <a:t>EC2 </a:t>
            </a:r>
            <a:r>
              <a:rPr sz="667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instances,</a:t>
            </a:r>
            <a:r>
              <a:rPr sz="667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21" dirty="0">
                <a:solidFill>
                  <a:srgbClr val="FFFFFF"/>
                </a:solidFill>
                <a:latin typeface="Trebuchet MS"/>
                <a:cs typeface="Trebuchet MS"/>
              </a:rPr>
              <a:t>tagging</a:t>
            </a:r>
            <a:endParaRPr sz="6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75177" y="2607310"/>
            <a:ext cx="1225021" cy="728747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 marR="4233" defTabSz="761970">
              <a:lnSpc>
                <a:spcPct val="100400"/>
              </a:lnSpc>
              <a:spcBef>
                <a:spcPts val="79"/>
              </a:spcBef>
            </a:pP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Elastic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load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balancers,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667" spc="-19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6" dirty="0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buckets,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bucket </a:t>
            </a:r>
            <a:r>
              <a:rPr sz="667" spc="-12" dirty="0">
                <a:solidFill>
                  <a:srgbClr val="FFFFFF"/>
                </a:solidFill>
                <a:latin typeface="Trebuchet MS"/>
                <a:cs typeface="Trebuchet MS"/>
              </a:rPr>
              <a:t>policies,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sz="667" spc="4" dirty="0">
                <a:solidFill>
                  <a:srgbClr val="FFFFFF"/>
                </a:solidFill>
                <a:latin typeface="Trebuchet MS"/>
                <a:cs typeface="Trebuchet MS"/>
              </a:rPr>
              <a:t>groups,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667" spc="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CloudWatch,</a:t>
            </a:r>
            <a:r>
              <a:rPr sz="667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" dirty="0">
                <a:solidFill>
                  <a:srgbClr val="FFFFFF"/>
                </a:solidFill>
                <a:latin typeface="Trebuchet MS"/>
                <a:cs typeface="Trebuchet MS"/>
              </a:rPr>
              <a:t>tagging,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services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such as </a:t>
            </a:r>
            <a:r>
              <a:rPr sz="667" spc="1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EKS, </a:t>
            </a: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sz="667" spc="4" dirty="0">
                <a:solidFill>
                  <a:srgbClr val="FFFFFF"/>
                </a:solidFill>
                <a:latin typeface="Trebuchet MS"/>
                <a:cs typeface="Trebuchet MS"/>
              </a:rPr>
              <a:t>Lake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Formation,</a:t>
            </a:r>
            <a:r>
              <a:rPr sz="667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667" spc="-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6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75177" y="3912871"/>
            <a:ext cx="1174750" cy="320173"/>
          </a:xfrm>
          <a:prstGeom prst="rect">
            <a:avLst/>
          </a:prstGeom>
        </p:spPr>
        <p:txBody>
          <a:bodyPr vert="horz" wrap="square" lIns="0" tIns="6879" rIns="0" bIns="0" rtlCol="0">
            <a:spAutoFit/>
          </a:bodyPr>
          <a:lstStyle/>
          <a:p>
            <a:pPr marL="10583" marR="4233" defTabSz="761970">
              <a:lnSpc>
                <a:spcPct val="103699"/>
              </a:lnSpc>
              <a:spcBef>
                <a:spcPts val="54"/>
              </a:spcBef>
            </a:pP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VPCs,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subnets, </a:t>
            </a: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sz="667" spc="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Transit</a:t>
            </a:r>
            <a:r>
              <a:rPr sz="66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Gateway,</a:t>
            </a:r>
            <a:r>
              <a:rPr sz="66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route</a:t>
            </a:r>
            <a:r>
              <a:rPr sz="667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12" dirty="0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sz="667" spc="-18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NACLS,</a:t>
            </a:r>
            <a:r>
              <a:rPr sz="667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sz="66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7" dirty="0">
                <a:solidFill>
                  <a:srgbClr val="FFFFFF"/>
                </a:solidFill>
                <a:latin typeface="Trebuchet MS"/>
                <a:cs typeface="Trebuchet MS"/>
              </a:rPr>
              <a:t>groups</a:t>
            </a:r>
            <a:endParaRPr sz="6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75177" y="4636770"/>
            <a:ext cx="1018117" cy="320173"/>
          </a:xfrm>
          <a:prstGeom prst="rect">
            <a:avLst/>
          </a:prstGeom>
        </p:spPr>
        <p:txBody>
          <a:bodyPr vert="horz" wrap="square" lIns="0" tIns="6879" rIns="0" bIns="0" rtlCol="0">
            <a:spAutoFit/>
          </a:bodyPr>
          <a:lstStyle/>
          <a:p>
            <a:pPr marL="10583" marR="4233" defTabSz="761970">
              <a:lnSpc>
                <a:spcPct val="103699"/>
              </a:lnSpc>
              <a:spcBef>
                <a:spcPts val="54"/>
              </a:spcBef>
            </a:pP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sz="667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Direct</a:t>
            </a:r>
            <a:r>
              <a:rPr sz="667" spc="-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Connect,</a:t>
            </a:r>
            <a:r>
              <a:rPr sz="667" spc="-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sz="667" spc="-18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Transit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Gateway,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virtual </a:t>
            </a:r>
            <a:r>
              <a:rPr sz="66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gateway,</a:t>
            </a:r>
            <a:r>
              <a:rPr sz="667" spc="-46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33" dirty="0">
                <a:solidFill>
                  <a:srgbClr val="FFFFFF"/>
                </a:solidFill>
                <a:latin typeface="Trebuchet MS"/>
                <a:cs typeface="Trebuchet MS"/>
              </a:rPr>
              <a:t>VPN</a:t>
            </a:r>
            <a:r>
              <a:rPr sz="667" spc="-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" dirty="0">
                <a:solidFill>
                  <a:srgbClr val="FFFFFF"/>
                </a:solidFill>
                <a:latin typeface="Trebuchet MS"/>
                <a:cs typeface="Trebuchet MS"/>
              </a:rPr>
              <a:t>connection</a:t>
            </a:r>
            <a:endParaRPr sz="6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85759" y="5266690"/>
            <a:ext cx="1112838" cy="423407"/>
          </a:xfrm>
          <a:prstGeom prst="rect">
            <a:avLst/>
          </a:prstGeom>
        </p:spPr>
        <p:txBody>
          <a:bodyPr vert="horz" wrap="square" lIns="0" tIns="14817" rIns="0" bIns="0" rtlCol="0">
            <a:spAutoFit/>
          </a:bodyPr>
          <a:lstStyle/>
          <a:p>
            <a:pPr marR="4233" defTabSz="761970">
              <a:lnSpc>
                <a:spcPct val="100800"/>
              </a:lnSpc>
              <a:spcBef>
                <a:spcPts val="117"/>
              </a:spcBef>
            </a:pP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sz="667" spc="-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" dirty="0">
                <a:solidFill>
                  <a:srgbClr val="FFFFFF"/>
                </a:solidFill>
                <a:latin typeface="Trebuchet MS"/>
                <a:cs typeface="Trebuchet MS"/>
              </a:rPr>
              <a:t>groups,</a:t>
            </a:r>
            <a:r>
              <a:rPr sz="667" spc="-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12" dirty="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sz="667" spc="-33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-12" dirty="0">
                <a:solidFill>
                  <a:srgbClr val="FFFFFF"/>
                </a:solidFill>
                <a:latin typeface="Trebuchet MS"/>
                <a:cs typeface="Trebuchet MS"/>
              </a:rPr>
              <a:t>policies, </a:t>
            </a:r>
            <a:r>
              <a:rPr sz="667" spc="-19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42" dirty="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sz="667" spc="-8" dirty="0">
                <a:solidFill>
                  <a:srgbClr val="FFFFFF"/>
                </a:solidFill>
                <a:latin typeface="Trebuchet MS"/>
                <a:cs typeface="Trebuchet MS"/>
              </a:rPr>
              <a:t>CloudTrail, </a:t>
            </a:r>
            <a:r>
              <a:rPr sz="667" spc="-4" dirty="0">
                <a:solidFill>
                  <a:srgbClr val="FFFFFF"/>
                </a:solidFill>
                <a:latin typeface="Trebuchet MS"/>
                <a:cs typeface="Trebuchet MS"/>
              </a:rPr>
              <a:t> authentication, </a:t>
            </a:r>
            <a:r>
              <a:rPr sz="667" spc="8" dirty="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sz="667" spc="12" dirty="0">
                <a:solidFill>
                  <a:srgbClr val="FFFFFF"/>
                </a:solidFill>
                <a:latin typeface="Trebuchet MS"/>
                <a:cs typeface="Trebuchet MS"/>
              </a:rPr>
              <a:t> monitoring</a:t>
            </a:r>
            <a:r>
              <a:rPr sz="667" spc="-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7" spc="12" dirty="0">
                <a:solidFill>
                  <a:srgbClr val="FFFFFF"/>
                </a:solidFill>
                <a:latin typeface="Trebuchet MS"/>
                <a:cs typeface="Trebuchet MS"/>
              </a:rPr>
              <a:t>(SIEM)</a:t>
            </a:r>
            <a:endParaRPr sz="6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576370" y="1506727"/>
          <a:ext cx="264583" cy="4284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2961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58208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452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8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Platform</a:t>
                      </a:r>
                      <a:r>
                        <a:rPr sz="8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architecture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58208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9859"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8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8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8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architecture</a:t>
                      </a:r>
                      <a:endParaRPr sz="800">
                        <a:latin typeface="Trebuchet MS"/>
                        <a:cs typeface="Trebuchet MS"/>
                      </a:endParaRPr>
                    </a:p>
                  </a:txBody>
                  <a:tcPr marL="0" marR="0" marT="58208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63">
                <a:tc>
                  <a:txBody>
                    <a:bodyPr/>
                    <a:lstStyle/>
                    <a:p>
                      <a:pPr marL="119380" marR="127000" indent="12065">
                        <a:lnSpc>
                          <a:spcPct val="104200"/>
                        </a:lnSpc>
                        <a:spcBef>
                          <a:spcPts val="219"/>
                        </a:spcBef>
                      </a:pPr>
                      <a:r>
                        <a:rPr sz="7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Foundation </a:t>
                      </a:r>
                      <a:r>
                        <a:rPr sz="700" spc="-229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</a:t>
                      </a:r>
                      <a:r>
                        <a:rPr sz="7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7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7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</a:t>
                      </a:r>
                      <a:r>
                        <a:rPr sz="7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ure</a:t>
                      </a:r>
                      <a:endParaRPr sz="700">
                        <a:latin typeface="Trebuchet MS"/>
                        <a:cs typeface="Trebuchet MS"/>
                      </a:endParaRPr>
                    </a:p>
                  </a:txBody>
                  <a:tcPr marL="0" marR="0" marT="23283" marB="0" vert="vert2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2762218" y="4556371"/>
            <a:ext cx="3551767" cy="524933"/>
            <a:chOff x="3314662" y="5467645"/>
            <a:chExt cx="4262120" cy="629920"/>
          </a:xfrm>
        </p:grpSpPr>
        <p:sp>
          <p:nvSpPr>
            <p:cNvPr id="75" name="object 75"/>
            <p:cNvSpPr/>
            <p:nvPr/>
          </p:nvSpPr>
          <p:spPr>
            <a:xfrm>
              <a:off x="3319424" y="5472407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1033272" y="0"/>
                  </a:moveTo>
                  <a:lnTo>
                    <a:pt x="0" y="0"/>
                  </a:lnTo>
                  <a:lnTo>
                    <a:pt x="0" y="619802"/>
                  </a:lnTo>
                  <a:lnTo>
                    <a:pt x="1033272" y="61980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319424" y="5472408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0" y="0"/>
                  </a:moveTo>
                  <a:lnTo>
                    <a:pt x="1033272" y="0"/>
                  </a:lnTo>
                  <a:lnTo>
                    <a:pt x="1033272" y="619803"/>
                  </a:lnTo>
                  <a:lnTo>
                    <a:pt x="0" y="6198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538526" y="5472407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1033272" y="0"/>
                  </a:moveTo>
                  <a:lnTo>
                    <a:pt x="0" y="0"/>
                  </a:lnTo>
                  <a:lnTo>
                    <a:pt x="0" y="617719"/>
                  </a:lnTo>
                  <a:lnTo>
                    <a:pt x="1033272" y="617719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538526" y="5472408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0" y="0"/>
                  </a:moveTo>
                  <a:lnTo>
                    <a:pt x="1033272" y="0"/>
                  </a:lnTo>
                  <a:lnTo>
                    <a:pt x="1033272" y="617720"/>
                  </a:lnTo>
                  <a:lnTo>
                    <a:pt x="0" y="6177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554576" y="4569037"/>
            <a:ext cx="1738842" cy="476242"/>
          </a:xfrm>
          <a:prstGeom prst="rect">
            <a:avLst/>
          </a:prstGeom>
        </p:spPr>
        <p:txBody>
          <a:bodyPr vert="horz" wrap="square" lIns="0" tIns="5292" rIns="0" bIns="0" rtlCol="0">
            <a:spAutoFit/>
          </a:bodyPr>
          <a:lstStyle/>
          <a:p>
            <a:pPr marL="1046650" marR="129112" algn="ctr" defTabSz="761970">
              <a:lnSpc>
                <a:spcPct val="103299"/>
              </a:lnSpc>
              <a:spcBef>
                <a:spcPts val="42"/>
              </a:spcBef>
            </a:pPr>
            <a:r>
              <a:rPr sz="1000" spc="-8" dirty="0">
                <a:solidFill>
                  <a:srgbClr val="FFFFFF"/>
                </a:solidFill>
                <a:latin typeface="Trebuchet MS"/>
                <a:cs typeface="Trebuchet MS"/>
              </a:rPr>
              <a:t>Cl</a:t>
            </a:r>
            <a:r>
              <a:rPr sz="1000" spc="4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21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000" spc="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000" spc="12" dirty="0">
                <a:solidFill>
                  <a:srgbClr val="FFFFFF"/>
                </a:solidFill>
                <a:latin typeface="Trebuchet MS"/>
                <a:cs typeface="Trebuchet MS"/>
              </a:rPr>
              <a:t>-to</a:t>
            </a:r>
            <a:r>
              <a:rPr sz="1000" spc="17" dirty="0">
                <a:solidFill>
                  <a:srgbClr val="FFFFFF"/>
                </a:solidFill>
                <a:latin typeface="Trebuchet MS"/>
                <a:cs typeface="Trebuchet MS"/>
              </a:rPr>
              <a:t>-  </a:t>
            </a:r>
            <a:r>
              <a:rPr sz="1000" spc="33" dirty="0">
                <a:solidFill>
                  <a:srgbClr val="FFFFFF"/>
                </a:solidFill>
                <a:latin typeface="Trebuchet MS"/>
                <a:cs typeface="Trebuchet MS"/>
              </a:rPr>
              <a:t>JPMC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910130" algn="ctr" defTabSz="761970">
              <a:lnSpc>
                <a:spcPts val="1158"/>
              </a:lnSpc>
            </a:pPr>
            <a:r>
              <a:rPr sz="1000" spc="-8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550608" y="4556371"/>
            <a:ext cx="869421" cy="524933"/>
            <a:chOff x="5460729" y="5467645"/>
            <a:chExt cx="1043305" cy="629920"/>
          </a:xfrm>
        </p:grpSpPr>
        <p:sp>
          <p:nvSpPr>
            <p:cNvPr id="81" name="object 81"/>
            <p:cNvSpPr/>
            <p:nvPr/>
          </p:nvSpPr>
          <p:spPr>
            <a:xfrm>
              <a:off x="5465491" y="5472407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1033272" y="0"/>
                  </a:moveTo>
                  <a:lnTo>
                    <a:pt x="0" y="0"/>
                  </a:lnTo>
                  <a:lnTo>
                    <a:pt x="0" y="619802"/>
                  </a:lnTo>
                  <a:lnTo>
                    <a:pt x="1033272" y="619802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465491" y="5472408"/>
              <a:ext cx="1033780" cy="620395"/>
            </a:xfrm>
            <a:custGeom>
              <a:avLst/>
              <a:gdLst/>
              <a:ahLst/>
              <a:cxnLst/>
              <a:rect l="l" t="t" r="r" b="b"/>
              <a:pathLst>
                <a:path w="1033779" h="620395">
                  <a:moveTo>
                    <a:pt x="0" y="0"/>
                  </a:moveTo>
                  <a:lnTo>
                    <a:pt x="1033272" y="0"/>
                  </a:lnTo>
                  <a:lnTo>
                    <a:pt x="1033272" y="619803"/>
                  </a:lnTo>
                  <a:lnTo>
                    <a:pt x="0" y="61980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660381" y="4645236"/>
            <a:ext cx="1755775" cy="3184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979977" defTabSz="761970">
              <a:spcBef>
                <a:spcPts val="83"/>
              </a:spcBef>
            </a:pPr>
            <a:r>
              <a:rPr sz="1000" spc="25" dirty="0">
                <a:solidFill>
                  <a:srgbClr val="FFFFFF"/>
                </a:solidFill>
                <a:latin typeface="Trebuchet MS"/>
                <a:cs typeface="Trebuchet MS"/>
              </a:rPr>
              <a:t>VPC-to-VPC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975744" defTabSz="761970">
              <a:spcBef>
                <a:spcPts val="37"/>
              </a:spcBef>
            </a:pPr>
            <a:r>
              <a:rPr sz="1000" spc="-8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656412" y="4556371"/>
            <a:ext cx="869421" cy="522817"/>
            <a:chOff x="4387694" y="5467645"/>
            <a:chExt cx="1043305" cy="627380"/>
          </a:xfrm>
        </p:grpSpPr>
        <p:sp>
          <p:nvSpPr>
            <p:cNvPr id="85" name="object 85"/>
            <p:cNvSpPr/>
            <p:nvPr/>
          </p:nvSpPr>
          <p:spPr>
            <a:xfrm>
              <a:off x="4392457" y="5472407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1033272" y="0"/>
                  </a:moveTo>
                  <a:lnTo>
                    <a:pt x="0" y="0"/>
                  </a:lnTo>
                  <a:lnTo>
                    <a:pt x="0" y="617721"/>
                  </a:lnTo>
                  <a:lnTo>
                    <a:pt x="1033272" y="617721"/>
                  </a:lnTo>
                  <a:lnTo>
                    <a:pt x="1033272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4392457" y="5472408"/>
              <a:ext cx="1033780" cy="617855"/>
            </a:xfrm>
            <a:custGeom>
              <a:avLst/>
              <a:gdLst/>
              <a:ahLst/>
              <a:cxnLst/>
              <a:rect l="l" t="t" r="r" b="b"/>
              <a:pathLst>
                <a:path w="1033779" h="617854">
                  <a:moveTo>
                    <a:pt x="0" y="0"/>
                  </a:moveTo>
                  <a:lnTo>
                    <a:pt x="1033272" y="0"/>
                  </a:lnTo>
                  <a:lnTo>
                    <a:pt x="1033272" y="617721"/>
                  </a:lnTo>
                  <a:lnTo>
                    <a:pt x="0" y="6177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766187" y="4645236"/>
            <a:ext cx="1755775" cy="312159"/>
          </a:xfrm>
          <a:prstGeom prst="rect">
            <a:avLst/>
          </a:prstGeom>
        </p:spPr>
        <p:txBody>
          <a:bodyPr vert="horz" wrap="square" lIns="0" tIns="5292" rIns="0" bIns="0" rtlCol="0">
            <a:spAutoFit/>
          </a:bodyPr>
          <a:lstStyle/>
          <a:p>
            <a:pPr marL="81488" marR="75668" indent="111650" defTabSz="761970">
              <a:lnSpc>
                <a:spcPct val="103299"/>
              </a:lnSpc>
              <a:spcBef>
                <a:spcPts val="42"/>
              </a:spcBef>
              <a:tabLst>
                <a:tab pos="975744" algn="l"/>
                <a:tab pos="996910" algn="l"/>
              </a:tabLst>
            </a:pPr>
            <a:r>
              <a:rPr sz="1000" spc="-4" dirty="0">
                <a:solidFill>
                  <a:srgbClr val="FFFFFF"/>
                </a:solidFill>
                <a:latin typeface="Trebuchet MS"/>
                <a:cs typeface="Trebuchet MS"/>
              </a:rPr>
              <a:t>External		</a:t>
            </a:r>
            <a:r>
              <a:rPr sz="1000" spc="4" dirty="0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sz="1000" spc="-29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29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33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17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000" dirty="0">
                <a:solidFill>
                  <a:srgbClr val="FFFFFF"/>
                </a:solidFill>
                <a:latin typeface="Trebuchet MS"/>
                <a:cs typeface="Trebuchet MS"/>
              </a:rPr>
              <a:t>	c</a:t>
            </a:r>
            <a:r>
              <a:rPr sz="1000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000" spc="29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000" spc="-33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000" spc="-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17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1000" spc="-4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000" spc="-17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000" spc="12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00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346597" y="2238968"/>
            <a:ext cx="559329" cy="272521"/>
            <a:chOff x="4015916" y="2686761"/>
            <a:chExt cx="671195" cy="327025"/>
          </a:xfrm>
        </p:grpSpPr>
        <p:sp>
          <p:nvSpPr>
            <p:cNvPr id="89" name="object 89"/>
            <p:cNvSpPr/>
            <p:nvPr/>
          </p:nvSpPr>
          <p:spPr>
            <a:xfrm>
              <a:off x="4022266" y="2693110"/>
              <a:ext cx="658495" cy="314325"/>
            </a:xfrm>
            <a:custGeom>
              <a:avLst/>
              <a:gdLst/>
              <a:ahLst/>
              <a:cxnLst/>
              <a:rect l="l" t="t" r="r" b="b"/>
              <a:pathLst>
                <a:path w="658495" h="314325">
                  <a:moveTo>
                    <a:pt x="658367" y="0"/>
                  </a:moveTo>
                  <a:lnTo>
                    <a:pt x="0" y="0"/>
                  </a:lnTo>
                  <a:lnTo>
                    <a:pt x="0" y="313947"/>
                  </a:lnTo>
                  <a:lnTo>
                    <a:pt x="658367" y="313947"/>
                  </a:lnTo>
                  <a:lnTo>
                    <a:pt x="65836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4022266" y="2693111"/>
              <a:ext cx="658495" cy="314325"/>
            </a:xfrm>
            <a:custGeom>
              <a:avLst/>
              <a:gdLst/>
              <a:ahLst/>
              <a:cxnLst/>
              <a:rect l="l" t="t" r="r" b="b"/>
              <a:pathLst>
                <a:path w="658495" h="314325">
                  <a:moveTo>
                    <a:pt x="0" y="0"/>
                  </a:moveTo>
                  <a:lnTo>
                    <a:pt x="658368" y="0"/>
                  </a:lnTo>
                  <a:lnTo>
                    <a:pt x="658368" y="313947"/>
                  </a:lnTo>
                  <a:lnTo>
                    <a:pt x="0" y="31394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351889" y="2244204"/>
            <a:ext cx="548746" cy="120674"/>
          </a:xfrm>
          <a:prstGeom prst="rect">
            <a:avLst/>
          </a:prstGeom>
          <a:solidFill>
            <a:srgbClr val="44CEEA"/>
          </a:solidFill>
        </p:spPr>
        <p:txBody>
          <a:bodyPr vert="horz" wrap="square" lIns="0" tIns="0" rIns="0" bIns="0" rtlCol="0">
            <a:spAutoFit/>
          </a:bodyPr>
          <a:lstStyle/>
          <a:p>
            <a:pPr marL="61910" defTabSz="761970">
              <a:lnSpc>
                <a:spcPts val="954"/>
              </a:lnSpc>
            </a:pPr>
            <a:r>
              <a:rPr sz="833" spc="17" dirty="0">
                <a:solidFill>
                  <a:srgbClr val="FFFFFF"/>
                </a:solidFill>
                <a:latin typeface="Trebuchet MS"/>
                <a:cs typeface="Trebuchet MS"/>
              </a:rPr>
              <a:t>Anomaly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247670" y="1512017"/>
            <a:ext cx="249238" cy="4285192"/>
          </a:xfrm>
          <a:custGeom>
            <a:avLst/>
            <a:gdLst/>
            <a:ahLst/>
            <a:cxnLst/>
            <a:rect l="l" t="t" r="r" b="b"/>
            <a:pathLst>
              <a:path w="299085" h="5142230">
                <a:moveTo>
                  <a:pt x="0" y="5141926"/>
                </a:moveTo>
                <a:lnTo>
                  <a:pt x="0" y="0"/>
                </a:lnTo>
                <a:lnTo>
                  <a:pt x="298904" y="0"/>
                </a:lnTo>
                <a:lnTo>
                  <a:pt x="298904" y="5141926"/>
                </a:lnTo>
                <a:lnTo>
                  <a:pt x="0" y="5141926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266146" y="3373492"/>
            <a:ext cx="179601" cy="564092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0583" defTabSz="761970">
              <a:spcBef>
                <a:spcPts val="50"/>
              </a:spcBef>
            </a:pPr>
            <a:r>
              <a:rPr sz="1167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754857" y="2540365"/>
            <a:ext cx="1154642" cy="394758"/>
            <a:chOff x="3305829" y="3048438"/>
            <a:chExt cx="1385570" cy="473709"/>
          </a:xfrm>
        </p:grpSpPr>
        <p:sp>
          <p:nvSpPr>
            <p:cNvPr id="95" name="object 95"/>
            <p:cNvSpPr/>
            <p:nvPr/>
          </p:nvSpPr>
          <p:spPr>
            <a:xfrm>
              <a:off x="3310591" y="3053200"/>
              <a:ext cx="1376045" cy="464184"/>
            </a:xfrm>
            <a:custGeom>
              <a:avLst/>
              <a:gdLst/>
              <a:ahLst/>
              <a:cxnLst/>
              <a:rect l="l" t="t" r="r" b="b"/>
              <a:pathLst>
                <a:path w="1376045" h="464185">
                  <a:moveTo>
                    <a:pt x="1375891" y="0"/>
                  </a:moveTo>
                  <a:lnTo>
                    <a:pt x="0" y="0"/>
                  </a:lnTo>
                  <a:lnTo>
                    <a:pt x="0" y="463955"/>
                  </a:lnTo>
                  <a:lnTo>
                    <a:pt x="1375891" y="463955"/>
                  </a:lnTo>
                  <a:lnTo>
                    <a:pt x="1375891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3310591" y="3053200"/>
              <a:ext cx="1376045" cy="464184"/>
            </a:xfrm>
            <a:custGeom>
              <a:avLst/>
              <a:gdLst/>
              <a:ahLst/>
              <a:cxnLst/>
              <a:rect l="l" t="t" r="r" b="b"/>
              <a:pathLst>
                <a:path w="1376045" h="464185">
                  <a:moveTo>
                    <a:pt x="0" y="0"/>
                  </a:moveTo>
                  <a:lnTo>
                    <a:pt x="1375891" y="0"/>
                  </a:lnTo>
                  <a:lnTo>
                    <a:pt x="1375891" y="463955"/>
                  </a:lnTo>
                  <a:lnTo>
                    <a:pt x="0" y="46395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758826" y="2646680"/>
            <a:ext cx="1141942" cy="15181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20116" defTabSz="761970">
              <a:spcBef>
                <a:spcPts val="83"/>
              </a:spcBef>
            </a:pPr>
            <a:r>
              <a:rPr sz="917" spc="12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917" spc="-5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17" spc="8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934743" y="2238867"/>
            <a:ext cx="1304925" cy="1376363"/>
            <a:chOff x="4721692" y="2686640"/>
            <a:chExt cx="1565910" cy="1651635"/>
          </a:xfrm>
        </p:grpSpPr>
        <p:sp>
          <p:nvSpPr>
            <p:cNvPr id="99" name="object 99"/>
            <p:cNvSpPr/>
            <p:nvPr/>
          </p:nvSpPr>
          <p:spPr>
            <a:xfrm>
              <a:off x="5493806" y="2691404"/>
              <a:ext cx="788670" cy="1642110"/>
            </a:xfrm>
            <a:custGeom>
              <a:avLst/>
              <a:gdLst/>
              <a:ahLst/>
              <a:cxnLst/>
              <a:rect l="l" t="t" r="r" b="b"/>
              <a:pathLst>
                <a:path w="788670" h="1642110">
                  <a:moveTo>
                    <a:pt x="788419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788419" y="1641628"/>
                  </a:lnTo>
                  <a:lnTo>
                    <a:pt x="788419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5493806" y="2691404"/>
              <a:ext cx="788670" cy="1642110"/>
            </a:xfrm>
            <a:custGeom>
              <a:avLst/>
              <a:gdLst/>
              <a:ahLst/>
              <a:cxnLst/>
              <a:rect l="l" t="t" r="r" b="b"/>
              <a:pathLst>
                <a:path w="788670" h="1642110">
                  <a:moveTo>
                    <a:pt x="0" y="0"/>
                  </a:moveTo>
                  <a:lnTo>
                    <a:pt x="788420" y="0"/>
                  </a:lnTo>
                  <a:lnTo>
                    <a:pt x="788420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26454" y="2691402"/>
              <a:ext cx="720090" cy="826135"/>
            </a:xfrm>
            <a:custGeom>
              <a:avLst/>
              <a:gdLst/>
              <a:ahLst/>
              <a:cxnLst/>
              <a:rect l="l" t="t" r="r" b="b"/>
              <a:pathLst>
                <a:path w="720089" h="826135">
                  <a:moveTo>
                    <a:pt x="720087" y="0"/>
                  </a:moveTo>
                  <a:lnTo>
                    <a:pt x="0" y="0"/>
                  </a:lnTo>
                  <a:lnTo>
                    <a:pt x="0" y="825752"/>
                  </a:lnTo>
                  <a:lnTo>
                    <a:pt x="720087" y="825752"/>
                  </a:lnTo>
                  <a:lnTo>
                    <a:pt x="72008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726454" y="2691402"/>
              <a:ext cx="720090" cy="826135"/>
            </a:xfrm>
            <a:custGeom>
              <a:avLst/>
              <a:gdLst/>
              <a:ahLst/>
              <a:cxnLst/>
              <a:rect l="l" t="t" r="r" b="b"/>
              <a:pathLst>
                <a:path w="720089" h="826135">
                  <a:moveTo>
                    <a:pt x="0" y="0"/>
                  </a:moveTo>
                  <a:lnTo>
                    <a:pt x="720088" y="0"/>
                  </a:lnTo>
                  <a:lnTo>
                    <a:pt x="720088" y="825753"/>
                  </a:lnTo>
                  <a:lnTo>
                    <a:pt x="0" y="82575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938712" y="2425700"/>
            <a:ext cx="600075" cy="2992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8520" marR="12170" indent="157156" defTabSz="761970">
              <a:lnSpc>
                <a:spcPts val="1083"/>
              </a:lnSpc>
              <a:spcBef>
                <a:spcPts val="133"/>
              </a:spcBef>
            </a:pPr>
            <a:r>
              <a:rPr sz="917" spc="12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917" spc="1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17" spc="4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917" spc="33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17" spc="-29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17" spc="17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917" spc="-37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917" spc="3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917" spc="71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754858" y="2965502"/>
            <a:ext cx="1795463" cy="649817"/>
            <a:chOff x="3305829" y="3558602"/>
            <a:chExt cx="2154555" cy="779780"/>
          </a:xfrm>
        </p:grpSpPr>
        <p:sp>
          <p:nvSpPr>
            <p:cNvPr id="105" name="object 105"/>
            <p:cNvSpPr/>
            <p:nvPr/>
          </p:nvSpPr>
          <p:spPr>
            <a:xfrm>
              <a:off x="3310591" y="3563364"/>
              <a:ext cx="2145030" cy="770255"/>
            </a:xfrm>
            <a:custGeom>
              <a:avLst/>
              <a:gdLst/>
              <a:ahLst/>
              <a:cxnLst/>
              <a:rect l="l" t="t" r="r" b="b"/>
              <a:pathLst>
                <a:path w="2145029" h="770254">
                  <a:moveTo>
                    <a:pt x="2144858" y="0"/>
                  </a:moveTo>
                  <a:lnTo>
                    <a:pt x="0" y="0"/>
                  </a:lnTo>
                  <a:lnTo>
                    <a:pt x="0" y="769668"/>
                  </a:lnTo>
                  <a:lnTo>
                    <a:pt x="2144858" y="769668"/>
                  </a:lnTo>
                  <a:lnTo>
                    <a:pt x="2144858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3310591" y="3563364"/>
              <a:ext cx="2145030" cy="770255"/>
            </a:xfrm>
            <a:custGeom>
              <a:avLst/>
              <a:gdLst/>
              <a:ahLst/>
              <a:cxnLst/>
              <a:rect l="l" t="t" r="r" b="b"/>
              <a:pathLst>
                <a:path w="2145029" h="770254">
                  <a:moveTo>
                    <a:pt x="0" y="0"/>
                  </a:moveTo>
                  <a:lnTo>
                    <a:pt x="2144859" y="0"/>
                  </a:lnTo>
                  <a:lnTo>
                    <a:pt x="2144859" y="769668"/>
                  </a:lnTo>
                  <a:lnTo>
                    <a:pt x="0" y="76966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758826" y="3200400"/>
            <a:ext cx="1780117" cy="15181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6350" algn="ctr" defTabSz="761970">
              <a:spcBef>
                <a:spcPts val="83"/>
              </a:spcBef>
            </a:pPr>
            <a:r>
              <a:rPr sz="917" spc="37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17" spc="21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17" spc="-8" dirty="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sz="917" spc="-4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17" spc="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17" spc="-8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17" spc="12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917" spc="-17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261492" y="2238868"/>
            <a:ext cx="523346" cy="1376363"/>
            <a:chOff x="6313790" y="2686641"/>
            <a:chExt cx="628015" cy="1651635"/>
          </a:xfrm>
        </p:grpSpPr>
        <p:sp>
          <p:nvSpPr>
            <p:cNvPr id="109" name="object 109"/>
            <p:cNvSpPr/>
            <p:nvPr/>
          </p:nvSpPr>
          <p:spPr>
            <a:xfrm>
              <a:off x="6318553" y="2691404"/>
              <a:ext cx="618490" cy="1642110"/>
            </a:xfrm>
            <a:custGeom>
              <a:avLst/>
              <a:gdLst/>
              <a:ahLst/>
              <a:cxnLst/>
              <a:rect l="l" t="t" r="r" b="b"/>
              <a:pathLst>
                <a:path w="618490" h="1642110">
                  <a:moveTo>
                    <a:pt x="618044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618044" y="1641628"/>
                  </a:lnTo>
                  <a:lnTo>
                    <a:pt x="618044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318553" y="2691404"/>
              <a:ext cx="618490" cy="1642110"/>
            </a:xfrm>
            <a:custGeom>
              <a:avLst/>
              <a:gdLst/>
              <a:ahLst/>
              <a:cxnLst/>
              <a:rect l="l" t="t" r="r" b="b"/>
              <a:pathLst>
                <a:path w="618490" h="1642110">
                  <a:moveTo>
                    <a:pt x="0" y="0"/>
                  </a:moveTo>
                  <a:lnTo>
                    <a:pt x="618045" y="0"/>
                  </a:lnTo>
                  <a:lnTo>
                    <a:pt x="618045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4578172" y="2842684"/>
            <a:ext cx="1202796" cy="1388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1802" defTabSz="761970">
              <a:spcBef>
                <a:spcPts val="83"/>
              </a:spcBef>
              <a:tabLst>
                <a:tab pos="740804" algn="l"/>
              </a:tabLst>
            </a:pPr>
            <a:r>
              <a:rPr sz="1125" baseline="3086" dirty="0">
                <a:solidFill>
                  <a:srgbClr val="FFFFFF"/>
                </a:solidFill>
                <a:latin typeface="Trebuchet MS"/>
                <a:cs typeface="Trebuchet MS"/>
              </a:rPr>
              <a:t>Microservices	</a:t>
            </a:r>
            <a:r>
              <a:rPr sz="833" spc="25" dirty="0">
                <a:solidFill>
                  <a:srgbClr val="FFFFFF"/>
                </a:solidFill>
                <a:latin typeface="Trebuchet MS"/>
                <a:cs typeface="Trebuchet MS"/>
              </a:rPr>
              <a:t>WebApp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54858" y="2240234"/>
            <a:ext cx="566208" cy="269875"/>
            <a:chOff x="3305829" y="2688281"/>
            <a:chExt cx="679450" cy="323850"/>
          </a:xfrm>
        </p:grpSpPr>
        <p:sp>
          <p:nvSpPr>
            <p:cNvPr id="113" name="object 113"/>
            <p:cNvSpPr/>
            <p:nvPr/>
          </p:nvSpPr>
          <p:spPr>
            <a:xfrm>
              <a:off x="3310591" y="2693043"/>
              <a:ext cx="669925" cy="314325"/>
            </a:xfrm>
            <a:custGeom>
              <a:avLst/>
              <a:gdLst/>
              <a:ahLst/>
              <a:cxnLst/>
              <a:rect l="l" t="t" r="r" b="b"/>
              <a:pathLst>
                <a:path w="669925" h="314325">
                  <a:moveTo>
                    <a:pt x="669713" y="0"/>
                  </a:moveTo>
                  <a:lnTo>
                    <a:pt x="0" y="0"/>
                  </a:lnTo>
                  <a:lnTo>
                    <a:pt x="0" y="313947"/>
                  </a:lnTo>
                  <a:lnTo>
                    <a:pt x="669713" y="313947"/>
                  </a:lnTo>
                  <a:lnTo>
                    <a:pt x="669713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310591" y="2693043"/>
              <a:ext cx="669925" cy="314325"/>
            </a:xfrm>
            <a:custGeom>
              <a:avLst/>
              <a:gdLst/>
              <a:ahLst/>
              <a:cxnLst/>
              <a:rect l="l" t="t" r="r" b="b"/>
              <a:pathLst>
                <a:path w="669925" h="314325">
                  <a:moveTo>
                    <a:pt x="0" y="0"/>
                  </a:moveTo>
                  <a:lnTo>
                    <a:pt x="669713" y="0"/>
                  </a:lnTo>
                  <a:lnTo>
                    <a:pt x="669713" y="313947"/>
                  </a:lnTo>
                  <a:lnTo>
                    <a:pt x="0" y="3139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2758826" y="2228003"/>
            <a:ext cx="1141942" cy="26703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49219" defTabSz="761970">
              <a:spcBef>
                <a:spcPts val="83"/>
              </a:spcBef>
            </a:pPr>
            <a:r>
              <a:rPr sz="833" spc="-4" dirty="0">
                <a:solidFill>
                  <a:srgbClr val="FFFFFF"/>
                </a:solidFill>
                <a:latin typeface="Trebuchet MS"/>
                <a:cs typeface="Trebuchet MS"/>
              </a:rPr>
              <a:t>Voice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68260" defTabSz="761970">
              <a:tabLst>
                <a:tab pos="640266" algn="l"/>
              </a:tabLst>
            </a:pPr>
            <a:r>
              <a:rPr sz="833" spc="-4" dirty="0">
                <a:solidFill>
                  <a:srgbClr val="FFFFFF"/>
                </a:solidFill>
                <a:latin typeface="Trebuchet MS"/>
                <a:cs typeface="Trebuchet MS"/>
              </a:rPr>
              <a:t>analytics	detection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806802" y="2240235"/>
            <a:ext cx="497417" cy="1376363"/>
            <a:chOff x="6968163" y="2688282"/>
            <a:chExt cx="596900" cy="1651635"/>
          </a:xfrm>
        </p:grpSpPr>
        <p:sp>
          <p:nvSpPr>
            <p:cNvPr id="117" name="object 117"/>
            <p:cNvSpPr/>
            <p:nvPr/>
          </p:nvSpPr>
          <p:spPr>
            <a:xfrm>
              <a:off x="6972926" y="2693045"/>
              <a:ext cx="587375" cy="1642110"/>
            </a:xfrm>
            <a:custGeom>
              <a:avLst/>
              <a:gdLst/>
              <a:ahLst/>
              <a:cxnLst/>
              <a:rect l="l" t="t" r="r" b="b"/>
              <a:pathLst>
                <a:path w="587375" h="1642110">
                  <a:moveTo>
                    <a:pt x="587080" y="0"/>
                  </a:moveTo>
                  <a:lnTo>
                    <a:pt x="0" y="0"/>
                  </a:lnTo>
                  <a:lnTo>
                    <a:pt x="0" y="1641628"/>
                  </a:lnTo>
                  <a:lnTo>
                    <a:pt x="587080" y="1641628"/>
                  </a:lnTo>
                  <a:lnTo>
                    <a:pt x="58708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72926" y="2693045"/>
              <a:ext cx="587375" cy="1642110"/>
            </a:xfrm>
            <a:custGeom>
              <a:avLst/>
              <a:gdLst/>
              <a:ahLst/>
              <a:cxnLst/>
              <a:rect l="l" t="t" r="r" b="b"/>
              <a:pathLst>
                <a:path w="587375" h="1642110">
                  <a:moveTo>
                    <a:pt x="0" y="0"/>
                  </a:moveTo>
                  <a:lnTo>
                    <a:pt x="587081" y="0"/>
                  </a:lnTo>
                  <a:lnTo>
                    <a:pt x="587081" y="1641629"/>
                  </a:lnTo>
                  <a:lnTo>
                    <a:pt x="0" y="164162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265461" y="2842684"/>
            <a:ext cx="1019704" cy="1388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605872" defTabSz="761970">
              <a:spcBef>
                <a:spcPts val="83"/>
              </a:spcBef>
            </a:pPr>
            <a:r>
              <a:rPr sz="833" spc="21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040202" y="5866131"/>
            <a:ext cx="887942" cy="190287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1167" b="1" spc="8" dirty="0">
                <a:solidFill>
                  <a:srgbClr val="F2F4F4"/>
                </a:solidFill>
                <a:latin typeface="Trebuchet MS"/>
                <a:cs typeface="Trebuchet MS"/>
              </a:rPr>
              <a:t>K</a:t>
            </a:r>
            <a:r>
              <a:rPr sz="1167" b="1" spc="12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1167" b="1" dirty="0">
                <a:solidFill>
                  <a:srgbClr val="F2F4F4"/>
                </a:solidFill>
                <a:latin typeface="Trebuchet MS"/>
                <a:cs typeface="Trebuchet MS"/>
              </a:rPr>
              <a:t>y</a:t>
            </a:r>
            <a:r>
              <a:rPr sz="1167" b="1" spc="-54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1167" b="1" spc="37" dirty="0">
                <a:solidFill>
                  <a:srgbClr val="F2F4F4"/>
                </a:solidFill>
                <a:latin typeface="Trebuchet MS"/>
                <a:cs typeface="Trebuchet MS"/>
              </a:rPr>
              <a:t>b</a:t>
            </a:r>
            <a:r>
              <a:rPr sz="1167" b="1" spc="-37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1167" b="1" spc="29" dirty="0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sz="1167" b="1" spc="-37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1167" b="1" spc="12" dirty="0">
                <a:solidFill>
                  <a:srgbClr val="F2F4F4"/>
                </a:solidFill>
                <a:latin typeface="Trebuchet MS"/>
                <a:cs typeface="Trebuchet MS"/>
              </a:rPr>
              <a:t>f</a:t>
            </a:r>
            <a:r>
              <a:rPr sz="1167" b="1" spc="-8" dirty="0">
                <a:solidFill>
                  <a:srgbClr val="F2F4F4"/>
                </a:solidFill>
                <a:latin typeface="Trebuchet MS"/>
                <a:cs typeface="Trebuchet MS"/>
              </a:rPr>
              <a:t>it</a:t>
            </a:r>
            <a:r>
              <a:rPr sz="1167" b="1" spc="17" dirty="0">
                <a:solidFill>
                  <a:srgbClr val="F2F4F4"/>
                </a:solidFill>
                <a:latin typeface="Trebuchet MS"/>
                <a:cs typeface="Trebuchet MS"/>
              </a:rPr>
              <a:t>s</a:t>
            </a:r>
            <a:endParaRPr sz="116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040203" y="6055359"/>
            <a:ext cx="74613" cy="669714"/>
          </a:xfrm>
          <a:prstGeom prst="rect">
            <a:avLst/>
          </a:prstGeom>
        </p:spPr>
        <p:txBody>
          <a:bodyPr vert="horz" wrap="square" lIns="0" tIns="91546" rIns="0" bIns="0" rtlCol="0">
            <a:spAutoFit/>
          </a:bodyPr>
          <a:lstStyle/>
          <a:p>
            <a:pPr marL="10583" defTabSz="761970">
              <a:spcBef>
                <a:spcPts val="7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42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183078" y="6045200"/>
            <a:ext cx="1203854" cy="648148"/>
          </a:xfrm>
          <a:prstGeom prst="rect">
            <a:avLst/>
          </a:prstGeom>
        </p:spPr>
        <p:txBody>
          <a:bodyPr vert="horz" wrap="square" lIns="0" tIns="11642" rIns="0" bIns="0" rtlCol="0">
            <a:spAutoFit/>
          </a:bodyPr>
          <a:lstStyle/>
          <a:p>
            <a:pPr marL="10583" marR="4233" defTabSz="761970">
              <a:lnSpc>
                <a:spcPct val="157300"/>
              </a:lnSpc>
              <a:spcBef>
                <a:spcPts val="92"/>
              </a:spcBef>
            </a:pPr>
            <a:r>
              <a:rPr sz="917" spc="87" dirty="0">
                <a:solidFill>
                  <a:srgbClr val="F2F4F4"/>
                </a:solidFill>
                <a:latin typeface="Trebuchet MS"/>
                <a:cs typeface="Trebuchet MS"/>
              </a:rPr>
              <a:t>M</a:t>
            </a:r>
            <a:r>
              <a:rPr sz="917" spc="62" dirty="0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sz="917" spc="25" dirty="0">
                <a:solidFill>
                  <a:srgbClr val="F2F4F4"/>
                </a:solidFill>
                <a:latin typeface="Trebuchet MS"/>
                <a:cs typeface="Trebuchet MS"/>
              </a:rPr>
              <a:t>d</a:t>
            </a:r>
            <a:r>
              <a:rPr sz="917" spc="29" dirty="0">
                <a:solidFill>
                  <a:srgbClr val="F2F4F4"/>
                </a:solidFill>
                <a:latin typeface="Trebuchet MS"/>
                <a:cs typeface="Trebuchet MS"/>
              </a:rPr>
              <a:t>u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sz="917" spc="-4" dirty="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sz="917" spc="-37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-29" dirty="0">
                <a:solidFill>
                  <a:srgbClr val="F2F4F4"/>
                </a:solidFill>
                <a:latin typeface="Trebuchet MS"/>
                <a:cs typeface="Trebuchet MS"/>
              </a:rPr>
              <a:t>c</a:t>
            </a:r>
            <a:r>
              <a:rPr sz="917" spc="33" dirty="0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sz="917" spc="37" dirty="0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sz="917" dirty="0">
                <a:solidFill>
                  <a:srgbClr val="F2F4F4"/>
                </a:solidFill>
                <a:latin typeface="Trebuchet MS"/>
                <a:cs typeface="Trebuchet MS"/>
              </a:rPr>
              <a:t>f</a:t>
            </a:r>
            <a:r>
              <a:rPr sz="917" spc="-37" dirty="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sz="917" spc="67" dirty="0">
                <a:solidFill>
                  <a:srgbClr val="F2F4F4"/>
                </a:solidFill>
                <a:latin typeface="Trebuchet MS"/>
                <a:cs typeface="Trebuchet MS"/>
              </a:rPr>
              <a:t>g</a:t>
            </a:r>
            <a:r>
              <a:rPr sz="917" spc="29" dirty="0">
                <a:solidFill>
                  <a:srgbClr val="F2F4F4"/>
                </a:solidFill>
                <a:latin typeface="Trebuchet MS"/>
                <a:cs typeface="Trebuchet MS"/>
              </a:rPr>
              <a:t>u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sz="917" spc="-4" dirty="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sz="917" spc="-12" dirty="0">
                <a:solidFill>
                  <a:srgbClr val="F2F4F4"/>
                </a:solidFill>
                <a:latin typeface="Trebuchet MS"/>
                <a:cs typeface="Trebuchet MS"/>
              </a:rPr>
              <a:t>t</a:t>
            </a:r>
            <a:r>
              <a:rPr sz="917" spc="-37" dirty="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sz="917" spc="33" dirty="0">
                <a:solidFill>
                  <a:srgbClr val="F2F4F4"/>
                </a:solidFill>
                <a:latin typeface="Trebuchet MS"/>
                <a:cs typeface="Trebuchet MS"/>
              </a:rPr>
              <a:t>o</a:t>
            </a:r>
            <a:r>
              <a:rPr sz="917" spc="25" dirty="0">
                <a:solidFill>
                  <a:srgbClr val="F2F4F4"/>
                </a:solidFill>
                <a:latin typeface="Trebuchet MS"/>
                <a:cs typeface="Trebuchet MS"/>
              </a:rPr>
              <a:t>n  </a:t>
            </a:r>
            <a:r>
              <a:rPr sz="917" spc="4" dirty="0">
                <a:solidFill>
                  <a:srgbClr val="F2F4F4"/>
                </a:solidFill>
                <a:latin typeface="Trebuchet MS"/>
                <a:cs typeface="Trebuchet MS"/>
              </a:rPr>
              <a:t>Reusable </a:t>
            </a:r>
            <a:r>
              <a:rPr sz="917" spc="21" dirty="0">
                <a:solidFill>
                  <a:srgbClr val="F2F4F4"/>
                </a:solidFill>
                <a:latin typeface="Trebuchet MS"/>
                <a:cs typeface="Trebuchet MS"/>
              </a:rPr>
              <a:t>modules </a:t>
            </a:r>
            <a:r>
              <a:rPr sz="917" spc="25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8" dirty="0">
                <a:solidFill>
                  <a:srgbClr val="F2F4F4"/>
                </a:solidFill>
                <a:latin typeface="Trebuchet MS"/>
                <a:cs typeface="Trebuchet MS"/>
              </a:rPr>
              <a:t>Version</a:t>
            </a:r>
            <a:r>
              <a:rPr sz="917" spc="-46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4" dirty="0">
                <a:solidFill>
                  <a:srgbClr val="F2F4F4"/>
                </a:solidFill>
                <a:latin typeface="Trebuchet MS"/>
                <a:cs typeface="Trebuchet MS"/>
              </a:rPr>
              <a:t>controlled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602250" y="6055359"/>
            <a:ext cx="74613" cy="669714"/>
          </a:xfrm>
          <a:prstGeom prst="rect">
            <a:avLst/>
          </a:prstGeom>
        </p:spPr>
        <p:txBody>
          <a:bodyPr vert="horz" wrap="square" lIns="0" tIns="91546" rIns="0" bIns="0" rtlCol="0">
            <a:spAutoFit/>
          </a:bodyPr>
          <a:lstStyle/>
          <a:p>
            <a:pPr marL="10583" defTabSz="761970">
              <a:spcBef>
                <a:spcPts val="7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42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745125" y="6045200"/>
            <a:ext cx="1005417" cy="648148"/>
          </a:xfrm>
          <a:prstGeom prst="rect">
            <a:avLst/>
          </a:prstGeom>
        </p:spPr>
        <p:txBody>
          <a:bodyPr vert="horz" wrap="square" lIns="0" tIns="11642" rIns="0" bIns="0" rtlCol="0">
            <a:spAutoFit/>
          </a:bodyPr>
          <a:lstStyle/>
          <a:p>
            <a:pPr marL="10583" marR="4233" defTabSz="761970">
              <a:lnSpc>
                <a:spcPct val="157300"/>
              </a:lnSpc>
              <a:spcBef>
                <a:spcPts val="92"/>
              </a:spcBef>
            </a:pPr>
            <a:r>
              <a:rPr sz="917" spc="25" dirty="0">
                <a:solidFill>
                  <a:srgbClr val="F2F4F4"/>
                </a:solidFill>
                <a:latin typeface="Trebuchet MS"/>
                <a:cs typeface="Trebuchet MS"/>
              </a:rPr>
              <a:t>Modular </a:t>
            </a:r>
            <a:r>
              <a:rPr sz="917" spc="8" dirty="0">
                <a:solidFill>
                  <a:srgbClr val="F2F4F4"/>
                </a:solidFill>
                <a:latin typeface="Trebuchet MS"/>
                <a:cs typeface="Trebuchet MS"/>
              </a:rPr>
              <a:t>teams </a:t>
            </a:r>
            <a:r>
              <a:rPr sz="917" spc="12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54" dirty="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sz="917" spc="50" dirty="0">
                <a:solidFill>
                  <a:srgbClr val="F2F4F4"/>
                </a:solidFill>
                <a:latin typeface="Trebuchet MS"/>
                <a:cs typeface="Trebuchet MS"/>
              </a:rPr>
              <a:t>g</a:t>
            </a:r>
            <a:r>
              <a:rPr sz="917" spc="-37" dirty="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le</a:t>
            </a:r>
            <a:r>
              <a:rPr sz="917" spc="17" dirty="0">
                <a:solidFill>
                  <a:srgbClr val="F2F4F4"/>
                </a:solidFill>
                <a:latin typeface="Trebuchet MS"/>
                <a:cs typeface="Trebuchet MS"/>
              </a:rPr>
              <a:t>-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sz="917" spc="-12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917" spc="-4" dirty="0">
                <a:solidFill>
                  <a:srgbClr val="F2F4F4"/>
                </a:solidFill>
                <a:latin typeface="Trebuchet MS"/>
                <a:cs typeface="Trebuchet MS"/>
              </a:rPr>
              <a:t>a</a:t>
            </a:r>
            <a:r>
              <a:rPr sz="917" spc="37" dirty="0">
                <a:solidFill>
                  <a:srgbClr val="F2F4F4"/>
                </a:solidFill>
                <a:latin typeface="Trebuchet MS"/>
                <a:cs typeface="Trebuchet MS"/>
              </a:rPr>
              <a:t>n</a:t>
            </a:r>
            <a:r>
              <a:rPr sz="917" spc="-37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29" dirty="0">
                <a:solidFill>
                  <a:srgbClr val="F2F4F4"/>
                </a:solidFill>
                <a:latin typeface="Trebuchet MS"/>
                <a:cs typeface="Trebuchet MS"/>
              </a:rPr>
              <a:t>d</a:t>
            </a:r>
            <a:r>
              <a:rPr sz="917" spc="-12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917" spc="-25" dirty="0">
                <a:solidFill>
                  <a:srgbClr val="F2F4F4"/>
                </a:solidFill>
                <a:latin typeface="Trebuchet MS"/>
                <a:cs typeface="Trebuchet MS"/>
              </a:rPr>
              <a:t>l</a:t>
            </a:r>
            <a:r>
              <a:rPr sz="917" spc="-29" dirty="0">
                <a:solidFill>
                  <a:srgbClr val="F2F4F4"/>
                </a:solidFill>
                <a:latin typeface="Trebuchet MS"/>
                <a:cs typeface="Trebuchet MS"/>
              </a:rPr>
              <a:t>i</a:t>
            </a:r>
            <a:r>
              <a:rPr sz="917" spc="17" dirty="0">
                <a:solidFill>
                  <a:srgbClr val="F2F4F4"/>
                </a:solidFill>
                <a:latin typeface="Trebuchet MS"/>
                <a:cs typeface="Trebuchet MS"/>
              </a:rPr>
              <a:t>v</a:t>
            </a:r>
            <a:r>
              <a:rPr sz="917" spc="-12" dirty="0">
                <a:solidFill>
                  <a:srgbClr val="F2F4F4"/>
                </a:solidFill>
                <a:latin typeface="Trebuchet MS"/>
                <a:cs typeface="Trebuchet MS"/>
              </a:rPr>
              <a:t>e</a:t>
            </a:r>
            <a:r>
              <a:rPr sz="917" spc="-17" dirty="0">
                <a:solidFill>
                  <a:srgbClr val="F2F4F4"/>
                </a:solidFill>
                <a:latin typeface="Trebuchet MS"/>
                <a:cs typeface="Trebuchet MS"/>
              </a:rPr>
              <a:t>r</a:t>
            </a:r>
            <a:r>
              <a:rPr sz="917" spc="8" dirty="0">
                <a:solidFill>
                  <a:srgbClr val="F2F4F4"/>
                </a:solidFill>
                <a:latin typeface="Trebuchet MS"/>
                <a:cs typeface="Trebuchet MS"/>
              </a:rPr>
              <a:t>y  </a:t>
            </a:r>
            <a:r>
              <a:rPr sz="917" spc="12" dirty="0">
                <a:solidFill>
                  <a:srgbClr val="F2F4F4"/>
                </a:solidFill>
                <a:latin typeface="Trebuchet MS"/>
                <a:cs typeface="Trebuchet MS"/>
              </a:rPr>
              <a:t>Loosely</a:t>
            </a:r>
            <a:r>
              <a:rPr sz="917" spc="-50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8" dirty="0">
                <a:solidFill>
                  <a:srgbClr val="F2F4F4"/>
                </a:solidFill>
                <a:latin typeface="Trebuchet MS"/>
                <a:cs typeface="Trebuchet MS"/>
              </a:rPr>
              <a:t>coupled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940105" y="6055359"/>
            <a:ext cx="74613" cy="669714"/>
          </a:xfrm>
          <a:prstGeom prst="rect">
            <a:avLst/>
          </a:prstGeom>
        </p:spPr>
        <p:txBody>
          <a:bodyPr vert="horz" wrap="square" lIns="0" tIns="91546" rIns="0" bIns="0" rtlCol="0">
            <a:spAutoFit/>
          </a:bodyPr>
          <a:lstStyle/>
          <a:p>
            <a:pPr marL="10583" defTabSz="761970">
              <a:spcBef>
                <a:spcPts val="7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42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  <a:p>
            <a:pPr marL="10583" defTabSz="761970">
              <a:spcBef>
                <a:spcPts val="621"/>
              </a:spcBef>
            </a:pPr>
            <a:r>
              <a:rPr sz="917" dirty="0">
                <a:solidFill>
                  <a:srgbClr val="F2F4F4"/>
                </a:solidFill>
                <a:latin typeface="Wingdings"/>
                <a:cs typeface="Wingdings"/>
              </a:rPr>
              <a:t></a:t>
            </a:r>
            <a:endParaRPr sz="917">
              <a:solidFill>
                <a:prstClr val="black"/>
              </a:solidFill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082980" y="6045200"/>
            <a:ext cx="1765300" cy="648148"/>
          </a:xfrm>
          <a:prstGeom prst="rect">
            <a:avLst/>
          </a:prstGeom>
        </p:spPr>
        <p:txBody>
          <a:bodyPr vert="horz" wrap="square" lIns="0" tIns="11642" rIns="0" bIns="0" rtlCol="0">
            <a:spAutoFit/>
          </a:bodyPr>
          <a:lstStyle/>
          <a:p>
            <a:pPr marL="10583" marR="4233" defTabSz="761970">
              <a:lnSpc>
                <a:spcPct val="157300"/>
              </a:lnSpc>
              <a:spcBef>
                <a:spcPts val="92"/>
              </a:spcBef>
            </a:pPr>
            <a:r>
              <a:rPr sz="917" spc="17" dirty="0">
                <a:solidFill>
                  <a:srgbClr val="F2F4F4"/>
                </a:solidFill>
                <a:latin typeface="Trebuchet MS"/>
                <a:cs typeface="Trebuchet MS"/>
              </a:rPr>
              <a:t>Shared </a:t>
            </a:r>
            <a:r>
              <a:rPr sz="917" dirty="0">
                <a:solidFill>
                  <a:srgbClr val="F2F4F4"/>
                </a:solidFill>
                <a:latin typeface="Trebuchet MS"/>
                <a:cs typeface="Trebuchet MS"/>
              </a:rPr>
              <a:t>responsibility </a:t>
            </a:r>
            <a:r>
              <a:rPr sz="917" spc="21" dirty="0">
                <a:solidFill>
                  <a:srgbClr val="F2F4F4"/>
                </a:solidFill>
                <a:latin typeface="Trebuchet MS"/>
                <a:cs typeface="Trebuchet MS"/>
              </a:rPr>
              <a:t>model </a:t>
            </a:r>
            <a:r>
              <a:rPr sz="917" spc="25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12" dirty="0">
                <a:solidFill>
                  <a:srgbClr val="F2F4F4"/>
                </a:solidFill>
                <a:latin typeface="Trebuchet MS"/>
                <a:cs typeface="Trebuchet MS"/>
              </a:rPr>
              <a:t>Automate</a:t>
            </a:r>
            <a:r>
              <a:rPr sz="917" spc="-46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17" dirty="0">
                <a:solidFill>
                  <a:srgbClr val="F2F4F4"/>
                </a:solidFill>
                <a:latin typeface="Trebuchet MS"/>
                <a:cs typeface="Trebuchet MS"/>
              </a:rPr>
              <a:t>and</a:t>
            </a:r>
            <a:r>
              <a:rPr sz="917" spc="-46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dirty="0">
                <a:solidFill>
                  <a:srgbClr val="F2F4F4"/>
                </a:solidFill>
                <a:latin typeface="Trebuchet MS"/>
                <a:cs typeface="Trebuchet MS"/>
              </a:rPr>
              <a:t>enforce</a:t>
            </a:r>
            <a:r>
              <a:rPr sz="917" spc="-46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4" dirty="0">
                <a:solidFill>
                  <a:srgbClr val="F2F4F4"/>
                </a:solidFill>
                <a:latin typeface="Trebuchet MS"/>
                <a:cs typeface="Trebuchet MS"/>
              </a:rPr>
              <a:t>guardrails </a:t>
            </a:r>
            <a:r>
              <a:rPr sz="917" spc="-262" dirty="0">
                <a:solidFill>
                  <a:srgbClr val="F2F4F4"/>
                </a:solidFill>
                <a:latin typeface="Trebuchet MS"/>
                <a:cs typeface="Trebuchet MS"/>
              </a:rPr>
              <a:t> </a:t>
            </a:r>
            <a:r>
              <a:rPr sz="917" spc="17" dirty="0">
                <a:solidFill>
                  <a:srgbClr val="F2F4F4"/>
                </a:solidFill>
                <a:latin typeface="Trebuchet MS"/>
                <a:cs typeface="Trebuchet MS"/>
              </a:rPr>
              <a:t>GitOps</a:t>
            </a:r>
            <a:endParaRPr sz="9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title"/>
          </p:nvPr>
        </p:nvSpPr>
        <p:spPr>
          <a:xfrm>
            <a:off x="411693" y="301836"/>
            <a:ext cx="8658754" cy="1180878"/>
          </a:xfrm>
          <a:prstGeom prst="rect">
            <a:avLst/>
          </a:prstGeom>
        </p:spPr>
        <p:txBody>
          <a:bodyPr vert="horz" wrap="square" lIns="0" tIns="77258" rIns="0" bIns="0" rtlCol="0">
            <a:spAutoFit/>
          </a:bodyPr>
          <a:lstStyle/>
          <a:p>
            <a:pPr marL="10583" marR="4233">
              <a:lnSpc>
                <a:spcPts val="4341"/>
              </a:lnSpc>
              <a:spcBef>
                <a:spcPts val="608"/>
              </a:spcBef>
            </a:pPr>
            <a:r>
              <a:rPr sz="4000" spc="133" dirty="0"/>
              <a:t>T</a:t>
            </a:r>
            <a:r>
              <a:rPr sz="4000" spc="125" dirty="0"/>
              <a:t>h</a:t>
            </a:r>
            <a:r>
              <a:rPr sz="4000" spc="33" dirty="0"/>
              <a:t>e</a:t>
            </a:r>
            <a:r>
              <a:rPr sz="4000" spc="-417" dirty="0"/>
              <a:t> </a:t>
            </a:r>
            <a:r>
              <a:rPr sz="4000" spc="37" dirty="0"/>
              <a:t>f</a:t>
            </a:r>
            <a:r>
              <a:rPr sz="4000" spc="42" dirty="0"/>
              <a:t>i</a:t>
            </a:r>
            <a:r>
              <a:rPr sz="4000" spc="154" dirty="0"/>
              <a:t>v</a:t>
            </a:r>
            <a:r>
              <a:rPr sz="4000" spc="33" dirty="0"/>
              <a:t>e</a:t>
            </a:r>
            <a:r>
              <a:rPr sz="4000" spc="-417" dirty="0"/>
              <a:t> </a:t>
            </a:r>
            <a:r>
              <a:rPr sz="4000" spc="100" dirty="0"/>
              <a:t>la</a:t>
            </a:r>
            <a:r>
              <a:rPr sz="4000" spc="146" dirty="0"/>
              <a:t>y</a:t>
            </a:r>
            <a:r>
              <a:rPr sz="4000" spc="-67" dirty="0"/>
              <a:t>e</a:t>
            </a:r>
            <a:r>
              <a:rPr sz="4000" spc="92" dirty="0"/>
              <a:t>r</a:t>
            </a:r>
            <a:r>
              <a:rPr sz="4000" spc="204" dirty="0"/>
              <a:t>s</a:t>
            </a:r>
            <a:r>
              <a:rPr sz="4000" spc="-421" dirty="0"/>
              <a:t> </a:t>
            </a:r>
            <a:r>
              <a:rPr sz="4000" spc="150" dirty="0"/>
              <a:t>o</a:t>
            </a:r>
            <a:r>
              <a:rPr sz="4000" spc="175" dirty="0"/>
              <a:t>f</a:t>
            </a:r>
            <a:r>
              <a:rPr sz="4000" spc="-417" dirty="0"/>
              <a:t> </a:t>
            </a:r>
            <a:r>
              <a:rPr sz="4000" spc="-37" dirty="0"/>
              <a:t>t</a:t>
            </a:r>
            <a:r>
              <a:rPr sz="4000" spc="233" dirty="0"/>
              <a:t>h</a:t>
            </a:r>
            <a:r>
              <a:rPr sz="4000" spc="33" dirty="0"/>
              <a:t>e</a:t>
            </a:r>
            <a:r>
              <a:rPr sz="4000" spc="-417" dirty="0"/>
              <a:t> </a:t>
            </a:r>
            <a:r>
              <a:rPr sz="4000" spc="-121" dirty="0"/>
              <a:t>c</a:t>
            </a:r>
            <a:r>
              <a:rPr sz="4000" spc="142" dirty="0"/>
              <a:t>lo</a:t>
            </a:r>
            <a:r>
              <a:rPr sz="4000" spc="221" dirty="0"/>
              <a:t>u</a:t>
            </a:r>
            <a:r>
              <a:rPr sz="4000" spc="279" dirty="0"/>
              <a:t>d</a:t>
            </a:r>
            <a:r>
              <a:rPr sz="4000" spc="-417" dirty="0"/>
              <a:t> </a:t>
            </a:r>
            <a:r>
              <a:rPr sz="4000" spc="187" dirty="0"/>
              <a:t>b</a:t>
            </a:r>
            <a:r>
              <a:rPr sz="4000" spc="75" dirty="0"/>
              <a:t>l</a:t>
            </a:r>
            <a:r>
              <a:rPr sz="4000" spc="237" dirty="0"/>
              <a:t>u</a:t>
            </a:r>
            <a:r>
              <a:rPr sz="4000" spc="-67" dirty="0"/>
              <a:t>e</a:t>
            </a:r>
            <a:r>
              <a:rPr sz="4000" spc="187" dirty="0"/>
              <a:t>p</a:t>
            </a:r>
            <a:r>
              <a:rPr sz="4000" spc="71" dirty="0"/>
              <a:t>ri</a:t>
            </a:r>
            <a:r>
              <a:rPr sz="4000" spc="183" dirty="0"/>
              <a:t>n</a:t>
            </a:r>
            <a:r>
              <a:rPr sz="4000" spc="54" dirty="0"/>
              <a:t>t  </a:t>
            </a:r>
            <a:r>
              <a:rPr sz="4000" spc="100" dirty="0"/>
              <a:t>la</a:t>
            </a:r>
            <a:r>
              <a:rPr sz="4000" spc="146" dirty="0"/>
              <a:t>y</a:t>
            </a:r>
            <a:r>
              <a:rPr sz="4000" spc="-67" dirty="0"/>
              <a:t>e</a:t>
            </a:r>
            <a:r>
              <a:rPr sz="4000" spc="-17" dirty="0"/>
              <a:t>r</a:t>
            </a:r>
            <a:r>
              <a:rPr sz="4000" spc="21" dirty="0"/>
              <a:t>e</a:t>
            </a:r>
            <a:r>
              <a:rPr sz="4000" spc="279" dirty="0"/>
              <a:t>d</a:t>
            </a:r>
            <a:r>
              <a:rPr sz="4000" spc="-417" dirty="0"/>
              <a:t> </a:t>
            </a:r>
            <a:r>
              <a:rPr sz="4000" spc="337" dirty="0"/>
              <a:t>m</a:t>
            </a:r>
            <a:r>
              <a:rPr sz="4000" spc="175" dirty="0"/>
              <a:t>o</a:t>
            </a:r>
            <a:r>
              <a:rPr sz="4000" spc="191" dirty="0"/>
              <a:t>d</a:t>
            </a:r>
            <a:r>
              <a:rPr sz="4000" spc="-67" dirty="0"/>
              <a:t>e</a:t>
            </a:r>
            <a:r>
              <a:rPr sz="4000" spc="217" dirty="0"/>
              <a:t>l</a:t>
            </a:r>
            <a:endParaRPr sz="4000"/>
          </a:p>
        </p:txBody>
      </p:sp>
      <p:sp>
        <p:nvSpPr>
          <p:cNvPr id="128" name="object 128"/>
          <p:cNvSpPr txBox="1"/>
          <p:nvPr/>
        </p:nvSpPr>
        <p:spPr>
          <a:xfrm>
            <a:off x="9319714" y="3835824"/>
            <a:ext cx="805921" cy="13886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833" spc="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33" spc="12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33" spc="-5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-46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sz="833" spc="-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8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833" spc="12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833" spc="-6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33" spc="-12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833" spc="-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833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33" spc="-17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33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33" spc="-33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833" spc="8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833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8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8588666" y="1634745"/>
            <a:ext cx="2395008" cy="1651000"/>
            <a:chOff x="10306399" y="1961694"/>
            <a:chExt cx="2874010" cy="1981200"/>
          </a:xfrm>
        </p:grpSpPr>
        <p:sp>
          <p:nvSpPr>
            <p:cNvPr id="130" name="object 130"/>
            <p:cNvSpPr/>
            <p:nvPr/>
          </p:nvSpPr>
          <p:spPr>
            <a:xfrm>
              <a:off x="10310664" y="1963282"/>
              <a:ext cx="2867660" cy="327660"/>
            </a:xfrm>
            <a:custGeom>
              <a:avLst/>
              <a:gdLst/>
              <a:ahLst/>
              <a:cxnLst/>
              <a:rect l="l" t="t" r="r" b="b"/>
              <a:pathLst>
                <a:path w="2867659" h="327660">
                  <a:moveTo>
                    <a:pt x="2867609" y="0"/>
                  </a:moveTo>
                  <a:lnTo>
                    <a:pt x="0" y="0"/>
                  </a:lnTo>
                  <a:lnTo>
                    <a:pt x="0" y="327168"/>
                  </a:lnTo>
                  <a:lnTo>
                    <a:pt x="2867609" y="327168"/>
                  </a:lnTo>
                  <a:lnTo>
                    <a:pt x="2867609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310664" y="1963281"/>
              <a:ext cx="2867660" cy="327660"/>
            </a:xfrm>
            <a:custGeom>
              <a:avLst/>
              <a:gdLst/>
              <a:ahLst/>
              <a:cxnLst/>
              <a:rect l="l" t="t" r="r" b="b"/>
              <a:pathLst>
                <a:path w="2867659" h="327660">
                  <a:moveTo>
                    <a:pt x="0" y="0"/>
                  </a:moveTo>
                  <a:lnTo>
                    <a:pt x="2867609" y="0"/>
                  </a:lnTo>
                  <a:lnTo>
                    <a:pt x="2867609" y="327168"/>
                  </a:lnTo>
                  <a:lnTo>
                    <a:pt x="0" y="32716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10664" y="3073657"/>
              <a:ext cx="2865120" cy="278765"/>
            </a:xfrm>
            <a:custGeom>
              <a:avLst/>
              <a:gdLst/>
              <a:ahLst/>
              <a:cxnLst/>
              <a:rect l="l" t="t" r="r" b="b"/>
              <a:pathLst>
                <a:path w="2865119" h="278764">
                  <a:moveTo>
                    <a:pt x="2864932" y="0"/>
                  </a:moveTo>
                  <a:lnTo>
                    <a:pt x="0" y="0"/>
                  </a:lnTo>
                  <a:lnTo>
                    <a:pt x="0" y="278260"/>
                  </a:lnTo>
                  <a:lnTo>
                    <a:pt x="2864932" y="278260"/>
                  </a:lnTo>
                  <a:lnTo>
                    <a:pt x="286493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10664" y="3073656"/>
              <a:ext cx="2865120" cy="278765"/>
            </a:xfrm>
            <a:custGeom>
              <a:avLst/>
              <a:gdLst/>
              <a:ahLst/>
              <a:cxnLst/>
              <a:rect l="l" t="t" r="r" b="b"/>
              <a:pathLst>
                <a:path w="2865119" h="278764">
                  <a:moveTo>
                    <a:pt x="0" y="0"/>
                  </a:moveTo>
                  <a:lnTo>
                    <a:pt x="2864932" y="0"/>
                  </a:lnTo>
                  <a:lnTo>
                    <a:pt x="2864932" y="278260"/>
                  </a:lnTo>
                  <a:lnTo>
                    <a:pt x="0" y="2782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07987" y="3613346"/>
              <a:ext cx="2865120" cy="328295"/>
            </a:xfrm>
            <a:custGeom>
              <a:avLst/>
              <a:gdLst/>
              <a:ahLst/>
              <a:cxnLst/>
              <a:rect l="l" t="t" r="r" b="b"/>
              <a:pathLst>
                <a:path w="2865119" h="328295">
                  <a:moveTo>
                    <a:pt x="2864933" y="0"/>
                  </a:moveTo>
                  <a:lnTo>
                    <a:pt x="0" y="0"/>
                  </a:lnTo>
                  <a:lnTo>
                    <a:pt x="0" y="327811"/>
                  </a:lnTo>
                  <a:lnTo>
                    <a:pt x="2864933" y="327811"/>
                  </a:lnTo>
                  <a:lnTo>
                    <a:pt x="2864933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307987" y="3613346"/>
              <a:ext cx="2865120" cy="328295"/>
            </a:xfrm>
            <a:custGeom>
              <a:avLst/>
              <a:gdLst/>
              <a:ahLst/>
              <a:cxnLst/>
              <a:rect l="l" t="t" r="r" b="b"/>
              <a:pathLst>
                <a:path w="2865119" h="328295">
                  <a:moveTo>
                    <a:pt x="0" y="0"/>
                  </a:moveTo>
                  <a:lnTo>
                    <a:pt x="2864933" y="0"/>
                  </a:lnTo>
                  <a:lnTo>
                    <a:pt x="2864933" y="327811"/>
                  </a:lnTo>
                  <a:lnTo>
                    <a:pt x="0" y="3278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731128" y="3637383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2400354" y="0"/>
                  </a:moveTo>
                  <a:lnTo>
                    <a:pt x="0" y="0"/>
                  </a:lnTo>
                  <a:lnTo>
                    <a:pt x="0" y="279405"/>
                  </a:lnTo>
                  <a:lnTo>
                    <a:pt x="2400354" y="279405"/>
                  </a:lnTo>
                  <a:lnTo>
                    <a:pt x="24003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731128" y="3637384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0" y="0"/>
                  </a:moveTo>
                  <a:lnTo>
                    <a:pt x="2400355" y="0"/>
                  </a:lnTo>
                  <a:lnTo>
                    <a:pt x="2400355" y="279406"/>
                  </a:lnTo>
                  <a:lnTo>
                    <a:pt x="0" y="2794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8942606" y="3031153"/>
            <a:ext cx="2035175" cy="154422"/>
          </a:xfrm>
          <a:prstGeom prst="rect">
            <a:avLst/>
          </a:prstGeom>
        </p:spPr>
        <p:txBody>
          <a:bodyPr vert="horz" wrap="square" lIns="0" tIns="529" rIns="0" bIns="0" rtlCol="0">
            <a:spAutoFit/>
          </a:bodyPr>
          <a:lstStyle/>
          <a:p>
            <a:pPr defTabSz="761970">
              <a:spcBef>
                <a:spcPts val="4"/>
              </a:spcBef>
            </a:pPr>
            <a:endParaRPr sz="58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6438" defTabSz="761970"/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8929051" y="2582270"/>
            <a:ext cx="661988" cy="189441"/>
            <a:chOff x="10714861" y="3098723"/>
            <a:chExt cx="794385" cy="227329"/>
          </a:xfrm>
        </p:grpSpPr>
        <p:sp>
          <p:nvSpPr>
            <p:cNvPr id="140" name="object 140"/>
            <p:cNvSpPr/>
            <p:nvPr/>
          </p:nvSpPr>
          <p:spPr>
            <a:xfrm>
              <a:off x="10719623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719623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8933019" y="2586238"/>
            <a:ext cx="654050" cy="1250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defTabSz="761970">
              <a:spcBef>
                <a:spcPts val="25"/>
              </a:spcBef>
            </a:pPr>
            <a:endParaRPr sz="37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2134" defTabSz="761970"/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9600595" y="2582270"/>
            <a:ext cx="661988" cy="189441"/>
            <a:chOff x="11520714" y="3098723"/>
            <a:chExt cx="794385" cy="227329"/>
          </a:xfrm>
        </p:grpSpPr>
        <p:sp>
          <p:nvSpPr>
            <p:cNvPr id="144" name="object 144"/>
            <p:cNvSpPr/>
            <p:nvPr/>
          </p:nvSpPr>
          <p:spPr>
            <a:xfrm>
              <a:off x="11525477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11525477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9807108" y="2633981"/>
            <a:ext cx="260350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10272141" y="2582270"/>
            <a:ext cx="661988" cy="189441"/>
            <a:chOff x="12326569" y="3098723"/>
            <a:chExt cx="794385" cy="227329"/>
          </a:xfrm>
        </p:grpSpPr>
        <p:sp>
          <p:nvSpPr>
            <p:cNvPr id="148" name="object 148"/>
            <p:cNvSpPr/>
            <p:nvPr/>
          </p:nvSpPr>
          <p:spPr>
            <a:xfrm>
              <a:off x="12331331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12331331" y="3103486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10478653" y="2633981"/>
            <a:ext cx="260350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8929051" y="1677906"/>
            <a:ext cx="321733" cy="207962"/>
            <a:chOff x="10714861" y="2013487"/>
            <a:chExt cx="386080" cy="249554"/>
          </a:xfrm>
        </p:grpSpPr>
        <p:sp>
          <p:nvSpPr>
            <p:cNvPr id="152" name="object 152"/>
            <p:cNvSpPr/>
            <p:nvPr/>
          </p:nvSpPr>
          <p:spPr>
            <a:xfrm>
              <a:off x="10719623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719623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8933020" y="1681875"/>
            <a:ext cx="313796" cy="136256"/>
          </a:xfrm>
          <a:prstGeom prst="rect">
            <a:avLst/>
          </a:prstGeom>
        </p:spPr>
        <p:txBody>
          <a:bodyPr vert="horz" wrap="square" lIns="0" tIns="1588" rIns="0" bIns="0" rtlCol="0">
            <a:spAutoFit/>
          </a:bodyPr>
          <a:lstStyle/>
          <a:p>
            <a:pPr defTabSz="761970">
              <a:spcBef>
                <a:spcPts val="12"/>
              </a:spcBef>
            </a:pPr>
            <a:endParaRPr sz="45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5722" defTabSz="761970"/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9265771" y="1677906"/>
            <a:ext cx="658283" cy="207962"/>
            <a:chOff x="11118925" y="2013487"/>
            <a:chExt cx="789940" cy="249554"/>
          </a:xfrm>
        </p:grpSpPr>
        <p:sp>
          <p:nvSpPr>
            <p:cNvPr id="156" name="object 156"/>
            <p:cNvSpPr/>
            <p:nvPr/>
          </p:nvSpPr>
          <p:spPr>
            <a:xfrm>
              <a:off x="11123687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11123687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527748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11527748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9269740" y="1739900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5722" defTabSz="761970">
              <a:spcBef>
                <a:spcPts val="83"/>
              </a:spcBef>
              <a:tabLst>
                <a:tab pos="422258" algn="l"/>
              </a:tabLst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9939206" y="1677906"/>
            <a:ext cx="321733" cy="207962"/>
            <a:chOff x="11927047" y="2013487"/>
            <a:chExt cx="386080" cy="249554"/>
          </a:xfrm>
        </p:grpSpPr>
        <p:sp>
          <p:nvSpPr>
            <p:cNvPr id="162" name="object 162"/>
            <p:cNvSpPr/>
            <p:nvPr/>
          </p:nvSpPr>
          <p:spPr>
            <a:xfrm>
              <a:off x="11931809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931809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9606457" y="1739900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10275924" y="1677906"/>
            <a:ext cx="321733" cy="207962"/>
            <a:chOff x="12331109" y="2013487"/>
            <a:chExt cx="386080" cy="249554"/>
          </a:xfrm>
        </p:grpSpPr>
        <p:sp>
          <p:nvSpPr>
            <p:cNvPr id="166" name="object 166"/>
            <p:cNvSpPr/>
            <p:nvPr/>
          </p:nvSpPr>
          <p:spPr>
            <a:xfrm>
              <a:off x="12335871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12335871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9943175" y="1739900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0612639" y="1677906"/>
            <a:ext cx="321733" cy="207962"/>
            <a:chOff x="12735166" y="2013487"/>
            <a:chExt cx="386080" cy="249554"/>
          </a:xfrm>
        </p:grpSpPr>
        <p:sp>
          <p:nvSpPr>
            <p:cNvPr id="170" name="object 170"/>
            <p:cNvSpPr/>
            <p:nvPr/>
          </p:nvSpPr>
          <p:spPr>
            <a:xfrm>
              <a:off x="12739928" y="2018250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30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12739928" y="2018249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30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10279893" y="1739900"/>
            <a:ext cx="638704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8588666" y="1926293"/>
            <a:ext cx="2392363" cy="1065213"/>
            <a:chOff x="10306399" y="2311551"/>
            <a:chExt cx="2870835" cy="1278255"/>
          </a:xfrm>
        </p:grpSpPr>
        <p:sp>
          <p:nvSpPr>
            <p:cNvPr id="174" name="object 174"/>
            <p:cNvSpPr/>
            <p:nvPr/>
          </p:nvSpPr>
          <p:spPr>
            <a:xfrm>
              <a:off x="10307987" y="2313138"/>
              <a:ext cx="2867660" cy="748665"/>
            </a:xfrm>
            <a:custGeom>
              <a:avLst/>
              <a:gdLst/>
              <a:ahLst/>
              <a:cxnLst/>
              <a:rect l="l" t="t" r="r" b="b"/>
              <a:pathLst>
                <a:path w="2867659" h="748664">
                  <a:moveTo>
                    <a:pt x="2867609" y="0"/>
                  </a:moveTo>
                  <a:lnTo>
                    <a:pt x="0" y="0"/>
                  </a:lnTo>
                  <a:lnTo>
                    <a:pt x="0" y="748603"/>
                  </a:lnTo>
                  <a:lnTo>
                    <a:pt x="2867609" y="748603"/>
                  </a:lnTo>
                  <a:lnTo>
                    <a:pt x="2867609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10307987" y="2313138"/>
              <a:ext cx="2867660" cy="748665"/>
            </a:xfrm>
            <a:custGeom>
              <a:avLst/>
              <a:gdLst/>
              <a:ahLst/>
              <a:cxnLst/>
              <a:rect l="l" t="t" r="r" b="b"/>
              <a:pathLst>
                <a:path w="2867659" h="748664">
                  <a:moveTo>
                    <a:pt x="0" y="0"/>
                  </a:moveTo>
                  <a:lnTo>
                    <a:pt x="2867609" y="0"/>
                  </a:lnTo>
                  <a:lnTo>
                    <a:pt x="2867609" y="748603"/>
                  </a:lnTo>
                  <a:lnTo>
                    <a:pt x="0" y="748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307988" y="3367286"/>
              <a:ext cx="2865120" cy="220979"/>
            </a:xfrm>
            <a:custGeom>
              <a:avLst/>
              <a:gdLst/>
              <a:ahLst/>
              <a:cxnLst/>
              <a:rect l="l" t="t" r="r" b="b"/>
              <a:pathLst>
                <a:path w="2865119" h="220979">
                  <a:moveTo>
                    <a:pt x="2864932" y="0"/>
                  </a:moveTo>
                  <a:lnTo>
                    <a:pt x="0" y="0"/>
                  </a:lnTo>
                  <a:lnTo>
                    <a:pt x="0" y="220466"/>
                  </a:lnTo>
                  <a:lnTo>
                    <a:pt x="2864932" y="220466"/>
                  </a:lnTo>
                  <a:lnTo>
                    <a:pt x="286493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307988" y="3367286"/>
              <a:ext cx="2865120" cy="220979"/>
            </a:xfrm>
            <a:custGeom>
              <a:avLst/>
              <a:gdLst/>
              <a:ahLst/>
              <a:cxnLst/>
              <a:rect l="l" t="t" r="r" b="b"/>
              <a:pathLst>
                <a:path w="2865119" h="220979">
                  <a:moveTo>
                    <a:pt x="0" y="0"/>
                  </a:moveTo>
                  <a:lnTo>
                    <a:pt x="2864932" y="0"/>
                  </a:lnTo>
                  <a:lnTo>
                    <a:pt x="2864932" y="220466"/>
                  </a:lnTo>
                  <a:lnTo>
                    <a:pt x="0" y="2204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8659166" y="311658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569729" y="2854961"/>
            <a:ext cx="1364192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265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8662174" y="263398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8665358" y="218948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662174" y="172974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8428346" y="1923125"/>
            <a:ext cx="137583" cy="623888"/>
          </a:xfrm>
          <a:custGeom>
            <a:avLst/>
            <a:gdLst/>
            <a:ahLst/>
            <a:cxnLst/>
            <a:rect l="l" t="t" r="r" b="b"/>
            <a:pathLst>
              <a:path w="165100" h="748664">
                <a:moveTo>
                  <a:pt x="0" y="748603"/>
                </a:moveTo>
                <a:lnTo>
                  <a:pt x="0" y="0"/>
                </a:lnTo>
                <a:lnTo>
                  <a:pt x="164898" y="0"/>
                </a:lnTo>
                <a:lnTo>
                  <a:pt x="164898" y="748603"/>
                </a:lnTo>
                <a:lnTo>
                  <a:pt x="0" y="74860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462211" y="2019046"/>
            <a:ext cx="51232" cy="432858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0583" defTabSz="761970">
              <a:spcBef>
                <a:spcPts val="75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sz="333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8430316" y="2565590"/>
            <a:ext cx="135467" cy="421746"/>
          </a:xfrm>
          <a:custGeom>
            <a:avLst/>
            <a:gdLst/>
            <a:ahLst/>
            <a:cxnLst/>
            <a:rect l="l" t="t" r="r" b="b"/>
            <a:pathLst>
              <a:path w="162559" h="506095">
                <a:moveTo>
                  <a:pt x="0" y="505489"/>
                </a:moveTo>
                <a:lnTo>
                  <a:pt x="0" y="0"/>
                </a:lnTo>
                <a:lnTo>
                  <a:pt x="162533" y="0"/>
                </a:lnTo>
                <a:lnTo>
                  <a:pt x="162533" y="505489"/>
                </a:lnTo>
                <a:lnTo>
                  <a:pt x="0" y="5054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8437795" y="2649762"/>
            <a:ext cx="156389" cy="251354"/>
          </a:xfrm>
          <a:prstGeom prst="rect">
            <a:avLst/>
          </a:prstGeom>
        </p:spPr>
        <p:txBody>
          <a:bodyPr vert="vert270" wrap="square" lIns="0" tIns="7408" rIns="0" bIns="0" rtlCol="0">
            <a:spAutoFit/>
          </a:bodyPr>
          <a:lstStyle/>
          <a:p>
            <a:pPr marL="10583" marR="4233" indent="30161" defTabSz="761970">
              <a:lnSpc>
                <a:spcPct val="104200"/>
              </a:lnSpc>
              <a:spcBef>
                <a:spcPts val="58"/>
              </a:spcBef>
            </a:pP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arch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8428346" y="1636069"/>
            <a:ext cx="137583" cy="258233"/>
          </a:xfrm>
          <a:custGeom>
            <a:avLst/>
            <a:gdLst/>
            <a:ahLst/>
            <a:cxnLst/>
            <a:rect l="l" t="t" r="r" b="b"/>
            <a:pathLst>
              <a:path w="165100" h="309880">
                <a:moveTo>
                  <a:pt x="0" y="309400"/>
                </a:moveTo>
                <a:lnTo>
                  <a:pt x="0" y="0"/>
                </a:lnTo>
                <a:lnTo>
                  <a:pt x="164897" y="0"/>
                </a:lnTo>
                <a:lnTo>
                  <a:pt x="164897" y="309400"/>
                </a:lnTo>
                <a:lnTo>
                  <a:pt x="0" y="3094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8462211" y="1679753"/>
            <a:ext cx="51232" cy="172508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0583" defTabSz="761970">
              <a:spcBef>
                <a:spcPts val="75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8428344" y="3016053"/>
            <a:ext cx="137583" cy="263525"/>
          </a:xfrm>
          <a:custGeom>
            <a:avLst/>
            <a:gdLst/>
            <a:ahLst/>
            <a:cxnLst/>
            <a:rect l="l" t="t" r="r" b="b"/>
            <a:pathLst>
              <a:path w="165100" h="316229">
                <a:moveTo>
                  <a:pt x="0" y="316112"/>
                </a:moveTo>
                <a:lnTo>
                  <a:pt x="0" y="0"/>
                </a:lnTo>
                <a:lnTo>
                  <a:pt x="164898" y="0"/>
                </a:lnTo>
                <a:lnTo>
                  <a:pt x="164898" y="316112"/>
                </a:lnTo>
                <a:lnTo>
                  <a:pt x="0" y="3161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8436811" y="3023142"/>
            <a:ext cx="156389" cy="251354"/>
          </a:xfrm>
          <a:prstGeom prst="rect">
            <a:avLst/>
          </a:prstGeom>
        </p:spPr>
        <p:txBody>
          <a:bodyPr vert="vert270" wrap="square" lIns="0" tIns="7408" rIns="0" bIns="0" rtlCol="0">
            <a:spAutoFit/>
          </a:bodyPr>
          <a:lstStyle/>
          <a:p>
            <a:pPr marL="10583" marR="4233" indent="4762" defTabSz="761970">
              <a:lnSpc>
                <a:spcPct val="104200"/>
              </a:lnSpc>
              <a:spcBef>
                <a:spcPts val="58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nda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n  arch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8938638" y="2828132"/>
            <a:ext cx="494242" cy="144463"/>
            <a:chOff x="10726366" y="3393758"/>
            <a:chExt cx="593090" cy="173355"/>
          </a:xfrm>
        </p:grpSpPr>
        <p:sp>
          <p:nvSpPr>
            <p:cNvPr id="192" name="object 192"/>
            <p:cNvSpPr/>
            <p:nvPr/>
          </p:nvSpPr>
          <p:spPr>
            <a:xfrm>
              <a:off x="107311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7311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9054661" y="2819823"/>
            <a:ext cx="270404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42861" defTabSz="761970">
              <a:lnSpc>
                <a:spcPct val="125000"/>
              </a:lnSpc>
              <a:spcBef>
                <a:spcPts val="83"/>
              </a:spcBef>
            </a:pP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External 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33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95" name="object 195"/>
          <p:cNvGrpSpPr/>
          <p:nvPr/>
        </p:nvGrpSpPr>
        <p:grpSpPr>
          <a:xfrm>
            <a:off x="10452888" y="2828111"/>
            <a:ext cx="494242" cy="143933"/>
            <a:chOff x="12543466" y="3393733"/>
            <a:chExt cx="593090" cy="172720"/>
          </a:xfrm>
        </p:grpSpPr>
        <p:sp>
          <p:nvSpPr>
            <p:cNvPr id="196" name="object 196"/>
            <p:cNvSpPr/>
            <p:nvPr/>
          </p:nvSpPr>
          <p:spPr>
            <a:xfrm>
              <a:off x="125482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125482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8" name="object 198"/>
          <p:cNvSpPr txBox="1"/>
          <p:nvPr/>
        </p:nvSpPr>
        <p:spPr>
          <a:xfrm>
            <a:off x="9952108" y="2819823"/>
            <a:ext cx="1016000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616455" marR="92070" indent="-41802" defTabSz="761970">
              <a:lnSpc>
                <a:spcPct val="125000"/>
              </a:lnSpc>
              <a:spcBef>
                <a:spcPts val="83"/>
              </a:spcBef>
            </a:pP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Cloud-to</a:t>
            </a:r>
            <a:r>
              <a:rPr sz="333" spc="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JPMC </a:t>
            </a:r>
            <a:r>
              <a:rPr sz="333" spc="-9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199" name="object 199"/>
          <p:cNvGrpSpPr/>
          <p:nvPr/>
        </p:nvGrpSpPr>
        <p:grpSpPr>
          <a:xfrm>
            <a:off x="9948138" y="2828132"/>
            <a:ext cx="494242" cy="144463"/>
            <a:chOff x="11937766" y="3393758"/>
            <a:chExt cx="593090" cy="173355"/>
          </a:xfrm>
        </p:grpSpPr>
        <p:sp>
          <p:nvSpPr>
            <p:cNvPr id="200" name="object 200"/>
            <p:cNvSpPr/>
            <p:nvPr/>
          </p:nvSpPr>
          <p:spPr>
            <a:xfrm>
              <a:off x="119425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942529" y="3398521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10064161" y="2819824"/>
            <a:ext cx="270404" cy="138798"/>
          </a:xfrm>
          <a:prstGeom prst="rect">
            <a:avLst/>
          </a:prstGeom>
        </p:spPr>
        <p:txBody>
          <a:bodyPr vert="horz" wrap="square" lIns="0" tIns="23283" rIns="0" bIns="0" rtlCol="0">
            <a:spAutoFit/>
          </a:bodyPr>
          <a:lstStyle/>
          <a:p>
            <a:pPr marL="529" defTabSz="761970">
              <a:spcBef>
                <a:spcPts val="182"/>
              </a:spcBef>
            </a:pPr>
            <a:r>
              <a:rPr sz="333" spc="37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42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33" spc="37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42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  <a:p>
            <a:pPr defTabSz="761970">
              <a:spcBef>
                <a:spcPts val="100"/>
              </a:spcBef>
            </a:pP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03" name="object 203"/>
          <p:cNvGrpSpPr/>
          <p:nvPr/>
        </p:nvGrpSpPr>
        <p:grpSpPr>
          <a:xfrm>
            <a:off x="9443388" y="2828111"/>
            <a:ext cx="494242" cy="143933"/>
            <a:chOff x="11332066" y="3393733"/>
            <a:chExt cx="593090" cy="172720"/>
          </a:xfrm>
        </p:grpSpPr>
        <p:sp>
          <p:nvSpPr>
            <p:cNvPr id="204" name="object 204"/>
            <p:cNvSpPr/>
            <p:nvPr/>
          </p:nvSpPr>
          <p:spPr>
            <a:xfrm>
              <a:off x="113368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11336828" y="3398496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9559412" y="2819823"/>
            <a:ext cx="270404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8995" defTabSz="761970">
              <a:lnSpc>
                <a:spcPct val="125000"/>
              </a:lnSpc>
              <a:spcBef>
                <a:spcPts val="83"/>
              </a:spcBef>
            </a:pP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33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07" name="object 207"/>
          <p:cNvGrpSpPr/>
          <p:nvPr/>
        </p:nvGrpSpPr>
        <p:grpSpPr>
          <a:xfrm>
            <a:off x="9273154" y="1942113"/>
            <a:ext cx="318029" cy="114300"/>
            <a:chOff x="11127784" y="2330536"/>
            <a:chExt cx="381635" cy="137160"/>
          </a:xfrm>
        </p:grpSpPr>
        <p:sp>
          <p:nvSpPr>
            <p:cNvPr id="208" name="object 208"/>
            <p:cNvSpPr/>
            <p:nvPr/>
          </p:nvSpPr>
          <p:spPr>
            <a:xfrm>
              <a:off x="11132546" y="2335298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371631" y="0"/>
                  </a:moveTo>
                  <a:lnTo>
                    <a:pt x="0" y="0"/>
                  </a:lnTo>
                  <a:lnTo>
                    <a:pt x="0" y="127511"/>
                  </a:lnTo>
                  <a:lnTo>
                    <a:pt x="371631" y="127511"/>
                  </a:lnTo>
                  <a:lnTo>
                    <a:pt x="371631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11132546" y="2335298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0" y="0"/>
                  </a:moveTo>
                  <a:lnTo>
                    <a:pt x="371632" y="0"/>
                  </a:lnTo>
                  <a:lnTo>
                    <a:pt x="371632" y="127512"/>
                  </a:lnTo>
                  <a:lnTo>
                    <a:pt x="0" y="127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0" name="object 210"/>
          <p:cNvSpPr txBox="1"/>
          <p:nvPr/>
        </p:nvSpPr>
        <p:spPr>
          <a:xfrm>
            <a:off x="9340688" y="1935903"/>
            <a:ext cx="193146" cy="11468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5291" defTabSz="761970">
              <a:lnSpc>
                <a:spcPct val="105000"/>
              </a:lnSpc>
              <a:spcBef>
                <a:spcPts val="83"/>
              </a:spcBef>
            </a:pP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y  de</a:t>
            </a:r>
            <a:r>
              <a:rPr sz="333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-12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33" spc="-17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11" name="object 211"/>
          <p:cNvSpPr/>
          <p:nvPr/>
        </p:nvSpPr>
        <p:spPr>
          <a:xfrm>
            <a:off x="8296374" y="1636068"/>
            <a:ext cx="99483" cy="1643592"/>
          </a:xfrm>
          <a:custGeom>
            <a:avLst/>
            <a:gdLst/>
            <a:ahLst/>
            <a:cxnLst/>
            <a:rect l="l" t="t" r="r" b="b"/>
            <a:pathLst>
              <a:path w="119379" h="1972310">
                <a:moveTo>
                  <a:pt x="0" y="1972094"/>
                </a:moveTo>
                <a:lnTo>
                  <a:pt x="0" y="0"/>
                </a:lnTo>
                <a:lnTo>
                  <a:pt x="118810" y="0"/>
                </a:lnTo>
                <a:lnTo>
                  <a:pt x="118810" y="1972094"/>
                </a:lnTo>
                <a:lnTo>
                  <a:pt x="0" y="197209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8304974" y="2349817"/>
            <a:ext cx="64185" cy="213783"/>
          </a:xfrm>
          <a:prstGeom prst="rect">
            <a:avLst/>
          </a:prstGeom>
        </p:spPr>
        <p:txBody>
          <a:bodyPr vert="vert270" wrap="square" lIns="0" tIns="8996" rIns="0" bIns="0" rtlCol="0">
            <a:spAutoFit/>
          </a:bodyPr>
          <a:lstStyle/>
          <a:p>
            <a:pPr marL="10583" defTabSz="761970">
              <a:spcBef>
                <a:spcPts val="71"/>
              </a:spcBef>
            </a:pP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13" name="object 213"/>
          <p:cNvGrpSpPr/>
          <p:nvPr/>
        </p:nvGrpSpPr>
        <p:grpSpPr>
          <a:xfrm>
            <a:off x="8932975" y="2067774"/>
            <a:ext cx="660929" cy="171450"/>
            <a:chOff x="10719569" y="2481329"/>
            <a:chExt cx="793115" cy="205740"/>
          </a:xfrm>
        </p:grpSpPr>
        <p:sp>
          <p:nvSpPr>
            <p:cNvPr id="214" name="object 214"/>
            <p:cNvSpPr/>
            <p:nvPr/>
          </p:nvSpPr>
          <p:spPr>
            <a:xfrm>
              <a:off x="10724332" y="2486092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783189" y="0"/>
                  </a:moveTo>
                  <a:lnTo>
                    <a:pt x="0" y="0"/>
                  </a:lnTo>
                  <a:lnTo>
                    <a:pt x="0" y="195768"/>
                  </a:lnTo>
                  <a:lnTo>
                    <a:pt x="783189" y="195768"/>
                  </a:lnTo>
                  <a:lnTo>
                    <a:pt x="783189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10724332" y="2486092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0" y="0"/>
                  </a:moveTo>
                  <a:lnTo>
                    <a:pt x="783190" y="0"/>
                  </a:lnTo>
                  <a:lnTo>
                    <a:pt x="783190" y="195769"/>
                  </a:lnTo>
                  <a:lnTo>
                    <a:pt x="0" y="1957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6" name="object 216"/>
          <p:cNvSpPr txBox="1"/>
          <p:nvPr/>
        </p:nvSpPr>
        <p:spPr>
          <a:xfrm>
            <a:off x="9057558" y="2110741"/>
            <a:ext cx="422275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spc="33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17" name="object 217"/>
          <p:cNvGrpSpPr/>
          <p:nvPr/>
        </p:nvGrpSpPr>
        <p:grpSpPr>
          <a:xfrm>
            <a:off x="9602591" y="1941018"/>
            <a:ext cx="733953" cy="587904"/>
            <a:chOff x="11523109" y="2329221"/>
            <a:chExt cx="880744" cy="705485"/>
          </a:xfrm>
        </p:grpSpPr>
        <p:sp>
          <p:nvSpPr>
            <p:cNvPr id="218" name="object 218"/>
            <p:cNvSpPr/>
            <p:nvPr/>
          </p:nvSpPr>
          <p:spPr>
            <a:xfrm>
              <a:off x="11953512" y="2333984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445042" y="0"/>
                  </a:moveTo>
                  <a:lnTo>
                    <a:pt x="0" y="0"/>
                  </a:lnTo>
                  <a:lnTo>
                    <a:pt x="0" y="695577"/>
                  </a:lnTo>
                  <a:lnTo>
                    <a:pt x="445042" y="695577"/>
                  </a:lnTo>
                  <a:lnTo>
                    <a:pt x="445042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11953512" y="2333984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0" y="0"/>
                  </a:moveTo>
                  <a:lnTo>
                    <a:pt x="445043" y="0"/>
                  </a:lnTo>
                  <a:lnTo>
                    <a:pt x="445043" y="695578"/>
                  </a:lnTo>
                  <a:lnTo>
                    <a:pt x="0" y="6955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11527872" y="2333983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80">
                  <a:moveTo>
                    <a:pt x="406470" y="0"/>
                  </a:moveTo>
                  <a:lnTo>
                    <a:pt x="0" y="0"/>
                  </a:lnTo>
                  <a:lnTo>
                    <a:pt x="0" y="347878"/>
                  </a:lnTo>
                  <a:lnTo>
                    <a:pt x="406470" y="347878"/>
                  </a:lnTo>
                  <a:lnTo>
                    <a:pt x="4064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11527872" y="2333984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80">
                  <a:moveTo>
                    <a:pt x="0" y="0"/>
                  </a:moveTo>
                  <a:lnTo>
                    <a:pt x="406471" y="0"/>
                  </a:lnTo>
                  <a:lnTo>
                    <a:pt x="406471" y="347878"/>
                  </a:lnTo>
                  <a:lnTo>
                    <a:pt x="0" y="3478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2" name="object 222"/>
          <p:cNvSpPr txBox="1"/>
          <p:nvPr/>
        </p:nvSpPr>
        <p:spPr>
          <a:xfrm>
            <a:off x="9648923" y="2016759"/>
            <a:ext cx="265113" cy="139055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70376" defTabSz="761970">
              <a:spcBef>
                <a:spcPts val="83"/>
              </a:spcBef>
            </a:pP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29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23" name="object 223"/>
          <p:cNvGrpSpPr/>
          <p:nvPr/>
        </p:nvGrpSpPr>
        <p:grpSpPr>
          <a:xfrm>
            <a:off x="8932974" y="2248654"/>
            <a:ext cx="1017058" cy="280458"/>
            <a:chOff x="10719568" y="2698384"/>
            <a:chExt cx="1220470" cy="336550"/>
          </a:xfrm>
        </p:grpSpPr>
        <p:sp>
          <p:nvSpPr>
            <p:cNvPr id="224" name="object 224"/>
            <p:cNvSpPr/>
            <p:nvPr/>
          </p:nvSpPr>
          <p:spPr>
            <a:xfrm>
              <a:off x="10724330" y="2703146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1210717" y="0"/>
                  </a:moveTo>
                  <a:lnTo>
                    <a:pt x="0" y="0"/>
                  </a:lnTo>
                  <a:lnTo>
                    <a:pt x="0" y="326414"/>
                  </a:lnTo>
                  <a:lnTo>
                    <a:pt x="1210717" y="326414"/>
                  </a:lnTo>
                  <a:lnTo>
                    <a:pt x="1210717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724330" y="2703146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0" y="0"/>
                  </a:moveTo>
                  <a:lnTo>
                    <a:pt x="1210718" y="0"/>
                  </a:lnTo>
                  <a:lnTo>
                    <a:pt x="1210718" y="326414"/>
                  </a:lnTo>
                  <a:lnTo>
                    <a:pt x="0" y="3264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26" name="object 226"/>
          <p:cNvSpPr txBox="1"/>
          <p:nvPr/>
        </p:nvSpPr>
        <p:spPr>
          <a:xfrm>
            <a:off x="9323008" y="2346961"/>
            <a:ext cx="247650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spc="21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27" name="object 227"/>
          <p:cNvGrpSpPr/>
          <p:nvPr/>
        </p:nvGrpSpPr>
        <p:grpSpPr>
          <a:xfrm>
            <a:off x="10343599" y="1941017"/>
            <a:ext cx="298979" cy="588433"/>
            <a:chOff x="12412318" y="2329220"/>
            <a:chExt cx="358775" cy="706120"/>
          </a:xfrm>
        </p:grpSpPr>
        <p:sp>
          <p:nvSpPr>
            <p:cNvPr id="228" name="object 228"/>
            <p:cNvSpPr/>
            <p:nvPr/>
          </p:nvSpPr>
          <p:spPr>
            <a:xfrm>
              <a:off x="12417080" y="2333983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4">
                  <a:moveTo>
                    <a:pt x="348870" y="0"/>
                  </a:moveTo>
                  <a:lnTo>
                    <a:pt x="0" y="0"/>
                  </a:lnTo>
                  <a:lnTo>
                    <a:pt x="0" y="696208"/>
                  </a:lnTo>
                  <a:lnTo>
                    <a:pt x="348870" y="696208"/>
                  </a:lnTo>
                  <a:lnTo>
                    <a:pt x="3488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12417080" y="2333983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4">
                  <a:moveTo>
                    <a:pt x="0" y="0"/>
                  </a:moveTo>
                  <a:lnTo>
                    <a:pt x="348870" y="0"/>
                  </a:lnTo>
                  <a:lnTo>
                    <a:pt x="348870" y="696209"/>
                  </a:lnTo>
                  <a:lnTo>
                    <a:pt x="0" y="6962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0" name="object 230"/>
          <p:cNvSpPr txBox="1"/>
          <p:nvPr/>
        </p:nvSpPr>
        <p:spPr>
          <a:xfrm>
            <a:off x="9961261" y="2192020"/>
            <a:ext cx="680508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26986" defTabSz="761970">
              <a:spcBef>
                <a:spcPts val="83"/>
              </a:spcBef>
            </a:pP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Microservices</a:t>
            </a:r>
            <a:r>
              <a:rPr sz="417" spc="221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WebApp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31" name="object 231"/>
          <p:cNvGrpSpPr/>
          <p:nvPr/>
        </p:nvGrpSpPr>
        <p:grpSpPr>
          <a:xfrm>
            <a:off x="8932973" y="1941017"/>
            <a:ext cx="327025" cy="119063"/>
            <a:chOff x="10719568" y="2329220"/>
            <a:chExt cx="392430" cy="142875"/>
          </a:xfrm>
        </p:grpSpPr>
        <p:sp>
          <p:nvSpPr>
            <p:cNvPr id="232" name="object 232"/>
            <p:cNvSpPr/>
            <p:nvPr/>
          </p:nvSpPr>
          <p:spPr>
            <a:xfrm>
              <a:off x="10724330" y="2333983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382692" y="0"/>
                  </a:moveTo>
                  <a:lnTo>
                    <a:pt x="0" y="0"/>
                  </a:lnTo>
                  <a:lnTo>
                    <a:pt x="0" y="133144"/>
                  </a:lnTo>
                  <a:lnTo>
                    <a:pt x="382692" y="133144"/>
                  </a:lnTo>
                  <a:lnTo>
                    <a:pt x="3826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3" name="object 233"/>
            <p:cNvSpPr/>
            <p:nvPr/>
          </p:nvSpPr>
          <p:spPr>
            <a:xfrm>
              <a:off x="10724330" y="2333983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0" y="0"/>
                  </a:moveTo>
                  <a:lnTo>
                    <a:pt x="382692" y="0"/>
                  </a:lnTo>
                  <a:lnTo>
                    <a:pt x="382692" y="133144"/>
                  </a:lnTo>
                  <a:lnTo>
                    <a:pt x="0" y="1331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4" name="object 234"/>
          <p:cNvSpPr txBox="1"/>
          <p:nvPr/>
        </p:nvSpPr>
        <p:spPr>
          <a:xfrm>
            <a:off x="8954844" y="1963843"/>
            <a:ext cx="293688" cy="6191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-17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-12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-1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33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17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-12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35" name="object 235"/>
          <p:cNvGrpSpPr/>
          <p:nvPr/>
        </p:nvGrpSpPr>
        <p:grpSpPr>
          <a:xfrm>
            <a:off x="10655713" y="1941413"/>
            <a:ext cx="284163" cy="587375"/>
            <a:chOff x="12786855" y="2329696"/>
            <a:chExt cx="340995" cy="704850"/>
          </a:xfrm>
        </p:grpSpPr>
        <p:sp>
          <p:nvSpPr>
            <p:cNvPr id="236" name="object 236"/>
            <p:cNvSpPr/>
            <p:nvPr/>
          </p:nvSpPr>
          <p:spPr>
            <a:xfrm>
              <a:off x="12791617" y="2334460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331392" y="0"/>
                  </a:moveTo>
                  <a:lnTo>
                    <a:pt x="0" y="0"/>
                  </a:lnTo>
                  <a:lnTo>
                    <a:pt x="0" y="695101"/>
                  </a:lnTo>
                  <a:lnTo>
                    <a:pt x="331392" y="695101"/>
                  </a:lnTo>
                  <a:lnTo>
                    <a:pt x="3313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7" name="object 237"/>
            <p:cNvSpPr/>
            <p:nvPr/>
          </p:nvSpPr>
          <p:spPr>
            <a:xfrm>
              <a:off x="12791617" y="2334459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0" y="0"/>
                  </a:moveTo>
                  <a:lnTo>
                    <a:pt x="331392" y="0"/>
                  </a:lnTo>
                  <a:lnTo>
                    <a:pt x="331392" y="695102"/>
                  </a:lnTo>
                  <a:lnTo>
                    <a:pt x="0" y="6951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8" name="object 238"/>
          <p:cNvSpPr txBox="1"/>
          <p:nvPr/>
        </p:nvSpPr>
        <p:spPr>
          <a:xfrm>
            <a:off x="10347567" y="2192020"/>
            <a:ext cx="577850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358761" defTabSz="761970">
              <a:spcBef>
                <a:spcPts val="83"/>
              </a:spcBef>
            </a:pP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39" name="object 239"/>
          <p:cNvGrpSpPr/>
          <p:nvPr/>
        </p:nvGrpSpPr>
        <p:grpSpPr>
          <a:xfrm>
            <a:off x="8565885" y="4085381"/>
            <a:ext cx="2413000" cy="1651000"/>
            <a:chOff x="10279062" y="4902457"/>
            <a:chExt cx="2895600" cy="1981200"/>
          </a:xfrm>
        </p:grpSpPr>
        <p:sp>
          <p:nvSpPr>
            <p:cNvPr id="240" name="object 240"/>
            <p:cNvSpPr/>
            <p:nvPr/>
          </p:nvSpPr>
          <p:spPr>
            <a:xfrm>
              <a:off x="10283327" y="4904044"/>
              <a:ext cx="2889885" cy="327660"/>
            </a:xfrm>
            <a:custGeom>
              <a:avLst/>
              <a:gdLst/>
              <a:ahLst/>
              <a:cxnLst/>
              <a:rect l="l" t="t" r="r" b="b"/>
              <a:pathLst>
                <a:path w="2889884" h="327660">
                  <a:moveTo>
                    <a:pt x="2889592" y="0"/>
                  </a:moveTo>
                  <a:lnTo>
                    <a:pt x="0" y="0"/>
                  </a:lnTo>
                  <a:lnTo>
                    <a:pt x="0" y="327168"/>
                  </a:lnTo>
                  <a:lnTo>
                    <a:pt x="2889592" y="327168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1" name="object 241"/>
            <p:cNvSpPr/>
            <p:nvPr/>
          </p:nvSpPr>
          <p:spPr>
            <a:xfrm>
              <a:off x="10283327" y="4904045"/>
              <a:ext cx="2889885" cy="327660"/>
            </a:xfrm>
            <a:custGeom>
              <a:avLst/>
              <a:gdLst/>
              <a:ahLst/>
              <a:cxnLst/>
              <a:rect l="l" t="t" r="r" b="b"/>
              <a:pathLst>
                <a:path w="2889884" h="327660">
                  <a:moveTo>
                    <a:pt x="0" y="0"/>
                  </a:moveTo>
                  <a:lnTo>
                    <a:pt x="2889593" y="0"/>
                  </a:lnTo>
                  <a:lnTo>
                    <a:pt x="2889593" y="327168"/>
                  </a:lnTo>
                  <a:lnTo>
                    <a:pt x="0" y="32716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10283327" y="6014419"/>
              <a:ext cx="2889885" cy="278765"/>
            </a:xfrm>
            <a:custGeom>
              <a:avLst/>
              <a:gdLst/>
              <a:ahLst/>
              <a:cxnLst/>
              <a:rect l="l" t="t" r="r" b="b"/>
              <a:pathLst>
                <a:path w="2889884" h="278764">
                  <a:moveTo>
                    <a:pt x="2889592" y="0"/>
                  </a:moveTo>
                  <a:lnTo>
                    <a:pt x="0" y="0"/>
                  </a:lnTo>
                  <a:lnTo>
                    <a:pt x="0" y="278260"/>
                  </a:lnTo>
                  <a:lnTo>
                    <a:pt x="2889592" y="278260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3" name="object 243"/>
            <p:cNvSpPr/>
            <p:nvPr/>
          </p:nvSpPr>
          <p:spPr>
            <a:xfrm>
              <a:off x="10283327" y="6014420"/>
              <a:ext cx="2889885" cy="278765"/>
            </a:xfrm>
            <a:custGeom>
              <a:avLst/>
              <a:gdLst/>
              <a:ahLst/>
              <a:cxnLst/>
              <a:rect l="l" t="t" r="r" b="b"/>
              <a:pathLst>
                <a:path w="2889884" h="278764">
                  <a:moveTo>
                    <a:pt x="0" y="0"/>
                  </a:moveTo>
                  <a:lnTo>
                    <a:pt x="2889593" y="0"/>
                  </a:lnTo>
                  <a:lnTo>
                    <a:pt x="2889593" y="278260"/>
                  </a:lnTo>
                  <a:lnTo>
                    <a:pt x="0" y="2782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10280650" y="6554109"/>
              <a:ext cx="2889885" cy="328295"/>
            </a:xfrm>
            <a:custGeom>
              <a:avLst/>
              <a:gdLst/>
              <a:ahLst/>
              <a:cxnLst/>
              <a:rect l="l" t="t" r="r" b="b"/>
              <a:pathLst>
                <a:path w="2889884" h="328295">
                  <a:moveTo>
                    <a:pt x="2889592" y="0"/>
                  </a:moveTo>
                  <a:lnTo>
                    <a:pt x="0" y="0"/>
                  </a:lnTo>
                  <a:lnTo>
                    <a:pt x="0" y="327811"/>
                  </a:lnTo>
                  <a:lnTo>
                    <a:pt x="2889592" y="327811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5" name="object 245"/>
            <p:cNvSpPr/>
            <p:nvPr/>
          </p:nvSpPr>
          <p:spPr>
            <a:xfrm>
              <a:off x="10280650" y="6554109"/>
              <a:ext cx="2889885" cy="328295"/>
            </a:xfrm>
            <a:custGeom>
              <a:avLst/>
              <a:gdLst/>
              <a:ahLst/>
              <a:cxnLst/>
              <a:rect l="l" t="t" r="r" b="b"/>
              <a:pathLst>
                <a:path w="2889884" h="328295">
                  <a:moveTo>
                    <a:pt x="0" y="0"/>
                  </a:moveTo>
                  <a:lnTo>
                    <a:pt x="2889593" y="0"/>
                  </a:lnTo>
                  <a:lnTo>
                    <a:pt x="2889593" y="327811"/>
                  </a:lnTo>
                  <a:lnTo>
                    <a:pt x="0" y="32781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10703791" y="6578146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2400354" y="0"/>
                  </a:moveTo>
                  <a:lnTo>
                    <a:pt x="0" y="0"/>
                  </a:lnTo>
                  <a:lnTo>
                    <a:pt x="0" y="279405"/>
                  </a:lnTo>
                  <a:lnTo>
                    <a:pt x="2400354" y="279405"/>
                  </a:lnTo>
                  <a:lnTo>
                    <a:pt x="24003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7" name="object 247"/>
            <p:cNvSpPr/>
            <p:nvPr/>
          </p:nvSpPr>
          <p:spPr>
            <a:xfrm>
              <a:off x="10703791" y="6578146"/>
              <a:ext cx="2400935" cy="279400"/>
            </a:xfrm>
            <a:custGeom>
              <a:avLst/>
              <a:gdLst/>
              <a:ahLst/>
              <a:cxnLst/>
              <a:rect l="l" t="t" r="r" b="b"/>
              <a:pathLst>
                <a:path w="2400934" h="279400">
                  <a:moveTo>
                    <a:pt x="0" y="0"/>
                  </a:moveTo>
                  <a:lnTo>
                    <a:pt x="2400355" y="0"/>
                  </a:lnTo>
                  <a:lnTo>
                    <a:pt x="2400355" y="279406"/>
                  </a:lnTo>
                  <a:lnTo>
                    <a:pt x="0" y="27940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8" name="object 248"/>
          <p:cNvSpPr txBox="1"/>
          <p:nvPr/>
        </p:nvSpPr>
        <p:spPr>
          <a:xfrm>
            <a:off x="8919825" y="5481789"/>
            <a:ext cx="2055813" cy="151879"/>
          </a:xfrm>
          <a:prstGeom prst="rect">
            <a:avLst/>
          </a:prstGeom>
        </p:spPr>
        <p:txBody>
          <a:bodyPr vert="horz" wrap="square" lIns="0" tIns="4233" rIns="0" bIns="0" rtlCol="0">
            <a:spAutoFit/>
          </a:bodyPr>
          <a:lstStyle/>
          <a:p>
            <a:pPr defTabSz="761970">
              <a:spcBef>
                <a:spcPts val="33"/>
              </a:spcBef>
            </a:pPr>
            <a:endParaRPr sz="54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16438" defTabSz="761970">
              <a:spcBef>
                <a:spcPts val="4"/>
              </a:spcBef>
            </a:pP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Roles,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users,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configuration,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encryption,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SIEM,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etc.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49" name="object 249"/>
          <p:cNvGrpSpPr/>
          <p:nvPr/>
        </p:nvGrpSpPr>
        <p:grpSpPr>
          <a:xfrm>
            <a:off x="8906271" y="5032905"/>
            <a:ext cx="661988" cy="189441"/>
            <a:chOff x="10687525" y="6039486"/>
            <a:chExt cx="794385" cy="227329"/>
          </a:xfrm>
        </p:grpSpPr>
        <p:sp>
          <p:nvSpPr>
            <p:cNvPr id="250" name="object 250"/>
            <p:cNvSpPr/>
            <p:nvPr/>
          </p:nvSpPr>
          <p:spPr>
            <a:xfrm>
              <a:off x="10692287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10692287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2" name="object 252"/>
          <p:cNvSpPr txBox="1"/>
          <p:nvPr/>
        </p:nvSpPr>
        <p:spPr>
          <a:xfrm>
            <a:off x="9112783" y="5085081"/>
            <a:ext cx="260350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53" name="object 253"/>
          <p:cNvGrpSpPr/>
          <p:nvPr/>
        </p:nvGrpSpPr>
        <p:grpSpPr>
          <a:xfrm>
            <a:off x="9577815" y="5032905"/>
            <a:ext cx="661988" cy="189441"/>
            <a:chOff x="11493378" y="6039486"/>
            <a:chExt cx="794385" cy="227329"/>
          </a:xfrm>
        </p:grpSpPr>
        <p:sp>
          <p:nvSpPr>
            <p:cNvPr id="254" name="object 254"/>
            <p:cNvSpPr/>
            <p:nvPr/>
          </p:nvSpPr>
          <p:spPr>
            <a:xfrm>
              <a:off x="11498140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5" name="object 255"/>
            <p:cNvSpPr/>
            <p:nvPr/>
          </p:nvSpPr>
          <p:spPr>
            <a:xfrm>
              <a:off x="11498140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6" name="object 256"/>
          <p:cNvSpPr txBox="1"/>
          <p:nvPr/>
        </p:nvSpPr>
        <p:spPr>
          <a:xfrm>
            <a:off x="8919825" y="5085081"/>
            <a:ext cx="1316038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64095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10249360" y="5032905"/>
            <a:ext cx="661988" cy="189441"/>
            <a:chOff x="12299232" y="6039486"/>
            <a:chExt cx="794385" cy="227329"/>
          </a:xfrm>
        </p:grpSpPr>
        <p:sp>
          <p:nvSpPr>
            <p:cNvPr id="258" name="object 258"/>
            <p:cNvSpPr/>
            <p:nvPr/>
          </p:nvSpPr>
          <p:spPr>
            <a:xfrm>
              <a:off x="12303994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784554" y="0"/>
                  </a:moveTo>
                  <a:lnTo>
                    <a:pt x="0" y="0"/>
                  </a:lnTo>
                  <a:lnTo>
                    <a:pt x="0" y="217348"/>
                  </a:lnTo>
                  <a:lnTo>
                    <a:pt x="784554" y="217348"/>
                  </a:lnTo>
                  <a:lnTo>
                    <a:pt x="784554" y="0"/>
                  </a:lnTo>
                  <a:close/>
                </a:path>
              </a:pathLst>
            </a:custGeom>
            <a:solidFill>
              <a:srgbClr val="9827E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9" name="object 259"/>
            <p:cNvSpPr/>
            <p:nvPr/>
          </p:nvSpPr>
          <p:spPr>
            <a:xfrm>
              <a:off x="12303994" y="6044248"/>
              <a:ext cx="784860" cy="217804"/>
            </a:xfrm>
            <a:custGeom>
              <a:avLst/>
              <a:gdLst/>
              <a:ahLst/>
              <a:cxnLst/>
              <a:rect l="l" t="t" r="r" b="b"/>
              <a:pathLst>
                <a:path w="784859" h="217804">
                  <a:moveTo>
                    <a:pt x="0" y="0"/>
                  </a:moveTo>
                  <a:lnTo>
                    <a:pt x="784555" y="0"/>
                  </a:lnTo>
                  <a:lnTo>
                    <a:pt x="784555" y="217348"/>
                  </a:lnTo>
                  <a:lnTo>
                    <a:pt x="0" y="2173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0" name="object 260"/>
          <p:cNvSpPr txBox="1"/>
          <p:nvPr/>
        </p:nvSpPr>
        <p:spPr>
          <a:xfrm>
            <a:off x="9581784" y="5085081"/>
            <a:ext cx="1384829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73619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17" spc="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17" spc="12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8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417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61" name="object 261"/>
          <p:cNvGrpSpPr/>
          <p:nvPr/>
        </p:nvGrpSpPr>
        <p:grpSpPr>
          <a:xfrm>
            <a:off x="8906271" y="4128542"/>
            <a:ext cx="321733" cy="207962"/>
            <a:chOff x="10687525" y="4954251"/>
            <a:chExt cx="386080" cy="249554"/>
          </a:xfrm>
        </p:grpSpPr>
        <p:sp>
          <p:nvSpPr>
            <p:cNvPr id="262" name="object 262"/>
            <p:cNvSpPr/>
            <p:nvPr/>
          </p:nvSpPr>
          <p:spPr>
            <a:xfrm>
              <a:off x="10692287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3" name="object 263"/>
            <p:cNvSpPr/>
            <p:nvPr/>
          </p:nvSpPr>
          <p:spPr>
            <a:xfrm>
              <a:off x="10692287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64" name="object 264"/>
          <p:cNvSpPr txBox="1"/>
          <p:nvPr/>
        </p:nvSpPr>
        <p:spPr>
          <a:xfrm>
            <a:off x="8910240" y="4132511"/>
            <a:ext cx="313796" cy="136790"/>
          </a:xfrm>
          <a:prstGeom prst="rect">
            <a:avLst/>
          </a:prstGeom>
        </p:spPr>
        <p:txBody>
          <a:bodyPr vert="horz" wrap="square" lIns="0" tIns="2117" rIns="0" bIns="0" rtlCol="0">
            <a:spAutoFit/>
          </a:bodyPr>
          <a:lstStyle/>
          <a:p>
            <a:pPr defTabSz="761970">
              <a:spcBef>
                <a:spcPts val="17"/>
              </a:spcBef>
            </a:pPr>
            <a:endParaRPr sz="45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5722" defTabSz="761970"/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9242989" y="4128542"/>
            <a:ext cx="658283" cy="207962"/>
            <a:chOff x="11091586" y="4954251"/>
            <a:chExt cx="789940" cy="249554"/>
          </a:xfrm>
        </p:grpSpPr>
        <p:sp>
          <p:nvSpPr>
            <p:cNvPr id="266" name="object 266"/>
            <p:cNvSpPr/>
            <p:nvPr/>
          </p:nvSpPr>
          <p:spPr>
            <a:xfrm>
              <a:off x="11096349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096349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8" name="object 268"/>
            <p:cNvSpPr/>
            <p:nvPr/>
          </p:nvSpPr>
          <p:spPr>
            <a:xfrm>
              <a:off x="11500410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500410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0" name="object 270"/>
          <p:cNvSpPr txBox="1"/>
          <p:nvPr/>
        </p:nvSpPr>
        <p:spPr>
          <a:xfrm>
            <a:off x="9246958" y="4191001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5722" defTabSz="761970">
              <a:spcBef>
                <a:spcPts val="83"/>
              </a:spcBef>
              <a:tabLst>
                <a:tab pos="422258" algn="l"/>
              </a:tabLst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71" name="object 271"/>
          <p:cNvGrpSpPr/>
          <p:nvPr/>
        </p:nvGrpSpPr>
        <p:grpSpPr>
          <a:xfrm>
            <a:off x="9916425" y="4128542"/>
            <a:ext cx="321733" cy="207962"/>
            <a:chOff x="11899710" y="4954251"/>
            <a:chExt cx="386080" cy="249554"/>
          </a:xfrm>
        </p:grpSpPr>
        <p:sp>
          <p:nvSpPr>
            <p:cNvPr id="272" name="object 272"/>
            <p:cNvSpPr/>
            <p:nvPr/>
          </p:nvSpPr>
          <p:spPr>
            <a:xfrm>
              <a:off x="1190447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90447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4" name="object 274"/>
          <p:cNvSpPr txBox="1"/>
          <p:nvPr/>
        </p:nvSpPr>
        <p:spPr>
          <a:xfrm>
            <a:off x="9583676" y="4191001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75" name="object 275"/>
          <p:cNvGrpSpPr/>
          <p:nvPr/>
        </p:nvGrpSpPr>
        <p:grpSpPr>
          <a:xfrm>
            <a:off x="10253143" y="4128542"/>
            <a:ext cx="321733" cy="207962"/>
            <a:chOff x="12303771" y="4954251"/>
            <a:chExt cx="386080" cy="249554"/>
          </a:xfrm>
        </p:grpSpPr>
        <p:sp>
          <p:nvSpPr>
            <p:cNvPr id="276" name="object 276"/>
            <p:cNvSpPr/>
            <p:nvPr/>
          </p:nvSpPr>
          <p:spPr>
            <a:xfrm>
              <a:off x="1230853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308533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4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8" name="object 278"/>
          <p:cNvSpPr txBox="1"/>
          <p:nvPr/>
        </p:nvSpPr>
        <p:spPr>
          <a:xfrm>
            <a:off x="9920395" y="4191001"/>
            <a:ext cx="650346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79" name="object 279"/>
          <p:cNvGrpSpPr/>
          <p:nvPr/>
        </p:nvGrpSpPr>
        <p:grpSpPr>
          <a:xfrm>
            <a:off x="10589863" y="4128542"/>
            <a:ext cx="321733" cy="207962"/>
            <a:chOff x="12707835" y="4954251"/>
            <a:chExt cx="386080" cy="249554"/>
          </a:xfrm>
        </p:grpSpPr>
        <p:sp>
          <p:nvSpPr>
            <p:cNvPr id="280" name="object 280"/>
            <p:cNvSpPr/>
            <p:nvPr/>
          </p:nvSpPr>
          <p:spPr>
            <a:xfrm>
              <a:off x="12712598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29">
                  <a:moveTo>
                    <a:pt x="376219" y="0"/>
                  </a:moveTo>
                  <a:lnTo>
                    <a:pt x="0" y="0"/>
                  </a:lnTo>
                  <a:lnTo>
                    <a:pt x="0" y="239590"/>
                  </a:lnTo>
                  <a:lnTo>
                    <a:pt x="376219" y="239590"/>
                  </a:lnTo>
                  <a:lnTo>
                    <a:pt x="376219" y="0"/>
                  </a:lnTo>
                  <a:close/>
                </a:path>
              </a:pathLst>
            </a:custGeom>
            <a:solidFill>
              <a:srgbClr val="3EC24E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1" name="object 281"/>
            <p:cNvSpPr/>
            <p:nvPr/>
          </p:nvSpPr>
          <p:spPr>
            <a:xfrm>
              <a:off x="12712598" y="4959013"/>
              <a:ext cx="376555" cy="240029"/>
            </a:xfrm>
            <a:custGeom>
              <a:avLst/>
              <a:gdLst/>
              <a:ahLst/>
              <a:cxnLst/>
              <a:rect l="l" t="t" r="r" b="b"/>
              <a:pathLst>
                <a:path w="376555" h="240029">
                  <a:moveTo>
                    <a:pt x="0" y="0"/>
                  </a:moveTo>
                  <a:lnTo>
                    <a:pt x="376220" y="0"/>
                  </a:lnTo>
                  <a:lnTo>
                    <a:pt x="376220" y="239591"/>
                  </a:lnTo>
                  <a:lnTo>
                    <a:pt x="0" y="2395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2" name="object 282"/>
          <p:cNvSpPr txBox="1"/>
          <p:nvPr/>
        </p:nvSpPr>
        <p:spPr>
          <a:xfrm>
            <a:off x="10257111" y="4191001"/>
            <a:ext cx="638704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422258" defTabSz="761970">
              <a:spcBef>
                <a:spcPts val="83"/>
              </a:spcBef>
            </a:pPr>
            <a:r>
              <a:rPr sz="417" spc="17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283" name="object 283"/>
          <p:cNvGrpSpPr/>
          <p:nvPr/>
        </p:nvGrpSpPr>
        <p:grpSpPr>
          <a:xfrm>
            <a:off x="8565887" y="4372440"/>
            <a:ext cx="2413000" cy="1069446"/>
            <a:chOff x="10279064" y="5246927"/>
            <a:chExt cx="2895600" cy="1283335"/>
          </a:xfrm>
        </p:grpSpPr>
        <p:sp>
          <p:nvSpPr>
            <p:cNvPr id="284" name="object 284"/>
            <p:cNvSpPr/>
            <p:nvPr/>
          </p:nvSpPr>
          <p:spPr>
            <a:xfrm>
              <a:off x="10283327" y="5248514"/>
              <a:ext cx="2889885" cy="748665"/>
            </a:xfrm>
            <a:custGeom>
              <a:avLst/>
              <a:gdLst/>
              <a:ahLst/>
              <a:cxnLst/>
              <a:rect l="l" t="t" r="r" b="b"/>
              <a:pathLst>
                <a:path w="2889884" h="748664">
                  <a:moveTo>
                    <a:pt x="2889592" y="0"/>
                  </a:moveTo>
                  <a:lnTo>
                    <a:pt x="0" y="0"/>
                  </a:lnTo>
                  <a:lnTo>
                    <a:pt x="0" y="748603"/>
                  </a:lnTo>
                  <a:lnTo>
                    <a:pt x="2889592" y="748603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5" name="object 285"/>
            <p:cNvSpPr/>
            <p:nvPr/>
          </p:nvSpPr>
          <p:spPr>
            <a:xfrm>
              <a:off x="10283327" y="5248514"/>
              <a:ext cx="2889885" cy="748665"/>
            </a:xfrm>
            <a:custGeom>
              <a:avLst/>
              <a:gdLst/>
              <a:ahLst/>
              <a:cxnLst/>
              <a:rect l="l" t="t" r="r" b="b"/>
              <a:pathLst>
                <a:path w="2889884" h="748664">
                  <a:moveTo>
                    <a:pt x="0" y="0"/>
                  </a:moveTo>
                  <a:lnTo>
                    <a:pt x="2889593" y="0"/>
                  </a:lnTo>
                  <a:lnTo>
                    <a:pt x="2889593" y="748603"/>
                  </a:lnTo>
                  <a:lnTo>
                    <a:pt x="0" y="74860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6" name="object 286"/>
            <p:cNvSpPr/>
            <p:nvPr/>
          </p:nvSpPr>
          <p:spPr>
            <a:xfrm>
              <a:off x="10280651" y="6308050"/>
              <a:ext cx="2889885" cy="220979"/>
            </a:xfrm>
            <a:custGeom>
              <a:avLst/>
              <a:gdLst/>
              <a:ahLst/>
              <a:cxnLst/>
              <a:rect l="l" t="t" r="r" b="b"/>
              <a:pathLst>
                <a:path w="2889884" h="220979">
                  <a:moveTo>
                    <a:pt x="2889592" y="0"/>
                  </a:moveTo>
                  <a:lnTo>
                    <a:pt x="0" y="0"/>
                  </a:lnTo>
                  <a:lnTo>
                    <a:pt x="0" y="220466"/>
                  </a:lnTo>
                  <a:lnTo>
                    <a:pt x="2889592" y="220466"/>
                  </a:lnTo>
                  <a:lnTo>
                    <a:pt x="2889592" y="0"/>
                  </a:lnTo>
                  <a:close/>
                </a:path>
              </a:pathLst>
            </a:custGeom>
            <a:solidFill>
              <a:srgbClr val="FFFFFF">
                <a:alpha val="18818"/>
              </a:srgbClr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7" name="object 287"/>
            <p:cNvSpPr/>
            <p:nvPr/>
          </p:nvSpPr>
          <p:spPr>
            <a:xfrm>
              <a:off x="10280651" y="6308050"/>
              <a:ext cx="2889885" cy="220979"/>
            </a:xfrm>
            <a:custGeom>
              <a:avLst/>
              <a:gdLst/>
              <a:ahLst/>
              <a:cxnLst/>
              <a:rect l="l" t="t" r="r" b="b"/>
              <a:pathLst>
                <a:path w="2889884" h="220979">
                  <a:moveTo>
                    <a:pt x="0" y="0"/>
                  </a:moveTo>
                  <a:lnTo>
                    <a:pt x="2889593" y="0"/>
                  </a:lnTo>
                  <a:lnTo>
                    <a:pt x="2889593" y="220466"/>
                  </a:lnTo>
                  <a:lnTo>
                    <a:pt x="0" y="22046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8" name="object 288"/>
          <p:cNvSpPr txBox="1"/>
          <p:nvPr/>
        </p:nvSpPr>
        <p:spPr>
          <a:xfrm>
            <a:off x="8546949" y="5437467"/>
            <a:ext cx="373063" cy="211596"/>
          </a:xfrm>
          <a:prstGeom prst="rect">
            <a:avLst/>
          </a:prstGeom>
          <a:solidFill>
            <a:srgbClr val="FFFFFF">
              <a:alpha val="188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defTabSz="761970"/>
            <a:endParaRPr sz="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761970">
              <a:spcBef>
                <a:spcPts val="4"/>
              </a:spcBef>
            </a:pPr>
            <a:endParaRPr sz="45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00008" defTabSz="761970"/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8546949" y="5282738"/>
            <a:ext cx="373063" cy="98382"/>
          </a:xfrm>
          <a:prstGeom prst="rect">
            <a:avLst/>
          </a:prstGeom>
          <a:solidFill>
            <a:srgbClr val="FFFFFF">
              <a:alpha val="18818"/>
            </a:srgbClr>
          </a:solidFill>
        </p:spPr>
        <p:txBody>
          <a:bodyPr vert="horz" wrap="square" lIns="0" tIns="33867" rIns="0" bIns="0" rtlCol="0">
            <a:spAutoFit/>
          </a:bodyPr>
          <a:lstStyle/>
          <a:p>
            <a:pPr marL="102653" defTabSz="761970">
              <a:spcBef>
                <a:spcPts val="267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8649977" y="5085081"/>
            <a:ext cx="184679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8642578" y="464058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8639394" y="4180841"/>
            <a:ext cx="195263" cy="74871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10583" defTabSz="761970">
              <a:spcBef>
                <a:spcPts val="83"/>
              </a:spcBef>
            </a:pP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7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17" spc="-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17" spc="-8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17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7" spc="2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3" name="object 293"/>
          <p:cNvSpPr/>
          <p:nvPr/>
        </p:nvSpPr>
        <p:spPr>
          <a:xfrm>
            <a:off x="8405565" y="4373762"/>
            <a:ext cx="137583" cy="623888"/>
          </a:xfrm>
          <a:custGeom>
            <a:avLst/>
            <a:gdLst/>
            <a:ahLst/>
            <a:cxnLst/>
            <a:rect l="l" t="t" r="r" b="b"/>
            <a:pathLst>
              <a:path w="165100" h="748664">
                <a:moveTo>
                  <a:pt x="0" y="748603"/>
                </a:moveTo>
                <a:lnTo>
                  <a:pt x="0" y="0"/>
                </a:lnTo>
                <a:lnTo>
                  <a:pt x="164898" y="0"/>
                </a:lnTo>
                <a:lnTo>
                  <a:pt x="164898" y="748603"/>
                </a:lnTo>
                <a:lnTo>
                  <a:pt x="0" y="748603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8439435" y="4470145"/>
            <a:ext cx="51232" cy="432858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0583" defTabSz="761970">
              <a:spcBef>
                <a:spcPts val="75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sz="333" spc="-2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8407535" y="5016226"/>
            <a:ext cx="135467" cy="421746"/>
          </a:xfrm>
          <a:custGeom>
            <a:avLst/>
            <a:gdLst/>
            <a:ahLst/>
            <a:cxnLst/>
            <a:rect l="l" t="t" r="r" b="b"/>
            <a:pathLst>
              <a:path w="162559" h="506095">
                <a:moveTo>
                  <a:pt x="0" y="505489"/>
                </a:moveTo>
                <a:lnTo>
                  <a:pt x="0" y="0"/>
                </a:lnTo>
                <a:lnTo>
                  <a:pt x="162533" y="0"/>
                </a:lnTo>
                <a:lnTo>
                  <a:pt x="162533" y="505489"/>
                </a:lnTo>
                <a:lnTo>
                  <a:pt x="0" y="5054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8415020" y="5100862"/>
            <a:ext cx="156389" cy="251354"/>
          </a:xfrm>
          <a:prstGeom prst="rect">
            <a:avLst/>
          </a:prstGeom>
        </p:spPr>
        <p:txBody>
          <a:bodyPr vert="vert270" wrap="square" lIns="0" tIns="7408" rIns="0" bIns="0" rtlCol="0">
            <a:spAutoFit/>
          </a:bodyPr>
          <a:lstStyle/>
          <a:p>
            <a:pPr marL="10583" marR="4233" indent="32807" defTabSz="761970">
              <a:lnSpc>
                <a:spcPct val="104200"/>
              </a:lnSpc>
              <a:spcBef>
                <a:spcPts val="58"/>
              </a:spcBef>
            </a:pP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Network 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arch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7" name="object 297"/>
          <p:cNvSpPr/>
          <p:nvPr/>
        </p:nvSpPr>
        <p:spPr>
          <a:xfrm>
            <a:off x="8405565" y="4086704"/>
            <a:ext cx="137583" cy="258233"/>
          </a:xfrm>
          <a:custGeom>
            <a:avLst/>
            <a:gdLst/>
            <a:ahLst/>
            <a:cxnLst/>
            <a:rect l="l" t="t" r="r" b="b"/>
            <a:pathLst>
              <a:path w="165100" h="309879">
                <a:moveTo>
                  <a:pt x="0" y="309400"/>
                </a:moveTo>
                <a:lnTo>
                  <a:pt x="0" y="0"/>
                </a:lnTo>
                <a:lnTo>
                  <a:pt x="164897" y="0"/>
                </a:lnTo>
                <a:lnTo>
                  <a:pt x="164897" y="309400"/>
                </a:lnTo>
                <a:lnTo>
                  <a:pt x="0" y="3094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8439435" y="4128313"/>
            <a:ext cx="51232" cy="172508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10583" defTabSz="761970">
              <a:spcBef>
                <a:spcPts val="75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299" name="object 299"/>
          <p:cNvSpPr/>
          <p:nvPr/>
        </p:nvSpPr>
        <p:spPr>
          <a:xfrm>
            <a:off x="8405564" y="5466689"/>
            <a:ext cx="137583" cy="263525"/>
          </a:xfrm>
          <a:custGeom>
            <a:avLst/>
            <a:gdLst/>
            <a:ahLst/>
            <a:cxnLst/>
            <a:rect l="l" t="t" r="r" b="b"/>
            <a:pathLst>
              <a:path w="165100" h="316229">
                <a:moveTo>
                  <a:pt x="0" y="316112"/>
                </a:moveTo>
                <a:lnTo>
                  <a:pt x="0" y="0"/>
                </a:lnTo>
                <a:lnTo>
                  <a:pt x="164898" y="0"/>
                </a:lnTo>
                <a:lnTo>
                  <a:pt x="164898" y="316112"/>
                </a:lnTo>
                <a:lnTo>
                  <a:pt x="0" y="31611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8414035" y="5471701"/>
            <a:ext cx="156389" cy="251354"/>
          </a:xfrm>
          <a:prstGeom prst="rect">
            <a:avLst/>
          </a:prstGeom>
        </p:spPr>
        <p:txBody>
          <a:bodyPr vert="vert270" wrap="square" lIns="0" tIns="7408" rIns="0" bIns="0" rtlCol="0">
            <a:spAutoFit/>
          </a:bodyPr>
          <a:lstStyle/>
          <a:p>
            <a:pPr marL="10583" marR="4233" indent="2117" defTabSz="761970">
              <a:lnSpc>
                <a:spcPct val="104200"/>
              </a:lnSpc>
              <a:spcBef>
                <a:spcPts val="58"/>
              </a:spcBef>
            </a:pP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nda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n  arch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ec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-8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01" name="object 301"/>
          <p:cNvGrpSpPr/>
          <p:nvPr/>
        </p:nvGrpSpPr>
        <p:grpSpPr>
          <a:xfrm>
            <a:off x="8915857" y="5278769"/>
            <a:ext cx="494242" cy="144463"/>
            <a:chOff x="10699028" y="6334522"/>
            <a:chExt cx="593090" cy="173355"/>
          </a:xfrm>
        </p:grpSpPr>
        <p:sp>
          <p:nvSpPr>
            <p:cNvPr id="302" name="object 302"/>
            <p:cNvSpPr/>
            <p:nvPr/>
          </p:nvSpPr>
          <p:spPr>
            <a:xfrm>
              <a:off x="10703790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3" name="object 303"/>
            <p:cNvSpPr/>
            <p:nvPr/>
          </p:nvSpPr>
          <p:spPr>
            <a:xfrm>
              <a:off x="10703790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4" name="object 304"/>
          <p:cNvSpPr txBox="1"/>
          <p:nvPr/>
        </p:nvSpPr>
        <p:spPr>
          <a:xfrm>
            <a:off x="9031881" y="5270923"/>
            <a:ext cx="270404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42861" defTabSz="761970">
              <a:lnSpc>
                <a:spcPct val="125000"/>
              </a:lnSpc>
              <a:spcBef>
                <a:spcPts val="83"/>
              </a:spcBef>
            </a:pP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External 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33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05" name="object 305"/>
          <p:cNvGrpSpPr/>
          <p:nvPr/>
        </p:nvGrpSpPr>
        <p:grpSpPr>
          <a:xfrm>
            <a:off x="10430107" y="5278746"/>
            <a:ext cx="494242" cy="143933"/>
            <a:chOff x="12516129" y="6334495"/>
            <a:chExt cx="593090" cy="172720"/>
          </a:xfrm>
        </p:grpSpPr>
        <p:sp>
          <p:nvSpPr>
            <p:cNvPr id="306" name="object 306"/>
            <p:cNvSpPr/>
            <p:nvPr/>
          </p:nvSpPr>
          <p:spPr>
            <a:xfrm>
              <a:off x="125208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7" name="object 307"/>
            <p:cNvSpPr/>
            <p:nvPr/>
          </p:nvSpPr>
          <p:spPr>
            <a:xfrm>
              <a:off x="125208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08" name="object 308"/>
          <p:cNvSpPr txBox="1"/>
          <p:nvPr/>
        </p:nvSpPr>
        <p:spPr>
          <a:xfrm>
            <a:off x="9929327" y="5270923"/>
            <a:ext cx="1036638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616455" marR="112708" indent="-41802" defTabSz="761970">
              <a:lnSpc>
                <a:spcPct val="125000"/>
              </a:lnSpc>
              <a:spcBef>
                <a:spcPts val="83"/>
              </a:spcBef>
            </a:pP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Cloud-to</a:t>
            </a:r>
            <a:r>
              <a:rPr sz="333" spc="3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JPMC </a:t>
            </a:r>
            <a:r>
              <a:rPr sz="333" spc="-92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09" name="object 309"/>
          <p:cNvGrpSpPr/>
          <p:nvPr/>
        </p:nvGrpSpPr>
        <p:grpSpPr>
          <a:xfrm>
            <a:off x="9925357" y="5278769"/>
            <a:ext cx="494242" cy="144463"/>
            <a:chOff x="11910429" y="6334522"/>
            <a:chExt cx="593090" cy="173355"/>
          </a:xfrm>
        </p:grpSpPr>
        <p:sp>
          <p:nvSpPr>
            <p:cNvPr id="310" name="object 310"/>
            <p:cNvSpPr/>
            <p:nvPr/>
          </p:nvSpPr>
          <p:spPr>
            <a:xfrm>
              <a:off x="11915192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583254" y="0"/>
                  </a:moveTo>
                  <a:lnTo>
                    <a:pt x="0" y="0"/>
                  </a:lnTo>
                  <a:lnTo>
                    <a:pt x="0" y="163214"/>
                  </a:lnTo>
                  <a:lnTo>
                    <a:pt x="583254" y="163214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E8882B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915192" y="6339285"/>
              <a:ext cx="583565" cy="163830"/>
            </a:xfrm>
            <a:custGeom>
              <a:avLst/>
              <a:gdLst/>
              <a:ahLst/>
              <a:cxnLst/>
              <a:rect l="l" t="t" r="r" b="b"/>
              <a:pathLst>
                <a:path w="583565" h="163829">
                  <a:moveTo>
                    <a:pt x="0" y="0"/>
                  </a:moveTo>
                  <a:lnTo>
                    <a:pt x="583255" y="0"/>
                  </a:lnTo>
                  <a:lnTo>
                    <a:pt x="583255" y="163214"/>
                  </a:lnTo>
                  <a:lnTo>
                    <a:pt x="0" y="1632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2" name="object 312"/>
          <p:cNvSpPr txBox="1"/>
          <p:nvPr/>
        </p:nvSpPr>
        <p:spPr>
          <a:xfrm>
            <a:off x="9424576" y="5270924"/>
            <a:ext cx="991129" cy="138798"/>
          </a:xfrm>
          <a:prstGeom prst="rect">
            <a:avLst/>
          </a:prstGeom>
        </p:spPr>
        <p:txBody>
          <a:bodyPr vert="horz" wrap="square" lIns="0" tIns="23283" rIns="0" bIns="0" rtlCol="0">
            <a:spAutoFit/>
          </a:bodyPr>
          <a:lstStyle/>
          <a:p>
            <a:pPr marL="616984" defTabSz="761970">
              <a:spcBef>
                <a:spcPts val="182"/>
              </a:spcBef>
            </a:pP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VPC-to-VPC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616455" defTabSz="761970">
              <a:spcBef>
                <a:spcPts val="100"/>
              </a:spcBef>
            </a:pP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connectivity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313" name="object 313"/>
          <p:cNvGrpSpPr/>
          <p:nvPr/>
        </p:nvGrpSpPr>
        <p:grpSpPr>
          <a:xfrm>
            <a:off x="9420607" y="5278746"/>
            <a:ext cx="494242" cy="143933"/>
            <a:chOff x="11304728" y="6334495"/>
            <a:chExt cx="593090" cy="172720"/>
          </a:xfrm>
        </p:grpSpPr>
        <p:sp>
          <p:nvSpPr>
            <p:cNvPr id="314" name="object 314"/>
            <p:cNvSpPr/>
            <p:nvPr/>
          </p:nvSpPr>
          <p:spPr>
            <a:xfrm>
              <a:off x="113094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583254" y="0"/>
                  </a:moveTo>
                  <a:lnTo>
                    <a:pt x="0" y="0"/>
                  </a:lnTo>
                  <a:lnTo>
                    <a:pt x="0" y="162665"/>
                  </a:lnTo>
                  <a:lnTo>
                    <a:pt x="583254" y="162665"/>
                  </a:lnTo>
                  <a:lnTo>
                    <a:pt x="583254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309491" y="6339258"/>
              <a:ext cx="583565" cy="163195"/>
            </a:xfrm>
            <a:custGeom>
              <a:avLst/>
              <a:gdLst/>
              <a:ahLst/>
              <a:cxnLst/>
              <a:rect l="l" t="t" r="r" b="b"/>
              <a:pathLst>
                <a:path w="583565" h="163195">
                  <a:moveTo>
                    <a:pt x="0" y="0"/>
                  </a:moveTo>
                  <a:lnTo>
                    <a:pt x="583255" y="0"/>
                  </a:lnTo>
                  <a:lnTo>
                    <a:pt x="583255" y="162665"/>
                  </a:lnTo>
                  <a:lnTo>
                    <a:pt x="0" y="16266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6" name="object 316"/>
          <p:cNvSpPr txBox="1"/>
          <p:nvPr/>
        </p:nvSpPr>
        <p:spPr>
          <a:xfrm>
            <a:off x="9536630" y="5270923"/>
            <a:ext cx="270404" cy="132643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R="4233" indent="8995" defTabSz="761970">
              <a:lnSpc>
                <a:spcPct val="125000"/>
              </a:lnSpc>
              <a:spcBef>
                <a:spcPts val="83"/>
              </a:spcBef>
            </a:pP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3" spc="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33" spc="17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pa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dirty="0">
                <a:solidFill>
                  <a:srgbClr val="FFFFFF"/>
                </a:solidFill>
                <a:latin typeface="Trebuchet MS"/>
                <a:cs typeface="Trebuchet MS"/>
              </a:rPr>
              <a:t>y  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33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3" spc="33" dirty="0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sz="333" spc="12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ct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21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333" spc="-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33" spc="8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33" spc="4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333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8273592" y="4086704"/>
            <a:ext cx="99483" cy="1643592"/>
          </a:xfrm>
          <a:custGeom>
            <a:avLst/>
            <a:gdLst/>
            <a:ahLst/>
            <a:cxnLst/>
            <a:rect l="l" t="t" r="r" b="b"/>
            <a:pathLst>
              <a:path w="119379" h="1972309">
                <a:moveTo>
                  <a:pt x="0" y="1972094"/>
                </a:moveTo>
                <a:lnTo>
                  <a:pt x="0" y="0"/>
                </a:lnTo>
                <a:lnTo>
                  <a:pt x="118810" y="0"/>
                </a:lnTo>
                <a:lnTo>
                  <a:pt x="118810" y="1972094"/>
                </a:lnTo>
                <a:lnTo>
                  <a:pt x="0" y="197209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18" name="object 318"/>
          <p:cNvGrpSpPr/>
          <p:nvPr/>
        </p:nvGrpSpPr>
        <p:grpSpPr>
          <a:xfrm>
            <a:off x="8910193" y="4391652"/>
            <a:ext cx="2007129" cy="588433"/>
            <a:chOff x="10692231" y="5269982"/>
            <a:chExt cx="2408555" cy="706120"/>
          </a:xfrm>
        </p:grpSpPr>
        <p:sp>
          <p:nvSpPr>
            <p:cNvPr id="319" name="object 319"/>
            <p:cNvSpPr/>
            <p:nvPr/>
          </p:nvSpPr>
          <p:spPr>
            <a:xfrm>
              <a:off x="11105210" y="5278419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371631" y="0"/>
                  </a:moveTo>
                  <a:lnTo>
                    <a:pt x="0" y="0"/>
                  </a:lnTo>
                  <a:lnTo>
                    <a:pt x="0" y="127511"/>
                  </a:lnTo>
                  <a:lnTo>
                    <a:pt x="371631" y="127511"/>
                  </a:lnTo>
                  <a:lnTo>
                    <a:pt x="371631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0" name="object 320"/>
            <p:cNvSpPr/>
            <p:nvPr/>
          </p:nvSpPr>
          <p:spPr>
            <a:xfrm>
              <a:off x="11105210" y="5278419"/>
              <a:ext cx="372110" cy="127635"/>
            </a:xfrm>
            <a:custGeom>
              <a:avLst/>
              <a:gdLst/>
              <a:ahLst/>
              <a:cxnLst/>
              <a:rect l="l" t="t" r="r" b="b"/>
              <a:pathLst>
                <a:path w="372109" h="127635">
                  <a:moveTo>
                    <a:pt x="0" y="0"/>
                  </a:moveTo>
                  <a:lnTo>
                    <a:pt x="371632" y="0"/>
                  </a:lnTo>
                  <a:lnTo>
                    <a:pt x="371632" y="127512"/>
                  </a:lnTo>
                  <a:lnTo>
                    <a:pt x="0" y="1275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1" name="object 321"/>
            <p:cNvSpPr/>
            <p:nvPr/>
          </p:nvSpPr>
          <p:spPr>
            <a:xfrm>
              <a:off x="10696994" y="5426854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783189" y="0"/>
                  </a:moveTo>
                  <a:lnTo>
                    <a:pt x="0" y="0"/>
                  </a:lnTo>
                  <a:lnTo>
                    <a:pt x="0" y="195768"/>
                  </a:lnTo>
                  <a:lnTo>
                    <a:pt x="783189" y="195768"/>
                  </a:lnTo>
                  <a:lnTo>
                    <a:pt x="783189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2" name="object 322"/>
            <p:cNvSpPr/>
            <p:nvPr/>
          </p:nvSpPr>
          <p:spPr>
            <a:xfrm>
              <a:off x="10696994" y="5426854"/>
              <a:ext cx="783590" cy="196215"/>
            </a:xfrm>
            <a:custGeom>
              <a:avLst/>
              <a:gdLst/>
              <a:ahLst/>
              <a:cxnLst/>
              <a:rect l="l" t="t" r="r" b="b"/>
              <a:pathLst>
                <a:path w="783590" h="196214">
                  <a:moveTo>
                    <a:pt x="0" y="0"/>
                  </a:moveTo>
                  <a:lnTo>
                    <a:pt x="783190" y="0"/>
                  </a:lnTo>
                  <a:lnTo>
                    <a:pt x="783190" y="195769"/>
                  </a:lnTo>
                  <a:lnTo>
                    <a:pt x="0" y="19576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926175" y="5274746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445042" y="0"/>
                  </a:moveTo>
                  <a:lnTo>
                    <a:pt x="0" y="0"/>
                  </a:lnTo>
                  <a:lnTo>
                    <a:pt x="0" y="695577"/>
                  </a:lnTo>
                  <a:lnTo>
                    <a:pt x="445042" y="695577"/>
                  </a:lnTo>
                  <a:lnTo>
                    <a:pt x="44504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4" name="object 324"/>
            <p:cNvSpPr/>
            <p:nvPr/>
          </p:nvSpPr>
          <p:spPr>
            <a:xfrm>
              <a:off x="11926175" y="5274746"/>
              <a:ext cx="445134" cy="695960"/>
            </a:xfrm>
            <a:custGeom>
              <a:avLst/>
              <a:gdLst/>
              <a:ahLst/>
              <a:cxnLst/>
              <a:rect l="l" t="t" r="r" b="b"/>
              <a:pathLst>
                <a:path w="445134" h="695960">
                  <a:moveTo>
                    <a:pt x="0" y="0"/>
                  </a:moveTo>
                  <a:lnTo>
                    <a:pt x="445043" y="0"/>
                  </a:lnTo>
                  <a:lnTo>
                    <a:pt x="445043" y="695578"/>
                  </a:lnTo>
                  <a:lnTo>
                    <a:pt x="0" y="6955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5" name="object 325"/>
            <p:cNvSpPr/>
            <p:nvPr/>
          </p:nvSpPr>
          <p:spPr>
            <a:xfrm>
              <a:off x="11500534" y="5274747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79">
                  <a:moveTo>
                    <a:pt x="406470" y="0"/>
                  </a:moveTo>
                  <a:lnTo>
                    <a:pt x="0" y="0"/>
                  </a:lnTo>
                  <a:lnTo>
                    <a:pt x="0" y="347878"/>
                  </a:lnTo>
                  <a:lnTo>
                    <a:pt x="406470" y="347878"/>
                  </a:lnTo>
                  <a:lnTo>
                    <a:pt x="4064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6" name="object 326"/>
            <p:cNvSpPr/>
            <p:nvPr/>
          </p:nvSpPr>
          <p:spPr>
            <a:xfrm>
              <a:off x="11500534" y="5274746"/>
              <a:ext cx="407034" cy="347980"/>
            </a:xfrm>
            <a:custGeom>
              <a:avLst/>
              <a:gdLst/>
              <a:ahLst/>
              <a:cxnLst/>
              <a:rect l="l" t="t" r="r" b="b"/>
              <a:pathLst>
                <a:path w="407034" h="347979">
                  <a:moveTo>
                    <a:pt x="0" y="0"/>
                  </a:moveTo>
                  <a:lnTo>
                    <a:pt x="406471" y="0"/>
                  </a:lnTo>
                  <a:lnTo>
                    <a:pt x="406471" y="347878"/>
                  </a:lnTo>
                  <a:lnTo>
                    <a:pt x="0" y="34787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7" name="object 327"/>
            <p:cNvSpPr/>
            <p:nvPr/>
          </p:nvSpPr>
          <p:spPr>
            <a:xfrm>
              <a:off x="10696994" y="5643909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1210717" y="0"/>
                  </a:moveTo>
                  <a:lnTo>
                    <a:pt x="0" y="0"/>
                  </a:lnTo>
                  <a:lnTo>
                    <a:pt x="0" y="326414"/>
                  </a:lnTo>
                  <a:lnTo>
                    <a:pt x="1210717" y="326414"/>
                  </a:lnTo>
                  <a:lnTo>
                    <a:pt x="1210717" y="0"/>
                  </a:lnTo>
                  <a:close/>
                </a:path>
              </a:pathLst>
            </a:custGeom>
            <a:solidFill>
              <a:srgbClr val="DCC205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8" name="object 328"/>
            <p:cNvSpPr/>
            <p:nvPr/>
          </p:nvSpPr>
          <p:spPr>
            <a:xfrm>
              <a:off x="10696994" y="5643910"/>
              <a:ext cx="1210945" cy="327025"/>
            </a:xfrm>
            <a:custGeom>
              <a:avLst/>
              <a:gdLst/>
              <a:ahLst/>
              <a:cxnLst/>
              <a:rect l="l" t="t" r="r" b="b"/>
              <a:pathLst>
                <a:path w="1210945" h="327025">
                  <a:moveTo>
                    <a:pt x="0" y="0"/>
                  </a:moveTo>
                  <a:lnTo>
                    <a:pt x="1210718" y="0"/>
                  </a:lnTo>
                  <a:lnTo>
                    <a:pt x="1210718" y="326414"/>
                  </a:lnTo>
                  <a:lnTo>
                    <a:pt x="0" y="32641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9" name="object 329"/>
            <p:cNvSpPr/>
            <p:nvPr/>
          </p:nvSpPr>
          <p:spPr>
            <a:xfrm>
              <a:off x="12389744" y="5274745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5">
                  <a:moveTo>
                    <a:pt x="348870" y="0"/>
                  </a:moveTo>
                  <a:lnTo>
                    <a:pt x="0" y="0"/>
                  </a:lnTo>
                  <a:lnTo>
                    <a:pt x="0" y="696208"/>
                  </a:lnTo>
                  <a:lnTo>
                    <a:pt x="348870" y="696208"/>
                  </a:lnTo>
                  <a:lnTo>
                    <a:pt x="348870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0" name="object 330"/>
            <p:cNvSpPr/>
            <p:nvPr/>
          </p:nvSpPr>
          <p:spPr>
            <a:xfrm>
              <a:off x="12389744" y="5274745"/>
              <a:ext cx="349250" cy="696595"/>
            </a:xfrm>
            <a:custGeom>
              <a:avLst/>
              <a:gdLst/>
              <a:ahLst/>
              <a:cxnLst/>
              <a:rect l="l" t="t" r="r" b="b"/>
              <a:pathLst>
                <a:path w="349250" h="696595">
                  <a:moveTo>
                    <a:pt x="0" y="0"/>
                  </a:moveTo>
                  <a:lnTo>
                    <a:pt x="348870" y="0"/>
                  </a:lnTo>
                  <a:lnTo>
                    <a:pt x="348870" y="696209"/>
                  </a:lnTo>
                  <a:lnTo>
                    <a:pt x="0" y="69620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1" name="object 331"/>
            <p:cNvSpPr/>
            <p:nvPr/>
          </p:nvSpPr>
          <p:spPr>
            <a:xfrm>
              <a:off x="10696994" y="5274745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382692" y="0"/>
                  </a:moveTo>
                  <a:lnTo>
                    <a:pt x="0" y="0"/>
                  </a:lnTo>
                  <a:lnTo>
                    <a:pt x="0" y="133144"/>
                  </a:lnTo>
                  <a:lnTo>
                    <a:pt x="382692" y="133144"/>
                  </a:lnTo>
                  <a:lnTo>
                    <a:pt x="3826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2" name="object 332"/>
            <p:cNvSpPr/>
            <p:nvPr/>
          </p:nvSpPr>
          <p:spPr>
            <a:xfrm>
              <a:off x="10696994" y="5274745"/>
              <a:ext cx="382905" cy="133350"/>
            </a:xfrm>
            <a:custGeom>
              <a:avLst/>
              <a:gdLst/>
              <a:ahLst/>
              <a:cxnLst/>
              <a:rect l="l" t="t" r="r" b="b"/>
              <a:pathLst>
                <a:path w="382904" h="133350">
                  <a:moveTo>
                    <a:pt x="0" y="0"/>
                  </a:moveTo>
                  <a:lnTo>
                    <a:pt x="382692" y="0"/>
                  </a:lnTo>
                  <a:lnTo>
                    <a:pt x="382692" y="133144"/>
                  </a:lnTo>
                  <a:lnTo>
                    <a:pt x="0" y="13314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3" name="object 333"/>
            <p:cNvSpPr/>
            <p:nvPr/>
          </p:nvSpPr>
          <p:spPr>
            <a:xfrm>
              <a:off x="12764287" y="5275222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331392" y="0"/>
                  </a:moveTo>
                  <a:lnTo>
                    <a:pt x="0" y="0"/>
                  </a:lnTo>
                  <a:lnTo>
                    <a:pt x="0" y="695101"/>
                  </a:lnTo>
                  <a:lnTo>
                    <a:pt x="331392" y="695101"/>
                  </a:lnTo>
                  <a:lnTo>
                    <a:pt x="331392" y="0"/>
                  </a:lnTo>
                  <a:close/>
                </a:path>
              </a:pathLst>
            </a:custGeom>
            <a:solidFill>
              <a:srgbClr val="44CEEA"/>
            </a:solidFill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4" name="object 334"/>
            <p:cNvSpPr/>
            <p:nvPr/>
          </p:nvSpPr>
          <p:spPr>
            <a:xfrm>
              <a:off x="12764287" y="5275222"/>
              <a:ext cx="331470" cy="695325"/>
            </a:xfrm>
            <a:custGeom>
              <a:avLst/>
              <a:gdLst/>
              <a:ahLst/>
              <a:cxnLst/>
              <a:rect l="l" t="t" r="r" b="b"/>
              <a:pathLst>
                <a:path w="331469" h="695325">
                  <a:moveTo>
                    <a:pt x="0" y="0"/>
                  </a:moveTo>
                  <a:lnTo>
                    <a:pt x="331392" y="0"/>
                  </a:lnTo>
                  <a:lnTo>
                    <a:pt x="331392" y="695102"/>
                  </a:lnTo>
                  <a:lnTo>
                    <a:pt x="0" y="69510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defTabSz="761970"/>
              <a:endParaRPr sz="15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5" name="object 335"/>
          <p:cNvSpPr txBox="1"/>
          <p:nvPr/>
        </p:nvSpPr>
        <p:spPr>
          <a:xfrm>
            <a:off x="8282189" y="4800918"/>
            <a:ext cx="64185" cy="213783"/>
          </a:xfrm>
          <a:prstGeom prst="rect">
            <a:avLst/>
          </a:prstGeom>
        </p:spPr>
        <p:txBody>
          <a:bodyPr vert="vert270" wrap="square" lIns="0" tIns="8996" rIns="0" bIns="0" rtlCol="0">
            <a:spAutoFit/>
          </a:bodyPr>
          <a:lstStyle/>
          <a:p>
            <a:pPr marL="10583" defTabSz="761970">
              <a:spcBef>
                <a:spcPts val="71"/>
              </a:spcBef>
            </a:pPr>
            <a:r>
              <a:rPr sz="417" spc="-4" dirty="0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endParaRPr sz="417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36" name="object 336"/>
          <p:cNvGraphicFramePr>
            <a:graphicFrameLocks noGrp="1"/>
          </p:cNvGraphicFramePr>
          <p:nvPr/>
        </p:nvGraphicFramePr>
        <p:xfrm>
          <a:off x="8914162" y="4396018"/>
          <a:ext cx="2000249" cy="602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7642"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3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3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</a:t>
                      </a:r>
                      <a:r>
                        <a:rPr sz="3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ana</a:t>
                      </a:r>
                      <a:r>
                        <a:rPr sz="3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lyti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cs</a:t>
                      </a:r>
                      <a:endParaRPr sz="300">
                        <a:latin typeface="Trebuchet MS"/>
                        <a:cs typeface="Trebuchet MS"/>
                      </a:endParaRPr>
                    </a:p>
                  </a:txBody>
                  <a:tcPr marL="0" marR="0" marT="29104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80645" indent="6350">
                        <a:lnSpc>
                          <a:spcPct val="105000"/>
                        </a:lnSpc>
                      </a:pPr>
                      <a:r>
                        <a:rPr sz="3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3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om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3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  de</a:t>
                      </a:r>
                      <a:r>
                        <a:rPr sz="3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3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</a:t>
                      </a:r>
                      <a:r>
                        <a:rPr sz="3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3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endParaRPr sz="3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2230" marR="52069" indent="84455">
                        <a:lnSpc>
                          <a:spcPct val="100000"/>
                        </a:lnSpc>
                      </a:pP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 </a:t>
                      </a:r>
                      <a:r>
                        <a:rPr sz="400" spc="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essi</a:t>
                      </a: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529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419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Microservices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400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WebApp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728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3704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4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400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4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ak</a:t>
                      </a:r>
                      <a:r>
                        <a:rPr sz="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4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2929" y="2558922"/>
            <a:ext cx="55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Build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6979" y="3233005"/>
            <a:ext cx="178816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46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Create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strategy </a:t>
            </a:r>
            <a:r>
              <a:rPr kumimoji="0" sz="1800" b="0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Optimize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Backtest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2567" y="2558922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Analyze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603" y="3233005"/>
            <a:ext cx="178308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Compare</a:t>
            </a:r>
            <a:r>
              <a:rPr kumimoji="0" sz="1800" b="0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metrics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" marR="0" lvl="0" indent="0" algn="ctr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Run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scenarios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1609" y="2558922"/>
            <a:ext cx="145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duc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ioni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8938" y="3233005"/>
            <a:ext cx="15392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Execute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trades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43510" marR="0" lvl="0" indent="0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Monitor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risk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1654" y="2558922"/>
            <a:ext cx="690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et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up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326" y="3233005"/>
            <a:ext cx="2149475" cy="12312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Source</a:t>
            </a:r>
            <a:r>
              <a:rPr kumimoji="0" sz="18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Clean</a:t>
            </a:r>
            <a:r>
              <a:rPr kumimoji="0" sz="18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normalize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73222" y="1761998"/>
            <a:ext cx="579120" cy="458470"/>
            <a:chOff x="3173222" y="1761998"/>
            <a:chExt cx="579120" cy="458470"/>
          </a:xfrm>
        </p:grpSpPr>
        <p:sp>
          <p:nvSpPr>
            <p:cNvPr id="11" name="object 11"/>
            <p:cNvSpPr/>
            <p:nvPr/>
          </p:nvSpPr>
          <p:spPr>
            <a:xfrm>
              <a:off x="3185922" y="1774698"/>
              <a:ext cx="553720" cy="433070"/>
            </a:xfrm>
            <a:custGeom>
              <a:avLst/>
              <a:gdLst/>
              <a:ahLst/>
              <a:cxnLst/>
              <a:rect l="l" t="t" r="r" b="b"/>
              <a:pathLst>
                <a:path w="553720" h="433069">
                  <a:moveTo>
                    <a:pt x="0" y="401574"/>
                  </a:moveTo>
                  <a:lnTo>
                    <a:pt x="2631" y="389405"/>
                  </a:lnTo>
                  <a:lnTo>
                    <a:pt x="9810" y="379475"/>
                  </a:lnTo>
                  <a:lnTo>
                    <a:pt x="20466" y="372784"/>
                  </a:lnTo>
                  <a:lnTo>
                    <a:pt x="33527" y="370331"/>
                  </a:lnTo>
                  <a:lnTo>
                    <a:pt x="46589" y="372784"/>
                  </a:lnTo>
                  <a:lnTo>
                    <a:pt x="57245" y="379475"/>
                  </a:lnTo>
                  <a:lnTo>
                    <a:pt x="64424" y="389405"/>
                  </a:lnTo>
                  <a:lnTo>
                    <a:pt x="67055" y="401574"/>
                  </a:lnTo>
                  <a:lnTo>
                    <a:pt x="64424" y="413742"/>
                  </a:lnTo>
                  <a:lnTo>
                    <a:pt x="57245" y="423672"/>
                  </a:lnTo>
                  <a:lnTo>
                    <a:pt x="46589" y="430363"/>
                  </a:lnTo>
                  <a:lnTo>
                    <a:pt x="33527" y="432815"/>
                  </a:lnTo>
                  <a:lnTo>
                    <a:pt x="20466" y="430363"/>
                  </a:lnTo>
                  <a:lnTo>
                    <a:pt x="9810" y="423672"/>
                  </a:lnTo>
                  <a:lnTo>
                    <a:pt x="2631" y="413742"/>
                  </a:lnTo>
                  <a:lnTo>
                    <a:pt x="0" y="401574"/>
                  </a:lnTo>
                  <a:close/>
                </a:path>
                <a:path w="553720" h="433069">
                  <a:moveTo>
                    <a:pt x="251460" y="398525"/>
                  </a:moveTo>
                  <a:lnTo>
                    <a:pt x="254091" y="386357"/>
                  </a:lnTo>
                  <a:lnTo>
                    <a:pt x="261270" y="376427"/>
                  </a:lnTo>
                  <a:lnTo>
                    <a:pt x="271926" y="369736"/>
                  </a:lnTo>
                  <a:lnTo>
                    <a:pt x="284988" y="367284"/>
                  </a:lnTo>
                  <a:lnTo>
                    <a:pt x="298049" y="369736"/>
                  </a:lnTo>
                  <a:lnTo>
                    <a:pt x="308705" y="376427"/>
                  </a:lnTo>
                  <a:lnTo>
                    <a:pt x="315884" y="386357"/>
                  </a:lnTo>
                  <a:lnTo>
                    <a:pt x="318515" y="398525"/>
                  </a:lnTo>
                  <a:lnTo>
                    <a:pt x="315884" y="410694"/>
                  </a:lnTo>
                  <a:lnTo>
                    <a:pt x="308705" y="420624"/>
                  </a:lnTo>
                  <a:lnTo>
                    <a:pt x="298049" y="427315"/>
                  </a:lnTo>
                  <a:lnTo>
                    <a:pt x="284988" y="429767"/>
                  </a:lnTo>
                  <a:lnTo>
                    <a:pt x="271926" y="427315"/>
                  </a:lnTo>
                  <a:lnTo>
                    <a:pt x="261270" y="420624"/>
                  </a:lnTo>
                  <a:lnTo>
                    <a:pt x="254091" y="410694"/>
                  </a:lnTo>
                  <a:lnTo>
                    <a:pt x="251460" y="398525"/>
                  </a:lnTo>
                  <a:close/>
                </a:path>
                <a:path w="553720" h="433069">
                  <a:moveTo>
                    <a:pt x="434339" y="337565"/>
                  </a:moveTo>
                  <a:lnTo>
                    <a:pt x="437036" y="325397"/>
                  </a:lnTo>
                  <a:lnTo>
                    <a:pt x="444388" y="315467"/>
                  </a:lnTo>
                  <a:lnTo>
                    <a:pt x="455289" y="308776"/>
                  </a:lnTo>
                  <a:lnTo>
                    <a:pt x="468629" y="306324"/>
                  </a:lnTo>
                  <a:lnTo>
                    <a:pt x="481970" y="308776"/>
                  </a:lnTo>
                  <a:lnTo>
                    <a:pt x="492871" y="315468"/>
                  </a:lnTo>
                  <a:lnTo>
                    <a:pt x="500223" y="325397"/>
                  </a:lnTo>
                  <a:lnTo>
                    <a:pt x="502919" y="337565"/>
                  </a:lnTo>
                  <a:lnTo>
                    <a:pt x="500223" y="349734"/>
                  </a:lnTo>
                  <a:lnTo>
                    <a:pt x="492871" y="359663"/>
                  </a:lnTo>
                  <a:lnTo>
                    <a:pt x="481970" y="366355"/>
                  </a:lnTo>
                  <a:lnTo>
                    <a:pt x="468629" y="368807"/>
                  </a:lnTo>
                  <a:lnTo>
                    <a:pt x="455289" y="366355"/>
                  </a:lnTo>
                  <a:lnTo>
                    <a:pt x="444388" y="359663"/>
                  </a:lnTo>
                  <a:lnTo>
                    <a:pt x="437036" y="349734"/>
                  </a:lnTo>
                  <a:lnTo>
                    <a:pt x="434339" y="337565"/>
                  </a:lnTo>
                  <a:close/>
                </a:path>
                <a:path w="553720" h="433069">
                  <a:moveTo>
                    <a:pt x="486155" y="32003"/>
                  </a:moveTo>
                  <a:lnTo>
                    <a:pt x="488787" y="19556"/>
                  </a:lnTo>
                  <a:lnTo>
                    <a:pt x="495966" y="9382"/>
                  </a:lnTo>
                  <a:lnTo>
                    <a:pt x="506622" y="2518"/>
                  </a:lnTo>
                  <a:lnTo>
                    <a:pt x="519683" y="0"/>
                  </a:lnTo>
                  <a:lnTo>
                    <a:pt x="532745" y="2518"/>
                  </a:lnTo>
                  <a:lnTo>
                    <a:pt x="543401" y="9382"/>
                  </a:lnTo>
                  <a:lnTo>
                    <a:pt x="550580" y="19556"/>
                  </a:lnTo>
                  <a:lnTo>
                    <a:pt x="553212" y="32003"/>
                  </a:lnTo>
                  <a:lnTo>
                    <a:pt x="550580" y="44451"/>
                  </a:lnTo>
                  <a:lnTo>
                    <a:pt x="543401" y="54625"/>
                  </a:lnTo>
                  <a:lnTo>
                    <a:pt x="532745" y="61489"/>
                  </a:lnTo>
                  <a:lnTo>
                    <a:pt x="519683" y="64007"/>
                  </a:lnTo>
                  <a:lnTo>
                    <a:pt x="506622" y="61489"/>
                  </a:lnTo>
                  <a:lnTo>
                    <a:pt x="495966" y="54625"/>
                  </a:lnTo>
                  <a:lnTo>
                    <a:pt x="488787" y="44451"/>
                  </a:lnTo>
                  <a:lnTo>
                    <a:pt x="486155" y="32003"/>
                  </a:lnTo>
                  <a:close/>
                </a:path>
                <a:path w="553720" h="433069">
                  <a:moveTo>
                    <a:pt x="112775" y="79248"/>
                  </a:moveTo>
                  <a:lnTo>
                    <a:pt x="115472" y="66800"/>
                  </a:lnTo>
                  <a:lnTo>
                    <a:pt x="122824" y="56626"/>
                  </a:lnTo>
                  <a:lnTo>
                    <a:pt x="133725" y="49762"/>
                  </a:lnTo>
                  <a:lnTo>
                    <a:pt x="147065" y="47243"/>
                  </a:lnTo>
                  <a:lnTo>
                    <a:pt x="160406" y="49762"/>
                  </a:lnTo>
                  <a:lnTo>
                    <a:pt x="171307" y="56626"/>
                  </a:lnTo>
                  <a:lnTo>
                    <a:pt x="178659" y="66800"/>
                  </a:lnTo>
                  <a:lnTo>
                    <a:pt x="181355" y="79248"/>
                  </a:lnTo>
                  <a:lnTo>
                    <a:pt x="178659" y="91695"/>
                  </a:lnTo>
                  <a:lnTo>
                    <a:pt x="171307" y="101869"/>
                  </a:lnTo>
                  <a:lnTo>
                    <a:pt x="160406" y="108733"/>
                  </a:lnTo>
                  <a:lnTo>
                    <a:pt x="147065" y="111251"/>
                  </a:lnTo>
                  <a:lnTo>
                    <a:pt x="133725" y="108733"/>
                  </a:lnTo>
                  <a:lnTo>
                    <a:pt x="122824" y="101869"/>
                  </a:lnTo>
                  <a:lnTo>
                    <a:pt x="115472" y="91695"/>
                  </a:lnTo>
                  <a:lnTo>
                    <a:pt x="112775" y="79248"/>
                  </a:lnTo>
                  <a:close/>
                </a:path>
                <a:path w="553720" h="433069">
                  <a:moveTo>
                    <a:pt x="219455" y="193548"/>
                  </a:moveTo>
                  <a:lnTo>
                    <a:pt x="224605" y="169824"/>
                  </a:lnTo>
                  <a:lnTo>
                    <a:pt x="238648" y="150447"/>
                  </a:lnTo>
                  <a:lnTo>
                    <a:pt x="259478" y="137380"/>
                  </a:lnTo>
                  <a:lnTo>
                    <a:pt x="284988" y="132587"/>
                  </a:lnTo>
                  <a:lnTo>
                    <a:pt x="310497" y="137380"/>
                  </a:lnTo>
                  <a:lnTo>
                    <a:pt x="331327" y="150447"/>
                  </a:lnTo>
                  <a:lnTo>
                    <a:pt x="345370" y="169824"/>
                  </a:lnTo>
                  <a:lnTo>
                    <a:pt x="350519" y="193548"/>
                  </a:lnTo>
                  <a:lnTo>
                    <a:pt x="345370" y="217271"/>
                  </a:lnTo>
                  <a:lnTo>
                    <a:pt x="331327" y="236648"/>
                  </a:lnTo>
                  <a:lnTo>
                    <a:pt x="310497" y="249715"/>
                  </a:lnTo>
                  <a:lnTo>
                    <a:pt x="284988" y="254507"/>
                  </a:lnTo>
                  <a:lnTo>
                    <a:pt x="259478" y="249715"/>
                  </a:lnTo>
                  <a:lnTo>
                    <a:pt x="238648" y="236648"/>
                  </a:lnTo>
                  <a:lnTo>
                    <a:pt x="224605" y="217271"/>
                  </a:lnTo>
                  <a:lnTo>
                    <a:pt x="219455" y="193548"/>
                  </a:lnTo>
                  <a:close/>
                </a:path>
              </a:pathLst>
            </a:custGeom>
            <a:ln w="254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243834" y="1829562"/>
              <a:ext cx="437515" cy="325120"/>
            </a:xfrm>
            <a:custGeom>
              <a:avLst/>
              <a:gdLst/>
              <a:ahLst/>
              <a:cxnLst/>
              <a:rect l="l" t="t" r="r" b="b"/>
              <a:pathLst>
                <a:path w="437514" h="325119">
                  <a:moveTo>
                    <a:pt x="272795" y="96138"/>
                  </a:moveTo>
                  <a:lnTo>
                    <a:pt x="437261" y="0"/>
                  </a:lnTo>
                </a:path>
                <a:path w="437514" h="325119">
                  <a:moveTo>
                    <a:pt x="272795" y="182879"/>
                  </a:moveTo>
                  <a:lnTo>
                    <a:pt x="386080" y="260476"/>
                  </a:lnTo>
                </a:path>
                <a:path w="437514" h="325119">
                  <a:moveTo>
                    <a:pt x="227076" y="199643"/>
                  </a:moveTo>
                  <a:lnTo>
                    <a:pt x="227076" y="311023"/>
                  </a:lnTo>
                </a:path>
                <a:path w="437514" h="325119">
                  <a:moveTo>
                    <a:pt x="0" y="324612"/>
                  </a:moveTo>
                  <a:lnTo>
                    <a:pt x="181102" y="182879"/>
                  </a:lnTo>
                </a:path>
                <a:path w="437514" h="325119">
                  <a:moveTo>
                    <a:pt x="112776" y="47243"/>
                  </a:moveTo>
                  <a:lnTo>
                    <a:pt x="180467" y="96647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58700" y="1784048"/>
            <a:ext cx="898525" cy="452755"/>
            <a:chOff x="5458700" y="1784048"/>
            <a:chExt cx="898525" cy="452755"/>
          </a:xfrm>
        </p:grpSpPr>
        <p:sp>
          <p:nvSpPr>
            <p:cNvPr id="14" name="object 14"/>
            <p:cNvSpPr/>
            <p:nvPr/>
          </p:nvSpPr>
          <p:spPr>
            <a:xfrm>
              <a:off x="5458700" y="2044940"/>
              <a:ext cx="260985" cy="191770"/>
            </a:xfrm>
            <a:custGeom>
              <a:avLst/>
              <a:gdLst/>
              <a:ahLst/>
              <a:cxnLst/>
              <a:rect l="l" t="t" r="r" b="b"/>
              <a:pathLst>
                <a:path w="260985" h="191769">
                  <a:moveTo>
                    <a:pt x="31537" y="116149"/>
                  </a:moveTo>
                  <a:lnTo>
                    <a:pt x="17412" y="121552"/>
                  </a:lnTo>
                  <a:lnTo>
                    <a:pt x="6401" y="131962"/>
                  </a:lnTo>
                  <a:lnTo>
                    <a:pt x="474" y="145301"/>
                  </a:lnTo>
                  <a:lnTo>
                    <a:pt x="0" y="159879"/>
                  </a:lnTo>
                  <a:lnTo>
                    <a:pt x="5347" y="174003"/>
                  </a:lnTo>
                  <a:lnTo>
                    <a:pt x="15757" y="184961"/>
                  </a:lnTo>
                  <a:lnTo>
                    <a:pt x="29096" y="190894"/>
                  </a:lnTo>
                  <a:lnTo>
                    <a:pt x="43674" y="191398"/>
                  </a:lnTo>
                  <a:lnTo>
                    <a:pt x="57798" y="186068"/>
                  </a:lnTo>
                  <a:lnTo>
                    <a:pt x="68810" y="175656"/>
                  </a:lnTo>
                  <a:lnTo>
                    <a:pt x="73715" y="164605"/>
                  </a:lnTo>
                  <a:lnTo>
                    <a:pt x="38240" y="164605"/>
                  </a:lnTo>
                  <a:lnTo>
                    <a:pt x="32271" y="163335"/>
                  </a:lnTo>
                  <a:lnTo>
                    <a:pt x="29477" y="158890"/>
                  </a:lnTo>
                  <a:lnTo>
                    <a:pt x="26683" y="154318"/>
                  </a:lnTo>
                  <a:lnTo>
                    <a:pt x="28080" y="148476"/>
                  </a:lnTo>
                  <a:lnTo>
                    <a:pt x="63174" y="126451"/>
                  </a:lnTo>
                  <a:lnTo>
                    <a:pt x="59453" y="122535"/>
                  </a:lnTo>
                  <a:lnTo>
                    <a:pt x="46114" y="116615"/>
                  </a:lnTo>
                  <a:lnTo>
                    <a:pt x="31537" y="116149"/>
                  </a:lnTo>
                  <a:close/>
                </a:path>
                <a:path w="260985" h="191769">
                  <a:moveTo>
                    <a:pt x="63174" y="126451"/>
                  </a:moveTo>
                  <a:lnTo>
                    <a:pt x="28080" y="148476"/>
                  </a:lnTo>
                  <a:lnTo>
                    <a:pt x="26683" y="154318"/>
                  </a:lnTo>
                  <a:lnTo>
                    <a:pt x="29477" y="158890"/>
                  </a:lnTo>
                  <a:lnTo>
                    <a:pt x="32271" y="163335"/>
                  </a:lnTo>
                  <a:lnTo>
                    <a:pt x="38240" y="164605"/>
                  </a:lnTo>
                  <a:lnTo>
                    <a:pt x="73297" y="142607"/>
                  </a:lnTo>
                  <a:lnTo>
                    <a:pt x="69863" y="133490"/>
                  </a:lnTo>
                  <a:lnTo>
                    <a:pt x="63174" y="126451"/>
                  </a:lnTo>
                  <a:close/>
                </a:path>
                <a:path w="260985" h="191769">
                  <a:moveTo>
                    <a:pt x="73297" y="142607"/>
                  </a:moveTo>
                  <a:lnTo>
                    <a:pt x="38240" y="164605"/>
                  </a:lnTo>
                  <a:lnTo>
                    <a:pt x="73715" y="164605"/>
                  </a:lnTo>
                  <a:lnTo>
                    <a:pt x="74737" y="162304"/>
                  </a:lnTo>
                  <a:lnTo>
                    <a:pt x="75211" y="147689"/>
                  </a:lnTo>
                  <a:lnTo>
                    <a:pt x="73297" y="142607"/>
                  </a:lnTo>
                  <a:close/>
                </a:path>
                <a:path w="260985" h="191769">
                  <a:moveTo>
                    <a:pt x="186973" y="48753"/>
                  </a:moveTo>
                  <a:lnTo>
                    <a:pt x="63174" y="126451"/>
                  </a:lnTo>
                  <a:lnTo>
                    <a:pt x="69863" y="133490"/>
                  </a:lnTo>
                  <a:lnTo>
                    <a:pt x="73297" y="142607"/>
                  </a:lnTo>
                  <a:lnTo>
                    <a:pt x="197132" y="64920"/>
                  </a:lnTo>
                  <a:lnTo>
                    <a:pt x="190386" y="57798"/>
                  </a:lnTo>
                  <a:lnTo>
                    <a:pt x="186973" y="48753"/>
                  </a:lnTo>
                  <a:close/>
                </a:path>
                <a:path w="260985" h="191769">
                  <a:moveTo>
                    <a:pt x="258528" y="26683"/>
                  </a:moveTo>
                  <a:lnTo>
                    <a:pt x="222136" y="26683"/>
                  </a:lnTo>
                  <a:lnTo>
                    <a:pt x="227978" y="28080"/>
                  </a:lnTo>
                  <a:lnTo>
                    <a:pt x="233566" y="36970"/>
                  </a:lnTo>
                  <a:lnTo>
                    <a:pt x="232169" y="42939"/>
                  </a:lnTo>
                  <a:lnTo>
                    <a:pt x="197132" y="64920"/>
                  </a:lnTo>
                  <a:lnTo>
                    <a:pt x="200816" y="68810"/>
                  </a:lnTo>
                  <a:lnTo>
                    <a:pt x="214199" y="74737"/>
                  </a:lnTo>
                  <a:lnTo>
                    <a:pt x="228820" y="75211"/>
                  </a:lnTo>
                  <a:lnTo>
                    <a:pt x="242964" y="69863"/>
                  </a:lnTo>
                  <a:lnTo>
                    <a:pt x="253922" y="59453"/>
                  </a:lnTo>
                  <a:lnTo>
                    <a:pt x="259855" y="46114"/>
                  </a:lnTo>
                  <a:lnTo>
                    <a:pt x="260359" y="31537"/>
                  </a:lnTo>
                  <a:lnTo>
                    <a:pt x="258528" y="26683"/>
                  </a:lnTo>
                  <a:close/>
                </a:path>
                <a:path w="260985" h="191769">
                  <a:moveTo>
                    <a:pt x="222136" y="26683"/>
                  </a:moveTo>
                  <a:lnTo>
                    <a:pt x="186973" y="48753"/>
                  </a:lnTo>
                  <a:lnTo>
                    <a:pt x="190386" y="57798"/>
                  </a:lnTo>
                  <a:lnTo>
                    <a:pt x="197132" y="64920"/>
                  </a:lnTo>
                  <a:lnTo>
                    <a:pt x="232169" y="42939"/>
                  </a:lnTo>
                  <a:lnTo>
                    <a:pt x="233566" y="36970"/>
                  </a:lnTo>
                  <a:lnTo>
                    <a:pt x="227978" y="28080"/>
                  </a:lnTo>
                  <a:lnTo>
                    <a:pt x="222136" y="26683"/>
                  </a:lnTo>
                  <a:close/>
                </a:path>
                <a:path w="260985" h="191769">
                  <a:moveTo>
                    <a:pt x="216578" y="0"/>
                  </a:moveTo>
                  <a:lnTo>
                    <a:pt x="202451" y="5347"/>
                  </a:lnTo>
                  <a:lnTo>
                    <a:pt x="191494" y="15757"/>
                  </a:lnTo>
                  <a:lnTo>
                    <a:pt x="185560" y="29096"/>
                  </a:lnTo>
                  <a:lnTo>
                    <a:pt x="185056" y="43674"/>
                  </a:lnTo>
                  <a:lnTo>
                    <a:pt x="186973" y="48753"/>
                  </a:lnTo>
                  <a:lnTo>
                    <a:pt x="222136" y="26683"/>
                  </a:lnTo>
                  <a:lnTo>
                    <a:pt x="258528" y="26683"/>
                  </a:lnTo>
                  <a:lnTo>
                    <a:pt x="255029" y="17412"/>
                  </a:lnTo>
                  <a:lnTo>
                    <a:pt x="244546" y="6401"/>
                  </a:lnTo>
                  <a:lnTo>
                    <a:pt x="231169" y="474"/>
                  </a:lnTo>
                  <a:lnTo>
                    <a:pt x="21657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229" y="2044541"/>
              <a:ext cx="154511" cy="1659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21832" y="2058136"/>
              <a:ext cx="261620" cy="153670"/>
            </a:xfrm>
            <a:custGeom>
              <a:avLst/>
              <a:gdLst/>
              <a:ahLst/>
              <a:cxnLst/>
              <a:rect l="l" t="t" r="r" b="b"/>
              <a:pathLst>
                <a:path w="261620" h="153669">
                  <a:moveTo>
                    <a:pt x="38354" y="76888"/>
                  </a:moveTo>
                  <a:lnTo>
                    <a:pt x="23520" y="79781"/>
                  </a:lnTo>
                  <a:lnTo>
                    <a:pt x="10965" y="88276"/>
                  </a:lnTo>
                  <a:lnTo>
                    <a:pt x="2899" y="100498"/>
                  </a:lnTo>
                  <a:lnTo>
                    <a:pt x="0" y="114839"/>
                  </a:lnTo>
                  <a:lnTo>
                    <a:pt x="2946" y="129692"/>
                  </a:lnTo>
                  <a:lnTo>
                    <a:pt x="11422" y="142230"/>
                  </a:lnTo>
                  <a:lnTo>
                    <a:pt x="23600" y="150266"/>
                  </a:lnTo>
                  <a:lnTo>
                    <a:pt x="37897" y="153160"/>
                  </a:lnTo>
                  <a:lnTo>
                    <a:pt x="52730" y="150266"/>
                  </a:lnTo>
                  <a:lnTo>
                    <a:pt x="65285" y="141771"/>
                  </a:lnTo>
                  <a:lnTo>
                    <a:pt x="73352" y="129549"/>
                  </a:lnTo>
                  <a:lnTo>
                    <a:pt x="74093" y="125882"/>
                  </a:lnTo>
                  <a:lnTo>
                    <a:pt x="36982" y="125882"/>
                  </a:lnTo>
                  <a:lnTo>
                    <a:pt x="31394" y="123596"/>
                  </a:lnTo>
                  <a:lnTo>
                    <a:pt x="29362" y="118643"/>
                  </a:lnTo>
                  <a:lnTo>
                    <a:pt x="27330" y="113817"/>
                  </a:lnTo>
                  <a:lnTo>
                    <a:pt x="29616" y="108229"/>
                  </a:lnTo>
                  <a:lnTo>
                    <a:pt x="67875" y="92324"/>
                  </a:lnTo>
                  <a:lnTo>
                    <a:pt x="64829" y="87818"/>
                  </a:lnTo>
                  <a:lnTo>
                    <a:pt x="52651" y="79781"/>
                  </a:lnTo>
                  <a:lnTo>
                    <a:pt x="38354" y="76888"/>
                  </a:lnTo>
                  <a:close/>
                </a:path>
                <a:path w="261620" h="153669">
                  <a:moveTo>
                    <a:pt x="67875" y="92324"/>
                  </a:moveTo>
                  <a:lnTo>
                    <a:pt x="29616" y="108229"/>
                  </a:lnTo>
                  <a:lnTo>
                    <a:pt x="27330" y="113817"/>
                  </a:lnTo>
                  <a:lnTo>
                    <a:pt x="29362" y="118643"/>
                  </a:lnTo>
                  <a:lnTo>
                    <a:pt x="31394" y="123596"/>
                  </a:lnTo>
                  <a:lnTo>
                    <a:pt x="36982" y="125882"/>
                  </a:lnTo>
                  <a:lnTo>
                    <a:pt x="75209" y="109958"/>
                  </a:lnTo>
                  <a:lnTo>
                    <a:pt x="73304" y="100355"/>
                  </a:lnTo>
                  <a:lnTo>
                    <a:pt x="67875" y="92324"/>
                  </a:lnTo>
                  <a:close/>
                </a:path>
                <a:path w="261620" h="153669">
                  <a:moveTo>
                    <a:pt x="75209" y="109958"/>
                  </a:moveTo>
                  <a:lnTo>
                    <a:pt x="36982" y="125882"/>
                  </a:lnTo>
                  <a:lnTo>
                    <a:pt x="74093" y="125882"/>
                  </a:lnTo>
                  <a:lnTo>
                    <a:pt x="76251" y="115208"/>
                  </a:lnTo>
                  <a:lnTo>
                    <a:pt x="75209" y="109958"/>
                  </a:lnTo>
                  <a:close/>
                </a:path>
                <a:path w="261620" h="153669">
                  <a:moveTo>
                    <a:pt x="186136" y="43252"/>
                  </a:moveTo>
                  <a:lnTo>
                    <a:pt x="67875" y="92324"/>
                  </a:lnTo>
                  <a:lnTo>
                    <a:pt x="73304" y="100355"/>
                  </a:lnTo>
                  <a:lnTo>
                    <a:pt x="75209" y="109958"/>
                  </a:lnTo>
                  <a:lnTo>
                    <a:pt x="193435" y="60785"/>
                  </a:lnTo>
                  <a:lnTo>
                    <a:pt x="187985" y="52730"/>
                  </a:lnTo>
                  <a:lnTo>
                    <a:pt x="186136" y="43252"/>
                  </a:lnTo>
                  <a:close/>
                </a:path>
                <a:path w="261620" h="153669">
                  <a:moveTo>
                    <a:pt x="259105" y="27330"/>
                  </a:moveTo>
                  <a:lnTo>
                    <a:pt x="224434" y="27330"/>
                  </a:lnTo>
                  <a:lnTo>
                    <a:pt x="230022" y="29616"/>
                  </a:lnTo>
                  <a:lnTo>
                    <a:pt x="234086" y="39268"/>
                  </a:lnTo>
                  <a:lnTo>
                    <a:pt x="231673" y="44856"/>
                  </a:lnTo>
                  <a:lnTo>
                    <a:pt x="193435" y="60785"/>
                  </a:lnTo>
                  <a:lnTo>
                    <a:pt x="196480" y="65285"/>
                  </a:lnTo>
                  <a:lnTo>
                    <a:pt x="208702" y="73352"/>
                  </a:lnTo>
                  <a:lnTo>
                    <a:pt x="223043" y="76251"/>
                  </a:lnTo>
                  <a:lnTo>
                    <a:pt x="237896" y="73304"/>
                  </a:lnTo>
                  <a:lnTo>
                    <a:pt x="250432" y="64829"/>
                  </a:lnTo>
                  <a:lnTo>
                    <a:pt x="258454" y="52651"/>
                  </a:lnTo>
                  <a:lnTo>
                    <a:pt x="261310" y="38354"/>
                  </a:lnTo>
                  <a:lnTo>
                    <a:pt x="259105" y="27330"/>
                  </a:lnTo>
                  <a:close/>
                </a:path>
                <a:path w="261620" h="153669">
                  <a:moveTo>
                    <a:pt x="224434" y="27330"/>
                  </a:moveTo>
                  <a:lnTo>
                    <a:pt x="186136" y="43252"/>
                  </a:lnTo>
                  <a:lnTo>
                    <a:pt x="187985" y="52730"/>
                  </a:lnTo>
                  <a:lnTo>
                    <a:pt x="193435" y="60785"/>
                  </a:lnTo>
                  <a:lnTo>
                    <a:pt x="231673" y="44856"/>
                  </a:lnTo>
                  <a:lnTo>
                    <a:pt x="234086" y="39268"/>
                  </a:lnTo>
                  <a:lnTo>
                    <a:pt x="230022" y="29616"/>
                  </a:lnTo>
                  <a:lnTo>
                    <a:pt x="224434" y="27330"/>
                  </a:lnTo>
                  <a:close/>
                </a:path>
                <a:path w="261620" h="153669">
                  <a:moveTo>
                    <a:pt x="223410" y="0"/>
                  </a:moveTo>
                  <a:lnTo>
                    <a:pt x="208559" y="2946"/>
                  </a:lnTo>
                  <a:lnTo>
                    <a:pt x="196022" y="11422"/>
                  </a:lnTo>
                  <a:lnTo>
                    <a:pt x="187985" y="23600"/>
                  </a:lnTo>
                  <a:lnTo>
                    <a:pt x="185092" y="37897"/>
                  </a:lnTo>
                  <a:lnTo>
                    <a:pt x="186136" y="43252"/>
                  </a:lnTo>
                  <a:lnTo>
                    <a:pt x="224434" y="27330"/>
                  </a:lnTo>
                  <a:lnTo>
                    <a:pt x="259105" y="27330"/>
                  </a:lnTo>
                  <a:lnTo>
                    <a:pt x="258343" y="23520"/>
                  </a:lnTo>
                  <a:lnTo>
                    <a:pt x="249922" y="10965"/>
                  </a:lnTo>
                  <a:lnTo>
                    <a:pt x="237738" y="2899"/>
                  </a:lnTo>
                  <a:lnTo>
                    <a:pt x="2234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357" y="1910365"/>
              <a:ext cx="275637" cy="2199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04588" y="1784048"/>
              <a:ext cx="252729" cy="295910"/>
            </a:xfrm>
            <a:custGeom>
              <a:avLst/>
              <a:gdLst/>
              <a:ahLst/>
              <a:cxnLst/>
              <a:rect l="l" t="t" r="r" b="b"/>
              <a:pathLst>
                <a:path w="252729" h="295910">
                  <a:moveTo>
                    <a:pt x="33782" y="219963"/>
                  </a:moveTo>
                  <a:lnTo>
                    <a:pt x="19817" y="224299"/>
                  </a:lnTo>
                  <a:lnTo>
                    <a:pt x="8175" y="233981"/>
                  </a:lnTo>
                  <a:lnTo>
                    <a:pt x="1212" y="247409"/>
                  </a:lnTo>
                  <a:lnTo>
                    <a:pt x="0" y="261969"/>
                  </a:lnTo>
                  <a:lnTo>
                    <a:pt x="4335" y="275933"/>
                  </a:lnTo>
                  <a:lnTo>
                    <a:pt x="14017" y="287575"/>
                  </a:lnTo>
                  <a:lnTo>
                    <a:pt x="27445" y="294485"/>
                  </a:lnTo>
                  <a:lnTo>
                    <a:pt x="42005" y="295703"/>
                  </a:lnTo>
                  <a:lnTo>
                    <a:pt x="55969" y="291397"/>
                  </a:lnTo>
                  <a:lnTo>
                    <a:pt x="67611" y="281733"/>
                  </a:lnTo>
                  <a:lnTo>
                    <a:pt x="74460" y="268525"/>
                  </a:lnTo>
                  <a:lnTo>
                    <a:pt x="35988" y="268525"/>
                  </a:lnTo>
                  <a:lnTo>
                    <a:pt x="27860" y="261921"/>
                  </a:lnTo>
                  <a:lnTo>
                    <a:pt x="27225" y="255952"/>
                  </a:lnTo>
                  <a:lnTo>
                    <a:pt x="30527" y="251888"/>
                  </a:lnTo>
                  <a:lnTo>
                    <a:pt x="53190" y="223690"/>
                  </a:lnTo>
                  <a:lnTo>
                    <a:pt x="48341" y="221176"/>
                  </a:lnTo>
                  <a:lnTo>
                    <a:pt x="33782" y="219963"/>
                  </a:lnTo>
                  <a:close/>
                </a:path>
                <a:path w="252729" h="295910">
                  <a:moveTo>
                    <a:pt x="53190" y="223690"/>
                  </a:moveTo>
                  <a:lnTo>
                    <a:pt x="30527" y="251888"/>
                  </a:lnTo>
                  <a:lnTo>
                    <a:pt x="27225" y="255952"/>
                  </a:lnTo>
                  <a:lnTo>
                    <a:pt x="27860" y="261921"/>
                  </a:lnTo>
                  <a:lnTo>
                    <a:pt x="35988" y="268525"/>
                  </a:lnTo>
                  <a:lnTo>
                    <a:pt x="41957" y="267890"/>
                  </a:lnTo>
                  <a:lnTo>
                    <a:pt x="46791" y="261921"/>
                  </a:lnTo>
                  <a:lnTo>
                    <a:pt x="67967" y="235592"/>
                  </a:lnTo>
                  <a:lnTo>
                    <a:pt x="61769" y="228139"/>
                  </a:lnTo>
                  <a:lnTo>
                    <a:pt x="53190" y="223690"/>
                  </a:lnTo>
                  <a:close/>
                </a:path>
                <a:path w="252729" h="295910">
                  <a:moveTo>
                    <a:pt x="67967" y="235592"/>
                  </a:moveTo>
                  <a:lnTo>
                    <a:pt x="45259" y="263826"/>
                  </a:lnTo>
                  <a:lnTo>
                    <a:pt x="41957" y="267890"/>
                  </a:lnTo>
                  <a:lnTo>
                    <a:pt x="35988" y="268525"/>
                  </a:lnTo>
                  <a:lnTo>
                    <a:pt x="74460" y="268525"/>
                  </a:lnTo>
                  <a:lnTo>
                    <a:pt x="74574" y="268305"/>
                  </a:lnTo>
                  <a:lnTo>
                    <a:pt x="75787" y="253746"/>
                  </a:lnTo>
                  <a:lnTo>
                    <a:pt x="71451" y="239781"/>
                  </a:lnTo>
                  <a:lnTo>
                    <a:pt x="67967" y="235592"/>
                  </a:lnTo>
                  <a:close/>
                </a:path>
                <a:path w="252729" h="295910">
                  <a:moveTo>
                    <a:pt x="184674" y="60090"/>
                  </a:moveTo>
                  <a:lnTo>
                    <a:pt x="53190" y="223690"/>
                  </a:lnTo>
                  <a:lnTo>
                    <a:pt x="61769" y="228139"/>
                  </a:lnTo>
                  <a:lnTo>
                    <a:pt x="67967" y="235592"/>
                  </a:lnTo>
                  <a:lnTo>
                    <a:pt x="199496" y="72055"/>
                  </a:lnTo>
                  <a:lnTo>
                    <a:pt x="190928" y="67611"/>
                  </a:lnTo>
                  <a:lnTo>
                    <a:pt x="184674" y="60090"/>
                  </a:lnTo>
                  <a:close/>
                </a:path>
                <a:path w="252729" h="295910">
                  <a:moveTo>
                    <a:pt x="250619" y="27225"/>
                  </a:moveTo>
                  <a:lnTo>
                    <a:pt x="216582" y="27225"/>
                  </a:lnTo>
                  <a:lnTo>
                    <a:pt x="220773" y="30527"/>
                  </a:lnTo>
                  <a:lnTo>
                    <a:pt x="224837" y="33829"/>
                  </a:lnTo>
                  <a:lnTo>
                    <a:pt x="225472" y="39798"/>
                  </a:lnTo>
                  <a:lnTo>
                    <a:pt x="222170" y="43862"/>
                  </a:lnTo>
                  <a:lnTo>
                    <a:pt x="199496" y="72055"/>
                  </a:lnTo>
                  <a:lnTo>
                    <a:pt x="204354" y="74574"/>
                  </a:lnTo>
                  <a:lnTo>
                    <a:pt x="218900" y="75787"/>
                  </a:lnTo>
                  <a:lnTo>
                    <a:pt x="232826" y="71451"/>
                  </a:lnTo>
                  <a:lnTo>
                    <a:pt x="244395" y="61769"/>
                  </a:lnTo>
                  <a:lnTo>
                    <a:pt x="251378" y="48341"/>
                  </a:lnTo>
                  <a:lnTo>
                    <a:pt x="252634" y="33782"/>
                  </a:lnTo>
                  <a:lnTo>
                    <a:pt x="250619" y="27225"/>
                  </a:lnTo>
                  <a:close/>
                </a:path>
                <a:path w="252729" h="295910">
                  <a:moveTo>
                    <a:pt x="216582" y="27225"/>
                  </a:moveTo>
                  <a:lnTo>
                    <a:pt x="210613" y="27860"/>
                  </a:lnTo>
                  <a:lnTo>
                    <a:pt x="205780" y="33829"/>
                  </a:lnTo>
                  <a:lnTo>
                    <a:pt x="184674" y="60090"/>
                  </a:lnTo>
                  <a:lnTo>
                    <a:pt x="190928" y="67611"/>
                  </a:lnTo>
                  <a:lnTo>
                    <a:pt x="199496" y="72055"/>
                  </a:lnTo>
                  <a:lnTo>
                    <a:pt x="222170" y="43862"/>
                  </a:lnTo>
                  <a:lnTo>
                    <a:pt x="225472" y="39798"/>
                  </a:lnTo>
                  <a:lnTo>
                    <a:pt x="224837" y="33829"/>
                  </a:lnTo>
                  <a:lnTo>
                    <a:pt x="220773" y="30527"/>
                  </a:lnTo>
                  <a:lnTo>
                    <a:pt x="216582" y="27225"/>
                  </a:lnTo>
                  <a:close/>
                </a:path>
                <a:path w="252729" h="295910">
                  <a:moveTo>
                    <a:pt x="210693" y="0"/>
                  </a:moveTo>
                  <a:lnTo>
                    <a:pt x="196728" y="4335"/>
                  </a:lnTo>
                  <a:lnTo>
                    <a:pt x="185086" y="14017"/>
                  </a:lnTo>
                  <a:lnTo>
                    <a:pt x="178123" y="27445"/>
                  </a:lnTo>
                  <a:lnTo>
                    <a:pt x="176911" y="42005"/>
                  </a:lnTo>
                  <a:lnTo>
                    <a:pt x="181246" y="55969"/>
                  </a:lnTo>
                  <a:lnTo>
                    <a:pt x="184674" y="60090"/>
                  </a:lnTo>
                  <a:lnTo>
                    <a:pt x="207311" y="31924"/>
                  </a:lnTo>
                  <a:lnTo>
                    <a:pt x="210613" y="27860"/>
                  </a:lnTo>
                  <a:lnTo>
                    <a:pt x="216582" y="27225"/>
                  </a:lnTo>
                  <a:lnTo>
                    <a:pt x="250619" y="27225"/>
                  </a:lnTo>
                  <a:lnTo>
                    <a:pt x="248342" y="19817"/>
                  </a:lnTo>
                  <a:lnTo>
                    <a:pt x="238680" y="8175"/>
                  </a:lnTo>
                  <a:lnTo>
                    <a:pt x="225252" y="1212"/>
                  </a:lnTo>
                  <a:lnTo>
                    <a:pt x="21069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892" y="1872995"/>
            <a:ext cx="470916" cy="4191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85931" y="1862327"/>
            <a:ext cx="374903" cy="37490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569464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86528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39811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158983" y="3054095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498" y="2934461"/>
            <a:ext cx="119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5080" lvl="0" indent="-26034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Investm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 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hypothesis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2374392"/>
            <a:ext cx="460248" cy="53492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940051" y="2709672"/>
            <a:ext cx="370840" cy="769620"/>
          </a:xfrm>
          <a:custGeom>
            <a:avLst/>
            <a:gdLst/>
            <a:ahLst/>
            <a:cxnLst/>
            <a:rect l="l" t="t" r="r" b="b"/>
            <a:pathLst>
              <a:path w="370839" h="769620">
                <a:moveTo>
                  <a:pt x="0" y="0"/>
                </a:moveTo>
                <a:lnTo>
                  <a:pt x="0" y="769619"/>
                </a:lnTo>
                <a:lnTo>
                  <a:pt x="370331" y="3848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411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The</a:t>
            </a:r>
            <a:r>
              <a:rPr sz="4000" spc="-150" dirty="0"/>
              <a:t> </a:t>
            </a:r>
            <a:r>
              <a:rPr sz="4000" spc="50" dirty="0"/>
              <a:t>dat</a:t>
            </a:r>
            <a:r>
              <a:rPr sz="4000" spc="65" dirty="0"/>
              <a:t>a</a:t>
            </a:r>
            <a:r>
              <a:rPr sz="4000" spc="135" dirty="0"/>
              <a:t>-</a:t>
            </a:r>
            <a:r>
              <a:rPr sz="4000" spc="-5" dirty="0"/>
              <a:t>driven</a:t>
            </a:r>
            <a:r>
              <a:rPr sz="4000" spc="-130" dirty="0"/>
              <a:t> </a:t>
            </a:r>
            <a:r>
              <a:rPr sz="4000" spc="15" dirty="0"/>
              <a:t>investment</a:t>
            </a:r>
            <a:r>
              <a:rPr sz="4000" spc="-160" dirty="0"/>
              <a:t> </a:t>
            </a:r>
            <a:r>
              <a:rPr sz="4000" spc="130" dirty="0"/>
              <a:t>p</a:t>
            </a:r>
            <a:r>
              <a:rPr sz="4000" spc="-30" dirty="0"/>
              <a:t>rocess</a:t>
            </a:r>
            <a:r>
              <a:rPr sz="4000" spc="-160" dirty="0"/>
              <a:t> </a:t>
            </a:r>
            <a:r>
              <a:rPr sz="4000" spc="-335" dirty="0"/>
              <a:t>.</a:t>
            </a:r>
            <a:r>
              <a:rPr sz="4000" spc="-160" dirty="0"/>
              <a:t> </a:t>
            </a:r>
            <a:r>
              <a:rPr sz="4000" spc="-335" dirty="0"/>
              <a:t>.</a:t>
            </a:r>
            <a:r>
              <a:rPr sz="4000" spc="-150" dirty="0"/>
              <a:t> </a:t>
            </a:r>
            <a:r>
              <a:rPr sz="4000" spc="-335" dirty="0"/>
              <a:t>.</a:t>
            </a:r>
            <a:endParaRPr sz="400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2784348"/>
            <a:ext cx="1350263" cy="5440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3262" y="2326004"/>
            <a:ext cx="1017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ESG</a:t>
            </a:r>
            <a:r>
              <a:rPr kumimoji="0" sz="16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scores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790" y="3341370"/>
            <a:ext cx="135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Carbon 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performance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8803" y="4568952"/>
            <a:ext cx="1203960" cy="6751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1128" y="5318505"/>
            <a:ext cx="19024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127000" algn="l"/>
              </a:tabLst>
              <a:defRPr/>
            </a:pP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Elektron</a:t>
            </a:r>
            <a:r>
              <a:rPr kumimoji="0" sz="16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Real-Time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icrosoft Sans Serif"/>
              <a:buChar char="•"/>
              <a:tabLst>
                <a:tab pos="127000" algn="l"/>
              </a:tabLst>
              <a:defRPr/>
            </a:pP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DataScope</a:t>
            </a:r>
            <a:r>
              <a:rPr kumimoji="0" sz="16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Plus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076" y="1165986"/>
            <a:ext cx="88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ESG</a:t>
            </a:r>
            <a:r>
              <a:rPr kumimoji="0" sz="1600" b="1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1606" y="1324355"/>
            <a:ext cx="10502265" cy="5198745"/>
            <a:chOff x="661606" y="1324355"/>
            <a:chExt cx="10502265" cy="51987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084" y="1627631"/>
              <a:ext cx="1203960" cy="6751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5894" y="1465325"/>
              <a:ext cx="2040889" cy="2504440"/>
            </a:xfrm>
            <a:custGeom>
              <a:avLst/>
              <a:gdLst/>
              <a:ahLst/>
              <a:cxnLst/>
              <a:rect l="l" t="t" r="r" b="b"/>
              <a:pathLst>
                <a:path w="2040889" h="2504440">
                  <a:moveTo>
                    <a:pt x="0" y="147827"/>
                  </a:moveTo>
                  <a:lnTo>
                    <a:pt x="7538" y="101096"/>
                  </a:lnTo>
                  <a:lnTo>
                    <a:pt x="28531" y="60514"/>
                  </a:lnTo>
                  <a:lnTo>
                    <a:pt x="60542" y="28517"/>
                  </a:lnTo>
                  <a:lnTo>
                    <a:pt x="101136" y="7534"/>
                  </a:lnTo>
                  <a:lnTo>
                    <a:pt x="147878" y="0"/>
                  </a:lnTo>
                  <a:lnTo>
                    <a:pt x="1892808" y="0"/>
                  </a:lnTo>
                  <a:lnTo>
                    <a:pt x="1939539" y="7534"/>
                  </a:lnTo>
                  <a:lnTo>
                    <a:pt x="1980121" y="28517"/>
                  </a:lnTo>
                  <a:lnTo>
                    <a:pt x="2012118" y="60514"/>
                  </a:lnTo>
                  <a:lnTo>
                    <a:pt x="2033101" y="101096"/>
                  </a:lnTo>
                  <a:lnTo>
                    <a:pt x="2040636" y="147827"/>
                  </a:lnTo>
                  <a:lnTo>
                    <a:pt x="2040636" y="2356104"/>
                  </a:lnTo>
                  <a:lnTo>
                    <a:pt x="2033101" y="2402835"/>
                  </a:lnTo>
                  <a:lnTo>
                    <a:pt x="2012118" y="2443417"/>
                  </a:lnTo>
                  <a:lnTo>
                    <a:pt x="1980121" y="2475414"/>
                  </a:lnTo>
                  <a:lnTo>
                    <a:pt x="1939539" y="2496397"/>
                  </a:lnTo>
                  <a:lnTo>
                    <a:pt x="1892808" y="2503932"/>
                  </a:lnTo>
                  <a:lnTo>
                    <a:pt x="147878" y="2503932"/>
                  </a:lnTo>
                  <a:lnTo>
                    <a:pt x="101136" y="2496397"/>
                  </a:lnTo>
                  <a:lnTo>
                    <a:pt x="60542" y="2475414"/>
                  </a:lnTo>
                  <a:lnTo>
                    <a:pt x="28531" y="2443417"/>
                  </a:lnTo>
                  <a:lnTo>
                    <a:pt x="7538" y="2402835"/>
                  </a:lnTo>
                  <a:lnTo>
                    <a:pt x="0" y="2356104"/>
                  </a:lnTo>
                  <a:lnTo>
                    <a:pt x="0" y="147827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715767" y="2717291"/>
              <a:ext cx="1135380" cy="1216660"/>
            </a:xfrm>
            <a:custGeom>
              <a:avLst/>
              <a:gdLst/>
              <a:ahLst/>
              <a:cxnLst/>
              <a:rect l="l" t="t" r="r" b="b"/>
              <a:pathLst>
                <a:path w="1135379" h="1216660">
                  <a:moveTo>
                    <a:pt x="0" y="0"/>
                  </a:moveTo>
                  <a:lnTo>
                    <a:pt x="567690" y="0"/>
                  </a:lnTo>
                  <a:lnTo>
                    <a:pt x="567690" y="1216406"/>
                  </a:lnTo>
                  <a:lnTo>
                    <a:pt x="1135253" y="1216406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85038" y="4443222"/>
              <a:ext cx="2033270" cy="1442085"/>
            </a:xfrm>
            <a:custGeom>
              <a:avLst/>
              <a:gdLst/>
              <a:ahLst/>
              <a:cxnLst/>
              <a:rect l="l" t="t" r="r" b="b"/>
              <a:pathLst>
                <a:path w="2033270" h="1442085">
                  <a:moveTo>
                    <a:pt x="0" y="104520"/>
                  </a:moveTo>
                  <a:lnTo>
                    <a:pt x="8210" y="63811"/>
                  </a:lnTo>
                  <a:lnTo>
                    <a:pt x="30600" y="30591"/>
                  </a:lnTo>
                  <a:lnTo>
                    <a:pt x="63811" y="8205"/>
                  </a:lnTo>
                  <a:lnTo>
                    <a:pt x="104482" y="0"/>
                  </a:lnTo>
                  <a:lnTo>
                    <a:pt x="1928495" y="0"/>
                  </a:lnTo>
                  <a:lnTo>
                    <a:pt x="1969204" y="8205"/>
                  </a:lnTo>
                  <a:lnTo>
                    <a:pt x="2002424" y="30591"/>
                  </a:lnTo>
                  <a:lnTo>
                    <a:pt x="2024810" y="63811"/>
                  </a:lnTo>
                  <a:lnTo>
                    <a:pt x="2033016" y="104520"/>
                  </a:lnTo>
                  <a:lnTo>
                    <a:pt x="2033016" y="1337221"/>
                  </a:lnTo>
                  <a:lnTo>
                    <a:pt x="2024810" y="1377892"/>
                  </a:lnTo>
                  <a:lnTo>
                    <a:pt x="2002424" y="1411103"/>
                  </a:lnTo>
                  <a:lnTo>
                    <a:pt x="1969204" y="1433493"/>
                  </a:lnTo>
                  <a:lnTo>
                    <a:pt x="1928495" y="1441703"/>
                  </a:lnTo>
                  <a:lnTo>
                    <a:pt x="104482" y="1441703"/>
                  </a:lnTo>
                  <a:lnTo>
                    <a:pt x="63811" y="1433493"/>
                  </a:lnTo>
                  <a:lnTo>
                    <a:pt x="30600" y="1411103"/>
                  </a:lnTo>
                  <a:lnTo>
                    <a:pt x="8210" y="1377892"/>
                  </a:lnTo>
                  <a:lnTo>
                    <a:pt x="0" y="1337221"/>
                  </a:lnTo>
                  <a:lnTo>
                    <a:pt x="0" y="104520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717292" y="3933444"/>
              <a:ext cx="1132840" cy="1230630"/>
            </a:xfrm>
            <a:custGeom>
              <a:avLst/>
              <a:gdLst/>
              <a:ahLst/>
              <a:cxnLst/>
              <a:rect l="l" t="t" r="r" b="b"/>
              <a:pathLst>
                <a:path w="1132839" h="1230629">
                  <a:moveTo>
                    <a:pt x="0" y="1230121"/>
                  </a:moveTo>
                  <a:lnTo>
                    <a:pt x="566419" y="1230121"/>
                  </a:lnTo>
                  <a:lnTo>
                    <a:pt x="566419" y="0"/>
                  </a:lnTo>
                  <a:lnTo>
                    <a:pt x="1132712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3936" y="4858511"/>
              <a:ext cx="1107960" cy="11765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74708" y="4884420"/>
              <a:ext cx="1005840" cy="10744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30612" y="5401055"/>
              <a:ext cx="932688" cy="112166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511284" y="3322320"/>
              <a:ext cx="1254760" cy="1028700"/>
            </a:xfrm>
            <a:custGeom>
              <a:avLst/>
              <a:gdLst/>
              <a:ahLst/>
              <a:cxnLst/>
              <a:rect l="l" t="t" r="r" b="b"/>
              <a:pathLst>
                <a:path w="1254759" h="1028700">
                  <a:moveTo>
                    <a:pt x="1254252" y="0"/>
                  </a:moveTo>
                  <a:lnTo>
                    <a:pt x="0" y="0"/>
                  </a:lnTo>
                  <a:lnTo>
                    <a:pt x="0" y="1028699"/>
                  </a:lnTo>
                  <a:lnTo>
                    <a:pt x="1254252" y="1028699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1284" y="3342132"/>
              <a:ext cx="653796" cy="5943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11739" y="3695700"/>
              <a:ext cx="653796" cy="6553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02139" y="1324355"/>
              <a:ext cx="954024" cy="12496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414003" y="1949195"/>
              <a:ext cx="1087755" cy="1984375"/>
            </a:xfrm>
            <a:custGeom>
              <a:avLst/>
              <a:gdLst/>
              <a:ahLst/>
              <a:cxnLst/>
              <a:rect l="l" t="t" r="r" b="b"/>
              <a:pathLst>
                <a:path w="1087754" h="1984375">
                  <a:moveTo>
                    <a:pt x="0" y="1983993"/>
                  </a:moveTo>
                  <a:lnTo>
                    <a:pt x="543560" y="1983993"/>
                  </a:lnTo>
                  <a:lnTo>
                    <a:pt x="543560" y="0"/>
                  </a:lnTo>
                  <a:lnTo>
                    <a:pt x="1087247" y="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404860" y="3931920"/>
              <a:ext cx="1068705" cy="1905"/>
            </a:xfrm>
            <a:custGeom>
              <a:avLst/>
              <a:gdLst/>
              <a:ahLst/>
              <a:cxnLst/>
              <a:rect l="l" t="t" r="r" b="b"/>
              <a:pathLst>
                <a:path w="1068704" h="1904">
                  <a:moveTo>
                    <a:pt x="-28575" y="825"/>
                  </a:moveTo>
                  <a:lnTo>
                    <a:pt x="1097280" y="825"/>
                  </a:lnTo>
                </a:path>
              </a:pathLst>
            </a:custGeom>
            <a:ln w="5880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414003" y="3933444"/>
              <a:ext cx="1059815" cy="1489075"/>
            </a:xfrm>
            <a:custGeom>
              <a:avLst/>
              <a:gdLst/>
              <a:ahLst/>
              <a:cxnLst/>
              <a:rect l="l" t="t" r="r" b="b"/>
              <a:pathLst>
                <a:path w="1059815" h="1489075">
                  <a:moveTo>
                    <a:pt x="0" y="0"/>
                  </a:moveTo>
                  <a:lnTo>
                    <a:pt x="529844" y="0"/>
                  </a:lnTo>
                  <a:lnTo>
                    <a:pt x="529844" y="1488820"/>
                  </a:lnTo>
                  <a:lnTo>
                    <a:pt x="1059688" y="1488820"/>
                  </a:lnTo>
                </a:path>
              </a:pathLst>
            </a:custGeom>
            <a:ln w="57150">
              <a:solidFill>
                <a:srgbClr val="FFFF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497948" y="962024"/>
            <a:ext cx="979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REST</a:t>
            </a:r>
            <a:r>
              <a:rPr kumimoji="0" sz="1600" b="1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APIs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7281" y="2934716"/>
            <a:ext cx="9410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GS</a:t>
            </a:r>
            <a:r>
              <a:rPr kumimoji="0" sz="1600" b="1" i="0" u="none" strike="noStrike" kern="1200" cap="none" spc="-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Quant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97948" y="4592192"/>
            <a:ext cx="1228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PlotTool</a:t>
            </a:r>
            <a:r>
              <a:rPr kumimoji="0" sz="1600" b="1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9371" y="4124071"/>
            <a:ext cx="1174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Pricing</a:t>
            </a:r>
            <a:r>
              <a:rPr kumimoji="0" sz="1600" b="1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8384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0" dirty="0"/>
              <a:t>Cloud-native</a:t>
            </a:r>
            <a:r>
              <a:rPr sz="4000" spc="-150" dirty="0"/>
              <a:t> </a:t>
            </a:r>
            <a:r>
              <a:rPr sz="4000" spc="-5" dirty="0"/>
              <a:t>event-driven</a:t>
            </a:r>
            <a:r>
              <a:rPr sz="4000" spc="-130" dirty="0"/>
              <a:t> </a:t>
            </a:r>
            <a:r>
              <a:rPr sz="4000" spc="15" dirty="0"/>
              <a:t>pipeline</a:t>
            </a:r>
            <a:endParaRPr sz="4000"/>
          </a:p>
        </p:txBody>
      </p:sp>
      <p:sp>
        <p:nvSpPr>
          <p:cNvPr id="29" name="object 29"/>
          <p:cNvSpPr/>
          <p:nvPr/>
        </p:nvSpPr>
        <p:spPr>
          <a:xfrm>
            <a:off x="3851909" y="2350770"/>
            <a:ext cx="4563110" cy="3167380"/>
          </a:xfrm>
          <a:custGeom>
            <a:avLst/>
            <a:gdLst/>
            <a:ahLst/>
            <a:cxnLst/>
            <a:rect l="l" t="t" r="r" b="b"/>
            <a:pathLst>
              <a:path w="4563109" h="3167379">
                <a:moveTo>
                  <a:pt x="0" y="229488"/>
                </a:moveTo>
                <a:lnTo>
                  <a:pt x="4662" y="183238"/>
                </a:lnTo>
                <a:lnTo>
                  <a:pt x="18033" y="140160"/>
                </a:lnTo>
                <a:lnTo>
                  <a:pt x="39192" y="101178"/>
                </a:lnTo>
                <a:lnTo>
                  <a:pt x="67214" y="67214"/>
                </a:lnTo>
                <a:lnTo>
                  <a:pt x="101178" y="39192"/>
                </a:lnTo>
                <a:lnTo>
                  <a:pt x="140160" y="18034"/>
                </a:lnTo>
                <a:lnTo>
                  <a:pt x="183238" y="4662"/>
                </a:lnTo>
                <a:lnTo>
                  <a:pt x="229488" y="0"/>
                </a:lnTo>
                <a:lnTo>
                  <a:pt x="4333367" y="0"/>
                </a:lnTo>
                <a:lnTo>
                  <a:pt x="4379617" y="4662"/>
                </a:lnTo>
                <a:lnTo>
                  <a:pt x="4422695" y="18033"/>
                </a:lnTo>
                <a:lnTo>
                  <a:pt x="4461677" y="39192"/>
                </a:lnTo>
                <a:lnTo>
                  <a:pt x="4495641" y="67214"/>
                </a:lnTo>
                <a:lnTo>
                  <a:pt x="4523663" y="101178"/>
                </a:lnTo>
                <a:lnTo>
                  <a:pt x="4544821" y="140160"/>
                </a:lnTo>
                <a:lnTo>
                  <a:pt x="4558193" y="183238"/>
                </a:lnTo>
                <a:lnTo>
                  <a:pt x="4562856" y="229488"/>
                </a:lnTo>
                <a:lnTo>
                  <a:pt x="4562856" y="2937382"/>
                </a:lnTo>
                <a:lnTo>
                  <a:pt x="4558193" y="2983633"/>
                </a:lnTo>
                <a:lnTo>
                  <a:pt x="4544821" y="3026711"/>
                </a:lnTo>
                <a:lnTo>
                  <a:pt x="4523663" y="3065693"/>
                </a:lnTo>
                <a:lnTo>
                  <a:pt x="4495641" y="3099657"/>
                </a:lnTo>
                <a:lnTo>
                  <a:pt x="4461677" y="3127679"/>
                </a:lnTo>
                <a:lnTo>
                  <a:pt x="4422695" y="3148837"/>
                </a:lnTo>
                <a:lnTo>
                  <a:pt x="4379617" y="3162209"/>
                </a:lnTo>
                <a:lnTo>
                  <a:pt x="4333367" y="3166871"/>
                </a:lnTo>
                <a:lnTo>
                  <a:pt x="229488" y="3166871"/>
                </a:lnTo>
                <a:lnTo>
                  <a:pt x="183238" y="3162209"/>
                </a:lnTo>
                <a:lnTo>
                  <a:pt x="140160" y="3148837"/>
                </a:lnTo>
                <a:lnTo>
                  <a:pt x="101178" y="3127679"/>
                </a:lnTo>
                <a:lnTo>
                  <a:pt x="67214" y="3099657"/>
                </a:lnTo>
                <a:lnTo>
                  <a:pt x="39192" y="3065693"/>
                </a:lnTo>
                <a:lnTo>
                  <a:pt x="18034" y="3026711"/>
                </a:lnTo>
                <a:lnTo>
                  <a:pt x="4662" y="2983633"/>
                </a:lnTo>
                <a:lnTo>
                  <a:pt x="0" y="2937382"/>
                </a:lnTo>
                <a:lnTo>
                  <a:pt x="0" y="229488"/>
                </a:lnTo>
                <a:close/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86529" y="2384247"/>
            <a:ext cx="2038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GS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Financial</a:t>
            </a:r>
            <a:r>
              <a:rPr kumimoji="0" sz="1800" b="1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Cloud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09998" y="3838778"/>
            <a:ext cx="9213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ated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6684" y="3847338"/>
            <a:ext cx="94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anage</a:t>
            </a:r>
            <a:r>
              <a:rPr kumimoji="0" sz="1200" b="0" i="0" u="none" strike="noStrike" kern="1200" cap="none" spc="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32752" y="3822954"/>
            <a:ext cx="632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7035" y="4543425"/>
            <a:ext cx="4739640" cy="895985"/>
            <a:chOff x="3717035" y="4543425"/>
            <a:chExt cx="4739640" cy="89598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7035" y="4770120"/>
              <a:ext cx="4739640" cy="6690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93869" y="4552950"/>
              <a:ext cx="3632835" cy="0"/>
            </a:xfrm>
            <a:custGeom>
              <a:avLst/>
              <a:gdLst/>
              <a:ahLst/>
              <a:cxnLst/>
              <a:rect l="l" t="t" r="r" b="b"/>
              <a:pathLst>
                <a:path w="3632834">
                  <a:moveTo>
                    <a:pt x="0" y="0"/>
                  </a:moveTo>
                  <a:lnTo>
                    <a:pt x="3632454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83735" y="5102352"/>
            <a:ext cx="662940" cy="277495"/>
          </a:xfrm>
          <a:prstGeom prst="rect">
            <a:avLst/>
          </a:prstGeom>
          <a:solidFill>
            <a:srgbClr val="080101"/>
          </a:solidFill>
        </p:spPr>
        <p:txBody>
          <a:bodyPr vert="horz" wrap="square" lIns="0" tIns="36195" rIns="0" bIns="0" rtlCol="0">
            <a:spAutoFit/>
          </a:bodyPr>
          <a:lstStyle/>
          <a:p>
            <a:pPr marL="109220" marR="0" lvl="0" indent="0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up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20857" y="2912732"/>
            <a:ext cx="3489960" cy="830580"/>
          </a:xfrm>
          <a:custGeom>
            <a:avLst/>
            <a:gdLst/>
            <a:ahLst/>
            <a:cxnLst/>
            <a:rect l="l" t="t" r="r" b="b"/>
            <a:pathLst>
              <a:path w="3489959" h="830579">
                <a:moveTo>
                  <a:pt x="828522" y="0"/>
                </a:moveTo>
                <a:lnTo>
                  <a:pt x="621385" y="0"/>
                </a:lnTo>
                <a:lnTo>
                  <a:pt x="621385" y="415023"/>
                </a:lnTo>
                <a:lnTo>
                  <a:pt x="573913" y="420497"/>
                </a:lnTo>
                <a:lnTo>
                  <a:pt x="530364" y="436079"/>
                </a:lnTo>
                <a:lnTo>
                  <a:pt x="491934" y="460540"/>
                </a:lnTo>
                <a:lnTo>
                  <a:pt x="459867" y="492633"/>
                </a:lnTo>
                <a:lnTo>
                  <a:pt x="435394" y="531101"/>
                </a:lnTo>
                <a:lnTo>
                  <a:pt x="419785" y="574725"/>
                </a:lnTo>
                <a:lnTo>
                  <a:pt x="414261" y="622249"/>
                </a:lnTo>
                <a:lnTo>
                  <a:pt x="414261" y="415023"/>
                </a:lnTo>
                <a:lnTo>
                  <a:pt x="621385" y="415023"/>
                </a:lnTo>
                <a:lnTo>
                  <a:pt x="621385" y="0"/>
                </a:lnTo>
                <a:lnTo>
                  <a:pt x="207124" y="0"/>
                </a:lnTo>
                <a:lnTo>
                  <a:pt x="159639" y="5486"/>
                </a:lnTo>
                <a:lnTo>
                  <a:pt x="116039" y="21094"/>
                </a:lnTo>
                <a:lnTo>
                  <a:pt x="77571" y="45580"/>
                </a:lnTo>
                <a:lnTo>
                  <a:pt x="45504" y="77711"/>
                </a:lnTo>
                <a:lnTo>
                  <a:pt x="21043" y="116243"/>
                </a:lnTo>
                <a:lnTo>
                  <a:pt x="5461" y="159931"/>
                </a:lnTo>
                <a:lnTo>
                  <a:pt x="0" y="207530"/>
                </a:lnTo>
                <a:lnTo>
                  <a:pt x="5461" y="255104"/>
                </a:lnTo>
                <a:lnTo>
                  <a:pt x="21043" y="298767"/>
                </a:lnTo>
                <a:lnTo>
                  <a:pt x="45504" y="337299"/>
                </a:lnTo>
                <a:lnTo>
                  <a:pt x="77571" y="369430"/>
                </a:lnTo>
                <a:lnTo>
                  <a:pt x="116039" y="393928"/>
                </a:lnTo>
                <a:lnTo>
                  <a:pt x="159639" y="409536"/>
                </a:lnTo>
                <a:lnTo>
                  <a:pt x="207124" y="415023"/>
                </a:lnTo>
                <a:lnTo>
                  <a:pt x="159639" y="420497"/>
                </a:lnTo>
                <a:lnTo>
                  <a:pt x="116039" y="436118"/>
                </a:lnTo>
                <a:lnTo>
                  <a:pt x="77571" y="460616"/>
                </a:lnTo>
                <a:lnTo>
                  <a:pt x="45504" y="492747"/>
                </a:lnTo>
                <a:lnTo>
                  <a:pt x="21043" y="531279"/>
                </a:lnTo>
                <a:lnTo>
                  <a:pt x="5461" y="574967"/>
                </a:lnTo>
                <a:lnTo>
                  <a:pt x="38" y="622122"/>
                </a:lnTo>
                <a:lnTo>
                  <a:pt x="25" y="622833"/>
                </a:lnTo>
                <a:lnTo>
                  <a:pt x="5461" y="670128"/>
                </a:lnTo>
                <a:lnTo>
                  <a:pt x="21043" y="713803"/>
                </a:lnTo>
                <a:lnTo>
                  <a:pt x="45504" y="752335"/>
                </a:lnTo>
                <a:lnTo>
                  <a:pt x="77571" y="784479"/>
                </a:lnTo>
                <a:lnTo>
                  <a:pt x="116039" y="808977"/>
                </a:lnTo>
                <a:lnTo>
                  <a:pt x="159639" y="824585"/>
                </a:lnTo>
                <a:lnTo>
                  <a:pt x="207124" y="830072"/>
                </a:lnTo>
                <a:lnTo>
                  <a:pt x="414261" y="830072"/>
                </a:lnTo>
                <a:lnTo>
                  <a:pt x="414261" y="622833"/>
                </a:lnTo>
                <a:lnTo>
                  <a:pt x="419785" y="670369"/>
                </a:lnTo>
                <a:lnTo>
                  <a:pt x="435394" y="713981"/>
                </a:lnTo>
                <a:lnTo>
                  <a:pt x="459867" y="752462"/>
                </a:lnTo>
                <a:lnTo>
                  <a:pt x="491934" y="784555"/>
                </a:lnTo>
                <a:lnTo>
                  <a:pt x="530364" y="809015"/>
                </a:lnTo>
                <a:lnTo>
                  <a:pt x="573938" y="824598"/>
                </a:lnTo>
                <a:lnTo>
                  <a:pt x="621385" y="830072"/>
                </a:lnTo>
                <a:lnTo>
                  <a:pt x="828522" y="830072"/>
                </a:lnTo>
                <a:lnTo>
                  <a:pt x="828522" y="622833"/>
                </a:lnTo>
                <a:lnTo>
                  <a:pt x="828522" y="622249"/>
                </a:lnTo>
                <a:lnTo>
                  <a:pt x="828522" y="415023"/>
                </a:lnTo>
                <a:lnTo>
                  <a:pt x="828522" y="0"/>
                </a:lnTo>
                <a:close/>
              </a:path>
              <a:path w="3489959" h="830579">
                <a:moveTo>
                  <a:pt x="2158974" y="0"/>
                </a:moveTo>
                <a:lnTo>
                  <a:pt x="1330452" y="0"/>
                </a:lnTo>
                <a:lnTo>
                  <a:pt x="1330452" y="830072"/>
                </a:lnTo>
                <a:lnTo>
                  <a:pt x="1744713" y="830072"/>
                </a:lnTo>
                <a:lnTo>
                  <a:pt x="1744713" y="622820"/>
                </a:lnTo>
                <a:lnTo>
                  <a:pt x="1750237" y="670356"/>
                </a:lnTo>
                <a:lnTo>
                  <a:pt x="1765846" y="713981"/>
                </a:lnTo>
                <a:lnTo>
                  <a:pt x="1790306" y="752449"/>
                </a:lnTo>
                <a:lnTo>
                  <a:pt x="1822373" y="784542"/>
                </a:lnTo>
                <a:lnTo>
                  <a:pt x="1860816" y="809002"/>
                </a:lnTo>
                <a:lnTo>
                  <a:pt x="1904390" y="824598"/>
                </a:lnTo>
                <a:lnTo>
                  <a:pt x="1951837" y="830072"/>
                </a:lnTo>
                <a:lnTo>
                  <a:pt x="1999335" y="824585"/>
                </a:lnTo>
                <a:lnTo>
                  <a:pt x="2042922" y="808977"/>
                </a:lnTo>
                <a:lnTo>
                  <a:pt x="2081390" y="784479"/>
                </a:lnTo>
                <a:lnTo>
                  <a:pt x="2113470" y="752335"/>
                </a:lnTo>
                <a:lnTo>
                  <a:pt x="2137918" y="713803"/>
                </a:lnTo>
                <a:lnTo>
                  <a:pt x="2153501" y="670128"/>
                </a:lnTo>
                <a:lnTo>
                  <a:pt x="2158936" y="622820"/>
                </a:lnTo>
                <a:lnTo>
                  <a:pt x="2158936" y="622261"/>
                </a:lnTo>
                <a:lnTo>
                  <a:pt x="2153501" y="574967"/>
                </a:lnTo>
                <a:lnTo>
                  <a:pt x="2137918" y="531279"/>
                </a:lnTo>
                <a:lnTo>
                  <a:pt x="2113470" y="492747"/>
                </a:lnTo>
                <a:lnTo>
                  <a:pt x="2081390" y="460616"/>
                </a:lnTo>
                <a:lnTo>
                  <a:pt x="2042922" y="436118"/>
                </a:lnTo>
                <a:lnTo>
                  <a:pt x="1999335" y="420497"/>
                </a:lnTo>
                <a:lnTo>
                  <a:pt x="1951837" y="415023"/>
                </a:lnTo>
                <a:lnTo>
                  <a:pt x="1904365" y="420497"/>
                </a:lnTo>
                <a:lnTo>
                  <a:pt x="1860816" y="436079"/>
                </a:lnTo>
                <a:lnTo>
                  <a:pt x="1822373" y="460540"/>
                </a:lnTo>
                <a:lnTo>
                  <a:pt x="1790306" y="492633"/>
                </a:lnTo>
                <a:lnTo>
                  <a:pt x="1765846" y="531114"/>
                </a:lnTo>
                <a:lnTo>
                  <a:pt x="1750237" y="574738"/>
                </a:lnTo>
                <a:lnTo>
                  <a:pt x="1744713" y="622261"/>
                </a:lnTo>
                <a:lnTo>
                  <a:pt x="1744713" y="415023"/>
                </a:lnTo>
                <a:lnTo>
                  <a:pt x="1951837" y="415023"/>
                </a:lnTo>
                <a:lnTo>
                  <a:pt x="2158974" y="415023"/>
                </a:lnTo>
                <a:lnTo>
                  <a:pt x="2158974" y="0"/>
                </a:lnTo>
                <a:close/>
              </a:path>
              <a:path w="3489959" h="830579">
                <a:moveTo>
                  <a:pt x="3075165" y="830072"/>
                </a:moveTo>
                <a:lnTo>
                  <a:pt x="2660904" y="415023"/>
                </a:lnTo>
                <a:lnTo>
                  <a:pt x="2660904" y="830072"/>
                </a:lnTo>
                <a:lnTo>
                  <a:pt x="3075165" y="830072"/>
                </a:lnTo>
                <a:close/>
              </a:path>
              <a:path w="3489959" h="830579">
                <a:moveTo>
                  <a:pt x="3489426" y="207530"/>
                </a:moveTo>
                <a:lnTo>
                  <a:pt x="3483953" y="159931"/>
                </a:lnTo>
                <a:lnTo>
                  <a:pt x="3468370" y="116243"/>
                </a:lnTo>
                <a:lnTo>
                  <a:pt x="3443922" y="77711"/>
                </a:lnTo>
                <a:lnTo>
                  <a:pt x="3411842" y="45580"/>
                </a:lnTo>
                <a:lnTo>
                  <a:pt x="3373374" y="21094"/>
                </a:lnTo>
                <a:lnTo>
                  <a:pt x="3329787" y="5486"/>
                </a:lnTo>
                <a:lnTo>
                  <a:pt x="3282289" y="0"/>
                </a:lnTo>
                <a:lnTo>
                  <a:pt x="2660904" y="0"/>
                </a:lnTo>
                <a:lnTo>
                  <a:pt x="2660904" y="415023"/>
                </a:lnTo>
                <a:lnTo>
                  <a:pt x="3075165" y="415023"/>
                </a:lnTo>
                <a:lnTo>
                  <a:pt x="3075165" y="830072"/>
                </a:lnTo>
                <a:lnTo>
                  <a:pt x="3489426" y="830072"/>
                </a:lnTo>
                <a:lnTo>
                  <a:pt x="3489426" y="415023"/>
                </a:lnTo>
                <a:lnTo>
                  <a:pt x="3282289" y="415023"/>
                </a:lnTo>
                <a:lnTo>
                  <a:pt x="3329787" y="409536"/>
                </a:lnTo>
                <a:lnTo>
                  <a:pt x="3373374" y="393928"/>
                </a:lnTo>
                <a:lnTo>
                  <a:pt x="3411842" y="369430"/>
                </a:lnTo>
                <a:lnTo>
                  <a:pt x="3443922" y="337299"/>
                </a:lnTo>
                <a:lnTo>
                  <a:pt x="3468370" y="298780"/>
                </a:lnTo>
                <a:lnTo>
                  <a:pt x="3483953" y="255104"/>
                </a:lnTo>
                <a:lnTo>
                  <a:pt x="3489426" y="207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0130" y="1769364"/>
            <a:ext cx="1654175" cy="3618229"/>
            <a:chOff x="9930130" y="1769364"/>
            <a:chExt cx="1654175" cy="3618229"/>
          </a:xfrm>
        </p:grpSpPr>
        <p:sp>
          <p:nvSpPr>
            <p:cNvPr id="3" name="object 3"/>
            <p:cNvSpPr/>
            <p:nvPr/>
          </p:nvSpPr>
          <p:spPr>
            <a:xfrm>
              <a:off x="9940290" y="1829562"/>
              <a:ext cx="1633855" cy="3548379"/>
            </a:xfrm>
            <a:custGeom>
              <a:avLst/>
              <a:gdLst/>
              <a:ahLst/>
              <a:cxnLst/>
              <a:rect l="l" t="t" r="r" b="b"/>
              <a:pathLst>
                <a:path w="1633854" h="3548379">
                  <a:moveTo>
                    <a:pt x="1496313" y="0"/>
                  </a:moveTo>
                  <a:lnTo>
                    <a:pt x="137413" y="0"/>
                  </a:lnTo>
                  <a:lnTo>
                    <a:pt x="93959" y="7000"/>
                  </a:lnTo>
                  <a:lnTo>
                    <a:pt x="56235" y="26497"/>
                  </a:lnTo>
                  <a:lnTo>
                    <a:pt x="26497" y="56235"/>
                  </a:lnTo>
                  <a:lnTo>
                    <a:pt x="7000" y="93959"/>
                  </a:lnTo>
                  <a:lnTo>
                    <a:pt x="0" y="137413"/>
                  </a:lnTo>
                  <a:lnTo>
                    <a:pt x="0" y="3410457"/>
                  </a:lnTo>
                  <a:lnTo>
                    <a:pt x="7000" y="3453912"/>
                  </a:lnTo>
                  <a:lnTo>
                    <a:pt x="26497" y="3491636"/>
                  </a:lnTo>
                  <a:lnTo>
                    <a:pt x="56235" y="3521374"/>
                  </a:lnTo>
                  <a:lnTo>
                    <a:pt x="93959" y="3540871"/>
                  </a:lnTo>
                  <a:lnTo>
                    <a:pt x="137413" y="3547872"/>
                  </a:lnTo>
                  <a:lnTo>
                    <a:pt x="1496313" y="3547872"/>
                  </a:lnTo>
                  <a:lnTo>
                    <a:pt x="1539768" y="3540871"/>
                  </a:lnTo>
                  <a:lnTo>
                    <a:pt x="1577492" y="3521374"/>
                  </a:lnTo>
                  <a:lnTo>
                    <a:pt x="1607230" y="3491636"/>
                  </a:lnTo>
                  <a:lnTo>
                    <a:pt x="1626727" y="3453912"/>
                  </a:lnTo>
                  <a:lnTo>
                    <a:pt x="1633727" y="3410457"/>
                  </a:lnTo>
                  <a:lnTo>
                    <a:pt x="1633727" y="137413"/>
                  </a:lnTo>
                  <a:lnTo>
                    <a:pt x="1626727" y="93959"/>
                  </a:lnTo>
                  <a:lnTo>
                    <a:pt x="1607230" y="56235"/>
                  </a:lnTo>
                  <a:lnTo>
                    <a:pt x="1577492" y="26497"/>
                  </a:lnTo>
                  <a:lnTo>
                    <a:pt x="1539768" y="7000"/>
                  </a:lnTo>
                  <a:lnTo>
                    <a:pt x="1496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940290" y="1829562"/>
              <a:ext cx="1633855" cy="3548379"/>
            </a:xfrm>
            <a:custGeom>
              <a:avLst/>
              <a:gdLst/>
              <a:ahLst/>
              <a:cxnLst/>
              <a:rect l="l" t="t" r="r" b="b"/>
              <a:pathLst>
                <a:path w="1633854" h="3548379">
                  <a:moveTo>
                    <a:pt x="0" y="137413"/>
                  </a:moveTo>
                  <a:lnTo>
                    <a:pt x="7000" y="93959"/>
                  </a:lnTo>
                  <a:lnTo>
                    <a:pt x="26497" y="56235"/>
                  </a:lnTo>
                  <a:lnTo>
                    <a:pt x="56235" y="26497"/>
                  </a:lnTo>
                  <a:lnTo>
                    <a:pt x="93959" y="7000"/>
                  </a:lnTo>
                  <a:lnTo>
                    <a:pt x="137413" y="0"/>
                  </a:lnTo>
                  <a:lnTo>
                    <a:pt x="1496313" y="0"/>
                  </a:lnTo>
                  <a:lnTo>
                    <a:pt x="1539768" y="7000"/>
                  </a:lnTo>
                  <a:lnTo>
                    <a:pt x="1577492" y="26497"/>
                  </a:lnTo>
                  <a:lnTo>
                    <a:pt x="1607230" y="56235"/>
                  </a:lnTo>
                  <a:lnTo>
                    <a:pt x="1626727" y="93959"/>
                  </a:lnTo>
                  <a:lnTo>
                    <a:pt x="1633727" y="137413"/>
                  </a:lnTo>
                  <a:lnTo>
                    <a:pt x="1633727" y="3410457"/>
                  </a:lnTo>
                  <a:lnTo>
                    <a:pt x="1626727" y="3453912"/>
                  </a:lnTo>
                  <a:lnTo>
                    <a:pt x="1607230" y="3491636"/>
                  </a:lnTo>
                  <a:lnTo>
                    <a:pt x="1577492" y="3521374"/>
                  </a:lnTo>
                  <a:lnTo>
                    <a:pt x="1539768" y="3540871"/>
                  </a:lnTo>
                  <a:lnTo>
                    <a:pt x="1496313" y="3547872"/>
                  </a:lnTo>
                  <a:lnTo>
                    <a:pt x="137413" y="3547872"/>
                  </a:lnTo>
                  <a:lnTo>
                    <a:pt x="93959" y="3540871"/>
                  </a:lnTo>
                  <a:lnTo>
                    <a:pt x="56235" y="3521374"/>
                  </a:lnTo>
                  <a:lnTo>
                    <a:pt x="26497" y="3491636"/>
                  </a:lnTo>
                  <a:lnTo>
                    <a:pt x="7000" y="3453912"/>
                  </a:lnTo>
                  <a:lnTo>
                    <a:pt x="0" y="3410457"/>
                  </a:lnTo>
                  <a:lnTo>
                    <a:pt x="0" y="137413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4620" y="1769364"/>
              <a:ext cx="656844" cy="65989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3098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Archite</a:t>
            </a:r>
            <a:r>
              <a:rPr spc="25" dirty="0"/>
              <a:t>c</a:t>
            </a:r>
            <a:r>
              <a:rPr spc="30" dirty="0"/>
              <a:t>ture</a:t>
            </a:r>
          </a:p>
        </p:txBody>
      </p:sp>
      <p:sp>
        <p:nvSpPr>
          <p:cNvPr id="7" name="object 7"/>
          <p:cNvSpPr/>
          <p:nvPr/>
        </p:nvSpPr>
        <p:spPr>
          <a:xfrm>
            <a:off x="3368040" y="3243072"/>
            <a:ext cx="373380" cy="559435"/>
          </a:xfrm>
          <a:custGeom>
            <a:avLst/>
            <a:gdLst/>
            <a:ahLst/>
            <a:cxnLst/>
            <a:rect l="l" t="t" r="r" b="b"/>
            <a:pathLst>
              <a:path w="373379" h="559435">
                <a:moveTo>
                  <a:pt x="11684" y="139826"/>
                </a:moveTo>
                <a:lnTo>
                  <a:pt x="0" y="139826"/>
                </a:lnTo>
                <a:lnTo>
                  <a:pt x="0" y="419480"/>
                </a:lnTo>
                <a:lnTo>
                  <a:pt x="11684" y="419480"/>
                </a:lnTo>
                <a:lnTo>
                  <a:pt x="11684" y="139826"/>
                </a:lnTo>
                <a:close/>
              </a:path>
              <a:path w="373379" h="559435">
                <a:moveTo>
                  <a:pt x="46736" y="139826"/>
                </a:moveTo>
                <a:lnTo>
                  <a:pt x="23368" y="139826"/>
                </a:lnTo>
                <a:lnTo>
                  <a:pt x="23368" y="419480"/>
                </a:lnTo>
                <a:lnTo>
                  <a:pt x="46736" y="419480"/>
                </a:lnTo>
                <a:lnTo>
                  <a:pt x="46736" y="139826"/>
                </a:lnTo>
                <a:close/>
              </a:path>
              <a:path w="373379" h="559435">
                <a:moveTo>
                  <a:pt x="186689" y="0"/>
                </a:moveTo>
                <a:lnTo>
                  <a:pt x="186689" y="139826"/>
                </a:lnTo>
                <a:lnTo>
                  <a:pt x="58293" y="139826"/>
                </a:lnTo>
                <a:lnTo>
                  <a:pt x="58293" y="419480"/>
                </a:lnTo>
                <a:lnTo>
                  <a:pt x="186689" y="419480"/>
                </a:lnTo>
                <a:lnTo>
                  <a:pt x="186689" y="559307"/>
                </a:lnTo>
                <a:lnTo>
                  <a:pt x="373380" y="279653"/>
                </a:lnTo>
                <a:lnTo>
                  <a:pt x="186689" y="0"/>
                </a:lnTo>
                <a:close/>
              </a:path>
            </a:pathLst>
          </a:custGeom>
          <a:solidFill>
            <a:srgbClr val="5EB92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88905" y="2373629"/>
            <a:ext cx="8699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7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050" b="1" i="0" u="none" strike="noStrike" kern="1200" cap="none" spc="-5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2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-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8956" y="3232530"/>
            <a:ext cx="1108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4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usin</a:t>
            </a:r>
            <a:r>
              <a:rPr kumimoji="0" sz="1050" b="1" i="0" u="none" strike="noStrike" kern="1200" cap="none" spc="-4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050" b="1" i="0" u="none" strike="noStrike" kern="1200" cap="none" spc="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-8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2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-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63631" y="4052696"/>
            <a:ext cx="9353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7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050" b="1" i="0" u="none" strike="noStrike" kern="1200" cap="none" spc="-5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-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sci</a:t>
            </a:r>
            <a:r>
              <a:rPr kumimoji="0" sz="1050" b="1" i="0" u="none" strike="noStrike" kern="1200" cap="none" spc="-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050" b="1" i="0" u="none" strike="noStrike" kern="1200" cap="none" spc="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tis</a:t>
            </a:r>
            <a:r>
              <a:rPr kumimoji="0" sz="1050" b="1" i="0" u="none" strike="noStrike" kern="1200" cap="none" spc="-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39350" y="4953127"/>
            <a:ext cx="140652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154" marR="5080" lvl="0" indent="-21209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050" b="1" i="0" u="none" strike="noStrike" kern="1200" cap="none" spc="2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ppli</a:t>
            </a:r>
            <a:r>
              <a:rPr kumimoji="0" sz="1050" b="1" i="0" u="none" strike="noStrike" kern="1200" cap="none" spc="-4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at</a:t>
            </a:r>
            <a:r>
              <a:rPr kumimoji="0" sz="1050" b="1" i="0" u="none" strike="noStrike" kern="1200" cap="none" spc="-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ions,</a:t>
            </a:r>
            <a:r>
              <a:rPr kumimoji="0" sz="1050" b="1" i="0" u="none" strike="noStrike" kern="1200" cap="none" spc="-9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-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050" b="1" i="0" u="none" strike="noStrike" kern="1200" cap="none" spc="6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050" b="1" i="0" u="none" strike="noStrike" kern="1200" cap="none" spc="5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</a:t>
            </a:r>
            <a:r>
              <a:rPr kumimoji="0" sz="1050" b="1" i="0" u="none" strike="noStrike" kern="1200" cap="none" spc="-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050" b="1" i="0" u="none" strike="noStrike" kern="1200" cap="none" spc="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-8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,  </a:t>
            </a:r>
            <a:r>
              <a:rPr kumimoji="0" sz="1050" b="1" i="0" u="none" strike="noStrike" kern="1200" cap="none" spc="2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050" b="1" i="0" u="none" strike="noStrike" kern="1200" cap="none" spc="-7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2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algorithms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02697" y="1474977"/>
            <a:ext cx="1654175" cy="332740"/>
            <a:chOff x="9902697" y="1474977"/>
            <a:chExt cx="1654175" cy="332740"/>
          </a:xfrm>
        </p:grpSpPr>
        <p:sp>
          <p:nvSpPr>
            <p:cNvPr id="13" name="object 13"/>
            <p:cNvSpPr/>
            <p:nvPr/>
          </p:nvSpPr>
          <p:spPr>
            <a:xfrm>
              <a:off x="9912857" y="1485137"/>
              <a:ext cx="1633855" cy="312420"/>
            </a:xfrm>
            <a:custGeom>
              <a:avLst/>
              <a:gdLst/>
              <a:ahLst/>
              <a:cxnLst/>
              <a:rect l="l" t="t" r="r" b="b"/>
              <a:pathLst>
                <a:path w="1633854" h="312419">
                  <a:moveTo>
                    <a:pt x="1551432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6"/>
                  </a:lnTo>
                  <a:lnTo>
                    <a:pt x="0" y="230124"/>
                  </a:lnTo>
                  <a:lnTo>
                    <a:pt x="6465" y="262163"/>
                  </a:lnTo>
                  <a:lnTo>
                    <a:pt x="24098" y="288321"/>
                  </a:lnTo>
                  <a:lnTo>
                    <a:pt x="50256" y="305954"/>
                  </a:lnTo>
                  <a:lnTo>
                    <a:pt x="82296" y="312420"/>
                  </a:lnTo>
                  <a:lnTo>
                    <a:pt x="1551432" y="312420"/>
                  </a:lnTo>
                  <a:lnTo>
                    <a:pt x="1583471" y="305954"/>
                  </a:lnTo>
                  <a:lnTo>
                    <a:pt x="1609629" y="288321"/>
                  </a:lnTo>
                  <a:lnTo>
                    <a:pt x="1627262" y="262163"/>
                  </a:lnTo>
                  <a:lnTo>
                    <a:pt x="1633727" y="230124"/>
                  </a:lnTo>
                  <a:lnTo>
                    <a:pt x="1633727" y="82296"/>
                  </a:lnTo>
                  <a:lnTo>
                    <a:pt x="1627262" y="50256"/>
                  </a:lnTo>
                  <a:lnTo>
                    <a:pt x="1609629" y="24098"/>
                  </a:lnTo>
                  <a:lnTo>
                    <a:pt x="1583471" y="6465"/>
                  </a:lnTo>
                  <a:lnTo>
                    <a:pt x="155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912857" y="1485137"/>
              <a:ext cx="1633855" cy="312420"/>
            </a:xfrm>
            <a:custGeom>
              <a:avLst/>
              <a:gdLst/>
              <a:ahLst/>
              <a:cxnLst/>
              <a:rect l="l" t="t" r="r" b="b"/>
              <a:pathLst>
                <a:path w="1633854" h="312419">
                  <a:moveTo>
                    <a:pt x="0" y="82296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1551432" y="0"/>
                  </a:lnTo>
                  <a:lnTo>
                    <a:pt x="1583471" y="6465"/>
                  </a:lnTo>
                  <a:lnTo>
                    <a:pt x="1609629" y="24098"/>
                  </a:lnTo>
                  <a:lnTo>
                    <a:pt x="1627262" y="50256"/>
                  </a:lnTo>
                  <a:lnTo>
                    <a:pt x="1633727" y="82296"/>
                  </a:lnTo>
                  <a:lnTo>
                    <a:pt x="1633727" y="230124"/>
                  </a:lnTo>
                  <a:lnTo>
                    <a:pt x="1627262" y="262163"/>
                  </a:lnTo>
                  <a:lnTo>
                    <a:pt x="1609629" y="288321"/>
                  </a:lnTo>
                  <a:lnTo>
                    <a:pt x="1583471" y="305954"/>
                  </a:lnTo>
                  <a:lnTo>
                    <a:pt x="1551432" y="312420"/>
                  </a:lnTo>
                  <a:lnTo>
                    <a:pt x="82296" y="312420"/>
                  </a:lnTo>
                  <a:lnTo>
                    <a:pt x="50256" y="305954"/>
                  </a:lnTo>
                  <a:lnTo>
                    <a:pt x="24098" y="288321"/>
                  </a:lnTo>
                  <a:lnTo>
                    <a:pt x="6465" y="262163"/>
                  </a:lnTo>
                  <a:lnTo>
                    <a:pt x="0" y="230124"/>
                  </a:lnTo>
                  <a:lnTo>
                    <a:pt x="0" y="82296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46538" y="1525904"/>
            <a:ext cx="1165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6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1" i="0" u="none" strike="noStrike" kern="1200" cap="none" spc="-2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ns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um</a:t>
            </a: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04188" y="1475232"/>
            <a:ext cx="1653539" cy="297180"/>
            <a:chOff x="1504188" y="1475232"/>
            <a:chExt cx="1653539" cy="297180"/>
          </a:xfrm>
        </p:grpSpPr>
        <p:sp>
          <p:nvSpPr>
            <p:cNvPr id="17" name="object 17"/>
            <p:cNvSpPr/>
            <p:nvPr/>
          </p:nvSpPr>
          <p:spPr>
            <a:xfrm>
              <a:off x="1514094" y="1485138"/>
              <a:ext cx="1633855" cy="277495"/>
            </a:xfrm>
            <a:custGeom>
              <a:avLst/>
              <a:gdLst/>
              <a:ahLst/>
              <a:cxnLst/>
              <a:rect l="l" t="t" r="r" b="b"/>
              <a:pathLst>
                <a:path w="1633855" h="277494">
                  <a:moveTo>
                    <a:pt x="1560703" y="0"/>
                  </a:moveTo>
                  <a:lnTo>
                    <a:pt x="73025" y="0"/>
                  </a:lnTo>
                  <a:lnTo>
                    <a:pt x="44630" y="5748"/>
                  </a:lnTo>
                  <a:lnTo>
                    <a:pt x="21415" y="21415"/>
                  </a:lnTo>
                  <a:lnTo>
                    <a:pt x="5748" y="44630"/>
                  </a:lnTo>
                  <a:lnTo>
                    <a:pt x="0" y="73025"/>
                  </a:lnTo>
                  <a:lnTo>
                    <a:pt x="0" y="204342"/>
                  </a:lnTo>
                  <a:lnTo>
                    <a:pt x="5748" y="232737"/>
                  </a:lnTo>
                  <a:lnTo>
                    <a:pt x="21415" y="255952"/>
                  </a:lnTo>
                  <a:lnTo>
                    <a:pt x="44630" y="271619"/>
                  </a:lnTo>
                  <a:lnTo>
                    <a:pt x="73025" y="277367"/>
                  </a:lnTo>
                  <a:lnTo>
                    <a:pt x="1560703" y="277367"/>
                  </a:lnTo>
                  <a:lnTo>
                    <a:pt x="1589097" y="271619"/>
                  </a:lnTo>
                  <a:lnTo>
                    <a:pt x="1612312" y="255952"/>
                  </a:lnTo>
                  <a:lnTo>
                    <a:pt x="1627979" y="232737"/>
                  </a:lnTo>
                  <a:lnTo>
                    <a:pt x="1633728" y="204342"/>
                  </a:lnTo>
                  <a:lnTo>
                    <a:pt x="1633728" y="73025"/>
                  </a:lnTo>
                  <a:lnTo>
                    <a:pt x="1627979" y="44630"/>
                  </a:lnTo>
                  <a:lnTo>
                    <a:pt x="1612312" y="21415"/>
                  </a:lnTo>
                  <a:lnTo>
                    <a:pt x="1589097" y="5748"/>
                  </a:lnTo>
                  <a:lnTo>
                    <a:pt x="1560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14094" y="1485138"/>
              <a:ext cx="1633855" cy="277495"/>
            </a:xfrm>
            <a:custGeom>
              <a:avLst/>
              <a:gdLst/>
              <a:ahLst/>
              <a:cxnLst/>
              <a:rect l="l" t="t" r="r" b="b"/>
              <a:pathLst>
                <a:path w="1633855" h="277494">
                  <a:moveTo>
                    <a:pt x="0" y="73025"/>
                  </a:moveTo>
                  <a:lnTo>
                    <a:pt x="5748" y="44630"/>
                  </a:lnTo>
                  <a:lnTo>
                    <a:pt x="21415" y="21415"/>
                  </a:lnTo>
                  <a:lnTo>
                    <a:pt x="44630" y="5748"/>
                  </a:lnTo>
                  <a:lnTo>
                    <a:pt x="73025" y="0"/>
                  </a:lnTo>
                  <a:lnTo>
                    <a:pt x="1560703" y="0"/>
                  </a:lnTo>
                  <a:lnTo>
                    <a:pt x="1589097" y="5748"/>
                  </a:lnTo>
                  <a:lnTo>
                    <a:pt x="1612312" y="21415"/>
                  </a:lnTo>
                  <a:lnTo>
                    <a:pt x="1627979" y="44630"/>
                  </a:lnTo>
                  <a:lnTo>
                    <a:pt x="1633728" y="73025"/>
                  </a:lnTo>
                  <a:lnTo>
                    <a:pt x="1633728" y="204342"/>
                  </a:lnTo>
                  <a:lnTo>
                    <a:pt x="1627979" y="232737"/>
                  </a:lnTo>
                  <a:lnTo>
                    <a:pt x="1612312" y="255952"/>
                  </a:lnTo>
                  <a:lnTo>
                    <a:pt x="1589097" y="271619"/>
                  </a:lnTo>
                  <a:lnTo>
                    <a:pt x="1560703" y="277367"/>
                  </a:lnTo>
                  <a:lnTo>
                    <a:pt x="73025" y="277367"/>
                  </a:lnTo>
                  <a:lnTo>
                    <a:pt x="44630" y="271619"/>
                  </a:lnTo>
                  <a:lnTo>
                    <a:pt x="21415" y="255952"/>
                  </a:lnTo>
                  <a:lnTo>
                    <a:pt x="5748" y="232737"/>
                  </a:lnTo>
                  <a:lnTo>
                    <a:pt x="0" y="204342"/>
                  </a:lnTo>
                  <a:lnTo>
                    <a:pt x="0" y="73025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441450" y="1819401"/>
            <a:ext cx="1756410" cy="3431540"/>
            <a:chOff x="1441450" y="1819401"/>
            <a:chExt cx="1756410" cy="3431540"/>
          </a:xfrm>
        </p:grpSpPr>
        <p:sp>
          <p:nvSpPr>
            <p:cNvPr id="20" name="object 20"/>
            <p:cNvSpPr/>
            <p:nvPr/>
          </p:nvSpPr>
          <p:spPr>
            <a:xfrm>
              <a:off x="1485138" y="1829561"/>
              <a:ext cx="1694814" cy="1643380"/>
            </a:xfrm>
            <a:custGeom>
              <a:avLst/>
              <a:gdLst/>
              <a:ahLst/>
              <a:cxnLst/>
              <a:rect l="l" t="t" r="r" b="b"/>
              <a:pathLst>
                <a:path w="1694814" h="1643379">
                  <a:moveTo>
                    <a:pt x="1593977" y="0"/>
                  </a:moveTo>
                  <a:lnTo>
                    <a:pt x="100711" y="0"/>
                  </a:lnTo>
                  <a:lnTo>
                    <a:pt x="61507" y="7913"/>
                  </a:lnTo>
                  <a:lnTo>
                    <a:pt x="29495" y="29495"/>
                  </a:lnTo>
                  <a:lnTo>
                    <a:pt x="7913" y="61507"/>
                  </a:lnTo>
                  <a:lnTo>
                    <a:pt x="0" y="100711"/>
                  </a:lnTo>
                  <a:lnTo>
                    <a:pt x="0" y="1542161"/>
                  </a:lnTo>
                  <a:lnTo>
                    <a:pt x="7913" y="1581364"/>
                  </a:lnTo>
                  <a:lnTo>
                    <a:pt x="29495" y="1613376"/>
                  </a:lnTo>
                  <a:lnTo>
                    <a:pt x="61507" y="1634958"/>
                  </a:lnTo>
                  <a:lnTo>
                    <a:pt x="100711" y="1642872"/>
                  </a:lnTo>
                  <a:lnTo>
                    <a:pt x="1593977" y="1642872"/>
                  </a:lnTo>
                  <a:lnTo>
                    <a:pt x="1633180" y="1634958"/>
                  </a:lnTo>
                  <a:lnTo>
                    <a:pt x="1665192" y="1613376"/>
                  </a:lnTo>
                  <a:lnTo>
                    <a:pt x="1686774" y="1581364"/>
                  </a:lnTo>
                  <a:lnTo>
                    <a:pt x="1694688" y="1542161"/>
                  </a:lnTo>
                  <a:lnTo>
                    <a:pt x="1694688" y="100711"/>
                  </a:lnTo>
                  <a:lnTo>
                    <a:pt x="1686774" y="61507"/>
                  </a:lnTo>
                  <a:lnTo>
                    <a:pt x="1665192" y="29495"/>
                  </a:lnTo>
                  <a:lnTo>
                    <a:pt x="1633180" y="7913"/>
                  </a:lnTo>
                  <a:lnTo>
                    <a:pt x="1593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485138" y="1829561"/>
              <a:ext cx="1694814" cy="1643380"/>
            </a:xfrm>
            <a:custGeom>
              <a:avLst/>
              <a:gdLst/>
              <a:ahLst/>
              <a:cxnLst/>
              <a:rect l="l" t="t" r="r" b="b"/>
              <a:pathLst>
                <a:path w="1694814" h="1643379">
                  <a:moveTo>
                    <a:pt x="0" y="100711"/>
                  </a:moveTo>
                  <a:lnTo>
                    <a:pt x="7913" y="61507"/>
                  </a:lnTo>
                  <a:lnTo>
                    <a:pt x="29495" y="29495"/>
                  </a:lnTo>
                  <a:lnTo>
                    <a:pt x="61507" y="7913"/>
                  </a:lnTo>
                  <a:lnTo>
                    <a:pt x="100711" y="0"/>
                  </a:lnTo>
                  <a:lnTo>
                    <a:pt x="1593977" y="0"/>
                  </a:lnTo>
                  <a:lnTo>
                    <a:pt x="1633180" y="7913"/>
                  </a:lnTo>
                  <a:lnTo>
                    <a:pt x="1665192" y="29495"/>
                  </a:lnTo>
                  <a:lnTo>
                    <a:pt x="1686774" y="61507"/>
                  </a:lnTo>
                  <a:lnTo>
                    <a:pt x="1694688" y="100711"/>
                  </a:lnTo>
                  <a:lnTo>
                    <a:pt x="1694688" y="1542161"/>
                  </a:lnTo>
                  <a:lnTo>
                    <a:pt x="1686774" y="1581364"/>
                  </a:lnTo>
                  <a:lnTo>
                    <a:pt x="1665192" y="1613376"/>
                  </a:lnTo>
                  <a:lnTo>
                    <a:pt x="1633180" y="1634958"/>
                  </a:lnTo>
                  <a:lnTo>
                    <a:pt x="1593977" y="1642872"/>
                  </a:lnTo>
                  <a:lnTo>
                    <a:pt x="100711" y="1642872"/>
                  </a:lnTo>
                  <a:lnTo>
                    <a:pt x="61507" y="1634958"/>
                  </a:lnTo>
                  <a:lnTo>
                    <a:pt x="29495" y="1613376"/>
                  </a:lnTo>
                  <a:lnTo>
                    <a:pt x="7913" y="1581364"/>
                  </a:lnTo>
                  <a:lnTo>
                    <a:pt x="0" y="1542161"/>
                  </a:lnTo>
                  <a:lnTo>
                    <a:pt x="0" y="100711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9027" y="2813303"/>
              <a:ext cx="345948" cy="37185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51610" y="3528822"/>
              <a:ext cx="1736089" cy="1711960"/>
            </a:xfrm>
            <a:custGeom>
              <a:avLst/>
              <a:gdLst/>
              <a:ahLst/>
              <a:cxnLst/>
              <a:rect l="l" t="t" r="r" b="b"/>
              <a:pathLst>
                <a:path w="1736089" h="1711960">
                  <a:moveTo>
                    <a:pt x="1638427" y="0"/>
                  </a:moveTo>
                  <a:lnTo>
                    <a:pt x="97409" y="0"/>
                  </a:lnTo>
                  <a:lnTo>
                    <a:pt x="59471" y="7647"/>
                  </a:lnTo>
                  <a:lnTo>
                    <a:pt x="28511" y="28511"/>
                  </a:lnTo>
                  <a:lnTo>
                    <a:pt x="7647" y="59471"/>
                  </a:lnTo>
                  <a:lnTo>
                    <a:pt x="0" y="97408"/>
                  </a:lnTo>
                  <a:lnTo>
                    <a:pt x="0" y="1614042"/>
                  </a:lnTo>
                  <a:lnTo>
                    <a:pt x="7647" y="1651980"/>
                  </a:lnTo>
                  <a:lnTo>
                    <a:pt x="28511" y="1682940"/>
                  </a:lnTo>
                  <a:lnTo>
                    <a:pt x="59471" y="1703804"/>
                  </a:lnTo>
                  <a:lnTo>
                    <a:pt x="97409" y="1711452"/>
                  </a:lnTo>
                  <a:lnTo>
                    <a:pt x="1638427" y="1711452"/>
                  </a:lnTo>
                  <a:lnTo>
                    <a:pt x="1676364" y="1703804"/>
                  </a:lnTo>
                  <a:lnTo>
                    <a:pt x="1707324" y="1682940"/>
                  </a:lnTo>
                  <a:lnTo>
                    <a:pt x="1728188" y="1651980"/>
                  </a:lnTo>
                  <a:lnTo>
                    <a:pt x="1735836" y="1614042"/>
                  </a:lnTo>
                  <a:lnTo>
                    <a:pt x="1735836" y="97408"/>
                  </a:lnTo>
                  <a:lnTo>
                    <a:pt x="1728188" y="59471"/>
                  </a:lnTo>
                  <a:lnTo>
                    <a:pt x="1707324" y="28511"/>
                  </a:lnTo>
                  <a:lnTo>
                    <a:pt x="1676364" y="7647"/>
                  </a:lnTo>
                  <a:lnTo>
                    <a:pt x="1638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451610" y="3528822"/>
              <a:ext cx="1736089" cy="1711960"/>
            </a:xfrm>
            <a:custGeom>
              <a:avLst/>
              <a:gdLst/>
              <a:ahLst/>
              <a:cxnLst/>
              <a:rect l="l" t="t" r="r" b="b"/>
              <a:pathLst>
                <a:path w="1736089" h="1711960">
                  <a:moveTo>
                    <a:pt x="0" y="97408"/>
                  </a:moveTo>
                  <a:lnTo>
                    <a:pt x="7647" y="59471"/>
                  </a:lnTo>
                  <a:lnTo>
                    <a:pt x="28511" y="28511"/>
                  </a:lnTo>
                  <a:lnTo>
                    <a:pt x="59471" y="7647"/>
                  </a:lnTo>
                  <a:lnTo>
                    <a:pt x="97409" y="0"/>
                  </a:lnTo>
                  <a:lnTo>
                    <a:pt x="1638427" y="0"/>
                  </a:lnTo>
                  <a:lnTo>
                    <a:pt x="1676364" y="7647"/>
                  </a:lnTo>
                  <a:lnTo>
                    <a:pt x="1707324" y="28511"/>
                  </a:lnTo>
                  <a:lnTo>
                    <a:pt x="1728188" y="59471"/>
                  </a:lnTo>
                  <a:lnTo>
                    <a:pt x="1735836" y="97408"/>
                  </a:lnTo>
                  <a:lnTo>
                    <a:pt x="1735836" y="1614042"/>
                  </a:lnTo>
                  <a:lnTo>
                    <a:pt x="1728188" y="1651980"/>
                  </a:lnTo>
                  <a:lnTo>
                    <a:pt x="1707324" y="1682940"/>
                  </a:lnTo>
                  <a:lnTo>
                    <a:pt x="1676364" y="1703804"/>
                  </a:lnTo>
                  <a:lnTo>
                    <a:pt x="1638427" y="1711452"/>
                  </a:lnTo>
                  <a:lnTo>
                    <a:pt x="97409" y="1711452"/>
                  </a:lnTo>
                  <a:lnTo>
                    <a:pt x="59471" y="1703804"/>
                  </a:lnTo>
                  <a:lnTo>
                    <a:pt x="28511" y="1682940"/>
                  </a:lnTo>
                  <a:lnTo>
                    <a:pt x="7647" y="1651980"/>
                  </a:lnTo>
                  <a:lnTo>
                    <a:pt x="0" y="1614042"/>
                  </a:lnTo>
                  <a:lnTo>
                    <a:pt x="0" y="97408"/>
                  </a:lnTo>
                  <a:close/>
                </a:path>
              </a:pathLst>
            </a:custGeom>
            <a:ln w="19812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2933" y="2135993"/>
              <a:ext cx="236061" cy="24605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54308" y="2351270"/>
              <a:ext cx="464820" cy="120650"/>
            </a:xfrm>
            <a:custGeom>
              <a:avLst/>
              <a:gdLst/>
              <a:ahLst/>
              <a:cxnLst/>
              <a:rect l="l" t="t" r="r" b="b"/>
              <a:pathLst>
                <a:path w="464819" h="120650">
                  <a:moveTo>
                    <a:pt x="0" y="39265"/>
                  </a:moveTo>
                  <a:lnTo>
                    <a:pt x="10075" y="41395"/>
                  </a:lnTo>
                  <a:lnTo>
                    <a:pt x="34331" y="41674"/>
                  </a:lnTo>
                  <a:lnTo>
                    <a:pt x="63817" y="30931"/>
                  </a:lnTo>
                  <a:lnTo>
                    <a:pt x="89578" y="0"/>
                  </a:lnTo>
                  <a:lnTo>
                    <a:pt x="101739" y="13787"/>
                  </a:lnTo>
                  <a:lnTo>
                    <a:pt x="134490" y="36765"/>
                  </a:lnTo>
                  <a:lnTo>
                    <a:pt x="182231" y="41361"/>
                  </a:lnTo>
                  <a:lnTo>
                    <a:pt x="239365" y="0"/>
                  </a:lnTo>
                  <a:lnTo>
                    <a:pt x="252664" y="12702"/>
                  </a:lnTo>
                  <a:lnTo>
                    <a:pt x="287456" y="33874"/>
                  </a:lnTo>
                  <a:lnTo>
                    <a:pt x="336086" y="38108"/>
                  </a:lnTo>
                  <a:lnTo>
                    <a:pt x="390897" y="0"/>
                  </a:lnTo>
                  <a:lnTo>
                    <a:pt x="393192" y="5220"/>
                  </a:lnTo>
                  <a:lnTo>
                    <a:pt x="403162" y="17555"/>
                  </a:lnTo>
                  <a:lnTo>
                    <a:pt x="425439" y="32012"/>
                  </a:lnTo>
                  <a:lnTo>
                    <a:pt x="464651" y="43600"/>
                  </a:lnTo>
                </a:path>
                <a:path w="464819" h="120650">
                  <a:moveTo>
                    <a:pt x="81680" y="117553"/>
                  </a:moveTo>
                  <a:lnTo>
                    <a:pt x="88409" y="118972"/>
                  </a:lnTo>
                  <a:lnTo>
                    <a:pt x="104599" y="119149"/>
                  </a:lnTo>
                  <a:lnTo>
                    <a:pt x="124260" y="111963"/>
                  </a:lnTo>
                  <a:lnTo>
                    <a:pt x="141400" y="91295"/>
                  </a:lnTo>
                  <a:lnTo>
                    <a:pt x="149478" y="100475"/>
                  </a:lnTo>
                  <a:lnTo>
                    <a:pt x="171228" y="115775"/>
                  </a:lnTo>
                  <a:lnTo>
                    <a:pt x="202927" y="118835"/>
                  </a:lnTo>
                  <a:lnTo>
                    <a:pt x="240848" y="91295"/>
                  </a:lnTo>
                  <a:lnTo>
                    <a:pt x="249712" y="99764"/>
                  </a:lnTo>
                  <a:lnTo>
                    <a:pt x="272896" y="113878"/>
                  </a:lnTo>
                  <a:lnTo>
                    <a:pt x="305287" y="116701"/>
                  </a:lnTo>
                  <a:lnTo>
                    <a:pt x="341772" y="91295"/>
                  </a:lnTo>
                  <a:lnTo>
                    <a:pt x="343302" y="94799"/>
                  </a:lnTo>
                  <a:lnTo>
                    <a:pt x="349947" y="103069"/>
                  </a:lnTo>
                  <a:lnTo>
                    <a:pt x="364786" y="112739"/>
                  </a:lnTo>
                  <a:lnTo>
                    <a:pt x="390897" y="120443"/>
                  </a:lnTo>
                </a:path>
              </a:pathLst>
            </a:custGeom>
            <a:ln w="9511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19728" y="1216152"/>
            <a:ext cx="7259320" cy="4655820"/>
            <a:chOff x="3919728" y="1216152"/>
            <a:chExt cx="7259320" cy="465582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0400" y="3683508"/>
              <a:ext cx="358140" cy="35661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4116" y="2095500"/>
              <a:ext cx="259079" cy="2545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73156" y="2910840"/>
              <a:ext cx="327659" cy="31089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3032" y="4498848"/>
              <a:ext cx="373379" cy="4251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3848" y="2631948"/>
              <a:ext cx="690372" cy="6949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24516" y="3459480"/>
              <a:ext cx="704087" cy="7086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258300" y="3243072"/>
              <a:ext cx="626745" cy="559435"/>
            </a:xfrm>
            <a:custGeom>
              <a:avLst/>
              <a:gdLst/>
              <a:ahLst/>
              <a:cxnLst/>
              <a:rect l="l" t="t" r="r" b="b"/>
              <a:pathLst>
                <a:path w="626745" h="559435">
                  <a:moveTo>
                    <a:pt x="346709" y="0"/>
                  </a:moveTo>
                  <a:lnTo>
                    <a:pt x="346709" y="139826"/>
                  </a:lnTo>
                  <a:lnTo>
                    <a:pt x="279653" y="139826"/>
                  </a:ln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279653" y="419480"/>
                  </a:lnTo>
                  <a:lnTo>
                    <a:pt x="346709" y="419480"/>
                  </a:lnTo>
                  <a:lnTo>
                    <a:pt x="346709" y="559307"/>
                  </a:lnTo>
                  <a:lnTo>
                    <a:pt x="626364" y="279653"/>
                  </a:lnTo>
                  <a:lnTo>
                    <a:pt x="346709" y="0"/>
                  </a:lnTo>
                  <a:close/>
                </a:path>
              </a:pathLst>
            </a:custGeom>
            <a:solidFill>
              <a:srgbClr val="5EB92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19728" y="1216152"/>
              <a:ext cx="5381244" cy="465582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51732" y="1248156"/>
              <a:ext cx="5267325" cy="4541520"/>
            </a:xfrm>
            <a:custGeom>
              <a:avLst/>
              <a:gdLst/>
              <a:ahLst/>
              <a:cxnLst/>
              <a:rect l="l" t="t" r="r" b="b"/>
              <a:pathLst>
                <a:path w="5267325" h="4541520">
                  <a:moveTo>
                    <a:pt x="5266944" y="0"/>
                  </a:moveTo>
                  <a:lnTo>
                    <a:pt x="0" y="0"/>
                  </a:lnTo>
                  <a:lnTo>
                    <a:pt x="0" y="4541520"/>
                  </a:lnTo>
                  <a:lnTo>
                    <a:pt x="5266944" y="4541520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79164" y="2596896"/>
              <a:ext cx="1783080" cy="22814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99204" y="2589263"/>
              <a:ext cx="1458468" cy="68886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14978" y="2632710"/>
              <a:ext cx="1661160" cy="2159635"/>
            </a:xfrm>
            <a:custGeom>
              <a:avLst/>
              <a:gdLst/>
              <a:ahLst/>
              <a:cxnLst/>
              <a:rect l="l" t="t" r="r" b="b"/>
              <a:pathLst>
                <a:path w="1661160" h="2159635">
                  <a:moveTo>
                    <a:pt x="1661160" y="0"/>
                  </a:moveTo>
                  <a:lnTo>
                    <a:pt x="0" y="0"/>
                  </a:lnTo>
                  <a:lnTo>
                    <a:pt x="0" y="2159508"/>
                  </a:lnTo>
                  <a:lnTo>
                    <a:pt x="1661160" y="2159508"/>
                  </a:lnTo>
                  <a:lnTo>
                    <a:pt x="1661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63089" y="1508252"/>
            <a:ext cx="932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6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ur</a:t>
            </a:r>
            <a:r>
              <a:rPr kumimoji="0" sz="1200" b="1" i="0" u="none" strike="noStrike" kern="1200" cap="none" spc="-4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1" i="0" u="none" strike="noStrike" kern="1200" cap="none" spc="-5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030050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0535" y="2476880"/>
            <a:ext cx="1171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Enterprise</a:t>
            </a:r>
            <a:r>
              <a:rPr kumimoji="0" sz="1000" b="0" i="0" u="none" strike="noStrike" kern="1200" cap="none" spc="-7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000" b="0" i="0" u="none" strike="noStrike" kern="1200" cap="none" spc="-6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lake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47825" y="3149345"/>
            <a:ext cx="136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1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Business</a:t>
            </a:r>
            <a:r>
              <a:rPr kumimoji="0" sz="1000" b="0" i="0" u="none" strike="noStrike" kern="1200" cap="none" spc="-4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-1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line</a:t>
            </a:r>
            <a:r>
              <a:rPr kumimoji="0" sz="1000" b="0" i="0" u="none" strike="noStrike" kern="1200" cap="none" spc="-6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databases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94230" y="1833498"/>
            <a:ext cx="148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0" i="0" u="none" strike="noStrike" kern="1200" cap="none" spc="5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ter</a:t>
            </a:r>
            <a:r>
              <a:rPr kumimoji="0" sz="1200" b="0" i="0" u="none" strike="noStrike" kern="1200" cap="none" spc="1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0" i="0" u="none" strike="noStrike" kern="1200" cap="none" spc="4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92910" y="4233164"/>
            <a:ext cx="13144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Third-party</a:t>
            </a:r>
            <a:r>
              <a:rPr kumimoji="0" sz="1000" b="0" i="0" u="none" strike="noStrike" kern="1200" cap="none" spc="-4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000" b="0" i="0" u="none" strike="noStrike" kern="1200" cap="none" spc="-4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feeds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998408" y="3786008"/>
            <a:ext cx="503555" cy="437515"/>
            <a:chOff x="1998408" y="3786008"/>
            <a:chExt cx="503555" cy="437515"/>
          </a:xfrm>
        </p:grpSpPr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32957" y="3840759"/>
              <a:ext cx="229744" cy="27367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04444" y="3949306"/>
              <a:ext cx="194310" cy="271145"/>
            </a:xfrm>
            <a:custGeom>
              <a:avLst/>
              <a:gdLst/>
              <a:ahLst/>
              <a:cxnLst/>
              <a:rect l="l" t="t" r="r" b="b"/>
              <a:pathLst>
                <a:path w="194310" h="271145">
                  <a:moveTo>
                    <a:pt x="0" y="263503"/>
                  </a:moveTo>
                  <a:lnTo>
                    <a:pt x="0" y="7255"/>
                  </a:lnTo>
                  <a:lnTo>
                    <a:pt x="0" y="3192"/>
                  </a:lnTo>
                  <a:lnTo>
                    <a:pt x="3286" y="0"/>
                  </a:lnTo>
                  <a:lnTo>
                    <a:pt x="7468" y="0"/>
                  </a:lnTo>
                  <a:lnTo>
                    <a:pt x="129362" y="0"/>
                  </a:lnTo>
                  <a:lnTo>
                    <a:pt x="194192" y="62975"/>
                  </a:lnTo>
                  <a:lnTo>
                    <a:pt x="194192" y="263503"/>
                  </a:lnTo>
                  <a:lnTo>
                    <a:pt x="194192" y="267566"/>
                  </a:lnTo>
                  <a:lnTo>
                    <a:pt x="190906" y="270758"/>
                  </a:lnTo>
                  <a:lnTo>
                    <a:pt x="186723" y="270758"/>
                  </a:lnTo>
                  <a:lnTo>
                    <a:pt x="7767" y="270758"/>
                  </a:lnTo>
                  <a:lnTo>
                    <a:pt x="3286" y="270758"/>
                  </a:lnTo>
                  <a:lnTo>
                    <a:pt x="0" y="267566"/>
                  </a:lnTo>
                  <a:lnTo>
                    <a:pt x="0" y="263503"/>
                  </a:lnTo>
                  <a:close/>
                </a:path>
                <a:path w="194310" h="271145">
                  <a:moveTo>
                    <a:pt x="129362" y="62975"/>
                  </a:moveTo>
                  <a:lnTo>
                    <a:pt x="194192" y="62975"/>
                  </a:lnTo>
                  <a:lnTo>
                    <a:pt x="129362" y="0"/>
                  </a:lnTo>
                  <a:lnTo>
                    <a:pt x="129362" y="62975"/>
                  </a:lnTo>
                  <a:close/>
                </a:path>
                <a:path w="194310" h="271145">
                  <a:moveTo>
                    <a:pt x="28680" y="113755"/>
                  </a:moveTo>
                  <a:lnTo>
                    <a:pt x="165810" y="113755"/>
                  </a:lnTo>
                </a:path>
                <a:path w="194310" h="271145">
                  <a:moveTo>
                    <a:pt x="28680" y="150611"/>
                  </a:moveTo>
                  <a:lnTo>
                    <a:pt x="165810" y="150611"/>
                  </a:lnTo>
                </a:path>
                <a:path w="194310" h="271145">
                  <a:moveTo>
                    <a:pt x="28680" y="187758"/>
                  </a:moveTo>
                  <a:lnTo>
                    <a:pt x="162225" y="187758"/>
                  </a:lnTo>
                </a:path>
                <a:path w="194310" h="271145">
                  <a:moveTo>
                    <a:pt x="28680" y="224615"/>
                  </a:moveTo>
                  <a:lnTo>
                    <a:pt x="75585" y="224615"/>
                  </a:lnTo>
                </a:path>
                <a:path w="194310" h="271145">
                  <a:moveTo>
                    <a:pt x="28680" y="76905"/>
                  </a:moveTo>
                  <a:lnTo>
                    <a:pt x="106059" y="76905"/>
                  </a:lnTo>
                </a:path>
              </a:pathLst>
            </a:custGeom>
            <a:ln w="5888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001583" y="3789183"/>
              <a:ext cx="172085" cy="183515"/>
            </a:xfrm>
            <a:custGeom>
              <a:avLst/>
              <a:gdLst/>
              <a:ahLst/>
              <a:cxnLst/>
              <a:rect l="l" t="t" r="r" b="b"/>
              <a:pathLst>
                <a:path w="172085" h="183514">
                  <a:moveTo>
                    <a:pt x="82188" y="67062"/>
                  </a:moveTo>
                  <a:lnTo>
                    <a:pt x="62171" y="67062"/>
                  </a:lnTo>
                  <a:lnTo>
                    <a:pt x="62171" y="47618"/>
                  </a:lnTo>
                  <a:lnTo>
                    <a:pt x="82188" y="47618"/>
                  </a:lnTo>
                  <a:lnTo>
                    <a:pt x="82188" y="67062"/>
                  </a:lnTo>
                  <a:close/>
                </a:path>
                <a:path w="172085" h="183514">
                  <a:moveTo>
                    <a:pt x="171464" y="65128"/>
                  </a:moveTo>
                  <a:lnTo>
                    <a:pt x="151448" y="65128"/>
                  </a:lnTo>
                  <a:lnTo>
                    <a:pt x="151448" y="45683"/>
                  </a:lnTo>
                  <a:lnTo>
                    <a:pt x="171464" y="45683"/>
                  </a:lnTo>
                  <a:lnTo>
                    <a:pt x="171464" y="65128"/>
                  </a:lnTo>
                  <a:close/>
                </a:path>
                <a:path w="172085" h="183514">
                  <a:moveTo>
                    <a:pt x="40665" y="119711"/>
                  </a:moveTo>
                  <a:lnTo>
                    <a:pt x="60682" y="119711"/>
                  </a:lnTo>
                  <a:lnTo>
                    <a:pt x="60682" y="100267"/>
                  </a:lnTo>
                  <a:lnTo>
                    <a:pt x="40665" y="100267"/>
                  </a:lnTo>
                  <a:lnTo>
                    <a:pt x="40665" y="119711"/>
                  </a:lnTo>
                  <a:close/>
                </a:path>
                <a:path w="172085" h="183514">
                  <a:moveTo>
                    <a:pt x="115136" y="119711"/>
                  </a:moveTo>
                  <a:lnTo>
                    <a:pt x="95119" y="119711"/>
                  </a:lnTo>
                  <a:lnTo>
                    <a:pt x="95119" y="100267"/>
                  </a:lnTo>
                  <a:lnTo>
                    <a:pt x="115136" y="100267"/>
                  </a:lnTo>
                  <a:lnTo>
                    <a:pt x="115136" y="119711"/>
                  </a:lnTo>
                  <a:close/>
                </a:path>
                <a:path w="172085" h="183514">
                  <a:moveTo>
                    <a:pt x="42132" y="183025"/>
                  </a:moveTo>
                  <a:lnTo>
                    <a:pt x="22115" y="183025"/>
                  </a:lnTo>
                  <a:lnTo>
                    <a:pt x="22115" y="163581"/>
                  </a:lnTo>
                  <a:lnTo>
                    <a:pt x="42132" y="163581"/>
                  </a:lnTo>
                  <a:lnTo>
                    <a:pt x="42132" y="183025"/>
                  </a:lnTo>
                  <a:close/>
                </a:path>
                <a:path w="172085" h="183514">
                  <a:moveTo>
                    <a:pt x="90830" y="159301"/>
                  </a:moveTo>
                  <a:lnTo>
                    <a:pt x="70813" y="159301"/>
                  </a:lnTo>
                  <a:lnTo>
                    <a:pt x="70813" y="139857"/>
                  </a:lnTo>
                  <a:lnTo>
                    <a:pt x="90830" y="139857"/>
                  </a:lnTo>
                  <a:lnTo>
                    <a:pt x="90830" y="159301"/>
                  </a:lnTo>
                  <a:close/>
                </a:path>
                <a:path w="172085" h="183514">
                  <a:moveTo>
                    <a:pt x="130920" y="46070"/>
                  </a:moveTo>
                  <a:lnTo>
                    <a:pt x="110904" y="46070"/>
                  </a:lnTo>
                  <a:lnTo>
                    <a:pt x="110904" y="26626"/>
                  </a:lnTo>
                  <a:lnTo>
                    <a:pt x="130920" y="26626"/>
                  </a:lnTo>
                  <a:lnTo>
                    <a:pt x="130920" y="46070"/>
                  </a:lnTo>
                  <a:close/>
                </a:path>
                <a:path w="172085" h="183514">
                  <a:moveTo>
                    <a:pt x="20016" y="19444"/>
                  </a:moveTo>
                  <a:lnTo>
                    <a:pt x="0" y="19444"/>
                  </a:lnTo>
                  <a:lnTo>
                    <a:pt x="0" y="0"/>
                  </a:lnTo>
                  <a:lnTo>
                    <a:pt x="20016" y="0"/>
                  </a:lnTo>
                  <a:lnTo>
                    <a:pt x="20016" y="19444"/>
                  </a:lnTo>
                  <a:close/>
                </a:path>
              </a:pathLst>
            </a:custGeom>
            <a:ln w="5888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549146" y="3558362"/>
            <a:ext cx="1514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Ext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0" i="0" u="none" strike="noStrike" kern="1200" cap="none" spc="4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0" i="0" u="none" strike="noStrike" kern="1200" cap="none" spc="4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0" i="0" u="none" strike="noStrike" kern="1200" cap="none" spc="-5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0" i="0" u="none" strike="noStrike" kern="1200" cap="none" spc="35" normalizeH="0" baseline="0" noProof="0" dirty="0">
                <a:ln>
                  <a:noFill/>
                </a:ln>
                <a:solidFill>
                  <a:srgbClr val="20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14322" y="4987290"/>
            <a:ext cx="9512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0" i="0" u="none" strike="noStrike" kern="1200" cap="none" spc="-5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Alternative</a:t>
            </a:r>
            <a:r>
              <a:rPr kumimoji="0" sz="1000" b="0" i="0" u="none" strike="noStrike" kern="1200" cap="none" spc="-7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00" b="0" i="0" u="none" strike="noStrike" kern="1200" cap="none" spc="0" normalizeH="0" baseline="0" noProof="0" dirty="0">
                <a:ln>
                  <a:noFill/>
                </a:ln>
                <a:solidFill>
                  <a:srgbClr val="222E3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55319" y="2641092"/>
            <a:ext cx="1949450" cy="2322830"/>
            <a:chOff x="655319" y="2641092"/>
            <a:chExt cx="1949450" cy="2322830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3692" y="4511402"/>
              <a:ext cx="302183" cy="25141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66061" y="4666277"/>
              <a:ext cx="163195" cy="231140"/>
            </a:xfrm>
            <a:custGeom>
              <a:avLst/>
              <a:gdLst/>
              <a:ahLst/>
              <a:cxnLst/>
              <a:rect l="l" t="t" r="r" b="b"/>
              <a:pathLst>
                <a:path w="163194" h="231139">
                  <a:moveTo>
                    <a:pt x="163186" y="21422"/>
                  </a:moveTo>
                  <a:lnTo>
                    <a:pt x="163186" y="21422"/>
                  </a:lnTo>
                  <a:lnTo>
                    <a:pt x="0" y="21422"/>
                  </a:lnTo>
                </a:path>
                <a:path w="163194" h="231139">
                  <a:moveTo>
                    <a:pt x="0" y="230934"/>
                  </a:moveTo>
                  <a:lnTo>
                    <a:pt x="0" y="230934"/>
                  </a:lnTo>
                  <a:lnTo>
                    <a:pt x="163186" y="230934"/>
                  </a:lnTo>
                </a:path>
                <a:path w="163194" h="231139">
                  <a:moveTo>
                    <a:pt x="115250" y="0"/>
                  </a:moveTo>
                  <a:lnTo>
                    <a:pt x="115250" y="0"/>
                  </a:lnTo>
                  <a:lnTo>
                    <a:pt x="75302" y="0"/>
                  </a:lnTo>
                </a:path>
              </a:pathLst>
            </a:custGeom>
            <a:ln w="4172">
              <a:solidFill>
                <a:srgbClr val="222E3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916854" y="4658733"/>
              <a:ext cx="17145" cy="15240"/>
            </a:xfrm>
            <a:custGeom>
              <a:avLst/>
              <a:gdLst/>
              <a:ahLst/>
              <a:cxnLst/>
              <a:rect l="l" t="t" r="r" b="b"/>
              <a:pathLst>
                <a:path w="17144" h="15239">
                  <a:moveTo>
                    <a:pt x="8604" y="0"/>
                  </a:moveTo>
                  <a:lnTo>
                    <a:pt x="0" y="8730"/>
                  </a:lnTo>
                  <a:lnTo>
                    <a:pt x="124" y="9293"/>
                  </a:lnTo>
                  <a:lnTo>
                    <a:pt x="8575" y="14925"/>
                  </a:lnTo>
                  <a:lnTo>
                    <a:pt x="9814" y="14825"/>
                  </a:lnTo>
                  <a:lnTo>
                    <a:pt x="15693" y="11023"/>
                  </a:lnTo>
                  <a:lnTo>
                    <a:pt x="8151" y="11023"/>
                  </a:lnTo>
                  <a:lnTo>
                    <a:pt x="8363" y="11002"/>
                  </a:lnTo>
                  <a:lnTo>
                    <a:pt x="8161" y="10982"/>
                  </a:lnTo>
                  <a:lnTo>
                    <a:pt x="7766" y="10982"/>
                  </a:lnTo>
                  <a:lnTo>
                    <a:pt x="7333" y="10902"/>
                  </a:lnTo>
                  <a:lnTo>
                    <a:pt x="7473" y="10902"/>
                  </a:lnTo>
                  <a:lnTo>
                    <a:pt x="7106" y="10801"/>
                  </a:lnTo>
                  <a:lnTo>
                    <a:pt x="6975" y="10801"/>
                  </a:lnTo>
                  <a:lnTo>
                    <a:pt x="6647" y="10681"/>
                  </a:lnTo>
                  <a:lnTo>
                    <a:pt x="6350" y="10520"/>
                  </a:lnTo>
                  <a:lnTo>
                    <a:pt x="6054" y="10404"/>
                  </a:lnTo>
                  <a:lnTo>
                    <a:pt x="5722" y="10138"/>
                  </a:lnTo>
                  <a:lnTo>
                    <a:pt x="5350" y="9876"/>
                  </a:lnTo>
                  <a:lnTo>
                    <a:pt x="5183" y="9655"/>
                  </a:lnTo>
                  <a:lnTo>
                    <a:pt x="4862" y="9333"/>
                  </a:lnTo>
                  <a:lnTo>
                    <a:pt x="4753" y="9092"/>
                  </a:lnTo>
                  <a:lnTo>
                    <a:pt x="4575" y="8830"/>
                  </a:lnTo>
                  <a:lnTo>
                    <a:pt x="4459" y="8428"/>
                  </a:lnTo>
                  <a:lnTo>
                    <a:pt x="4359" y="8026"/>
                  </a:lnTo>
                  <a:lnTo>
                    <a:pt x="4272" y="7744"/>
                  </a:lnTo>
                  <a:lnTo>
                    <a:pt x="4325" y="7321"/>
                  </a:lnTo>
                  <a:lnTo>
                    <a:pt x="4317" y="7040"/>
                  </a:lnTo>
                  <a:lnTo>
                    <a:pt x="4408" y="6658"/>
                  </a:lnTo>
                  <a:lnTo>
                    <a:pt x="4530" y="6336"/>
                  </a:lnTo>
                  <a:lnTo>
                    <a:pt x="4634" y="6115"/>
                  </a:lnTo>
                  <a:lnTo>
                    <a:pt x="4831" y="5833"/>
                  </a:lnTo>
                  <a:lnTo>
                    <a:pt x="5108" y="5370"/>
                  </a:lnTo>
                  <a:lnTo>
                    <a:pt x="5396" y="5129"/>
                  </a:lnTo>
                  <a:lnTo>
                    <a:pt x="5638" y="4867"/>
                  </a:lnTo>
                  <a:lnTo>
                    <a:pt x="6004" y="4646"/>
                  </a:lnTo>
                  <a:lnTo>
                    <a:pt x="6298" y="4425"/>
                  </a:lnTo>
                  <a:lnTo>
                    <a:pt x="6700" y="4284"/>
                  </a:lnTo>
                  <a:lnTo>
                    <a:pt x="7000" y="4143"/>
                  </a:lnTo>
                  <a:lnTo>
                    <a:pt x="7173" y="4123"/>
                  </a:lnTo>
                  <a:lnTo>
                    <a:pt x="7518" y="4023"/>
                  </a:lnTo>
                  <a:lnTo>
                    <a:pt x="7363" y="4023"/>
                  </a:lnTo>
                  <a:lnTo>
                    <a:pt x="7793" y="3942"/>
                  </a:lnTo>
                  <a:lnTo>
                    <a:pt x="8363" y="3925"/>
                  </a:lnTo>
                  <a:lnTo>
                    <a:pt x="8122" y="3902"/>
                  </a:lnTo>
                  <a:lnTo>
                    <a:pt x="15617" y="3902"/>
                  </a:lnTo>
                  <a:lnTo>
                    <a:pt x="15388" y="3520"/>
                  </a:lnTo>
                  <a:lnTo>
                    <a:pt x="15132" y="3178"/>
                  </a:lnTo>
                  <a:lnTo>
                    <a:pt x="9844" y="120"/>
                  </a:lnTo>
                  <a:lnTo>
                    <a:pt x="8604" y="0"/>
                  </a:lnTo>
                  <a:close/>
                </a:path>
                <a:path w="17144" h="15239">
                  <a:moveTo>
                    <a:pt x="8363" y="11002"/>
                  </a:moveTo>
                  <a:lnTo>
                    <a:pt x="8151" y="11023"/>
                  </a:lnTo>
                  <a:lnTo>
                    <a:pt x="8575" y="11023"/>
                  </a:lnTo>
                  <a:lnTo>
                    <a:pt x="8363" y="11002"/>
                  </a:lnTo>
                  <a:close/>
                </a:path>
                <a:path w="17144" h="15239">
                  <a:moveTo>
                    <a:pt x="9180" y="10923"/>
                  </a:moveTo>
                  <a:lnTo>
                    <a:pt x="8363" y="11002"/>
                  </a:lnTo>
                  <a:lnTo>
                    <a:pt x="8575" y="11023"/>
                  </a:lnTo>
                  <a:lnTo>
                    <a:pt x="15693" y="11023"/>
                  </a:lnTo>
                  <a:lnTo>
                    <a:pt x="8951" y="10982"/>
                  </a:lnTo>
                  <a:lnTo>
                    <a:pt x="9180" y="10923"/>
                  </a:lnTo>
                  <a:close/>
                </a:path>
                <a:path w="17144" h="15239">
                  <a:moveTo>
                    <a:pt x="7333" y="10902"/>
                  </a:moveTo>
                  <a:lnTo>
                    <a:pt x="7766" y="10982"/>
                  </a:lnTo>
                  <a:lnTo>
                    <a:pt x="7546" y="10923"/>
                  </a:lnTo>
                  <a:lnTo>
                    <a:pt x="7333" y="10902"/>
                  </a:lnTo>
                  <a:close/>
                </a:path>
                <a:path w="17144" h="15239">
                  <a:moveTo>
                    <a:pt x="7549" y="10923"/>
                  </a:moveTo>
                  <a:lnTo>
                    <a:pt x="7766" y="10982"/>
                  </a:lnTo>
                  <a:lnTo>
                    <a:pt x="8161" y="10982"/>
                  </a:lnTo>
                  <a:lnTo>
                    <a:pt x="7549" y="10923"/>
                  </a:lnTo>
                  <a:close/>
                </a:path>
                <a:path w="17144" h="15239">
                  <a:moveTo>
                    <a:pt x="9393" y="10902"/>
                  </a:moveTo>
                  <a:lnTo>
                    <a:pt x="9179" y="10923"/>
                  </a:lnTo>
                  <a:lnTo>
                    <a:pt x="8951" y="10982"/>
                  </a:lnTo>
                  <a:lnTo>
                    <a:pt x="9393" y="10902"/>
                  </a:lnTo>
                  <a:close/>
                </a:path>
                <a:path w="17144" h="15239">
                  <a:moveTo>
                    <a:pt x="15766" y="10902"/>
                  </a:moveTo>
                  <a:lnTo>
                    <a:pt x="9393" y="10902"/>
                  </a:lnTo>
                  <a:lnTo>
                    <a:pt x="8951" y="10982"/>
                  </a:lnTo>
                  <a:lnTo>
                    <a:pt x="15717" y="10983"/>
                  </a:lnTo>
                  <a:close/>
                </a:path>
                <a:path w="17144" h="15239">
                  <a:moveTo>
                    <a:pt x="7473" y="10902"/>
                  </a:moveTo>
                  <a:lnTo>
                    <a:pt x="7333" y="10902"/>
                  </a:lnTo>
                  <a:lnTo>
                    <a:pt x="7549" y="10923"/>
                  </a:lnTo>
                  <a:close/>
                </a:path>
                <a:path w="17144" h="15239">
                  <a:moveTo>
                    <a:pt x="9872" y="10742"/>
                  </a:moveTo>
                  <a:lnTo>
                    <a:pt x="9180" y="10923"/>
                  </a:lnTo>
                  <a:lnTo>
                    <a:pt x="9393" y="10902"/>
                  </a:lnTo>
                  <a:lnTo>
                    <a:pt x="15766" y="10902"/>
                  </a:lnTo>
                  <a:lnTo>
                    <a:pt x="9708" y="10822"/>
                  </a:lnTo>
                  <a:lnTo>
                    <a:pt x="9872" y="10742"/>
                  </a:lnTo>
                  <a:close/>
                </a:path>
                <a:path w="17144" h="15239">
                  <a:moveTo>
                    <a:pt x="10107" y="10681"/>
                  </a:moveTo>
                  <a:lnTo>
                    <a:pt x="9872" y="10742"/>
                  </a:lnTo>
                  <a:lnTo>
                    <a:pt x="9708" y="10822"/>
                  </a:lnTo>
                  <a:lnTo>
                    <a:pt x="10107" y="10681"/>
                  </a:lnTo>
                  <a:close/>
                </a:path>
                <a:path w="17144" h="15239">
                  <a:moveTo>
                    <a:pt x="15900" y="10681"/>
                  </a:moveTo>
                  <a:lnTo>
                    <a:pt x="10107" y="10681"/>
                  </a:lnTo>
                  <a:lnTo>
                    <a:pt x="9708" y="10822"/>
                  </a:lnTo>
                  <a:lnTo>
                    <a:pt x="15814" y="10822"/>
                  </a:lnTo>
                  <a:lnTo>
                    <a:pt x="15900" y="10681"/>
                  </a:lnTo>
                  <a:close/>
                </a:path>
                <a:path w="17144" h="15239">
                  <a:moveTo>
                    <a:pt x="6772" y="10710"/>
                  </a:moveTo>
                  <a:lnTo>
                    <a:pt x="6975" y="10801"/>
                  </a:lnTo>
                  <a:lnTo>
                    <a:pt x="7106" y="10801"/>
                  </a:lnTo>
                  <a:lnTo>
                    <a:pt x="6772" y="10710"/>
                  </a:lnTo>
                  <a:close/>
                </a:path>
                <a:path w="17144" h="15239">
                  <a:moveTo>
                    <a:pt x="16079" y="10319"/>
                  </a:moveTo>
                  <a:lnTo>
                    <a:pt x="10746" y="10319"/>
                  </a:lnTo>
                  <a:lnTo>
                    <a:pt x="10385" y="10540"/>
                  </a:lnTo>
                  <a:lnTo>
                    <a:pt x="9872" y="10742"/>
                  </a:lnTo>
                  <a:lnTo>
                    <a:pt x="10107" y="10681"/>
                  </a:lnTo>
                  <a:lnTo>
                    <a:pt x="15900" y="10681"/>
                  </a:lnTo>
                  <a:lnTo>
                    <a:pt x="16079" y="10319"/>
                  </a:lnTo>
                  <a:close/>
                </a:path>
                <a:path w="17144" h="15239">
                  <a:moveTo>
                    <a:pt x="6663" y="10661"/>
                  </a:moveTo>
                  <a:close/>
                </a:path>
                <a:path w="17144" h="15239">
                  <a:moveTo>
                    <a:pt x="10570" y="10404"/>
                  </a:moveTo>
                  <a:lnTo>
                    <a:pt x="10289" y="10540"/>
                  </a:lnTo>
                  <a:lnTo>
                    <a:pt x="10570" y="10404"/>
                  </a:lnTo>
                  <a:close/>
                </a:path>
                <a:path w="17144" h="15239">
                  <a:moveTo>
                    <a:pt x="10746" y="10319"/>
                  </a:moveTo>
                  <a:lnTo>
                    <a:pt x="10564" y="10408"/>
                  </a:lnTo>
                  <a:lnTo>
                    <a:pt x="10385" y="10540"/>
                  </a:lnTo>
                  <a:lnTo>
                    <a:pt x="10746" y="10319"/>
                  </a:lnTo>
                  <a:close/>
                </a:path>
                <a:path w="17144" h="15239">
                  <a:moveTo>
                    <a:pt x="5903" y="10319"/>
                  </a:moveTo>
                  <a:lnTo>
                    <a:pt x="6259" y="10520"/>
                  </a:lnTo>
                  <a:lnTo>
                    <a:pt x="6093" y="10404"/>
                  </a:lnTo>
                  <a:lnTo>
                    <a:pt x="5903" y="10319"/>
                  </a:lnTo>
                  <a:close/>
                </a:path>
                <a:path w="17144" h="15239">
                  <a:moveTo>
                    <a:pt x="6102" y="10408"/>
                  </a:moveTo>
                  <a:lnTo>
                    <a:pt x="6259" y="10520"/>
                  </a:lnTo>
                  <a:lnTo>
                    <a:pt x="6102" y="10408"/>
                  </a:lnTo>
                  <a:close/>
                </a:path>
                <a:path w="17144" h="15239">
                  <a:moveTo>
                    <a:pt x="5976" y="10319"/>
                  </a:moveTo>
                  <a:close/>
                </a:path>
                <a:path w="17144" h="15239">
                  <a:moveTo>
                    <a:pt x="16242" y="9876"/>
                  </a:moveTo>
                  <a:lnTo>
                    <a:pt x="11285" y="9876"/>
                  </a:lnTo>
                  <a:lnTo>
                    <a:pt x="10997" y="10138"/>
                  </a:lnTo>
                  <a:lnTo>
                    <a:pt x="10570" y="10404"/>
                  </a:lnTo>
                  <a:lnTo>
                    <a:pt x="10746" y="10319"/>
                  </a:lnTo>
                  <a:lnTo>
                    <a:pt x="16079" y="10319"/>
                  </a:lnTo>
                  <a:lnTo>
                    <a:pt x="16242" y="9876"/>
                  </a:lnTo>
                  <a:close/>
                </a:path>
                <a:path w="17144" h="15239">
                  <a:moveTo>
                    <a:pt x="11143" y="9981"/>
                  </a:moveTo>
                  <a:lnTo>
                    <a:pt x="10931" y="10138"/>
                  </a:lnTo>
                  <a:lnTo>
                    <a:pt x="11143" y="9981"/>
                  </a:lnTo>
                  <a:close/>
                </a:path>
                <a:path w="17144" h="15239">
                  <a:moveTo>
                    <a:pt x="11285" y="9876"/>
                  </a:moveTo>
                  <a:lnTo>
                    <a:pt x="11146" y="9979"/>
                  </a:lnTo>
                  <a:lnTo>
                    <a:pt x="10997" y="10138"/>
                  </a:lnTo>
                  <a:lnTo>
                    <a:pt x="11285" y="9876"/>
                  </a:lnTo>
                  <a:close/>
                </a:path>
                <a:path w="17144" h="15239">
                  <a:moveTo>
                    <a:pt x="5326" y="9856"/>
                  </a:moveTo>
                  <a:lnTo>
                    <a:pt x="5613" y="10097"/>
                  </a:lnTo>
                  <a:lnTo>
                    <a:pt x="5326" y="9856"/>
                  </a:lnTo>
                  <a:close/>
                </a:path>
                <a:path w="17144" h="15239">
                  <a:moveTo>
                    <a:pt x="5498" y="9979"/>
                  </a:moveTo>
                  <a:lnTo>
                    <a:pt x="5665" y="10097"/>
                  </a:lnTo>
                  <a:lnTo>
                    <a:pt x="5498" y="9979"/>
                  </a:lnTo>
                  <a:close/>
                </a:path>
                <a:path w="17144" h="15239">
                  <a:moveTo>
                    <a:pt x="16432" y="9333"/>
                  </a:moveTo>
                  <a:lnTo>
                    <a:pt x="11745" y="9333"/>
                  </a:lnTo>
                  <a:lnTo>
                    <a:pt x="11500" y="9655"/>
                  </a:lnTo>
                  <a:lnTo>
                    <a:pt x="11143" y="9981"/>
                  </a:lnTo>
                  <a:lnTo>
                    <a:pt x="11285" y="9876"/>
                  </a:lnTo>
                  <a:lnTo>
                    <a:pt x="16242" y="9876"/>
                  </a:lnTo>
                  <a:lnTo>
                    <a:pt x="16432" y="9333"/>
                  </a:lnTo>
                  <a:close/>
                </a:path>
                <a:path w="17144" h="15239">
                  <a:moveTo>
                    <a:pt x="5379" y="9856"/>
                  </a:moveTo>
                  <a:close/>
                </a:path>
                <a:path w="17144" h="15239">
                  <a:moveTo>
                    <a:pt x="11603" y="9486"/>
                  </a:moveTo>
                  <a:lnTo>
                    <a:pt x="11446" y="9655"/>
                  </a:lnTo>
                  <a:lnTo>
                    <a:pt x="11603" y="9486"/>
                  </a:lnTo>
                  <a:close/>
                </a:path>
                <a:path w="17144" h="15239">
                  <a:moveTo>
                    <a:pt x="11745" y="9333"/>
                  </a:moveTo>
                  <a:lnTo>
                    <a:pt x="11603" y="9486"/>
                  </a:lnTo>
                  <a:lnTo>
                    <a:pt x="11500" y="9655"/>
                  </a:lnTo>
                  <a:lnTo>
                    <a:pt x="11745" y="9333"/>
                  </a:lnTo>
                  <a:close/>
                </a:path>
                <a:path w="17144" h="15239">
                  <a:moveTo>
                    <a:pt x="4832" y="9293"/>
                  </a:moveTo>
                  <a:lnTo>
                    <a:pt x="5092" y="9635"/>
                  </a:lnTo>
                  <a:lnTo>
                    <a:pt x="4963" y="9428"/>
                  </a:lnTo>
                  <a:lnTo>
                    <a:pt x="4832" y="9293"/>
                  </a:lnTo>
                  <a:close/>
                </a:path>
                <a:path w="17144" h="15239">
                  <a:moveTo>
                    <a:pt x="4963" y="9428"/>
                  </a:moveTo>
                  <a:lnTo>
                    <a:pt x="5092" y="9635"/>
                  </a:lnTo>
                  <a:lnTo>
                    <a:pt x="4963" y="9428"/>
                  </a:lnTo>
                  <a:close/>
                </a:path>
                <a:path w="17144" h="15239">
                  <a:moveTo>
                    <a:pt x="16573" y="8730"/>
                  </a:moveTo>
                  <a:lnTo>
                    <a:pt x="12062" y="8730"/>
                  </a:lnTo>
                  <a:lnTo>
                    <a:pt x="11895" y="9092"/>
                  </a:lnTo>
                  <a:lnTo>
                    <a:pt x="11603" y="9486"/>
                  </a:lnTo>
                  <a:lnTo>
                    <a:pt x="11745" y="9333"/>
                  </a:lnTo>
                  <a:lnTo>
                    <a:pt x="16432" y="9333"/>
                  </a:lnTo>
                  <a:lnTo>
                    <a:pt x="16573" y="8730"/>
                  </a:lnTo>
                  <a:close/>
                </a:path>
                <a:path w="17144" h="15239">
                  <a:moveTo>
                    <a:pt x="4879" y="9293"/>
                  </a:moveTo>
                  <a:lnTo>
                    <a:pt x="4963" y="9428"/>
                  </a:lnTo>
                  <a:lnTo>
                    <a:pt x="4879" y="9293"/>
                  </a:lnTo>
                  <a:close/>
                </a:path>
                <a:path w="17144" h="15239">
                  <a:moveTo>
                    <a:pt x="11964" y="8891"/>
                  </a:moveTo>
                  <a:lnTo>
                    <a:pt x="11842" y="9092"/>
                  </a:lnTo>
                  <a:lnTo>
                    <a:pt x="11964" y="8891"/>
                  </a:lnTo>
                  <a:close/>
                </a:path>
                <a:path w="17144" h="15239">
                  <a:moveTo>
                    <a:pt x="12062" y="8730"/>
                  </a:moveTo>
                  <a:lnTo>
                    <a:pt x="11895" y="9092"/>
                  </a:lnTo>
                  <a:lnTo>
                    <a:pt x="12062" y="8730"/>
                  </a:lnTo>
                  <a:close/>
                </a:path>
                <a:path w="17144" h="15239">
                  <a:moveTo>
                    <a:pt x="4514" y="8709"/>
                  </a:moveTo>
                  <a:lnTo>
                    <a:pt x="4687" y="9051"/>
                  </a:lnTo>
                  <a:lnTo>
                    <a:pt x="4590" y="8830"/>
                  </a:lnTo>
                  <a:close/>
                </a:path>
                <a:path w="17144" h="15239">
                  <a:moveTo>
                    <a:pt x="4629" y="8892"/>
                  </a:moveTo>
                  <a:lnTo>
                    <a:pt x="4687" y="9051"/>
                  </a:lnTo>
                  <a:lnTo>
                    <a:pt x="4629" y="8892"/>
                  </a:lnTo>
                  <a:close/>
                </a:path>
                <a:path w="17144" h="15239">
                  <a:moveTo>
                    <a:pt x="4562" y="8709"/>
                  </a:moveTo>
                  <a:lnTo>
                    <a:pt x="4629" y="8892"/>
                  </a:lnTo>
                  <a:lnTo>
                    <a:pt x="4562" y="8709"/>
                  </a:lnTo>
                  <a:close/>
                </a:path>
                <a:path w="17144" h="15239">
                  <a:moveTo>
                    <a:pt x="16644" y="8066"/>
                  </a:moveTo>
                  <a:lnTo>
                    <a:pt x="12250" y="8066"/>
                  </a:lnTo>
                  <a:lnTo>
                    <a:pt x="12162" y="8448"/>
                  </a:lnTo>
                  <a:lnTo>
                    <a:pt x="11964" y="8891"/>
                  </a:lnTo>
                  <a:lnTo>
                    <a:pt x="12062" y="8730"/>
                  </a:lnTo>
                  <a:lnTo>
                    <a:pt x="16573" y="8730"/>
                  </a:lnTo>
                  <a:lnTo>
                    <a:pt x="16644" y="8066"/>
                  </a:lnTo>
                  <a:close/>
                </a:path>
                <a:path w="17144" h="15239">
                  <a:moveTo>
                    <a:pt x="12182" y="8263"/>
                  </a:moveTo>
                  <a:lnTo>
                    <a:pt x="12118" y="8448"/>
                  </a:lnTo>
                  <a:lnTo>
                    <a:pt x="12182" y="8263"/>
                  </a:lnTo>
                  <a:close/>
                </a:path>
                <a:path w="17144" h="15239">
                  <a:moveTo>
                    <a:pt x="4382" y="8215"/>
                  </a:moveTo>
                  <a:lnTo>
                    <a:pt x="4408" y="8428"/>
                  </a:lnTo>
                  <a:lnTo>
                    <a:pt x="4382" y="8215"/>
                  </a:lnTo>
                  <a:close/>
                </a:path>
                <a:path w="17144" h="15239">
                  <a:moveTo>
                    <a:pt x="16680" y="7342"/>
                  </a:moveTo>
                  <a:lnTo>
                    <a:pt x="12282" y="7342"/>
                  </a:lnTo>
                  <a:lnTo>
                    <a:pt x="12282" y="7724"/>
                  </a:lnTo>
                  <a:lnTo>
                    <a:pt x="12182" y="8263"/>
                  </a:lnTo>
                  <a:lnTo>
                    <a:pt x="12250" y="8066"/>
                  </a:lnTo>
                  <a:lnTo>
                    <a:pt x="16644" y="8066"/>
                  </a:lnTo>
                  <a:lnTo>
                    <a:pt x="16680" y="7342"/>
                  </a:lnTo>
                  <a:close/>
                </a:path>
                <a:path w="17144" h="15239">
                  <a:moveTo>
                    <a:pt x="4359" y="8026"/>
                  </a:moveTo>
                  <a:lnTo>
                    <a:pt x="4382" y="8215"/>
                  </a:lnTo>
                  <a:lnTo>
                    <a:pt x="4359" y="8026"/>
                  </a:lnTo>
                  <a:close/>
                </a:path>
                <a:path w="17144" h="15239">
                  <a:moveTo>
                    <a:pt x="4298" y="7535"/>
                  </a:moveTo>
                  <a:lnTo>
                    <a:pt x="4272" y="7744"/>
                  </a:lnTo>
                  <a:lnTo>
                    <a:pt x="4298" y="7535"/>
                  </a:lnTo>
                  <a:close/>
                </a:path>
                <a:path w="17144" h="15239">
                  <a:moveTo>
                    <a:pt x="12261" y="7533"/>
                  </a:moveTo>
                  <a:lnTo>
                    <a:pt x="12241" y="7724"/>
                  </a:lnTo>
                  <a:lnTo>
                    <a:pt x="12261" y="7533"/>
                  </a:lnTo>
                  <a:close/>
                </a:path>
                <a:path w="17144" h="15239">
                  <a:moveTo>
                    <a:pt x="4325" y="7321"/>
                  </a:moveTo>
                  <a:lnTo>
                    <a:pt x="4298" y="7535"/>
                  </a:lnTo>
                  <a:lnTo>
                    <a:pt x="4325" y="7321"/>
                  </a:lnTo>
                  <a:close/>
                </a:path>
                <a:path w="17144" h="15239">
                  <a:moveTo>
                    <a:pt x="16602" y="6617"/>
                  </a:moveTo>
                  <a:lnTo>
                    <a:pt x="12162" y="6617"/>
                  </a:lnTo>
                  <a:lnTo>
                    <a:pt x="12248" y="7000"/>
                  </a:lnTo>
                  <a:lnTo>
                    <a:pt x="12261" y="7533"/>
                  </a:lnTo>
                  <a:lnTo>
                    <a:pt x="12282" y="7342"/>
                  </a:lnTo>
                  <a:lnTo>
                    <a:pt x="16680" y="7342"/>
                  </a:lnTo>
                  <a:lnTo>
                    <a:pt x="16602" y="6617"/>
                  </a:lnTo>
                  <a:close/>
                </a:path>
                <a:path w="17144" h="15239">
                  <a:moveTo>
                    <a:pt x="4383" y="6856"/>
                  </a:moveTo>
                  <a:lnTo>
                    <a:pt x="4317" y="7040"/>
                  </a:lnTo>
                  <a:lnTo>
                    <a:pt x="4383" y="6856"/>
                  </a:lnTo>
                  <a:close/>
                </a:path>
                <a:path w="17144" h="15239">
                  <a:moveTo>
                    <a:pt x="12183" y="6812"/>
                  </a:moveTo>
                  <a:lnTo>
                    <a:pt x="12203" y="7000"/>
                  </a:lnTo>
                  <a:lnTo>
                    <a:pt x="12183" y="6812"/>
                  </a:lnTo>
                  <a:close/>
                </a:path>
                <a:path w="17144" h="15239">
                  <a:moveTo>
                    <a:pt x="4454" y="6658"/>
                  </a:moveTo>
                  <a:lnTo>
                    <a:pt x="4383" y="6856"/>
                  </a:lnTo>
                  <a:lnTo>
                    <a:pt x="4454" y="6658"/>
                  </a:lnTo>
                  <a:close/>
                </a:path>
                <a:path w="17144" h="15239">
                  <a:moveTo>
                    <a:pt x="16499" y="5974"/>
                  </a:moveTo>
                  <a:lnTo>
                    <a:pt x="11892" y="5974"/>
                  </a:lnTo>
                  <a:lnTo>
                    <a:pt x="12049" y="6296"/>
                  </a:lnTo>
                  <a:lnTo>
                    <a:pt x="12115" y="6617"/>
                  </a:lnTo>
                  <a:lnTo>
                    <a:pt x="12183" y="6812"/>
                  </a:lnTo>
                  <a:lnTo>
                    <a:pt x="12162" y="6617"/>
                  </a:lnTo>
                  <a:lnTo>
                    <a:pt x="16602" y="6617"/>
                  </a:lnTo>
                  <a:lnTo>
                    <a:pt x="16499" y="5974"/>
                  </a:lnTo>
                  <a:close/>
                </a:path>
                <a:path w="17144" h="15239">
                  <a:moveTo>
                    <a:pt x="4626" y="6175"/>
                  </a:moveTo>
                  <a:lnTo>
                    <a:pt x="4530" y="6336"/>
                  </a:lnTo>
                  <a:lnTo>
                    <a:pt x="4626" y="6175"/>
                  </a:lnTo>
                  <a:close/>
                </a:path>
                <a:path w="17144" h="15239">
                  <a:moveTo>
                    <a:pt x="11941" y="6115"/>
                  </a:moveTo>
                  <a:lnTo>
                    <a:pt x="12004" y="6296"/>
                  </a:lnTo>
                  <a:lnTo>
                    <a:pt x="11941" y="6115"/>
                  </a:lnTo>
                  <a:close/>
                </a:path>
                <a:path w="17144" h="15239">
                  <a:moveTo>
                    <a:pt x="11892" y="5974"/>
                  </a:moveTo>
                  <a:lnTo>
                    <a:pt x="11941" y="6115"/>
                  </a:lnTo>
                  <a:lnTo>
                    <a:pt x="12049" y="6296"/>
                  </a:lnTo>
                  <a:lnTo>
                    <a:pt x="11892" y="5974"/>
                  </a:lnTo>
                  <a:close/>
                </a:path>
                <a:path w="17144" h="15239">
                  <a:moveTo>
                    <a:pt x="4735" y="5994"/>
                  </a:moveTo>
                  <a:lnTo>
                    <a:pt x="4626" y="6175"/>
                  </a:lnTo>
                  <a:lnTo>
                    <a:pt x="4735" y="5994"/>
                  </a:lnTo>
                  <a:close/>
                </a:path>
                <a:path w="17144" h="15239">
                  <a:moveTo>
                    <a:pt x="16297" y="5350"/>
                  </a:moveTo>
                  <a:lnTo>
                    <a:pt x="11487" y="5350"/>
                  </a:lnTo>
                  <a:lnTo>
                    <a:pt x="11720" y="5672"/>
                  </a:lnTo>
                  <a:lnTo>
                    <a:pt x="11774" y="5833"/>
                  </a:lnTo>
                  <a:lnTo>
                    <a:pt x="11941" y="6115"/>
                  </a:lnTo>
                  <a:lnTo>
                    <a:pt x="11892" y="5974"/>
                  </a:lnTo>
                  <a:lnTo>
                    <a:pt x="16499" y="5974"/>
                  </a:lnTo>
                  <a:lnTo>
                    <a:pt x="16297" y="5350"/>
                  </a:lnTo>
                  <a:close/>
                </a:path>
                <a:path w="17144" h="15239">
                  <a:moveTo>
                    <a:pt x="5108" y="5370"/>
                  </a:moveTo>
                  <a:lnTo>
                    <a:pt x="4857" y="5712"/>
                  </a:lnTo>
                  <a:lnTo>
                    <a:pt x="5008" y="5537"/>
                  </a:lnTo>
                  <a:lnTo>
                    <a:pt x="5108" y="5370"/>
                  </a:lnTo>
                  <a:close/>
                </a:path>
                <a:path w="17144" h="15239">
                  <a:moveTo>
                    <a:pt x="4989" y="5569"/>
                  </a:moveTo>
                  <a:lnTo>
                    <a:pt x="4857" y="5712"/>
                  </a:lnTo>
                  <a:lnTo>
                    <a:pt x="4989" y="5569"/>
                  </a:lnTo>
                  <a:close/>
                </a:path>
                <a:path w="17144" h="15239">
                  <a:moveTo>
                    <a:pt x="11598" y="5537"/>
                  </a:moveTo>
                  <a:lnTo>
                    <a:pt x="11678" y="5672"/>
                  </a:lnTo>
                  <a:lnTo>
                    <a:pt x="11598" y="5537"/>
                  </a:lnTo>
                  <a:close/>
                </a:path>
                <a:path w="17144" h="15239">
                  <a:moveTo>
                    <a:pt x="11487" y="5350"/>
                  </a:moveTo>
                  <a:lnTo>
                    <a:pt x="11598" y="5537"/>
                  </a:lnTo>
                  <a:lnTo>
                    <a:pt x="11720" y="5672"/>
                  </a:lnTo>
                  <a:lnTo>
                    <a:pt x="11487" y="5350"/>
                  </a:lnTo>
                  <a:close/>
                </a:path>
                <a:path w="17144" h="15239">
                  <a:moveTo>
                    <a:pt x="5173" y="5370"/>
                  </a:moveTo>
                  <a:lnTo>
                    <a:pt x="4989" y="5569"/>
                  </a:lnTo>
                  <a:lnTo>
                    <a:pt x="5173" y="5370"/>
                  </a:lnTo>
                  <a:close/>
                </a:path>
                <a:path w="17144" h="15239">
                  <a:moveTo>
                    <a:pt x="16125" y="4847"/>
                  </a:moveTo>
                  <a:lnTo>
                    <a:pt x="10972" y="4847"/>
                  </a:lnTo>
                  <a:lnTo>
                    <a:pt x="11249" y="5089"/>
                  </a:lnTo>
                  <a:lnTo>
                    <a:pt x="11598" y="5537"/>
                  </a:lnTo>
                  <a:lnTo>
                    <a:pt x="11487" y="5350"/>
                  </a:lnTo>
                  <a:lnTo>
                    <a:pt x="16297" y="5350"/>
                  </a:lnTo>
                  <a:lnTo>
                    <a:pt x="16125" y="4847"/>
                  </a:lnTo>
                  <a:close/>
                </a:path>
                <a:path w="17144" h="15239">
                  <a:moveTo>
                    <a:pt x="5475" y="5044"/>
                  </a:moveTo>
                  <a:close/>
                </a:path>
                <a:path w="17144" h="15239">
                  <a:moveTo>
                    <a:pt x="11064" y="4949"/>
                  </a:moveTo>
                  <a:lnTo>
                    <a:pt x="11191" y="5089"/>
                  </a:lnTo>
                  <a:lnTo>
                    <a:pt x="11064" y="4949"/>
                  </a:lnTo>
                  <a:close/>
                </a:path>
                <a:path w="17144" h="15239">
                  <a:moveTo>
                    <a:pt x="10972" y="4847"/>
                  </a:moveTo>
                  <a:lnTo>
                    <a:pt x="11249" y="5089"/>
                  </a:lnTo>
                  <a:lnTo>
                    <a:pt x="10972" y="4847"/>
                  </a:lnTo>
                  <a:close/>
                </a:path>
                <a:path w="17144" h="15239">
                  <a:moveTo>
                    <a:pt x="5709" y="4867"/>
                  </a:moveTo>
                  <a:lnTo>
                    <a:pt x="5475" y="5044"/>
                  </a:lnTo>
                  <a:lnTo>
                    <a:pt x="5709" y="4867"/>
                  </a:lnTo>
                  <a:close/>
                </a:path>
                <a:path w="17144" h="15239">
                  <a:moveTo>
                    <a:pt x="15914" y="4405"/>
                  </a:moveTo>
                  <a:lnTo>
                    <a:pt x="10347" y="4405"/>
                  </a:lnTo>
                  <a:lnTo>
                    <a:pt x="10721" y="4626"/>
                  </a:lnTo>
                  <a:lnTo>
                    <a:pt x="11064" y="4949"/>
                  </a:lnTo>
                  <a:lnTo>
                    <a:pt x="16125" y="4847"/>
                  </a:lnTo>
                  <a:lnTo>
                    <a:pt x="15914" y="4405"/>
                  </a:lnTo>
                  <a:close/>
                </a:path>
                <a:path w="17144" h="15239">
                  <a:moveTo>
                    <a:pt x="6298" y="4425"/>
                  </a:moveTo>
                  <a:lnTo>
                    <a:pt x="5928" y="4646"/>
                  </a:lnTo>
                  <a:lnTo>
                    <a:pt x="6128" y="4552"/>
                  </a:lnTo>
                  <a:lnTo>
                    <a:pt x="6298" y="4425"/>
                  </a:lnTo>
                  <a:close/>
                </a:path>
                <a:path w="17144" h="15239">
                  <a:moveTo>
                    <a:pt x="6128" y="4552"/>
                  </a:moveTo>
                  <a:lnTo>
                    <a:pt x="5928" y="4646"/>
                  </a:lnTo>
                  <a:lnTo>
                    <a:pt x="6128" y="4552"/>
                  </a:lnTo>
                  <a:close/>
                </a:path>
                <a:path w="17144" h="15239">
                  <a:moveTo>
                    <a:pt x="10493" y="4516"/>
                  </a:moveTo>
                  <a:lnTo>
                    <a:pt x="10639" y="4626"/>
                  </a:lnTo>
                  <a:lnTo>
                    <a:pt x="10493" y="4516"/>
                  </a:lnTo>
                  <a:close/>
                </a:path>
                <a:path w="17144" h="15239">
                  <a:moveTo>
                    <a:pt x="10347" y="4405"/>
                  </a:moveTo>
                  <a:lnTo>
                    <a:pt x="10569" y="4552"/>
                  </a:lnTo>
                  <a:lnTo>
                    <a:pt x="10721" y="4626"/>
                  </a:lnTo>
                  <a:lnTo>
                    <a:pt x="10347" y="4405"/>
                  </a:lnTo>
                  <a:close/>
                </a:path>
                <a:path w="17144" h="15239">
                  <a:moveTo>
                    <a:pt x="6400" y="4425"/>
                  </a:moveTo>
                  <a:lnTo>
                    <a:pt x="6128" y="4552"/>
                  </a:lnTo>
                  <a:lnTo>
                    <a:pt x="6400" y="4425"/>
                  </a:lnTo>
                  <a:close/>
                </a:path>
                <a:path w="17144" h="15239">
                  <a:moveTo>
                    <a:pt x="15748" y="4123"/>
                  </a:moveTo>
                  <a:lnTo>
                    <a:pt x="9683" y="4123"/>
                  </a:lnTo>
                  <a:lnTo>
                    <a:pt x="10080" y="4284"/>
                  </a:lnTo>
                  <a:lnTo>
                    <a:pt x="10493" y="4516"/>
                  </a:lnTo>
                  <a:lnTo>
                    <a:pt x="10347" y="4405"/>
                  </a:lnTo>
                  <a:lnTo>
                    <a:pt x="15914" y="4405"/>
                  </a:lnTo>
                  <a:lnTo>
                    <a:pt x="15748" y="4123"/>
                  </a:lnTo>
                  <a:close/>
                </a:path>
                <a:path w="17144" h="15239">
                  <a:moveTo>
                    <a:pt x="7000" y="4143"/>
                  </a:moveTo>
                  <a:lnTo>
                    <a:pt x="6622" y="4284"/>
                  </a:lnTo>
                  <a:lnTo>
                    <a:pt x="6829" y="4224"/>
                  </a:lnTo>
                  <a:lnTo>
                    <a:pt x="7000" y="4143"/>
                  </a:lnTo>
                  <a:close/>
                </a:path>
                <a:path w="17144" h="15239">
                  <a:moveTo>
                    <a:pt x="6829" y="4224"/>
                  </a:moveTo>
                  <a:lnTo>
                    <a:pt x="6622" y="4284"/>
                  </a:lnTo>
                  <a:lnTo>
                    <a:pt x="6829" y="4224"/>
                  </a:lnTo>
                  <a:close/>
                </a:path>
                <a:path w="17144" h="15239">
                  <a:moveTo>
                    <a:pt x="9914" y="4235"/>
                  </a:moveTo>
                  <a:lnTo>
                    <a:pt x="10080" y="4284"/>
                  </a:lnTo>
                  <a:lnTo>
                    <a:pt x="9914" y="4235"/>
                  </a:lnTo>
                  <a:close/>
                </a:path>
                <a:path w="17144" h="15239">
                  <a:moveTo>
                    <a:pt x="9683" y="4123"/>
                  </a:moveTo>
                  <a:lnTo>
                    <a:pt x="9914" y="4235"/>
                  </a:lnTo>
                  <a:lnTo>
                    <a:pt x="10080" y="4284"/>
                  </a:lnTo>
                  <a:lnTo>
                    <a:pt x="9683" y="4123"/>
                  </a:lnTo>
                  <a:close/>
                </a:path>
                <a:path w="17144" h="15239">
                  <a:moveTo>
                    <a:pt x="9114" y="3998"/>
                  </a:moveTo>
                  <a:lnTo>
                    <a:pt x="9914" y="4235"/>
                  </a:lnTo>
                  <a:lnTo>
                    <a:pt x="9683" y="4123"/>
                  </a:lnTo>
                  <a:lnTo>
                    <a:pt x="15748" y="4123"/>
                  </a:lnTo>
                  <a:lnTo>
                    <a:pt x="9364" y="4023"/>
                  </a:lnTo>
                  <a:lnTo>
                    <a:pt x="9114" y="3998"/>
                  </a:lnTo>
                  <a:close/>
                </a:path>
                <a:path w="17144" h="15239">
                  <a:moveTo>
                    <a:pt x="7104" y="4143"/>
                  </a:moveTo>
                  <a:lnTo>
                    <a:pt x="6829" y="4224"/>
                  </a:lnTo>
                  <a:lnTo>
                    <a:pt x="7104" y="4143"/>
                  </a:lnTo>
                  <a:close/>
                </a:path>
                <a:path w="17144" h="15239">
                  <a:moveTo>
                    <a:pt x="7793" y="3942"/>
                  </a:moveTo>
                  <a:lnTo>
                    <a:pt x="7363" y="4023"/>
                  </a:lnTo>
                  <a:lnTo>
                    <a:pt x="7601" y="3998"/>
                  </a:lnTo>
                  <a:lnTo>
                    <a:pt x="7793" y="3942"/>
                  </a:lnTo>
                  <a:close/>
                </a:path>
                <a:path w="17144" h="15239">
                  <a:moveTo>
                    <a:pt x="7595" y="4000"/>
                  </a:moveTo>
                  <a:lnTo>
                    <a:pt x="7363" y="4023"/>
                  </a:lnTo>
                  <a:lnTo>
                    <a:pt x="7518" y="4023"/>
                  </a:lnTo>
                  <a:close/>
                </a:path>
                <a:path w="17144" h="15239">
                  <a:moveTo>
                    <a:pt x="8924" y="3942"/>
                  </a:moveTo>
                  <a:lnTo>
                    <a:pt x="9131" y="4000"/>
                  </a:lnTo>
                  <a:lnTo>
                    <a:pt x="9364" y="4023"/>
                  </a:lnTo>
                  <a:lnTo>
                    <a:pt x="8924" y="3942"/>
                  </a:lnTo>
                  <a:close/>
                </a:path>
                <a:path w="17144" h="15239">
                  <a:moveTo>
                    <a:pt x="15640" y="3942"/>
                  </a:moveTo>
                  <a:lnTo>
                    <a:pt x="8924" y="3942"/>
                  </a:lnTo>
                  <a:lnTo>
                    <a:pt x="9364" y="4023"/>
                  </a:lnTo>
                  <a:lnTo>
                    <a:pt x="15688" y="4023"/>
                  </a:lnTo>
                  <a:close/>
                </a:path>
                <a:path w="17144" h="15239">
                  <a:moveTo>
                    <a:pt x="8191" y="3942"/>
                  </a:moveTo>
                  <a:lnTo>
                    <a:pt x="7793" y="3942"/>
                  </a:lnTo>
                  <a:lnTo>
                    <a:pt x="7595" y="4000"/>
                  </a:lnTo>
                  <a:lnTo>
                    <a:pt x="8191" y="3942"/>
                  </a:lnTo>
                  <a:close/>
                </a:path>
                <a:path w="17144" h="15239">
                  <a:moveTo>
                    <a:pt x="15617" y="3902"/>
                  </a:moveTo>
                  <a:lnTo>
                    <a:pt x="8604" y="3902"/>
                  </a:lnTo>
                  <a:lnTo>
                    <a:pt x="8363" y="3925"/>
                  </a:lnTo>
                  <a:lnTo>
                    <a:pt x="9114" y="3998"/>
                  </a:lnTo>
                  <a:lnTo>
                    <a:pt x="8924" y="3942"/>
                  </a:lnTo>
                  <a:lnTo>
                    <a:pt x="15640" y="3942"/>
                  </a:lnTo>
                  <a:close/>
                </a:path>
                <a:path w="17144" h="15239">
                  <a:moveTo>
                    <a:pt x="8604" y="3902"/>
                  </a:moveTo>
                  <a:lnTo>
                    <a:pt x="8122" y="3902"/>
                  </a:lnTo>
                  <a:lnTo>
                    <a:pt x="8363" y="3925"/>
                  </a:lnTo>
                  <a:lnTo>
                    <a:pt x="8604" y="3902"/>
                  </a:lnTo>
                  <a:close/>
                </a:path>
              </a:pathLst>
            </a:custGeom>
            <a:solidFill>
              <a:srgbClr val="222E3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66061" y="4644532"/>
              <a:ext cx="163195" cy="287020"/>
            </a:xfrm>
            <a:custGeom>
              <a:avLst/>
              <a:gdLst/>
              <a:ahLst/>
              <a:cxnLst/>
              <a:rect l="l" t="t" r="r" b="b"/>
              <a:pathLst>
                <a:path w="163194" h="287020">
                  <a:moveTo>
                    <a:pt x="163186" y="224604"/>
                  </a:moveTo>
                  <a:lnTo>
                    <a:pt x="163186" y="267623"/>
                  </a:lnTo>
                  <a:lnTo>
                    <a:pt x="161008" y="276326"/>
                  </a:lnTo>
                  <a:lnTo>
                    <a:pt x="155069" y="282227"/>
                  </a:lnTo>
                  <a:lnTo>
                    <a:pt x="146262" y="285581"/>
                  </a:lnTo>
                  <a:lnTo>
                    <a:pt x="135478" y="286642"/>
                  </a:lnTo>
                  <a:lnTo>
                    <a:pt x="27707" y="286642"/>
                  </a:lnTo>
                  <a:lnTo>
                    <a:pt x="0" y="24601"/>
                  </a:lnTo>
                  <a:lnTo>
                    <a:pt x="2177" y="15029"/>
                  </a:lnTo>
                  <a:lnTo>
                    <a:pt x="8116" y="7208"/>
                  </a:lnTo>
                  <a:lnTo>
                    <a:pt x="16923" y="1934"/>
                  </a:lnTo>
                  <a:lnTo>
                    <a:pt x="27707" y="0"/>
                  </a:lnTo>
                  <a:lnTo>
                    <a:pt x="135478" y="0"/>
                  </a:lnTo>
                  <a:lnTo>
                    <a:pt x="146262" y="1934"/>
                  </a:lnTo>
                  <a:lnTo>
                    <a:pt x="155069" y="7208"/>
                  </a:lnTo>
                  <a:lnTo>
                    <a:pt x="161008" y="15029"/>
                  </a:lnTo>
                  <a:lnTo>
                    <a:pt x="163186" y="24601"/>
                  </a:lnTo>
                  <a:lnTo>
                    <a:pt x="163186" y="78952"/>
                  </a:lnTo>
                </a:path>
              </a:pathLst>
            </a:custGeom>
            <a:ln w="4299">
              <a:solidFill>
                <a:srgbClr val="222E3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14565" y="4713226"/>
              <a:ext cx="226363" cy="14142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98406" y="4744157"/>
              <a:ext cx="150061" cy="21947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80305" y="4765637"/>
              <a:ext cx="124250" cy="10923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55319" y="2641092"/>
              <a:ext cx="784860" cy="822960"/>
            </a:xfrm>
            <a:custGeom>
              <a:avLst/>
              <a:gdLst/>
              <a:ahLst/>
              <a:cxnLst/>
              <a:rect l="l" t="t" r="r" b="b"/>
              <a:pathLst>
                <a:path w="784860" h="822960">
                  <a:moveTo>
                    <a:pt x="654049" y="0"/>
                  </a:moveTo>
                  <a:lnTo>
                    <a:pt x="130809" y="0"/>
                  </a:lnTo>
                  <a:lnTo>
                    <a:pt x="79895" y="10277"/>
                  </a:lnTo>
                  <a:lnTo>
                    <a:pt x="38315" y="38306"/>
                  </a:lnTo>
                  <a:lnTo>
                    <a:pt x="10280" y="79884"/>
                  </a:lnTo>
                  <a:lnTo>
                    <a:pt x="0" y="130810"/>
                  </a:lnTo>
                  <a:lnTo>
                    <a:pt x="0" y="692150"/>
                  </a:lnTo>
                  <a:lnTo>
                    <a:pt x="10280" y="743075"/>
                  </a:lnTo>
                  <a:lnTo>
                    <a:pt x="38315" y="784653"/>
                  </a:lnTo>
                  <a:lnTo>
                    <a:pt x="79895" y="812682"/>
                  </a:lnTo>
                  <a:lnTo>
                    <a:pt x="130809" y="822960"/>
                  </a:lnTo>
                  <a:lnTo>
                    <a:pt x="654049" y="822960"/>
                  </a:lnTo>
                  <a:lnTo>
                    <a:pt x="704975" y="812682"/>
                  </a:lnTo>
                  <a:lnTo>
                    <a:pt x="746553" y="784653"/>
                  </a:lnTo>
                  <a:lnTo>
                    <a:pt x="774582" y="743075"/>
                  </a:lnTo>
                  <a:lnTo>
                    <a:pt x="784860" y="692150"/>
                  </a:lnTo>
                  <a:lnTo>
                    <a:pt x="784860" y="130810"/>
                  </a:lnTo>
                  <a:lnTo>
                    <a:pt x="774582" y="79884"/>
                  </a:lnTo>
                  <a:lnTo>
                    <a:pt x="746553" y="38306"/>
                  </a:lnTo>
                  <a:lnTo>
                    <a:pt x="704975" y="10277"/>
                  </a:lnTo>
                  <a:lnTo>
                    <a:pt x="65404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78255" y="2790190"/>
            <a:ext cx="53848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7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050" b="1" i="0" u="none" strike="noStrike" kern="1200" cap="none" spc="-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050" b="1" i="0" u="none" strike="noStrike" kern="1200" cap="none" spc="-4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</a:t>
            </a:r>
            <a:r>
              <a:rPr kumimoji="0" sz="1050" b="1" i="0" u="none" strike="noStrike" kern="1200" cap="none" spc="2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050" b="1" i="0" u="none" strike="noStrike" kern="1200" cap="none" spc="3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050" b="1" i="0" u="none" strike="noStrike" kern="1200" cap="none" spc="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050" b="1" i="0" u="none" strike="noStrike" kern="1200" cap="none" spc="3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  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party 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9223" y="1793748"/>
            <a:ext cx="783590" cy="822960"/>
          </a:xfrm>
          <a:custGeom>
            <a:avLst/>
            <a:gdLst/>
            <a:ahLst/>
            <a:cxnLst/>
            <a:rect l="l" t="t" r="r" b="b"/>
            <a:pathLst>
              <a:path w="783590" h="822960">
                <a:moveTo>
                  <a:pt x="652780" y="0"/>
                </a:moveTo>
                <a:lnTo>
                  <a:pt x="130556" y="0"/>
                </a:lnTo>
                <a:lnTo>
                  <a:pt x="79740" y="10255"/>
                </a:lnTo>
                <a:lnTo>
                  <a:pt x="38241" y="38226"/>
                </a:lnTo>
                <a:lnTo>
                  <a:pt x="10260" y="79724"/>
                </a:lnTo>
                <a:lnTo>
                  <a:pt x="0" y="130555"/>
                </a:lnTo>
                <a:lnTo>
                  <a:pt x="0" y="692403"/>
                </a:lnTo>
                <a:lnTo>
                  <a:pt x="10260" y="743235"/>
                </a:lnTo>
                <a:lnTo>
                  <a:pt x="38241" y="784733"/>
                </a:lnTo>
                <a:lnTo>
                  <a:pt x="79740" y="812704"/>
                </a:lnTo>
                <a:lnTo>
                  <a:pt x="130556" y="822960"/>
                </a:lnTo>
                <a:lnTo>
                  <a:pt x="652780" y="822960"/>
                </a:lnTo>
                <a:lnTo>
                  <a:pt x="703611" y="812704"/>
                </a:lnTo>
                <a:lnTo>
                  <a:pt x="745108" y="784732"/>
                </a:lnTo>
                <a:lnTo>
                  <a:pt x="773080" y="743235"/>
                </a:lnTo>
                <a:lnTo>
                  <a:pt x="783336" y="692403"/>
                </a:lnTo>
                <a:lnTo>
                  <a:pt x="783336" y="130555"/>
                </a:lnTo>
                <a:lnTo>
                  <a:pt x="773080" y="79724"/>
                </a:lnTo>
                <a:lnTo>
                  <a:pt x="745108" y="38226"/>
                </a:lnTo>
                <a:lnTo>
                  <a:pt x="703611" y="10255"/>
                </a:lnTo>
                <a:lnTo>
                  <a:pt x="65278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60856" y="1941957"/>
            <a:ext cx="36131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-4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</a:t>
            </a:r>
            <a:r>
              <a:rPr kumimoji="0" sz="1050" b="1" i="0" u="none" strike="noStrike" kern="1200" cap="none" spc="-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ir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</a:t>
            </a:r>
            <a:r>
              <a:rPr kumimoji="0" sz="1050" b="1" i="0" u="none" strike="noStrike" kern="1200" cap="none" spc="3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  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050" b="1" i="0" u="none" strike="noStrike" kern="1200" cap="none" spc="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  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46176" y="3515867"/>
            <a:ext cx="759460" cy="1731645"/>
          </a:xfrm>
          <a:custGeom>
            <a:avLst/>
            <a:gdLst/>
            <a:ahLst/>
            <a:cxnLst/>
            <a:rect l="l" t="t" r="r" b="b"/>
            <a:pathLst>
              <a:path w="759460" h="1731645">
                <a:moveTo>
                  <a:pt x="632460" y="0"/>
                </a:moveTo>
                <a:lnTo>
                  <a:pt x="126492" y="0"/>
                </a:lnTo>
                <a:lnTo>
                  <a:pt x="77254" y="9941"/>
                </a:lnTo>
                <a:lnTo>
                  <a:pt x="37047" y="37052"/>
                </a:lnTo>
                <a:lnTo>
                  <a:pt x="9939" y="77259"/>
                </a:lnTo>
                <a:lnTo>
                  <a:pt x="0" y="126492"/>
                </a:lnTo>
                <a:lnTo>
                  <a:pt x="0" y="1604772"/>
                </a:lnTo>
                <a:lnTo>
                  <a:pt x="9939" y="1654004"/>
                </a:lnTo>
                <a:lnTo>
                  <a:pt x="37047" y="1694211"/>
                </a:lnTo>
                <a:lnTo>
                  <a:pt x="77254" y="1721322"/>
                </a:lnTo>
                <a:lnTo>
                  <a:pt x="126492" y="1731264"/>
                </a:lnTo>
                <a:lnTo>
                  <a:pt x="632460" y="1731264"/>
                </a:lnTo>
                <a:lnTo>
                  <a:pt x="681692" y="1721322"/>
                </a:lnTo>
                <a:lnTo>
                  <a:pt x="721899" y="1694211"/>
                </a:lnTo>
                <a:lnTo>
                  <a:pt x="749010" y="1654004"/>
                </a:lnTo>
                <a:lnTo>
                  <a:pt x="758952" y="1604772"/>
                </a:lnTo>
                <a:lnTo>
                  <a:pt x="758952" y="126492"/>
                </a:lnTo>
                <a:lnTo>
                  <a:pt x="749010" y="77259"/>
                </a:lnTo>
                <a:lnTo>
                  <a:pt x="721899" y="37052"/>
                </a:lnTo>
                <a:lnTo>
                  <a:pt x="681692" y="9941"/>
                </a:lnTo>
                <a:lnTo>
                  <a:pt x="63246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6965" y="4118228"/>
            <a:ext cx="41783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lvl="0" indent="-27940" algn="just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1" i="0" u="none" strike="noStrike" kern="1200" cap="none" spc="-2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050" b="1" i="0" u="none" strike="noStrike" kern="1200" cap="none" spc="1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hi</a:t>
            </a:r>
            <a:r>
              <a:rPr kumimoji="0" sz="1050" b="1" i="0" u="none" strike="noStrike" kern="1200" cap="none" spc="-2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050" b="1" i="0" u="none" strike="noStrike" kern="1200" cap="none" spc="3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050" b="1" i="0" u="none" strike="noStrike" kern="1200" cap="none" spc="30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-  </a:t>
            </a:r>
            <a:r>
              <a:rPr kumimoji="0" sz="1050" b="1" i="0" u="none" strike="noStrike" kern="1200" cap="none" spc="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party </a:t>
            </a:r>
            <a:r>
              <a:rPr kumimoji="0" sz="1050" b="1" i="0" u="none" strike="noStrike" kern="1200" cap="none" spc="-30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050" b="1" i="0" u="none" strike="noStrike" kern="1200" cap="none" spc="15" normalizeH="0" baseline="0" noProof="0" dirty="0">
                <a:ln>
                  <a:noFill/>
                </a:ln>
                <a:solidFill>
                  <a:srgbClr val="0F171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14978" y="2632710"/>
            <a:ext cx="1661160" cy="2159635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1783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6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1783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management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40168" y="2612123"/>
            <a:ext cx="1786255" cy="2266315"/>
            <a:chOff x="7440168" y="2612123"/>
            <a:chExt cx="1786255" cy="2266315"/>
          </a:xfrm>
        </p:grpSpPr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0168" y="2621280"/>
              <a:ext cx="1786127" cy="22570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58684" y="2612123"/>
              <a:ext cx="1403603" cy="68886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475982" y="2657094"/>
              <a:ext cx="1664335" cy="2135505"/>
            </a:xfrm>
            <a:custGeom>
              <a:avLst/>
              <a:gdLst/>
              <a:ahLst/>
              <a:cxnLst/>
              <a:rect l="l" t="t" r="r" b="b"/>
              <a:pathLst>
                <a:path w="1664334" h="2135504">
                  <a:moveTo>
                    <a:pt x="1664207" y="0"/>
                  </a:moveTo>
                  <a:lnTo>
                    <a:pt x="0" y="0"/>
                  </a:lnTo>
                  <a:lnTo>
                    <a:pt x="0" y="2135123"/>
                  </a:lnTo>
                  <a:lnTo>
                    <a:pt x="1664207" y="2135123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475981" y="2657094"/>
            <a:ext cx="1664335" cy="2135505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417195" marR="194945" lvl="0" indent="0" algn="l" defTabSz="91440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6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par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400" b="1" i="0" u="none" strike="noStrike" kern="1200" cap="none" spc="-1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  </a:t>
            </a:r>
            <a:r>
              <a:rPr kumimoji="0" sz="14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analyze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973067" y="1658073"/>
            <a:ext cx="5262880" cy="4156075"/>
            <a:chOff x="3973067" y="1658073"/>
            <a:chExt cx="5262880" cy="4156075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77639" y="4823460"/>
              <a:ext cx="5257800" cy="99061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41291" y="4815801"/>
              <a:ext cx="2203704" cy="47552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013453" y="4859274"/>
              <a:ext cx="5135880" cy="868680"/>
            </a:xfrm>
            <a:custGeom>
              <a:avLst/>
              <a:gdLst/>
              <a:ahLst/>
              <a:cxnLst/>
              <a:rect l="l" t="t" r="r" b="b"/>
              <a:pathLst>
                <a:path w="5135880" h="868679">
                  <a:moveTo>
                    <a:pt x="5135880" y="0"/>
                  </a:moveTo>
                  <a:lnTo>
                    <a:pt x="0" y="0"/>
                  </a:lnTo>
                  <a:lnTo>
                    <a:pt x="0" y="868679"/>
                  </a:lnTo>
                  <a:lnTo>
                    <a:pt x="5135880" y="868679"/>
                  </a:lnTo>
                  <a:lnTo>
                    <a:pt x="5135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4013453" y="4859274"/>
              <a:ext cx="5135880" cy="868680"/>
            </a:xfrm>
            <a:custGeom>
              <a:avLst/>
              <a:gdLst/>
              <a:ahLst/>
              <a:cxnLst/>
              <a:rect l="l" t="t" r="r" b="b"/>
              <a:pathLst>
                <a:path w="5135880" h="868679">
                  <a:moveTo>
                    <a:pt x="0" y="868679"/>
                  </a:moveTo>
                  <a:lnTo>
                    <a:pt x="5135880" y="868679"/>
                  </a:lnTo>
                  <a:lnTo>
                    <a:pt x="5135880" y="0"/>
                  </a:lnTo>
                  <a:lnTo>
                    <a:pt x="0" y="0"/>
                  </a:lnTo>
                  <a:lnTo>
                    <a:pt x="0" y="868679"/>
                  </a:lnTo>
                  <a:close/>
                </a:path>
              </a:pathLst>
            </a:custGeom>
            <a:ln w="19812">
              <a:solidFill>
                <a:srgbClr val="585A5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6" name="object 7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73067" y="1665706"/>
              <a:ext cx="5241036" cy="98757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93107" y="1658073"/>
              <a:ext cx="1181112" cy="47552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008881" y="1701546"/>
              <a:ext cx="5119370" cy="866140"/>
            </a:xfrm>
            <a:custGeom>
              <a:avLst/>
              <a:gdLst/>
              <a:ahLst/>
              <a:cxnLst/>
              <a:rect l="l" t="t" r="r" b="b"/>
              <a:pathLst>
                <a:path w="5119370" h="866139">
                  <a:moveTo>
                    <a:pt x="5119116" y="0"/>
                  </a:moveTo>
                  <a:lnTo>
                    <a:pt x="0" y="0"/>
                  </a:lnTo>
                  <a:lnTo>
                    <a:pt x="0" y="865631"/>
                  </a:lnTo>
                  <a:lnTo>
                    <a:pt x="5119116" y="865631"/>
                  </a:lnTo>
                  <a:lnTo>
                    <a:pt x="5119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008882" y="1701545"/>
            <a:ext cx="5119370" cy="866140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17195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Interfaces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707379" y="2609075"/>
            <a:ext cx="1786255" cy="2283460"/>
            <a:chOff x="5707379" y="2609075"/>
            <a:chExt cx="1786255" cy="2283460"/>
          </a:xfrm>
        </p:grpSpPr>
        <p:pic>
          <p:nvPicPr>
            <p:cNvPr id="81" name="object 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07379" y="2616707"/>
              <a:ext cx="1786127" cy="227533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27419" y="2609075"/>
              <a:ext cx="1420368" cy="68886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743193" y="2652521"/>
              <a:ext cx="1664335" cy="2153920"/>
            </a:xfrm>
            <a:custGeom>
              <a:avLst/>
              <a:gdLst/>
              <a:ahLst/>
              <a:cxnLst/>
              <a:rect l="l" t="t" r="r" b="b"/>
              <a:pathLst>
                <a:path w="1664334" h="2153920">
                  <a:moveTo>
                    <a:pt x="1664207" y="0"/>
                  </a:moveTo>
                  <a:lnTo>
                    <a:pt x="0" y="0"/>
                  </a:lnTo>
                  <a:lnTo>
                    <a:pt x="0" y="2153411"/>
                  </a:lnTo>
                  <a:lnTo>
                    <a:pt x="1664207" y="2153411"/>
                  </a:lnTo>
                  <a:lnTo>
                    <a:pt x="1664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743194" y="2652522"/>
            <a:ext cx="1664335" cy="2153920"/>
          </a:xfrm>
          <a:prstGeom prst="rect">
            <a:avLst/>
          </a:prstGeom>
          <a:ln w="19811">
            <a:solidFill>
              <a:srgbClr val="585A5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17830" marR="0" lvl="0" indent="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6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6858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7985" algn="l"/>
              </a:tabLst>
              <a:defRPr/>
            </a:pPr>
            <a:r>
              <a:rPr kumimoji="0" sz="2100" b="1" i="0" u="sng" strike="noStrike" kern="1200" cap="none" spc="-112" normalizeH="0" baseline="5952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>
                  <a:solidFill>
                    <a:srgbClr val="222E3D"/>
                  </a:solidFill>
                </a:uFill>
                <a:latin typeface="Trebuchet MS"/>
                <a:ea typeface="+mn-ea"/>
                <a:cs typeface="Trebuchet MS"/>
              </a:rPr>
              <a:t> 	</a:t>
            </a:r>
            <a:r>
              <a:rPr kumimoji="0" sz="2100" b="1" i="0" u="none" strike="noStrike" kern="1200" cap="none" spc="-277" normalizeH="0" baseline="5952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organization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835396" y="4216920"/>
            <a:ext cx="1473835" cy="518159"/>
            <a:chOff x="5835396" y="4216920"/>
            <a:chExt cx="1473835" cy="518159"/>
          </a:xfrm>
        </p:grpSpPr>
        <p:pic>
          <p:nvPicPr>
            <p:cNvPr id="86" name="object 8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3684" y="4216920"/>
              <a:ext cx="1455419" cy="51814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835396" y="4286973"/>
              <a:ext cx="986015" cy="422186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5879591" y="4242815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Metadata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5835396" y="3668242"/>
            <a:ext cx="1473835" cy="605155"/>
            <a:chOff x="5835396" y="3668242"/>
            <a:chExt cx="1473835" cy="605155"/>
          </a:xfrm>
        </p:grpSpPr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53684" y="3689604"/>
              <a:ext cx="1455419" cy="51663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35396" y="3668242"/>
              <a:ext cx="1321307" cy="60505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879592" y="3715512"/>
              <a:ext cx="1353820" cy="414655"/>
            </a:xfrm>
            <a:custGeom>
              <a:avLst/>
              <a:gdLst/>
              <a:ahLst/>
              <a:cxnLst/>
              <a:rect l="l" t="t" r="r" b="b"/>
              <a:pathLst>
                <a:path w="1353820" h="414654">
                  <a:moveTo>
                    <a:pt x="1353312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353312" y="414527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879591" y="3715511"/>
            <a:ext cx="1353820" cy="414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660" marR="27051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5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</a:t>
            </a:r>
            <a:r>
              <a:rPr kumimoji="0" sz="1200" b="1" i="0" u="none" strike="noStrike" kern="1200" cap="none" spc="-8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  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catalog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835396" y="3163798"/>
            <a:ext cx="1473835" cy="605155"/>
            <a:chOff x="5835396" y="3163798"/>
            <a:chExt cx="1473835" cy="605155"/>
          </a:xfrm>
        </p:grpSpPr>
        <p:pic>
          <p:nvPicPr>
            <p:cNvPr id="95" name="object 9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3684" y="3185172"/>
              <a:ext cx="1455419" cy="518147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35396" y="3163798"/>
              <a:ext cx="1135392" cy="605053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879591" y="321106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ea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ch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5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nd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browse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7565135" y="4195546"/>
            <a:ext cx="1475740" cy="605155"/>
            <a:chOff x="7565135" y="4195546"/>
            <a:chExt cx="1475740" cy="605155"/>
          </a:xfrm>
        </p:grpSpPr>
        <p:pic>
          <p:nvPicPr>
            <p:cNvPr id="99" name="object 9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84947" y="4216920"/>
              <a:ext cx="1455420" cy="51814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65135" y="4195546"/>
              <a:ext cx="1472183" cy="60505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610855" y="4242816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1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353311" y="416051"/>
                  </a:lnTo>
                  <a:lnTo>
                    <a:pt x="135331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610856" y="4242815"/>
            <a:ext cx="1353820" cy="4165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marR="123189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10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</a:t>
            </a:r>
            <a:r>
              <a:rPr kumimoji="0" sz="1200" b="1" i="0" u="none" strike="noStrike" kern="1200" cap="none" spc="5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1" i="0" u="none" strike="noStrike" kern="1200" cap="none" spc="-8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7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1" i="0" u="none" strike="noStrike" kern="1200" cap="none" spc="8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  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clusters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7565135" y="3681958"/>
            <a:ext cx="1475740" cy="605155"/>
            <a:chOff x="7565135" y="3681958"/>
            <a:chExt cx="1475740" cy="605155"/>
          </a:xfrm>
        </p:grpSpPr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84947" y="3703332"/>
              <a:ext cx="1455420" cy="518147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65135" y="3681958"/>
              <a:ext cx="1152156" cy="605053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610855" y="3729227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1" y="0"/>
                  </a:moveTo>
                  <a:lnTo>
                    <a:pt x="0" y="0"/>
                  </a:lnTo>
                  <a:lnTo>
                    <a:pt x="0" y="416052"/>
                  </a:lnTo>
                  <a:lnTo>
                    <a:pt x="1353311" y="416052"/>
                  </a:lnTo>
                  <a:lnTo>
                    <a:pt x="135331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610856" y="3729228"/>
            <a:ext cx="1353820" cy="4165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marR="442595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  analytics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7565135" y="3165322"/>
            <a:ext cx="1475740" cy="605155"/>
            <a:chOff x="7565135" y="3165322"/>
            <a:chExt cx="1475740" cy="605155"/>
          </a:xfrm>
        </p:grpSpPr>
        <p:pic>
          <p:nvPicPr>
            <p:cNvPr id="109" name="object 10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84947" y="3186684"/>
              <a:ext cx="1455420" cy="51663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65135" y="3165322"/>
              <a:ext cx="940295" cy="605053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7610856" y="321259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97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Machine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learning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122420" y="2040635"/>
            <a:ext cx="1473835" cy="516890"/>
            <a:chOff x="4122420" y="2040635"/>
            <a:chExt cx="1473835" cy="516890"/>
          </a:xfrm>
        </p:grpSpPr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40708" y="2040635"/>
              <a:ext cx="1455419" cy="516636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122420" y="2110701"/>
              <a:ext cx="821423" cy="422186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4166615" y="2066544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541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1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W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b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8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UI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5835396" y="2042172"/>
            <a:ext cx="1473835" cy="518159"/>
            <a:chOff x="5835396" y="2042172"/>
            <a:chExt cx="1473835" cy="518159"/>
          </a:xfrm>
        </p:grpSpPr>
        <p:pic>
          <p:nvPicPr>
            <p:cNvPr id="117" name="object 11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3684" y="2042172"/>
              <a:ext cx="1455419" cy="51814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35396" y="2112225"/>
              <a:ext cx="1088148" cy="422186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5879591" y="206806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5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Notebooks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7565135" y="2036064"/>
            <a:ext cx="1475740" cy="516890"/>
            <a:chOff x="7565135" y="2036064"/>
            <a:chExt cx="1475740" cy="516890"/>
          </a:xfrm>
        </p:grpSpPr>
        <p:pic>
          <p:nvPicPr>
            <p:cNvPr id="121" name="object 12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84947" y="2036064"/>
              <a:ext cx="1455420" cy="51663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565135" y="2106129"/>
              <a:ext cx="1167371" cy="422186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7610856" y="206197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541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y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hon</a:t>
            </a:r>
            <a:r>
              <a:rPr kumimoji="0" sz="1200" b="1" i="0" u="none" strike="noStrike" kern="1200" cap="none" spc="-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1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SD</a:t>
            </a:r>
            <a:r>
              <a:rPr kumimoji="0" sz="1200" b="1" i="0" u="none" strike="noStrike" kern="1200" cap="none" spc="1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4122420" y="4206252"/>
            <a:ext cx="1473835" cy="518159"/>
            <a:chOff x="4122420" y="4206252"/>
            <a:chExt cx="1473835" cy="518159"/>
          </a:xfrm>
        </p:grpSpPr>
        <p:pic>
          <p:nvPicPr>
            <p:cNvPr id="125" name="object 12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0708" y="4206252"/>
              <a:ext cx="1455419" cy="518147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22420" y="4276305"/>
              <a:ext cx="861072" cy="422186"/>
            </a:xfrm>
            <a:prstGeom prst="rect">
              <a:avLst/>
            </a:prstGeom>
          </p:spPr>
        </p:pic>
      </p:grpSp>
      <p:sp>
        <p:nvSpPr>
          <p:cNvPr id="127" name="object 127"/>
          <p:cNvSpPr txBox="1"/>
          <p:nvPr/>
        </p:nvSpPr>
        <p:spPr>
          <a:xfrm>
            <a:off x="4166615" y="4232147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668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Storage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4122420" y="3683520"/>
            <a:ext cx="1473835" cy="518159"/>
            <a:chOff x="4122420" y="3683520"/>
            <a:chExt cx="1473835" cy="518159"/>
          </a:xfrm>
        </p:grpSpPr>
        <p:pic>
          <p:nvPicPr>
            <p:cNvPr id="129" name="object 1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0708" y="3683520"/>
              <a:ext cx="1455419" cy="518147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22420" y="3753573"/>
              <a:ext cx="1450848" cy="42218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4166616" y="3709415"/>
              <a:ext cx="1353820" cy="416559"/>
            </a:xfrm>
            <a:custGeom>
              <a:avLst/>
              <a:gdLst/>
              <a:ahLst/>
              <a:cxnLst/>
              <a:rect l="l" t="t" r="r" b="b"/>
              <a:pathLst>
                <a:path w="1353820" h="416560">
                  <a:moveTo>
                    <a:pt x="1353312" y="0"/>
                  </a:moveTo>
                  <a:lnTo>
                    <a:pt x="0" y="0"/>
                  </a:lnTo>
                  <a:lnTo>
                    <a:pt x="0" y="416051"/>
                  </a:lnTo>
                  <a:lnTo>
                    <a:pt x="1353312" y="416051"/>
                  </a:lnTo>
                  <a:lnTo>
                    <a:pt x="135331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4166615" y="3709415"/>
            <a:ext cx="1353820" cy="41655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1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</a:t>
            </a:r>
            <a:r>
              <a:rPr kumimoji="0" sz="1200" b="1" i="0" u="none" strike="noStrike" kern="1200" cap="none" spc="-7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si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oni</a:t>
            </a:r>
            <a:r>
              <a:rPr kumimoji="0" sz="1200" b="1" i="0" u="none" strike="noStrike" kern="1200" cap="none" spc="8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ng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4122420" y="3143986"/>
            <a:ext cx="1473835" cy="605155"/>
            <a:chOff x="4122420" y="3143986"/>
            <a:chExt cx="1473835" cy="605155"/>
          </a:xfrm>
        </p:grpSpPr>
        <p:pic>
          <p:nvPicPr>
            <p:cNvPr id="134" name="object 1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0708" y="3165360"/>
              <a:ext cx="1455419" cy="518147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22420" y="3143986"/>
              <a:ext cx="1097292" cy="605053"/>
            </a:xfrm>
            <a:prstGeom prst="rect">
              <a:avLst/>
            </a:prstGeom>
          </p:spPr>
        </p:pic>
      </p:grpSp>
      <p:sp>
        <p:nvSpPr>
          <p:cNvPr id="136" name="object 136"/>
          <p:cNvSpPr txBox="1"/>
          <p:nvPr/>
        </p:nvSpPr>
        <p:spPr>
          <a:xfrm>
            <a:off x="4166615" y="3191255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240" rIns="0" bIns="0" rtlCol="0">
            <a:spAutoFit/>
          </a:bodyPr>
          <a:lstStyle/>
          <a:p>
            <a:pPr marL="73660" marR="493395" lvl="0" indent="0" algn="l" defTabSz="914400" rtl="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1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2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mi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z</a:t>
            </a:r>
            <a:r>
              <a:rPr kumimoji="0" sz="1200" b="1" i="0" u="none" strike="noStrike" kern="1200" cap="none" spc="-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  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views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4122420" y="5151120"/>
            <a:ext cx="1473835" cy="605155"/>
            <a:chOff x="4122420" y="5151120"/>
            <a:chExt cx="1473835" cy="605155"/>
          </a:xfrm>
        </p:grpSpPr>
        <p:pic>
          <p:nvPicPr>
            <p:cNvPr id="138" name="object 1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40708" y="5172456"/>
              <a:ext cx="1455419" cy="51814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122420" y="5151120"/>
              <a:ext cx="1260335" cy="605053"/>
            </a:xfrm>
            <a:prstGeom prst="rect">
              <a:avLst/>
            </a:prstGeom>
          </p:spPr>
        </p:pic>
      </p:grpSp>
      <p:sp>
        <p:nvSpPr>
          <p:cNvPr id="140" name="object 140"/>
          <p:cNvSpPr txBox="1"/>
          <p:nvPr/>
        </p:nvSpPr>
        <p:spPr>
          <a:xfrm>
            <a:off x="4166615" y="5198364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875" rIns="0" bIns="0" rtlCol="0">
            <a:spAutoFit/>
          </a:bodyPr>
          <a:lstStyle/>
          <a:p>
            <a:pPr marL="73660" marR="29591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1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ta</a:t>
            </a:r>
            <a:r>
              <a:rPr kumimoji="0" sz="1200" b="1" i="0" u="none" strike="noStrike" kern="1200" cap="none" spc="-7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cc</a:t>
            </a: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  </a:t>
            </a: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</a:t>
            </a:r>
            <a:r>
              <a:rPr kumimoji="0" sz="1200" b="1" i="0" u="none" strike="noStrike" kern="1200" cap="none" spc="5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12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1200" b="1" i="0" u="none" strike="noStrike" kern="1200" cap="none" spc="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nt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5835396" y="5152644"/>
            <a:ext cx="1490980" cy="605155"/>
            <a:chOff x="5835396" y="5152644"/>
            <a:chExt cx="1490980" cy="605155"/>
          </a:xfrm>
        </p:grpSpPr>
        <p:pic>
          <p:nvPicPr>
            <p:cNvPr id="142" name="object 14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53684" y="5173980"/>
              <a:ext cx="1455419" cy="51814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835396" y="5152644"/>
              <a:ext cx="1490472" cy="605053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5879591" y="5199888"/>
            <a:ext cx="135382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5875" rIns="0" bIns="0" rtlCol="0">
            <a:spAutoFit/>
          </a:bodyPr>
          <a:lstStyle/>
          <a:p>
            <a:pPr marL="73660" marR="102870" lvl="0" indent="0" algn="l" defTabSz="914400" rtl="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6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sou</a:t>
            </a:r>
            <a:r>
              <a:rPr kumimoji="0" sz="1200" b="1" i="0" u="none" strike="noStrike" kern="1200" cap="none" spc="1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2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</a:t>
            </a:r>
            <a:r>
              <a:rPr kumimoji="0" sz="1200" b="1" i="0" u="none" strike="noStrike" kern="1200" cap="none" spc="-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200" b="1" i="0" u="none" strike="noStrike" kern="1200" cap="none" spc="-2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cc</a:t>
            </a: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ss  control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7565135" y="5190744"/>
            <a:ext cx="1475740" cy="516890"/>
            <a:chOff x="7565135" y="5190744"/>
            <a:chExt cx="1475740" cy="516890"/>
          </a:xfrm>
        </p:grpSpPr>
        <p:pic>
          <p:nvPicPr>
            <p:cNvPr id="146" name="object 14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584947" y="5190744"/>
              <a:ext cx="1455420" cy="516636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65135" y="5260848"/>
              <a:ext cx="1437131" cy="422186"/>
            </a:xfrm>
            <a:prstGeom prst="rect">
              <a:avLst/>
            </a:prstGeom>
          </p:spPr>
        </p:pic>
      </p:grpSp>
      <p:sp>
        <p:nvSpPr>
          <p:cNvPr id="148" name="object 148"/>
          <p:cNvSpPr txBox="1"/>
          <p:nvPr/>
        </p:nvSpPr>
        <p:spPr>
          <a:xfrm>
            <a:off x="7610856" y="5216652"/>
            <a:ext cx="1353820" cy="414655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06045" rIns="0" bIns="0" rtlCol="0">
            <a:spAutoFit/>
          </a:bodyPr>
          <a:lstStyle/>
          <a:p>
            <a:pPr marL="73660" marR="0" lvl="0" indent="0" algn="l" defTabSz="914400" rtl="0" eaLnBrk="1" fontAlgn="auto" latinLnBrk="0" hangingPunct="1">
              <a:lnSpc>
                <a:spcPct val="100000"/>
              </a:lnSpc>
              <a:spcBef>
                <a:spcPts val="8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Audit</a:t>
            </a:r>
            <a:r>
              <a:rPr kumimoji="0" sz="1200" b="1" i="0" u="none" strike="noStrike" kern="1200" cap="none" spc="-8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2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reporting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49" name="object 149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979164" y="1237488"/>
            <a:ext cx="426720" cy="425196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3951732" y="1248155"/>
            <a:ext cx="5267325" cy="4541520"/>
          </a:xfrm>
          <a:prstGeom prst="rect">
            <a:avLst/>
          </a:prstGeom>
          <a:ln w="12192">
            <a:solidFill>
              <a:srgbClr val="585A5D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503555" marR="0" lvl="0" indent="0" algn="l" defTabSz="914400" rtl="0" eaLnBrk="1" fontAlgn="auto" latinLnBrk="0" hangingPunct="1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Amazon</a:t>
            </a:r>
            <a:r>
              <a:rPr kumimoji="0" sz="1800" b="1" i="0" u="none" strike="noStrike" kern="1200" cap="none" spc="-12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1" i="0" u="none" strike="noStrike" kern="1200" cap="none" spc="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FinSpace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423545" marR="0" lvl="0" indent="0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7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</a:t>
            </a:r>
            <a:r>
              <a:rPr kumimoji="0" sz="14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</a:t>
            </a:r>
            <a:r>
              <a:rPr kumimoji="0" sz="1400" b="1" i="0" u="none" strike="noStrike" kern="1200" cap="none" spc="4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er</a:t>
            </a:r>
            <a:r>
              <a:rPr kumimoji="0" sz="14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nan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ce</a:t>
            </a:r>
            <a:r>
              <a:rPr kumimoji="0" sz="1400" b="1" i="0" u="none" strike="noStrike" kern="1200" cap="none" spc="-114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00" b="1" i="0" u="none" strike="noStrike" kern="1200" cap="none" spc="5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400" b="1" i="0" u="none" strike="noStrike" kern="1200" cap="none" spc="-7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400" b="1" i="0" u="none" strike="noStrike" kern="1200" cap="none" spc="35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srgbClr val="585A5D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udit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4017863" y="1717548"/>
            <a:ext cx="3888740" cy="3412490"/>
            <a:chOff x="4017863" y="1717548"/>
            <a:chExt cx="3888740" cy="3412490"/>
          </a:xfrm>
        </p:grpSpPr>
        <p:pic>
          <p:nvPicPr>
            <p:cNvPr id="152" name="object 15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117727" y="2684697"/>
              <a:ext cx="191164" cy="19105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4021511" y="2851790"/>
              <a:ext cx="377190" cy="93980"/>
            </a:xfrm>
            <a:custGeom>
              <a:avLst/>
              <a:gdLst/>
              <a:ahLst/>
              <a:cxnLst/>
              <a:rect l="l" t="t" r="r" b="b"/>
              <a:pathLst>
                <a:path w="377189" h="93980">
                  <a:moveTo>
                    <a:pt x="0" y="30460"/>
                  </a:moveTo>
                  <a:lnTo>
                    <a:pt x="8165" y="32113"/>
                  </a:lnTo>
                  <a:lnTo>
                    <a:pt x="27824" y="32329"/>
                  </a:lnTo>
                  <a:lnTo>
                    <a:pt x="51720" y="23995"/>
                  </a:lnTo>
                  <a:lnTo>
                    <a:pt x="72599" y="0"/>
                  </a:lnTo>
                  <a:lnTo>
                    <a:pt x="82455" y="10695"/>
                  </a:lnTo>
                  <a:lnTo>
                    <a:pt x="108997" y="28521"/>
                  </a:lnTo>
                  <a:lnTo>
                    <a:pt x="147689" y="32086"/>
                  </a:lnTo>
                  <a:lnTo>
                    <a:pt x="193993" y="0"/>
                  </a:lnTo>
                  <a:lnTo>
                    <a:pt x="204771" y="9854"/>
                  </a:lnTo>
                  <a:lnTo>
                    <a:pt x="232969" y="26278"/>
                  </a:lnTo>
                  <a:lnTo>
                    <a:pt x="272381" y="29563"/>
                  </a:lnTo>
                  <a:lnTo>
                    <a:pt x="316803" y="0"/>
                  </a:lnTo>
                  <a:lnTo>
                    <a:pt x="318662" y="4050"/>
                  </a:lnTo>
                  <a:lnTo>
                    <a:pt x="326743" y="13619"/>
                  </a:lnTo>
                  <a:lnTo>
                    <a:pt x="344797" y="24834"/>
                  </a:lnTo>
                  <a:lnTo>
                    <a:pt x="376577" y="33824"/>
                  </a:lnTo>
                </a:path>
                <a:path w="377189" h="93980">
                  <a:moveTo>
                    <a:pt x="66198" y="91194"/>
                  </a:moveTo>
                  <a:lnTo>
                    <a:pt x="71651" y="92294"/>
                  </a:lnTo>
                  <a:lnTo>
                    <a:pt x="84773" y="92432"/>
                  </a:lnTo>
                  <a:lnTo>
                    <a:pt x="100707" y="86857"/>
                  </a:lnTo>
                  <a:lnTo>
                    <a:pt x="114598" y="70824"/>
                  </a:lnTo>
                  <a:lnTo>
                    <a:pt x="121145" y="77945"/>
                  </a:lnTo>
                  <a:lnTo>
                    <a:pt x="138772" y="89815"/>
                  </a:lnTo>
                  <a:lnTo>
                    <a:pt x="164462" y="92189"/>
                  </a:lnTo>
                  <a:lnTo>
                    <a:pt x="195195" y="70824"/>
                  </a:lnTo>
                  <a:lnTo>
                    <a:pt x="202379" y="77394"/>
                  </a:lnTo>
                  <a:lnTo>
                    <a:pt x="221169" y="88343"/>
                  </a:lnTo>
                  <a:lnTo>
                    <a:pt x="247420" y="90533"/>
                  </a:lnTo>
                  <a:lnTo>
                    <a:pt x="276989" y="70824"/>
                  </a:lnTo>
                  <a:lnTo>
                    <a:pt x="278230" y="73542"/>
                  </a:lnTo>
                  <a:lnTo>
                    <a:pt x="283615" y="79958"/>
                  </a:lnTo>
                  <a:lnTo>
                    <a:pt x="295641" y="87459"/>
                  </a:lnTo>
                  <a:lnTo>
                    <a:pt x="316803" y="93436"/>
                  </a:lnTo>
                </a:path>
              </a:pathLst>
            </a:custGeom>
            <a:ln w="7545">
              <a:solidFill>
                <a:srgbClr val="5EB92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4" name="object 1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30979" y="1717548"/>
              <a:ext cx="353567" cy="31242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038627" y="4872446"/>
              <a:ext cx="238956" cy="25738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88935" y="2683764"/>
              <a:ext cx="417575" cy="249936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5786454" y="2837562"/>
              <a:ext cx="315595" cy="224790"/>
            </a:xfrm>
            <a:custGeom>
              <a:avLst/>
              <a:gdLst/>
              <a:ahLst/>
              <a:cxnLst/>
              <a:rect l="l" t="t" r="r" b="b"/>
              <a:pathLst>
                <a:path w="315595" h="224789">
                  <a:moveTo>
                    <a:pt x="315336" y="23280"/>
                  </a:moveTo>
                  <a:lnTo>
                    <a:pt x="287258" y="0"/>
                  </a:lnTo>
                  <a:lnTo>
                    <a:pt x="276422" y="0"/>
                  </a:lnTo>
                </a:path>
                <a:path w="315595" h="224789">
                  <a:moveTo>
                    <a:pt x="53293" y="0"/>
                  </a:moveTo>
                  <a:lnTo>
                    <a:pt x="42457" y="0"/>
                  </a:lnTo>
                  <a:lnTo>
                    <a:pt x="14594" y="23280"/>
                  </a:lnTo>
                </a:path>
                <a:path w="315595" h="224789">
                  <a:moveTo>
                    <a:pt x="224014" y="224171"/>
                  </a:moveTo>
                  <a:lnTo>
                    <a:pt x="224014" y="224171"/>
                  </a:lnTo>
                  <a:lnTo>
                    <a:pt x="280404" y="224171"/>
                  </a:lnTo>
                </a:path>
                <a:path w="315595" h="224789">
                  <a:moveTo>
                    <a:pt x="0" y="116185"/>
                  </a:moveTo>
                  <a:lnTo>
                    <a:pt x="0" y="224170"/>
                  </a:lnTo>
                  <a:lnTo>
                    <a:pt x="208975" y="224171"/>
                  </a:lnTo>
                </a:path>
              </a:pathLst>
            </a:custGeom>
            <a:ln w="5757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86454" y="2911175"/>
              <a:ext cx="0" cy="30480"/>
            </a:xfrm>
            <a:custGeom>
              <a:avLst/>
              <a:gdLst/>
              <a:ahLst/>
              <a:cxnLst/>
              <a:rect l="l" t="t" r="r" b="b"/>
              <a:pathLst>
                <a:path h="30480">
                  <a:moveTo>
                    <a:pt x="-2875" y="14966"/>
                  </a:moveTo>
                  <a:lnTo>
                    <a:pt x="2875" y="14966"/>
                  </a:lnTo>
                </a:path>
              </a:pathLst>
            </a:custGeom>
            <a:ln w="29933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5786454" y="2873038"/>
              <a:ext cx="330200" cy="189230"/>
            </a:xfrm>
            <a:custGeom>
              <a:avLst/>
              <a:gdLst/>
              <a:ahLst/>
              <a:cxnLst/>
              <a:rect l="l" t="t" r="r" b="b"/>
              <a:pathLst>
                <a:path w="330200" h="189230">
                  <a:moveTo>
                    <a:pt x="295887" y="188695"/>
                  </a:moveTo>
                  <a:lnTo>
                    <a:pt x="329718" y="188695"/>
                  </a:lnTo>
                  <a:lnTo>
                    <a:pt x="329718" y="0"/>
                  </a:lnTo>
                  <a:lnTo>
                    <a:pt x="0" y="0"/>
                  </a:lnTo>
                  <a:lnTo>
                    <a:pt x="0" y="26163"/>
                  </a:lnTo>
                </a:path>
                <a:path w="330200" h="189230">
                  <a:moveTo>
                    <a:pt x="220032" y="34589"/>
                  </a:moveTo>
                  <a:lnTo>
                    <a:pt x="114107" y="34589"/>
                  </a:lnTo>
                  <a:lnTo>
                    <a:pt x="114107" y="56097"/>
                  </a:lnTo>
                  <a:lnTo>
                    <a:pt x="220032" y="56097"/>
                  </a:lnTo>
                  <a:lnTo>
                    <a:pt x="220032" y="34589"/>
                  </a:lnTo>
                  <a:close/>
                </a:path>
              </a:pathLst>
            </a:custGeom>
            <a:ln w="5757">
              <a:solidFill>
                <a:srgbClr val="222E3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0" name="object 1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849914" y="2686356"/>
              <a:ext cx="203016" cy="162286"/>
            </a:xfrm>
            <a:prstGeom prst="rect">
              <a:avLst/>
            </a:prstGeom>
          </p:spPr>
        </p:pic>
      </p:grpSp>
      <p:sp>
        <p:nvSpPr>
          <p:cNvPr id="161" name="object 1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2021,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6584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0" dirty="0"/>
              <a:t>GS</a:t>
            </a:r>
            <a:r>
              <a:rPr sz="4000" spc="-175" dirty="0"/>
              <a:t> </a:t>
            </a:r>
            <a:r>
              <a:rPr sz="4000" dirty="0"/>
              <a:t>Financial</a:t>
            </a:r>
            <a:r>
              <a:rPr sz="4000" spc="-175" dirty="0"/>
              <a:t> </a:t>
            </a:r>
            <a:r>
              <a:rPr sz="4000" spc="80" dirty="0"/>
              <a:t>Cloud</a:t>
            </a:r>
            <a:r>
              <a:rPr sz="4000" spc="-170" dirty="0"/>
              <a:t> </a:t>
            </a:r>
            <a:r>
              <a:rPr sz="4000" spc="30" dirty="0"/>
              <a:t>for</a:t>
            </a:r>
            <a:r>
              <a:rPr sz="4000" spc="-170" dirty="0"/>
              <a:t> </a:t>
            </a:r>
            <a:r>
              <a:rPr sz="4000" spc="90" dirty="0"/>
              <a:t>Data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71347" y="956564"/>
            <a:ext cx="111740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2590"/>
              </a:lnSpc>
              <a:spcBef>
                <a:spcPts val="4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1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modular</a:t>
            </a:r>
            <a:r>
              <a:rPr kumimoji="0" sz="2400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set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of</a:t>
            </a:r>
            <a:r>
              <a:rPr kumimoji="0" sz="2400" b="0" i="0" u="none" strike="noStrike" kern="1200" cap="none" spc="-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cloud-native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services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to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help</a:t>
            </a:r>
            <a:r>
              <a:rPr kumimoji="0" sz="24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clients</a:t>
            </a:r>
            <a:r>
              <a:rPr kumimoji="0" sz="24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accelerate</a:t>
            </a:r>
            <a:r>
              <a:rPr kumimoji="0" sz="24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their</a:t>
            </a:r>
            <a:r>
              <a:rPr kumimoji="0" sz="24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technology </a:t>
            </a:r>
            <a:r>
              <a:rPr kumimoji="0" sz="2400" b="0" i="0" u="none" strike="noStrike" kern="1200" cap="none" spc="-7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strategy</a:t>
            </a:r>
            <a:r>
              <a:rPr kumimoji="0" sz="24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deliver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enhanced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financial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market</a:t>
            </a:r>
            <a:r>
              <a:rPr kumimoji="0" sz="24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575684"/>
            <a:ext cx="292671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GS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proprietary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Third-party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products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Consistent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model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184150" lvl="0" indent="-228600" algn="l" defTabSz="914400" rtl="0" eaLnBrk="1" fontAlgn="auto" latinLnBrk="0" hangingPunct="1">
              <a:lnSpc>
                <a:spcPts val="1939"/>
              </a:lnSpc>
              <a:spcBef>
                <a:spcPts val="183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Normalized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curated </a:t>
            </a:r>
            <a:r>
              <a:rPr kumimoji="0" sz="1800" b="0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reference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5735" y="2432126"/>
            <a:ext cx="11576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Curated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0215" y="2428494"/>
            <a:ext cx="19189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2400" b="1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</a:t>
            </a:r>
            <a:r>
              <a:rPr kumimoji="0" sz="2400" b="1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1" i="0" u="none" strike="noStrike" kern="1200" cap="none" spc="7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ge</a:t>
            </a:r>
            <a:r>
              <a:rPr kumimoji="0" sz="2400" b="1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</a:t>
            </a: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ent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8031" y="2424810"/>
            <a:ext cx="1296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 </a:t>
            </a:r>
            <a:r>
              <a:rPr kumimoji="0" sz="2400" b="1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2400" b="1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</a:t>
            </a:r>
            <a:r>
              <a:rPr kumimoji="0" sz="2400" b="1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naly</a:t>
            </a:r>
            <a:r>
              <a:rPr kumimoji="0" sz="24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tics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5711" y="3575684"/>
            <a:ext cx="3398520" cy="17449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lvl="0" indent="-228600" algn="l" defTabSz="914400" rtl="0" eaLnBrk="1" fontAlgn="auto" latinLnBrk="0" hangingPunct="1">
              <a:lnSpc>
                <a:spcPts val="1939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Fully</a:t>
            </a:r>
            <a:r>
              <a:rPr kumimoji="0" sz="1800" b="0" i="0" u="none" strike="noStrike" kern="1200" cap="none" spc="-9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managed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time-series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DB, </a:t>
            </a:r>
            <a:r>
              <a:rPr kumimoji="0" sz="1800" b="0" i="0" u="none" strike="noStrike" kern="1200" cap="none" spc="-5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specialized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for</a:t>
            </a:r>
            <a:r>
              <a:rPr kumimoji="0" sz="1800" b="0" i="0" u="none" strike="noStrike" kern="1200" cap="none" spc="-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financial</a:t>
            </a:r>
            <a:r>
              <a:rPr kumimoji="0" sz="1800" b="0" i="0" u="none" strike="noStrike" kern="1200" cap="none" spc="-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400050" lvl="0" indent="-228600" algn="l" defTabSz="914400" rtl="0" eaLnBrk="1" fontAlgn="auto" latinLnBrk="0" hangingPunct="1">
              <a:lnSpc>
                <a:spcPts val="1939"/>
              </a:lnSpc>
              <a:spcBef>
                <a:spcPts val="181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Integrated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Security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Master </a:t>
            </a:r>
            <a:r>
              <a:rPr kumimoji="0" sz="1800" b="0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Service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55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REST</a:t>
            </a:r>
            <a:r>
              <a:rPr kumimoji="0" sz="1800" b="0" i="0" u="none" strike="noStrike" kern="1200" cap="none" spc="-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APIs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5940" y="3575684"/>
            <a:ext cx="3604895" cy="12693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15620" lvl="0" indent="-228600" algn="l" defTabSz="914400" rtl="0" eaLnBrk="1" fontAlgn="auto" latinLnBrk="0" hangingPunct="1">
              <a:lnSpc>
                <a:spcPts val="1939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GS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Quant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Goldman</a:t>
            </a:r>
            <a:r>
              <a:rPr kumimoji="0" sz="1800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Sachs </a:t>
            </a:r>
            <a:r>
              <a:rPr kumimoji="0" sz="1800" b="0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open-source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Python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SDK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  <a:p>
            <a:pPr marL="241300" marR="5080" lvl="0" indent="-228600" algn="l" defTabSz="914400" rtl="0" eaLnBrk="1" fontAlgn="auto" latinLnBrk="0" hangingPunct="1">
              <a:lnSpc>
                <a:spcPts val="1939"/>
              </a:lnSpc>
              <a:spcBef>
                <a:spcPts val="181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241300" algn="l"/>
              </a:tabLst>
              <a:defRPr/>
            </a:pP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PlotTool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Pro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–</a:t>
            </a:r>
            <a:r>
              <a:rPr kumimoji="0" sz="1800" b="0" i="0" u="none" strike="noStrike" kern="1200" cap="none" spc="-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data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visualization </a:t>
            </a:r>
            <a:r>
              <a:rPr kumimoji="0" sz="1800" b="0" i="0" u="none" strike="noStrike" kern="1200" cap="none" spc="-5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and</a:t>
            </a:r>
            <a:r>
              <a:rPr kumimoji="0" sz="1800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analytic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 </a:t>
            </a:r>
            <a:r>
              <a:rPr kumimoji="0" sz="1800" b="0" i="0" u="none" strike="noStrike" kern="1200" cap="none" spc="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engine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055" y="241743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80" h="830580">
                <a:moveTo>
                  <a:pt x="830038" y="0"/>
                </a:moveTo>
                <a:lnTo>
                  <a:pt x="207509" y="0"/>
                </a:lnTo>
                <a:lnTo>
                  <a:pt x="159930" y="5478"/>
                </a:lnTo>
                <a:lnTo>
                  <a:pt x="116252" y="21084"/>
                </a:lnTo>
                <a:lnTo>
                  <a:pt x="77723" y="45576"/>
                </a:lnTo>
                <a:lnTo>
                  <a:pt x="45588" y="77708"/>
                </a:lnTo>
                <a:lnTo>
                  <a:pt x="21091" y="116239"/>
                </a:lnTo>
                <a:lnTo>
                  <a:pt x="5480" y="159925"/>
                </a:lnTo>
                <a:lnTo>
                  <a:pt x="0" y="207522"/>
                </a:lnTo>
                <a:lnTo>
                  <a:pt x="5480" y="255094"/>
                </a:lnTo>
                <a:lnTo>
                  <a:pt x="21091" y="298766"/>
                </a:lnTo>
                <a:lnTo>
                  <a:pt x="45588" y="337292"/>
                </a:lnTo>
                <a:lnTo>
                  <a:pt x="77723" y="369427"/>
                </a:lnTo>
                <a:lnTo>
                  <a:pt x="116252" y="393923"/>
                </a:lnTo>
                <a:lnTo>
                  <a:pt x="159930" y="409535"/>
                </a:lnTo>
                <a:lnTo>
                  <a:pt x="207509" y="415015"/>
                </a:lnTo>
                <a:lnTo>
                  <a:pt x="159930" y="420496"/>
                </a:lnTo>
                <a:lnTo>
                  <a:pt x="116252" y="436108"/>
                </a:lnTo>
                <a:lnTo>
                  <a:pt x="77723" y="460606"/>
                </a:lnTo>
                <a:lnTo>
                  <a:pt x="45588" y="492744"/>
                </a:lnTo>
                <a:lnTo>
                  <a:pt x="21091" y="531275"/>
                </a:lnTo>
                <a:lnTo>
                  <a:pt x="5480" y="574955"/>
                </a:lnTo>
                <a:lnTo>
                  <a:pt x="48" y="622117"/>
                </a:lnTo>
                <a:lnTo>
                  <a:pt x="33" y="622832"/>
                </a:lnTo>
                <a:lnTo>
                  <a:pt x="5480" y="670122"/>
                </a:lnTo>
                <a:lnTo>
                  <a:pt x="21091" y="713803"/>
                </a:lnTo>
                <a:lnTo>
                  <a:pt x="45588" y="752335"/>
                </a:lnTo>
                <a:lnTo>
                  <a:pt x="77723" y="784472"/>
                </a:lnTo>
                <a:lnTo>
                  <a:pt x="116252" y="808969"/>
                </a:lnTo>
                <a:lnTo>
                  <a:pt x="159930" y="824580"/>
                </a:lnTo>
                <a:lnTo>
                  <a:pt x="207509" y="830061"/>
                </a:lnTo>
                <a:lnTo>
                  <a:pt x="415019" y="830061"/>
                </a:lnTo>
                <a:lnTo>
                  <a:pt x="415019" y="622832"/>
                </a:lnTo>
                <a:lnTo>
                  <a:pt x="830038" y="622832"/>
                </a:lnTo>
                <a:lnTo>
                  <a:pt x="830038" y="622244"/>
                </a:lnTo>
                <a:lnTo>
                  <a:pt x="415019" y="622244"/>
                </a:lnTo>
                <a:lnTo>
                  <a:pt x="415019" y="415015"/>
                </a:lnTo>
                <a:lnTo>
                  <a:pt x="830038" y="415015"/>
                </a:lnTo>
                <a:lnTo>
                  <a:pt x="830038" y="0"/>
                </a:lnTo>
                <a:close/>
              </a:path>
              <a:path w="830580" h="830580">
                <a:moveTo>
                  <a:pt x="830038" y="622832"/>
                </a:moveTo>
                <a:lnTo>
                  <a:pt x="415019" y="622832"/>
                </a:lnTo>
                <a:lnTo>
                  <a:pt x="420556" y="670358"/>
                </a:lnTo>
                <a:lnTo>
                  <a:pt x="436199" y="713981"/>
                </a:lnTo>
                <a:lnTo>
                  <a:pt x="460706" y="752457"/>
                </a:lnTo>
                <a:lnTo>
                  <a:pt x="492835" y="784546"/>
                </a:lnTo>
                <a:lnTo>
                  <a:pt x="531343" y="809004"/>
                </a:lnTo>
                <a:lnTo>
                  <a:pt x="574988" y="824590"/>
                </a:lnTo>
                <a:lnTo>
                  <a:pt x="622529" y="830061"/>
                </a:lnTo>
                <a:lnTo>
                  <a:pt x="830038" y="830061"/>
                </a:lnTo>
                <a:lnTo>
                  <a:pt x="830038" y="622832"/>
                </a:lnTo>
                <a:close/>
              </a:path>
              <a:path w="830580" h="830580">
                <a:moveTo>
                  <a:pt x="830038" y="415015"/>
                </a:moveTo>
                <a:lnTo>
                  <a:pt x="622529" y="415015"/>
                </a:lnTo>
                <a:lnTo>
                  <a:pt x="574962" y="420496"/>
                </a:lnTo>
                <a:lnTo>
                  <a:pt x="531343" y="436073"/>
                </a:lnTo>
                <a:lnTo>
                  <a:pt x="492835" y="460532"/>
                </a:lnTo>
                <a:lnTo>
                  <a:pt x="460706" y="492621"/>
                </a:lnTo>
                <a:lnTo>
                  <a:pt x="436198" y="531097"/>
                </a:lnTo>
                <a:lnTo>
                  <a:pt x="420556" y="574719"/>
                </a:lnTo>
                <a:lnTo>
                  <a:pt x="415019" y="622244"/>
                </a:lnTo>
                <a:lnTo>
                  <a:pt x="830038" y="622244"/>
                </a:lnTo>
                <a:lnTo>
                  <a:pt x="830038" y="415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93351" y="241743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80">
                <a:moveTo>
                  <a:pt x="0" y="415015"/>
                </a:moveTo>
                <a:lnTo>
                  <a:pt x="0" y="830061"/>
                </a:lnTo>
                <a:lnTo>
                  <a:pt x="415020" y="830061"/>
                </a:lnTo>
                <a:lnTo>
                  <a:pt x="0" y="415015"/>
                </a:lnTo>
                <a:close/>
              </a:path>
              <a:path w="830579" h="830580">
                <a:moveTo>
                  <a:pt x="830039" y="415015"/>
                </a:moveTo>
                <a:lnTo>
                  <a:pt x="415019" y="415015"/>
                </a:lnTo>
                <a:lnTo>
                  <a:pt x="415020" y="830061"/>
                </a:lnTo>
                <a:lnTo>
                  <a:pt x="830039" y="830061"/>
                </a:lnTo>
                <a:lnTo>
                  <a:pt x="830039" y="415015"/>
                </a:lnTo>
                <a:close/>
              </a:path>
              <a:path w="830579" h="830580">
                <a:moveTo>
                  <a:pt x="622529" y="0"/>
                </a:moveTo>
                <a:lnTo>
                  <a:pt x="0" y="0"/>
                </a:lnTo>
                <a:lnTo>
                  <a:pt x="0" y="415015"/>
                </a:lnTo>
                <a:lnTo>
                  <a:pt x="622529" y="415015"/>
                </a:lnTo>
                <a:lnTo>
                  <a:pt x="670105" y="409535"/>
                </a:lnTo>
                <a:lnTo>
                  <a:pt x="713781" y="393924"/>
                </a:lnTo>
                <a:lnTo>
                  <a:pt x="752310" y="369429"/>
                </a:lnTo>
                <a:lnTo>
                  <a:pt x="784447" y="337295"/>
                </a:lnTo>
                <a:lnTo>
                  <a:pt x="808945" y="298768"/>
                </a:lnTo>
                <a:lnTo>
                  <a:pt x="824557" y="255095"/>
                </a:lnTo>
                <a:lnTo>
                  <a:pt x="830039" y="207522"/>
                </a:lnTo>
                <a:lnTo>
                  <a:pt x="824557" y="159925"/>
                </a:lnTo>
                <a:lnTo>
                  <a:pt x="808945" y="116239"/>
                </a:lnTo>
                <a:lnTo>
                  <a:pt x="784447" y="77708"/>
                </a:lnTo>
                <a:lnTo>
                  <a:pt x="752310" y="45576"/>
                </a:lnTo>
                <a:lnTo>
                  <a:pt x="713781" y="21084"/>
                </a:lnTo>
                <a:lnTo>
                  <a:pt x="670105" y="5478"/>
                </a:lnTo>
                <a:lnTo>
                  <a:pt x="6225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84647" y="2425052"/>
            <a:ext cx="830580" cy="830580"/>
          </a:xfrm>
          <a:custGeom>
            <a:avLst/>
            <a:gdLst/>
            <a:ahLst/>
            <a:cxnLst/>
            <a:rect l="l" t="t" r="r" b="b"/>
            <a:pathLst>
              <a:path w="830579" h="830579">
                <a:moveTo>
                  <a:pt x="830038" y="0"/>
                </a:moveTo>
                <a:lnTo>
                  <a:pt x="0" y="0"/>
                </a:lnTo>
                <a:lnTo>
                  <a:pt x="0" y="830061"/>
                </a:lnTo>
                <a:lnTo>
                  <a:pt x="415019" y="830061"/>
                </a:lnTo>
                <a:lnTo>
                  <a:pt x="415019" y="622820"/>
                </a:lnTo>
                <a:lnTo>
                  <a:pt x="830006" y="622820"/>
                </a:lnTo>
                <a:lnTo>
                  <a:pt x="830007" y="622261"/>
                </a:lnTo>
                <a:lnTo>
                  <a:pt x="415019" y="622261"/>
                </a:lnTo>
                <a:lnTo>
                  <a:pt x="415019" y="415015"/>
                </a:lnTo>
                <a:lnTo>
                  <a:pt x="830039" y="415016"/>
                </a:lnTo>
                <a:lnTo>
                  <a:pt x="830038" y="0"/>
                </a:lnTo>
                <a:close/>
              </a:path>
              <a:path w="830579" h="830579">
                <a:moveTo>
                  <a:pt x="830006" y="622820"/>
                </a:moveTo>
                <a:lnTo>
                  <a:pt x="415019" y="622820"/>
                </a:lnTo>
                <a:lnTo>
                  <a:pt x="420552" y="670345"/>
                </a:lnTo>
                <a:lnTo>
                  <a:pt x="436193" y="713969"/>
                </a:lnTo>
                <a:lnTo>
                  <a:pt x="460699" y="752448"/>
                </a:lnTo>
                <a:lnTo>
                  <a:pt x="492829" y="784539"/>
                </a:lnTo>
                <a:lnTo>
                  <a:pt x="531339" y="809001"/>
                </a:lnTo>
                <a:lnTo>
                  <a:pt x="574986" y="824589"/>
                </a:lnTo>
                <a:lnTo>
                  <a:pt x="622529" y="830061"/>
                </a:lnTo>
                <a:lnTo>
                  <a:pt x="670105" y="824581"/>
                </a:lnTo>
                <a:lnTo>
                  <a:pt x="713781" y="808969"/>
                </a:lnTo>
                <a:lnTo>
                  <a:pt x="752310" y="784472"/>
                </a:lnTo>
                <a:lnTo>
                  <a:pt x="784447" y="752335"/>
                </a:lnTo>
                <a:lnTo>
                  <a:pt x="808945" y="713803"/>
                </a:lnTo>
                <a:lnTo>
                  <a:pt x="824558" y="670122"/>
                </a:lnTo>
                <a:lnTo>
                  <a:pt x="830006" y="622820"/>
                </a:lnTo>
                <a:close/>
              </a:path>
              <a:path w="830579" h="830579">
                <a:moveTo>
                  <a:pt x="622529" y="415016"/>
                </a:moveTo>
                <a:lnTo>
                  <a:pt x="574962" y="420496"/>
                </a:lnTo>
                <a:lnTo>
                  <a:pt x="531339" y="436076"/>
                </a:lnTo>
                <a:lnTo>
                  <a:pt x="492829" y="460537"/>
                </a:lnTo>
                <a:lnTo>
                  <a:pt x="460699" y="492629"/>
                </a:lnTo>
                <a:lnTo>
                  <a:pt x="436193" y="531109"/>
                </a:lnTo>
                <a:lnTo>
                  <a:pt x="420552" y="574734"/>
                </a:lnTo>
                <a:lnTo>
                  <a:pt x="415019" y="622261"/>
                </a:lnTo>
                <a:lnTo>
                  <a:pt x="830007" y="622261"/>
                </a:lnTo>
                <a:lnTo>
                  <a:pt x="824558" y="574955"/>
                </a:lnTo>
                <a:lnTo>
                  <a:pt x="808945" y="531276"/>
                </a:lnTo>
                <a:lnTo>
                  <a:pt x="784447" y="492744"/>
                </a:lnTo>
                <a:lnTo>
                  <a:pt x="752310" y="460606"/>
                </a:lnTo>
                <a:lnTo>
                  <a:pt x="713781" y="436109"/>
                </a:lnTo>
                <a:lnTo>
                  <a:pt x="670105" y="420496"/>
                </a:lnTo>
                <a:lnTo>
                  <a:pt x="622529" y="4150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700" b="0" i="0" u="none" strike="noStrike" kern="1200" cap="none" spc="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©</a:t>
            </a:r>
            <a:r>
              <a:rPr kumimoji="0" sz="7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2022,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Amazon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Web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Services,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Inc.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or</a:t>
            </a:r>
            <a:r>
              <a:rPr kumimoji="0" sz="7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its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affiliates.</a:t>
            </a:r>
            <a:r>
              <a:rPr kumimoji="0" sz="700" b="0" i="0" u="none" strike="noStrike" kern="1200" cap="none" spc="-3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All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rights</a:t>
            </a:r>
            <a:r>
              <a:rPr kumimoji="0" sz="700" b="0" i="0" u="none" strike="noStrike" kern="1200" cap="none" spc="-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 </a:t>
            </a:r>
            <a:r>
              <a:rPr kumimoji="0" sz="700" b="0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</a:rPr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3478</Words>
  <Application>Microsoft Office PowerPoint</Application>
  <PresentationFormat>Widescreen</PresentationFormat>
  <Paragraphs>729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Arial MT</vt:lpstr>
      <vt:lpstr>Calibri</vt:lpstr>
      <vt:lpstr>Courier New</vt:lpstr>
      <vt:lpstr>Microsoft Sans Serif</vt:lpstr>
      <vt:lpstr>Times New Roman</vt:lpstr>
      <vt:lpstr>Trebuchet MS</vt:lpstr>
      <vt:lpstr>Wingdings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8_Office Theme</vt:lpstr>
      <vt:lpstr>9_Office Theme</vt:lpstr>
      <vt:lpstr>10_Office Theme</vt:lpstr>
      <vt:lpstr>11_Office Theme</vt:lpstr>
      <vt:lpstr>12_Office Theme</vt:lpstr>
      <vt:lpstr>Existing operational analytics solutions are hard</vt:lpstr>
      <vt:lpstr>Building with time-series data is challenging</vt:lpstr>
      <vt:lpstr>Amazon Timestream F A S T , S C A L A B L E , A N D S E R V E R L E S S T I M E - S E R I E S D A T A B A S E</vt:lpstr>
      <vt:lpstr>. . . has many challenges!</vt:lpstr>
      <vt:lpstr>The five layers of the cloud blueprint  layered model</vt:lpstr>
      <vt:lpstr>The data-driven investment process . . .</vt:lpstr>
      <vt:lpstr>Cloud-native event-driven pipeline</vt:lpstr>
      <vt:lpstr>Architecture</vt:lpstr>
      <vt:lpstr>GS Financial Cloud for Data</vt:lpstr>
      <vt:lpstr>AWS offers unmatched capabilities for your data needs</vt:lpstr>
      <vt:lpstr>AWS Glue: Complete data integration capabilities in one place</vt:lpstr>
      <vt:lpstr>AWS Glue: Complete data integration capabilities in one place</vt:lpstr>
      <vt:lpstr>Why no-code?</vt:lpstr>
      <vt:lpstr>Amazon Timestream F A S T , S C A L A B L E , A N D S E R V E R L E S S T I M E - S E R I E S D A T A B A S E</vt:lpstr>
      <vt:lpstr>Companies expect more value from their data</vt:lpstr>
      <vt:lpstr>Federated Query</vt:lpstr>
      <vt:lpstr>Data source connectors use cases</vt:lpstr>
      <vt:lpstr>Amazon Timestream S E R V E R L E S S ,  F U L L Y   M A N A G E D  T I M E - S E R I E S  D A T A B A S E</vt:lpstr>
      <vt:lpstr>Amazon QLDB F U L L Y   M A N A G E D  L E D G E R  D A T A B A S E  S E R V I C E</vt:lpstr>
      <vt:lpstr>Purpose-built databases U S E   T H E  R I G H T  T O O L  F O R  T H E  J O B</vt:lpstr>
      <vt:lpstr>Step 4: Specialized data interactions</vt:lpstr>
      <vt:lpstr>Data lakes and modern data architecture</vt:lpstr>
      <vt:lpstr>Data virtualization with Athena</vt:lpstr>
      <vt:lpstr>Create data product with Athena</vt:lpstr>
      <vt:lpstr>The end result</vt:lpstr>
      <vt:lpstr>Modernization at Amazon L E S S O N L E A R N E D : D E C O M P O S E  F O R  I N N O V A T I O N  A N D  A G I L I T Y</vt:lpstr>
      <vt:lpstr>What is Legend?</vt:lpstr>
      <vt:lpstr>Relational vs. NoSQL terminology/concepts</vt:lpstr>
      <vt:lpstr>Lessons learned</vt:lpstr>
      <vt:lpstr>What is Athena?</vt:lpstr>
      <vt:lpstr>What is Athena Risk Management?</vt:lpstr>
      <vt:lpstr>Common challenges with data preparation in machine learning Data preparation accounts for 80% of the work of data scientists</vt:lpstr>
      <vt:lpstr>It gets worse when you have to repeat processes</vt:lpstr>
      <vt:lpstr>Amazon SageMaker overview</vt:lpstr>
      <vt:lpstr>How SageMaker Data Wrangler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2025-07-26T20:37:01Z</dcterms:created>
  <dcterms:modified xsi:type="dcterms:W3CDTF">2025-07-27T07:36:12Z</dcterms:modified>
</cp:coreProperties>
</file>