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79E4D-F25A-E071-AEC5-CCFE5DC75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2F3FF-D426-91CC-335A-3F13B025B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EEB62-15B8-7324-4702-BA4FC772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104AF-C1CE-55D5-50E5-D540C1F4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531E-6DE6-4146-F557-4425FA8E9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41CC-C260-5449-884E-1CD3803A6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4929E-99A7-5A4A-AB49-26D294EFB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B992A-BB9B-E8F3-6DDF-03490BD1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D3EB1-D735-245D-ACB5-C7719272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9E0DB-D4B9-D4FE-4781-74642446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4CAB7-C074-D6C6-4F33-8E4F3B09FE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0407F-3314-38CB-BB73-C9A8F2CED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9090F-E34A-8659-EB66-F1702732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6C7B2-E71D-8F18-582C-DAB82F62A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56B43-9EAF-18FE-1D04-6ABC0516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2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1E33-469C-55A5-3FBB-90BC2C55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E0A02-C07E-0927-A812-D6BE71049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756F0-52A0-E686-72FF-3A247E8D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BC27-FFB3-8D06-D131-8B60DE46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D5477-4A6F-BBC8-C980-6B7CC8EF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5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C0D8-9A0D-F340-7F13-31CC977F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D2C6-ABB2-F403-8980-098FD55A0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C2F52-88D0-7067-963D-ADED9275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5BB26-444C-F1C5-B330-6CAD81E2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B9BEC-2070-3922-D8A6-35315766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78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663EA-1C33-6985-69C9-8503A2C1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866F-E8B9-6E5D-3CE5-C9DDB701D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4FC1B6-B27E-79BC-BDED-E5BF971B0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0E296-E958-80B1-51FA-01888852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0DE1-9374-0CDB-F372-514C651A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9F976-F709-9CB1-B1E4-33F2E970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FFDA-8E79-614F-BE38-FFAE6C568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3CA8F-E465-57BA-A900-B19D304D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69349-F97D-142C-E24A-2008FB39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3DBC9-E3EA-1766-E4C7-F93DA6852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AFD7C7-F6AE-988E-746A-96B835C31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4A5CE-4D4C-2E7B-CF15-188A21ED0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7F53AC-DC23-0D1D-E72C-CF570F4E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51FFF-5468-ED30-01FD-43ECEC9A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3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C097-A1BF-3548-7628-6CD1891EB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DA2156-A0F4-44AF-568F-54872F8B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F909A-B0C5-BED3-C12E-E0F509FD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10CA8-23EE-54F7-8E0E-7357C8D36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665889-53C8-EAE2-5DDC-48DF5E6AD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1E08F-5F4A-973F-B3F7-33266FF0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92E74-D076-B0D4-E760-411E8CEE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8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4D63-D735-17B2-BF1F-74ED0DC8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9429-2769-9646-9C4C-CB109AD01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B1E6B-922E-1C6D-8033-EAA205138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160E0-6135-DC73-28B1-517C7544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B4DCD-B6C3-76C8-5B2B-0D5B0B13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244CB-679C-6FAF-A561-4CFBAD53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77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805E5-0B85-39D5-33BE-00FBE1DC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A2506F-8ADF-29B0-8F43-E6E435095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ED30E9-23E2-D2C1-3ECA-94F8C6C1E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6EB9-9C69-4E8D-6DF7-C1AF293B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DE05A-9938-BE60-8F18-5D8DF6CF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1575A-FD2F-DBAB-2F37-32748464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2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27445-08C2-2F9D-C506-550F75272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CCCAB1-9F31-2380-71C4-DC1444CFC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55F3-CCB6-92BA-99B8-C43206B64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0D229-B305-4A1F-8DFD-4B9C8F64ED9B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21F-481E-C74C-3ABC-47A04F5FF8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68B8-9453-67C9-5F32-6E0BC6BE4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80EF-A41A-4956-B2A0-5EB2D70F8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8A1F75-ABE1-FA83-CCFC-F3F0FBD3A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6C0D4C-59EC-0B65-B82E-9BBE5AEF2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779363" cy="3230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AC5E48-31BC-264B-76EE-C926506C2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9227"/>
            <a:ext cx="5860414" cy="36087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8B28CC-4A18-00F3-9CE3-E0F63458C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363" y="0"/>
            <a:ext cx="5651376" cy="32300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F39E1-6E63-49AB-AEAB-C84A899A9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414" y="3249226"/>
            <a:ext cx="5667402" cy="360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38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8EA478-56DE-54C5-E2C3-1FE2DE75B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3" y="107228"/>
            <a:ext cx="6838950" cy="496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9BC846-40DD-7A7F-AB2D-F427556C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83" y="5142923"/>
            <a:ext cx="7048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13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FEF0C2-DB7A-BBDE-DB1F-E4B6A4CC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084" y="3480047"/>
            <a:ext cx="6264084" cy="3480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E427B-6328-CC08-99C4-9BC95697F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80047"/>
            <a:ext cx="6264083" cy="3377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0EA229-9E36-5821-8146-7E29629C0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0"/>
            <a:ext cx="12191998" cy="348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93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80F468-0EC2-AB1E-DD0E-2A53D390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1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89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04ED0-3455-0C2F-1E24-469CA0BF0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926"/>
            <a:ext cx="12020550" cy="679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35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CHOUKRI ABDELILAH</dc:creator>
  <cp:lastModifiedBy>CHOUKRI ABDELILAH</cp:lastModifiedBy>
  <cp:revision>1</cp:revision>
  <dcterms:created xsi:type="dcterms:W3CDTF">2024-07-30T04:15:05Z</dcterms:created>
  <dcterms:modified xsi:type="dcterms:W3CDTF">2024-07-30T04:15:27Z</dcterms:modified>
</cp:coreProperties>
</file>