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F373-0CD3-C4B4-F38F-A4A49EF80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86DA1-DAA5-1108-EBA1-D66135027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F111-42C1-BC80-FB99-D75877E7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7AC6-C5D0-4FBB-A70D-9ADF78265A7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BBFC6-D7F2-236F-4782-3ADA95C4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8B594-6D7E-6D68-FECE-165F7775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5BA-D64B-48E5-8335-AA857CD4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F452-DA60-8EC1-B9A4-2DA1CC48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87A76-1E8F-7349-6324-A9A4FE3A4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71FC-6FE2-8EC3-2F5E-3ADE091F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7AC6-C5D0-4FBB-A70D-9ADF78265A7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7101-5C45-D92D-C8E9-8DEB6A68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2EBA-CB28-454D-B7CF-07CB83F7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5BA-D64B-48E5-8335-AA857CD4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8E1D7-3AEE-B0C6-C604-75E61A3DA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95D3C-CA93-B602-E191-658FC6A39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D592F-0698-C3E0-1408-26F68DBB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7AC6-C5D0-4FBB-A70D-9ADF78265A7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E1ACE-AF10-9F2E-6C43-7479E737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F219-E5CE-6125-AD40-81BFF53E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5BA-D64B-48E5-8335-AA857CD4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75B8-3DF7-D2EC-22EC-BE539F5F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FA39-3141-BA3B-785A-47488EEB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29F59-0C9E-1211-544A-ED38F28A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7AC6-C5D0-4FBB-A70D-9ADF78265A7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38B87-5479-1DFF-B463-3C31CB9A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E9783-2626-7399-4E97-77B5F682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5BA-D64B-48E5-8335-AA857CD4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0C78-E667-09AB-2BB7-0A1384A8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CE2DC-9D02-5AAE-85BB-335586F2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B4FA-E16F-C4EA-9795-2774AD5D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7AC6-C5D0-4FBB-A70D-9ADF78265A7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80A62-A096-CF4C-3911-981FC2DC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965D-562A-562F-1555-7BFD4108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5BA-D64B-48E5-8335-AA857CD4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3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4F46-A87F-2995-9DED-64297392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10BB-B4FE-9D4C-7E3F-0060E402D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AF73E-09AE-C9A9-049A-1ABACC12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13519-47C1-45B8-3EF7-4D2C23D8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7AC6-C5D0-4FBB-A70D-9ADF78265A7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DAC40-8F5E-F00E-03C2-E5E9A53B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5259-E0EF-B0C7-45A8-9853BA81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5BA-D64B-48E5-8335-AA857CD4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BBCE-096A-6931-6CFF-04030434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D4CE2-BB81-4023-842F-717720BE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34FD3-AA79-CD50-7DE9-B9E3B0821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40628-5C00-4E9C-0713-F8887B662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E2467-A171-0CED-5D6D-8EDE1FC19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B72E5-73AD-603A-C7BB-30540E7D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7AC6-C5D0-4FBB-A70D-9ADF78265A7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481A7-4B55-1E05-949A-29C1F0E3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0C0B7-09AB-1573-42B5-59317A3B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5BA-D64B-48E5-8335-AA857CD4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1F71-FD54-C066-78B9-58D88CB6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A0EF2-52D2-2A1D-C9E9-3092DCB0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7AC6-C5D0-4FBB-A70D-9ADF78265A7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787B9-724A-71C9-7E5F-A602FFDA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8E48A-C87F-1D09-775A-40E2249D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5BA-D64B-48E5-8335-AA857CD4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5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96E78-E218-F6F9-1AA0-887F5441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7AC6-C5D0-4FBB-A70D-9ADF78265A7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F7EE8-B5A5-8B64-4DF7-25AE188A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B5191-1482-C422-F3FD-4CB5EF03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5BA-D64B-48E5-8335-AA857CD4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5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C336-0336-0D4C-F5B0-0FE20DEE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C834-06E7-6EE2-87C9-A8A94513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797F8-5675-A03B-9633-7EB25451F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7AF5E-D384-DC62-15B8-441D4CCD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7AC6-C5D0-4FBB-A70D-9ADF78265A7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1710C-35A0-7DB6-F204-17D311B4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254FD-DEA7-A926-4976-5F33F8A0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5BA-D64B-48E5-8335-AA857CD4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B603-A32F-171B-50C5-032F89D1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C3FEB-F9DD-1BA7-1246-ACA2A7C7F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584A7-6B65-FC94-9660-E702FB50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31DC-409E-931F-12EA-4D542BC8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7AC6-C5D0-4FBB-A70D-9ADF78265A7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5A5C-4BFA-4F06-CB8D-2310813A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1FB4-D752-E3E6-776B-C6D2389A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5BA-D64B-48E5-8335-AA857CD4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46C9E-5F03-957D-5F81-010F3FB9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9FEF4-096A-E987-9E4C-2452F3E48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49B24-FCE4-FA15-9FE9-7BB14E59E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7AC6-C5D0-4FBB-A70D-9ADF78265A7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4866-8F69-9B8F-0495-21B1F7686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609B-03F8-8D38-8B19-B61A50AA7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D5BA-D64B-48E5-8335-AA857CD4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E5950-44F4-9EFA-08A0-4A2D4117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95275"/>
            <a:ext cx="1206817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3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E2C49-E9BB-DF42-1A17-F9FF8687E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45" y="484889"/>
            <a:ext cx="11138050" cy="58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781D6D-D070-1BE4-F9D6-7887539D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70" y="612559"/>
            <a:ext cx="10956860" cy="54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1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D572DF-6A35-B4AE-B489-DC3AA45A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59" y="794458"/>
            <a:ext cx="10212817" cy="52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8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AB70D-2546-33AC-71E7-53B9EB82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285750"/>
            <a:ext cx="114776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2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7BA32B-8934-2E71-4F5B-AB0DC16B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209550"/>
            <a:ext cx="118776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8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D4D86-ED1A-0028-211D-9B70106E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85725"/>
            <a:ext cx="120015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5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17B60-A163-BE04-AE0C-4E23B5DF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32" y="209329"/>
            <a:ext cx="6168516" cy="674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9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CHOUKRI ABDELILAH</dc:creator>
  <cp:lastModifiedBy>CHOUKRI ABDELILAH</cp:lastModifiedBy>
  <cp:revision>1</cp:revision>
  <dcterms:created xsi:type="dcterms:W3CDTF">2024-06-18T12:30:26Z</dcterms:created>
  <dcterms:modified xsi:type="dcterms:W3CDTF">2024-06-18T12:31:08Z</dcterms:modified>
</cp:coreProperties>
</file>